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4005" r:id="rId2"/>
    <p:sldMasterId id="2147487792" r:id="rId3"/>
    <p:sldMasterId id="2147487880" r:id="rId4"/>
    <p:sldMasterId id="2147487962" r:id="rId5"/>
    <p:sldMasterId id="2147488004" r:id="rId6"/>
    <p:sldMasterId id="2147488014" r:id="rId7"/>
    <p:sldMasterId id="2147488025" r:id="rId8"/>
  </p:sldMasterIdLst>
  <p:notesMasterIdLst>
    <p:notesMasterId r:id="rId53"/>
  </p:notesMasterIdLst>
  <p:handoutMasterIdLst>
    <p:handoutMasterId r:id="rId54"/>
  </p:handoutMasterIdLst>
  <p:sldIdLst>
    <p:sldId id="575" r:id="rId9"/>
    <p:sldId id="530" r:id="rId10"/>
    <p:sldId id="896" r:id="rId11"/>
    <p:sldId id="1012" r:id="rId12"/>
    <p:sldId id="1013" r:id="rId13"/>
    <p:sldId id="1052" r:id="rId14"/>
    <p:sldId id="1055" r:id="rId15"/>
    <p:sldId id="1056" r:id="rId16"/>
    <p:sldId id="454" r:id="rId17"/>
    <p:sldId id="415" r:id="rId18"/>
    <p:sldId id="1084" r:id="rId19"/>
    <p:sldId id="1135" r:id="rId20"/>
    <p:sldId id="1136" r:id="rId21"/>
    <p:sldId id="1137" r:id="rId22"/>
    <p:sldId id="1157" r:id="rId23"/>
    <p:sldId id="1085" r:id="rId24"/>
    <p:sldId id="1086" r:id="rId25"/>
    <p:sldId id="1037" r:id="rId26"/>
    <p:sldId id="1047" r:id="rId27"/>
    <p:sldId id="1155" r:id="rId28"/>
    <p:sldId id="1094" r:id="rId29"/>
    <p:sldId id="1093" r:id="rId30"/>
    <p:sldId id="1138" r:id="rId31"/>
    <p:sldId id="1150" r:id="rId32"/>
    <p:sldId id="1151" r:id="rId33"/>
    <p:sldId id="1130" r:id="rId34"/>
    <p:sldId id="1141" r:id="rId35"/>
    <p:sldId id="1156" r:id="rId36"/>
    <p:sldId id="1053" r:id="rId37"/>
    <p:sldId id="388" r:id="rId38"/>
    <p:sldId id="1153" r:id="rId39"/>
    <p:sldId id="1044" r:id="rId40"/>
    <p:sldId id="1099" r:id="rId41"/>
    <p:sldId id="1143" r:id="rId42"/>
    <p:sldId id="1144" r:id="rId43"/>
    <p:sldId id="1145" r:id="rId44"/>
    <p:sldId id="1146" r:id="rId45"/>
    <p:sldId id="1147" r:id="rId46"/>
    <p:sldId id="1148" r:id="rId47"/>
    <p:sldId id="1149" r:id="rId48"/>
    <p:sldId id="1051" r:id="rId49"/>
    <p:sldId id="1029" r:id="rId50"/>
    <p:sldId id="1030" r:id="rId51"/>
    <p:sldId id="1031" r:id="rId52"/>
  </p:sldIdLst>
  <p:sldSz cx="9906000" cy="6858000" type="A4"/>
  <p:notesSz cx="6735763" cy="9866313"/>
  <p:defaultTextStyle>
    <a:defPPr>
      <a:defRPr lang="ja-JP"/>
    </a:defPPr>
    <a:lvl1pPr algn="l" rtl="0" fontAlgn="base">
      <a:spcBef>
        <a:spcPct val="0"/>
      </a:spcBef>
      <a:spcAft>
        <a:spcPct val="0"/>
      </a:spcAft>
      <a:defRPr kumimoji="1" sz="9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9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9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9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900" kern="1200">
        <a:solidFill>
          <a:schemeClr val="tx1"/>
        </a:solidFill>
        <a:latin typeface="Arial" charset="0"/>
        <a:ea typeface="ＭＳ Ｐゴシック" pitchFamily="50" charset="-128"/>
        <a:cs typeface="+mn-cs"/>
      </a:defRPr>
    </a:lvl5pPr>
    <a:lvl6pPr marL="2286000" algn="l" defTabSz="914400" rtl="0" eaLnBrk="1" latinLnBrk="0" hangingPunct="1">
      <a:defRPr kumimoji="1" sz="900" kern="1200">
        <a:solidFill>
          <a:schemeClr val="tx1"/>
        </a:solidFill>
        <a:latin typeface="Arial" charset="0"/>
        <a:ea typeface="ＭＳ Ｐゴシック" pitchFamily="50" charset="-128"/>
        <a:cs typeface="+mn-cs"/>
      </a:defRPr>
    </a:lvl6pPr>
    <a:lvl7pPr marL="2743200" algn="l" defTabSz="914400" rtl="0" eaLnBrk="1" latinLnBrk="0" hangingPunct="1">
      <a:defRPr kumimoji="1" sz="900" kern="1200">
        <a:solidFill>
          <a:schemeClr val="tx1"/>
        </a:solidFill>
        <a:latin typeface="Arial" charset="0"/>
        <a:ea typeface="ＭＳ Ｐゴシック" pitchFamily="50" charset="-128"/>
        <a:cs typeface="+mn-cs"/>
      </a:defRPr>
    </a:lvl7pPr>
    <a:lvl8pPr marL="3200400" algn="l" defTabSz="914400" rtl="0" eaLnBrk="1" latinLnBrk="0" hangingPunct="1">
      <a:defRPr kumimoji="1" sz="900" kern="1200">
        <a:solidFill>
          <a:schemeClr val="tx1"/>
        </a:solidFill>
        <a:latin typeface="Arial" charset="0"/>
        <a:ea typeface="ＭＳ Ｐゴシック" pitchFamily="50" charset="-128"/>
        <a:cs typeface="+mn-cs"/>
      </a:defRPr>
    </a:lvl8pPr>
    <a:lvl9pPr marL="3657600" algn="l" defTabSz="914400" rtl="0" eaLnBrk="1" latinLnBrk="0" hangingPunct="1">
      <a:defRPr kumimoji="1" sz="900"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A4A7"/>
    <a:srgbClr val="FFFF99"/>
    <a:srgbClr val="F8F7F2"/>
    <a:srgbClr val="996633"/>
    <a:srgbClr val="FF3300"/>
    <a:srgbClr val="FFFFCC"/>
    <a:srgbClr val="D9F5FF"/>
    <a:srgbClr val="C1EFFF"/>
    <a:srgbClr val="0092D8"/>
    <a:srgbClr val="004E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4" autoAdjust="0"/>
    <p:restoredTop sz="94353" autoAdjust="0"/>
  </p:normalViewPr>
  <p:slideViewPr>
    <p:cSldViewPr>
      <p:cViewPr varScale="1">
        <p:scale>
          <a:sx n="58" d="100"/>
          <a:sy n="58" d="100"/>
        </p:scale>
        <p:origin x="1284" y="48"/>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2" y="4"/>
            <a:ext cx="2919355" cy="493631"/>
          </a:xfrm>
          <a:prstGeom prst="rect">
            <a:avLst/>
          </a:prstGeom>
        </p:spPr>
        <p:txBody>
          <a:bodyPr vert="horz" lIns="90685" tIns="45341" rIns="90685" bIns="4534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847" y="4"/>
            <a:ext cx="2919355" cy="493631"/>
          </a:xfrm>
          <a:prstGeom prst="rect">
            <a:avLst/>
          </a:prstGeom>
        </p:spPr>
        <p:txBody>
          <a:bodyPr vert="horz" lIns="90685" tIns="45341" rIns="90685" bIns="45341" rtlCol="0"/>
          <a:lstStyle>
            <a:lvl1pPr algn="r">
              <a:defRPr sz="1200"/>
            </a:lvl1pPr>
          </a:lstStyle>
          <a:p>
            <a:fld id="{1AEAFAEE-654A-4843-9FC4-E3E3FD93F69F}" type="datetimeFigureOut">
              <a:rPr kumimoji="1" lang="ja-JP" altLang="en-US" smtClean="0"/>
              <a:pPr/>
              <a:t>2024/3/27</a:t>
            </a:fld>
            <a:endParaRPr kumimoji="1" lang="ja-JP" altLang="en-US"/>
          </a:p>
        </p:txBody>
      </p:sp>
      <p:sp>
        <p:nvSpPr>
          <p:cNvPr id="4" name="フッター プレースホルダー 3"/>
          <p:cNvSpPr>
            <a:spLocks noGrp="1"/>
          </p:cNvSpPr>
          <p:nvPr>
            <p:ph type="ftr" sz="quarter" idx="2"/>
          </p:nvPr>
        </p:nvSpPr>
        <p:spPr>
          <a:xfrm>
            <a:off x="12" y="9371124"/>
            <a:ext cx="2919355" cy="493631"/>
          </a:xfrm>
          <a:prstGeom prst="rect">
            <a:avLst/>
          </a:prstGeom>
        </p:spPr>
        <p:txBody>
          <a:bodyPr vert="horz" lIns="90685" tIns="45341" rIns="90685" bIns="4534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847" y="9371124"/>
            <a:ext cx="2919355" cy="493631"/>
          </a:xfrm>
          <a:prstGeom prst="rect">
            <a:avLst/>
          </a:prstGeom>
        </p:spPr>
        <p:txBody>
          <a:bodyPr vert="horz" lIns="90685" tIns="45341" rIns="90685" bIns="45341" rtlCol="0" anchor="b"/>
          <a:lstStyle>
            <a:lvl1pPr algn="r">
              <a:defRPr sz="1200"/>
            </a:lvl1pPr>
          </a:lstStyle>
          <a:p>
            <a:fld id="{1C3333BA-EE18-47A7-9261-E793DC1A5411}" type="slidenum">
              <a:rPr kumimoji="1" lang="ja-JP" altLang="en-US" smtClean="0"/>
              <a:pPr/>
              <a:t>‹#›</a:t>
            </a:fld>
            <a:endParaRPr kumimoji="1" lang="ja-JP" altLang="en-US"/>
          </a:p>
        </p:txBody>
      </p:sp>
    </p:spTree>
    <p:extLst>
      <p:ext uri="{BB962C8B-B14F-4D97-AF65-F5344CB8AC3E}">
        <p14:creationId xmlns:p14="http://schemas.microsoft.com/office/powerpoint/2010/main" val="96735559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10" y="8"/>
            <a:ext cx="2919413" cy="493713"/>
          </a:xfrm>
          <a:prstGeom prst="rect">
            <a:avLst/>
          </a:prstGeom>
          <a:noFill/>
          <a:ln w="9525">
            <a:noFill/>
            <a:miter lim="800000"/>
            <a:headEnd/>
            <a:tailEnd/>
          </a:ln>
          <a:effectLst/>
        </p:spPr>
        <p:txBody>
          <a:bodyPr vert="horz" wrap="square" lIns="69216" tIns="34606" rIns="69216" bIns="34606" numCol="1" anchor="t" anchorCtr="0" compatLnSpc="1">
            <a:prstTxWarp prst="textNoShape">
              <a:avLst/>
            </a:prstTxWarp>
          </a:bodyPr>
          <a:lstStyle>
            <a:lvl1pPr defTabSz="692591">
              <a:defRPr>
                <a:latin typeface="Arial" charset="0"/>
                <a:ea typeface="ＭＳ Ｐゴシック" pitchFamily="50" charset="-128"/>
              </a:defRPr>
            </a:lvl1pPr>
          </a:lstStyle>
          <a:p>
            <a:pPr>
              <a:defRPr/>
            </a:pPr>
            <a:endParaRPr lang="en-US" altLang="ja-JP"/>
          </a:p>
        </p:txBody>
      </p:sp>
      <p:sp>
        <p:nvSpPr>
          <p:cNvPr id="35843" name="Rectangle 3"/>
          <p:cNvSpPr>
            <a:spLocks noGrp="1" noChangeArrowheads="1"/>
          </p:cNvSpPr>
          <p:nvPr>
            <p:ph type="dt" idx="1"/>
          </p:nvPr>
        </p:nvSpPr>
        <p:spPr bwMode="auto">
          <a:xfrm>
            <a:off x="3814769" y="8"/>
            <a:ext cx="2919412" cy="493713"/>
          </a:xfrm>
          <a:prstGeom prst="rect">
            <a:avLst/>
          </a:prstGeom>
          <a:noFill/>
          <a:ln w="9525">
            <a:noFill/>
            <a:miter lim="800000"/>
            <a:headEnd/>
            <a:tailEnd/>
          </a:ln>
          <a:effectLst/>
        </p:spPr>
        <p:txBody>
          <a:bodyPr vert="horz" wrap="square" lIns="69216" tIns="34606" rIns="69216" bIns="34606" numCol="1" anchor="t" anchorCtr="0" compatLnSpc="1">
            <a:prstTxWarp prst="textNoShape">
              <a:avLst/>
            </a:prstTxWarp>
          </a:bodyPr>
          <a:lstStyle>
            <a:lvl1pPr algn="r" defTabSz="692591">
              <a:defRPr>
                <a:latin typeface="Arial" charset="0"/>
                <a:ea typeface="ＭＳ Ｐゴシック" pitchFamily="50" charset="-128"/>
              </a:defRPr>
            </a:lvl1pPr>
          </a:lstStyle>
          <a:p>
            <a:pPr>
              <a:defRPr/>
            </a:pPr>
            <a:endParaRPr lang="en-US" altLang="ja-JP"/>
          </a:p>
        </p:txBody>
      </p:sp>
      <p:sp>
        <p:nvSpPr>
          <p:cNvPr id="33796" name="Rectangle 4"/>
          <p:cNvSpPr>
            <a:spLocks noGrp="1" noRot="1" noChangeAspect="1" noChangeArrowheads="1" noTextEdit="1"/>
          </p:cNvSpPr>
          <p:nvPr>
            <p:ph type="sldImg" idx="2"/>
          </p:nvPr>
        </p:nvSpPr>
        <p:spPr bwMode="auto">
          <a:xfrm>
            <a:off x="698500" y="739775"/>
            <a:ext cx="5340350" cy="3698875"/>
          </a:xfrm>
          <a:prstGeom prst="rect">
            <a:avLst/>
          </a:prstGeom>
          <a:noFill/>
          <a:ln w="9525">
            <a:solidFill>
              <a:srgbClr val="000000"/>
            </a:solidFill>
            <a:miter lim="800000"/>
            <a:headEnd/>
            <a:tailEnd/>
          </a:ln>
        </p:spPr>
      </p:sp>
      <p:sp>
        <p:nvSpPr>
          <p:cNvPr id="35845" name="Rectangle 5"/>
          <p:cNvSpPr>
            <a:spLocks noGrp="1" noChangeArrowheads="1"/>
          </p:cNvSpPr>
          <p:nvPr>
            <p:ph type="body" sz="quarter" idx="3"/>
          </p:nvPr>
        </p:nvSpPr>
        <p:spPr bwMode="auto">
          <a:xfrm>
            <a:off x="673115" y="4686301"/>
            <a:ext cx="5389563" cy="4440238"/>
          </a:xfrm>
          <a:prstGeom prst="rect">
            <a:avLst/>
          </a:prstGeom>
          <a:noFill/>
          <a:ln w="9525">
            <a:noFill/>
            <a:miter lim="800000"/>
            <a:headEnd/>
            <a:tailEnd/>
          </a:ln>
          <a:effectLst/>
        </p:spPr>
        <p:txBody>
          <a:bodyPr vert="horz" wrap="square" lIns="69216" tIns="34606" rIns="69216" bIns="34606"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5846" name="Rectangle 6"/>
          <p:cNvSpPr>
            <a:spLocks noGrp="1" noChangeArrowheads="1"/>
          </p:cNvSpPr>
          <p:nvPr>
            <p:ph type="ftr" sz="quarter" idx="4"/>
          </p:nvPr>
        </p:nvSpPr>
        <p:spPr bwMode="auto">
          <a:xfrm>
            <a:off x="10" y="9371015"/>
            <a:ext cx="2919413" cy="493712"/>
          </a:xfrm>
          <a:prstGeom prst="rect">
            <a:avLst/>
          </a:prstGeom>
          <a:noFill/>
          <a:ln w="9525">
            <a:noFill/>
            <a:miter lim="800000"/>
            <a:headEnd/>
            <a:tailEnd/>
          </a:ln>
          <a:effectLst/>
        </p:spPr>
        <p:txBody>
          <a:bodyPr vert="horz" wrap="square" lIns="69216" tIns="34606" rIns="69216" bIns="34606" numCol="1" anchor="b" anchorCtr="0" compatLnSpc="1">
            <a:prstTxWarp prst="textNoShape">
              <a:avLst/>
            </a:prstTxWarp>
          </a:bodyPr>
          <a:lstStyle>
            <a:lvl1pPr defTabSz="692591">
              <a:defRPr>
                <a:latin typeface="Arial" charset="0"/>
                <a:ea typeface="ＭＳ Ｐゴシック" pitchFamily="50" charset="-128"/>
              </a:defRPr>
            </a:lvl1pPr>
          </a:lstStyle>
          <a:p>
            <a:pPr>
              <a:defRPr/>
            </a:pPr>
            <a:endParaRPr lang="en-US" altLang="ja-JP"/>
          </a:p>
        </p:txBody>
      </p:sp>
      <p:sp>
        <p:nvSpPr>
          <p:cNvPr id="35847" name="Rectangle 7"/>
          <p:cNvSpPr>
            <a:spLocks noGrp="1" noChangeArrowheads="1"/>
          </p:cNvSpPr>
          <p:nvPr>
            <p:ph type="sldNum" sz="quarter" idx="5"/>
          </p:nvPr>
        </p:nvSpPr>
        <p:spPr bwMode="auto">
          <a:xfrm>
            <a:off x="3814769" y="9371015"/>
            <a:ext cx="2919412" cy="493712"/>
          </a:xfrm>
          <a:prstGeom prst="rect">
            <a:avLst/>
          </a:prstGeom>
          <a:noFill/>
          <a:ln w="9525">
            <a:noFill/>
            <a:miter lim="800000"/>
            <a:headEnd/>
            <a:tailEnd/>
          </a:ln>
          <a:effectLst/>
        </p:spPr>
        <p:txBody>
          <a:bodyPr vert="horz" wrap="square" lIns="69216" tIns="34606" rIns="69216" bIns="34606" numCol="1" anchor="b" anchorCtr="0" compatLnSpc="1">
            <a:prstTxWarp prst="textNoShape">
              <a:avLst/>
            </a:prstTxWarp>
          </a:bodyPr>
          <a:lstStyle>
            <a:lvl1pPr algn="r" defTabSz="692591">
              <a:defRPr>
                <a:latin typeface="Arial" charset="0"/>
                <a:ea typeface="ＭＳ Ｐゴシック" pitchFamily="50" charset="-128"/>
              </a:defRPr>
            </a:lvl1pPr>
          </a:lstStyle>
          <a:p>
            <a:pPr>
              <a:defRPr/>
            </a:pPr>
            <a:fld id="{70B3DAD8-0067-490D-9B44-FABB96984794}" type="slidenum">
              <a:rPr lang="en-US" altLang="ja-JP"/>
              <a:pPr>
                <a:defRPr/>
              </a:pPr>
              <a:t>‹#›</a:t>
            </a:fld>
            <a:endParaRPr lang="en-US" altLang="ja-JP"/>
          </a:p>
        </p:txBody>
      </p:sp>
    </p:spTree>
    <p:extLst>
      <p:ext uri="{BB962C8B-B14F-4D97-AF65-F5344CB8AC3E}">
        <p14:creationId xmlns:p14="http://schemas.microsoft.com/office/powerpoint/2010/main" val="2284756663"/>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417319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 1"/>
          <p:cNvSpPr>
            <a:spLocks noGrp="1" noRot="1" noChangeAspect="1" noTextEdit="1"/>
          </p:cNvSpPr>
          <p:nvPr>
            <p:ph type="sldImg"/>
          </p:nvPr>
        </p:nvSpPr>
        <p:spPr>
          <a:ln/>
        </p:spPr>
      </p:sp>
      <p:sp>
        <p:nvSpPr>
          <p:cNvPr id="35843"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151851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 1"/>
          <p:cNvSpPr>
            <a:spLocks noGrp="1" noRot="1" noChangeAspect="1" noTextEdit="1"/>
          </p:cNvSpPr>
          <p:nvPr>
            <p:ph type="sldImg"/>
          </p:nvPr>
        </p:nvSpPr>
        <p:spPr>
          <a:ln/>
        </p:spPr>
      </p:sp>
      <p:sp>
        <p:nvSpPr>
          <p:cNvPr id="35843"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005859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324">
              <a:defRPr/>
            </a:pPr>
            <a:fld id="{A9D19904-928B-4267-8BD8-22A8E12433EE}" type="slidenum">
              <a:rPr lang="ja-JP" altLang="en-US">
                <a:solidFill>
                  <a:prstClr val="black"/>
                </a:solidFill>
              </a:rPr>
              <a:pPr defTabSz="914324">
                <a:defRPr/>
              </a:pPr>
              <a:t>20</a:t>
            </a:fld>
            <a:endParaRPr lang="ja-JP" altLang="en-US">
              <a:solidFill>
                <a:prstClr val="black"/>
              </a:solidFill>
            </a:endParaRPr>
          </a:p>
        </p:txBody>
      </p:sp>
    </p:spTree>
    <p:extLst>
      <p:ext uri="{BB962C8B-B14F-4D97-AF65-F5344CB8AC3E}">
        <p14:creationId xmlns:p14="http://schemas.microsoft.com/office/powerpoint/2010/main" val="2708341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D19904-928B-4267-8BD8-22A8E12433EE}"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90467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 1"/>
          <p:cNvSpPr>
            <a:spLocks noGrp="1" noRot="1" noChangeAspect="1" noTextEdit="1"/>
          </p:cNvSpPr>
          <p:nvPr>
            <p:ph type="sldImg"/>
          </p:nvPr>
        </p:nvSpPr>
        <p:spPr>
          <a:ln/>
        </p:spPr>
      </p:sp>
      <p:sp>
        <p:nvSpPr>
          <p:cNvPr id="35843"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521041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 1"/>
          <p:cNvSpPr>
            <a:spLocks noGrp="1" noRot="1" noChangeAspect="1" noTextEdit="1"/>
          </p:cNvSpPr>
          <p:nvPr>
            <p:ph type="sldImg"/>
          </p:nvPr>
        </p:nvSpPr>
        <p:spPr>
          <a:ln/>
        </p:spPr>
      </p:sp>
      <p:sp>
        <p:nvSpPr>
          <p:cNvPr id="35843"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889207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 1"/>
          <p:cNvSpPr>
            <a:spLocks noGrp="1" noRot="1" noChangeAspect="1" noTextEdit="1"/>
          </p:cNvSpPr>
          <p:nvPr>
            <p:ph type="sldImg"/>
          </p:nvPr>
        </p:nvSpPr>
        <p:spPr>
          <a:ln/>
        </p:spPr>
      </p:sp>
      <p:sp>
        <p:nvSpPr>
          <p:cNvPr id="35843"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389208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 1"/>
          <p:cNvSpPr>
            <a:spLocks noGrp="1" noRot="1" noChangeAspect="1" noTextEdit="1"/>
          </p:cNvSpPr>
          <p:nvPr>
            <p:ph type="sldImg"/>
          </p:nvPr>
        </p:nvSpPr>
        <p:spPr>
          <a:ln/>
        </p:spPr>
      </p:sp>
      <p:sp>
        <p:nvSpPr>
          <p:cNvPr id="34819"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15880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 1"/>
          <p:cNvSpPr>
            <a:spLocks noGrp="1" noRot="1" noChangeAspect="1" noTextEdit="1"/>
          </p:cNvSpPr>
          <p:nvPr>
            <p:ph type="sldImg"/>
          </p:nvPr>
        </p:nvSpPr>
        <p:spPr>
          <a:ln/>
        </p:spPr>
      </p:sp>
      <p:sp>
        <p:nvSpPr>
          <p:cNvPr id="35843"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72683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5" name="スライド イメージ プレースホルダ 1"/>
          <p:cNvSpPr>
            <a:spLocks noGrp="1" noRot="1" noChangeAspect="1" noTextEdit="1"/>
          </p:cNvSpPr>
          <p:nvPr>
            <p:ph type="sldImg"/>
          </p:nvPr>
        </p:nvSpPr>
        <p:spPr>
          <a:ln/>
        </p:spPr>
      </p:sp>
      <p:sp>
        <p:nvSpPr>
          <p:cNvPr id="2336" name="ノート プレースホルダ 2"/>
          <p:cNvSpPr>
            <a:spLocks noGrp="1"/>
          </p:cNvSpPr>
          <p:nvPr>
            <p:ph type="body" idx="1"/>
          </p:nvPr>
        </p:nvSpPr>
        <p:spPr>
          <a:xfrm>
            <a:off x="394103" y="4394382"/>
            <a:ext cx="5531500" cy="4859687"/>
          </a:xfrm>
          <a:noFill/>
          <a:ln/>
        </p:spPr>
        <p:txBody>
          <a:bodyPr>
            <a:normAutofit/>
          </a:bodyPr>
          <a:lstStyle/>
          <a:p>
            <a:pPr marL="173099" indent="-173099"/>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37" name="スライド番号プレースホルダ 3"/>
          <p:cNvSpPr>
            <a:spLocks noGrp="1"/>
          </p:cNvSpPr>
          <p:nvPr>
            <p:ph type="sldNum" sz="quarter" idx="5"/>
          </p:nvPr>
        </p:nvSpPr>
        <p:spPr>
          <a:xfrm>
            <a:off x="6309442" y="9324028"/>
            <a:ext cx="78548" cy="169277"/>
          </a:xfrm>
          <a:noFill/>
          <a:ln/>
        </p:spPr>
        <p:txBody>
          <a:bodyPr/>
          <a:lstStyle>
            <a:lvl1pPr>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06062" indent="-268757">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088700" indent="-214096">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26003" indent="-214096">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1960267" indent="-214096">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397570" indent="-2140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834871" indent="-2140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272175" indent="-2140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709474" indent="-21409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defTabSz="875183">
              <a:spcBef>
                <a:spcPct val="0"/>
              </a:spcBef>
              <a:defRPr/>
            </a:pPr>
            <a:fld id="{DDB81FEE-66F8-41CB-83F3-B706766CE66B}" type="slidenum">
              <a:rPr lang="ja-JP" altLang="en-US">
                <a:solidFill>
                  <a:srgbClr val="000000"/>
                </a:solidFill>
                <a:ea typeface="ＭＳ Ｐゴシック" panose="020B0600070205080204" pitchFamily="50" charset="-128"/>
              </a:rPr>
              <a:pPr defTabSz="875183">
                <a:spcBef>
                  <a:spcPct val="0"/>
                </a:spcBef>
                <a:defRPr/>
              </a:pPr>
              <a:t>4</a:t>
            </a:fld>
            <a:endParaRPr lang="en-US" altLang="ja-JP" dirty="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3255311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スライド イメージ プレースホルダー 1"/>
          <p:cNvSpPr>
            <a:spLocks noGrp="1" noRot="1" noChangeAspect="1" noTextEdit="1"/>
          </p:cNvSpPr>
          <p:nvPr>
            <p:ph type="sldImg"/>
          </p:nvPr>
        </p:nvSpPr>
        <p:spPr>
          <a:ln/>
        </p:spPr>
      </p:sp>
      <p:sp>
        <p:nvSpPr>
          <p:cNvPr id="4659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
        <p:nvSpPr>
          <p:cNvPr id="465924" name="スライド番号プレースホルダー 3"/>
          <p:cNvSpPr>
            <a:spLocks noGrp="1"/>
          </p:cNvSpPr>
          <p:nvPr>
            <p:ph type="sldNum" sz="quarter" idx="5"/>
          </p:nvPr>
        </p:nvSpPr>
        <p:spPr>
          <a:xfrm>
            <a:off x="6657223" y="9673730"/>
            <a:ext cx="78548"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Arial" panose="020B0604020202020204" pitchFamily="34" charset="0"/>
                <a:ea typeface="ＭＳ Ｐゴシック" panose="020B0600070205080204" pitchFamily="50" charset="-128"/>
              </a:defRPr>
            </a:lvl1pPr>
            <a:lvl2pPr marL="681009" indent="-261928">
              <a:defRPr kumimoji="1" sz="1200">
                <a:solidFill>
                  <a:schemeClr val="tx1"/>
                </a:solidFill>
                <a:latin typeface="Arial" panose="020B0604020202020204" pitchFamily="34" charset="0"/>
                <a:ea typeface="ＭＳ Ｐゴシック" panose="020B0600070205080204" pitchFamily="50" charset="-128"/>
              </a:defRPr>
            </a:lvl2pPr>
            <a:lvl3pPr marL="1047704" indent="-209540">
              <a:defRPr kumimoji="1" sz="1200">
                <a:solidFill>
                  <a:schemeClr val="tx1"/>
                </a:solidFill>
                <a:latin typeface="Arial" panose="020B0604020202020204" pitchFamily="34" charset="0"/>
                <a:ea typeface="ＭＳ Ｐゴシック" panose="020B0600070205080204" pitchFamily="50" charset="-128"/>
              </a:defRPr>
            </a:lvl3pPr>
            <a:lvl4pPr marL="1466786" indent="-209540">
              <a:defRPr kumimoji="1" sz="1200">
                <a:solidFill>
                  <a:schemeClr val="tx1"/>
                </a:solidFill>
                <a:latin typeface="Arial" panose="020B0604020202020204" pitchFamily="34" charset="0"/>
                <a:ea typeface="ＭＳ Ｐゴシック" panose="020B0600070205080204" pitchFamily="50" charset="-128"/>
              </a:defRPr>
            </a:lvl4pPr>
            <a:lvl5pPr marL="1885867" indent="-209540">
              <a:defRPr kumimoji="1" sz="1200">
                <a:solidFill>
                  <a:schemeClr val="tx1"/>
                </a:solidFill>
                <a:latin typeface="Arial" panose="020B0604020202020204" pitchFamily="34" charset="0"/>
                <a:ea typeface="ＭＳ Ｐゴシック" panose="020B0600070205080204" pitchFamily="50" charset="-128"/>
              </a:defRPr>
            </a:lvl5pPr>
            <a:lvl6pPr marL="2304948" indent="-20954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724031" indent="-20954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143111" indent="-20954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562193" indent="-209540"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pPr defTabSz="875183" fontAlgn="auto">
              <a:spcBef>
                <a:spcPts val="0"/>
              </a:spcBef>
              <a:spcAft>
                <a:spcPts val="0"/>
              </a:spcAft>
              <a:defRPr/>
            </a:pPr>
            <a:fld id="{E99F8313-CCF8-4EB8-BF83-75B119863BFE}" type="slidenum">
              <a:rPr lang="en-US" altLang="ja-JP" sz="1100">
                <a:solidFill>
                  <a:srgbClr val="000000"/>
                </a:solidFill>
              </a:rPr>
              <a:pPr defTabSz="875183" fontAlgn="auto">
                <a:spcBef>
                  <a:spcPts val="0"/>
                </a:spcBef>
                <a:spcAft>
                  <a:spcPts val="0"/>
                </a:spcAft>
                <a:defRPr/>
              </a:pPr>
              <a:t>5</a:t>
            </a:fld>
            <a:endParaRPr lang="en-US" altLang="ja-JP" sz="1100">
              <a:solidFill>
                <a:srgbClr val="000000"/>
              </a:solidFill>
            </a:endParaRPr>
          </a:p>
        </p:txBody>
      </p:sp>
    </p:spTree>
    <p:extLst>
      <p:ext uri="{BB962C8B-B14F-4D97-AF65-F5344CB8AC3E}">
        <p14:creationId xmlns:p14="http://schemas.microsoft.com/office/powerpoint/2010/main" val="1452435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3613" y="1233488"/>
            <a:ext cx="4808537"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6578680" y="9666031"/>
            <a:ext cx="157094" cy="184666"/>
          </a:xfrm>
        </p:spPr>
        <p:txBody>
          <a:bodyPr/>
          <a:lstStyle/>
          <a:p>
            <a:pPr defTabSz="913267" fontAlgn="auto">
              <a:spcBef>
                <a:spcPts val="0"/>
              </a:spcBef>
              <a:spcAft>
                <a:spcPts val="0"/>
              </a:spcAft>
              <a:defRPr/>
            </a:pPr>
            <a:fld id="{DB3197F1-28A9-42BD-908A-90ABF2533853}" type="slidenum">
              <a:rPr lang="ja-JP" altLang="en-US" sz="1200">
                <a:solidFill>
                  <a:prstClr val="black"/>
                </a:solidFill>
                <a:latin typeface="Calibri" panose="020F0502020204030204"/>
                <a:ea typeface="ＭＳ Ｐゴシック" panose="020B0600070205080204" pitchFamily="50" charset="-128"/>
              </a:rPr>
              <a:pPr defTabSz="913267" fontAlgn="auto">
                <a:spcBef>
                  <a:spcPts val="0"/>
                </a:spcBef>
                <a:spcAft>
                  <a:spcPts val="0"/>
                </a:spcAft>
                <a:defRPr/>
              </a:pPr>
              <a:t>6</a:t>
            </a:fld>
            <a:endParaRPr lang="ja-JP" altLang="en-US" sz="1200"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804206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 name="スライド イメージ プレースホルダ 1"/>
          <p:cNvSpPr>
            <a:spLocks noGrp="1" noRot="1" noChangeAspect="1"/>
          </p:cNvSpPr>
          <p:nvPr>
            <p:ph type="sldImg"/>
          </p:nvPr>
        </p:nvSpPr>
        <p:spPr>
          <a:xfrm>
            <a:off x="695325" y="739775"/>
            <a:ext cx="5345113" cy="3700463"/>
          </a:xfrm>
        </p:spPr>
      </p:sp>
      <p:sp>
        <p:nvSpPr>
          <p:cNvPr id="1462" name="スライド番号プレースホルダ 3"/>
          <p:cNvSpPr>
            <a:spLocks noGrp="1"/>
          </p:cNvSpPr>
          <p:nvPr>
            <p:ph type="sldNum" sz="quarter" idx="10"/>
          </p:nvPr>
        </p:nvSpPr>
        <p:spPr/>
        <p:txBody>
          <a:bodyPr/>
          <a:lstStyle/>
          <a:p>
            <a:pPr defTabSz="914245">
              <a:defRPr/>
            </a:pPr>
            <a:fld id="{BADC5F13-AF14-4625-87E9-21ABDBDF7BF1}" type="slidenum">
              <a:rPr lang="ja-JP" altLang="en-US">
                <a:solidFill>
                  <a:prstClr val="black"/>
                </a:solidFill>
              </a:rPr>
              <a:pPr defTabSz="914245">
                <a:defRPr/>
              </a:pPr>
              <a:t>7</a:t>
            </a:fld>
            <a:endParaRPr lang="ja-JP" altLang="en-US">
              <a:solidFill>
                <a:prstClr val="black"/>
              </a:solidFill>
            </a:endParaRPr>
          </a:p>
        </p:txBody>
      </p:sp>
      <p:sp>
        <p:nvSpPr>
          <p:cNvPr id="1463" name="ノート プレースホルダ 4"/>
          <p:cNvSpPr>
            <a:spLocks noGrp="1"/>
          </p:cNvSpPr>
          <p:nvPr>
            <p:ph type="body" sz="quarter" idx="11"/>
          </p:nvPr>
        </p:nvSpPr>
        <p:spPr/>
        <p:txBody>
          <a:bodyPr>
            <a:normAutofit/>
          </a:bodyPr>
          <a:lstStyle/>
          <a:p>
            <a:endParaRPr kumimoji="1" lang="ja-JP" altLang="en-US" dirty="0"/>
          </a:p>
        </p:txBody>
      </p:sp>
      <p:sp>
        <p:nvSpPr>
          <p:cNvPr id="1464" name="ノート プレースホルダ 5"/>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878118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 name="スライド イメージ プレースホルダ 1"/>
          <p:cNvSpPr>
            <a:spLocks noGrp="1" noRot="1" noChangeAspect="1"/>
          </p:cNvSpPr>
          <p:nvPr>
            <p:ph type="sldImg"/>
          </p:nvPr>
        </p:nvSpPr>
        <p:spPr>
          <a:xfrm>
            <a:off x="695325" y="739775"/>
            <a:ext cx="5345113" cy="3700463"/>
          </a:xfrm>
        </p:spPr>
      </p:sp>
      <p:sp>
        <p:nvSpPr>
          <p:cNvPr id="1462" name="スライド番号プレースホルダ 3"/>
          <p:cNvSpPr>
            <a:spLocks noGrp="1"/>
          </p:cNvSpPr>
          <p:nvPr>
            <p:ph type="sldNum" sz="quarter" idx="10"/>
          </p:nvPr>
        </p:nvSpPr>
        <p:spPr/>
        <p:txBody>
          <a:bodyPr/>
          <a:lstStyle/>
          <a:p>
            <a:pPr defTabSz="914245">
              <a:defRPr/>
            </a:pPr>
            <a:fld id="{BADC5F13-AF14-4625-87E9-21ABDBDF7BF1}" type="slidenum">
              <a:rPr lang="ja-JP" altLang="en-US">
                <a:solidFill>
                  <a:prstClr val="black"/>
                </a:solidFill>
              </a:rPr>
              <a:pPr defTabSz="914245">
                <a:defRPr/>
              </a:pPr>
              <a:t>8</a:t>
            </a:fld>
            <a:endParaRPr lang="ja-JP" altLang="en-US">
              <a:solidFill>
                <a:prstClr val="black"/>
              </a:solidFill>
            </a:endParaRPr>
          </a:p>
        </p:txBody>
      </p:sp>
      <p:sp>
        <p:nvSpPr>
          <p:cNvPr id="1463" name="ノート プレースホルダ 4"/>
          <p:cNvSpPr>
            <a:spLocks noGrp="1"/>
          </p:cNvSpPr>
          <p:nvPr>
            <p:ph type="body" sz="quarter" idx="11"/>
          </p:nvPr>
        </p:nvSpPr>
        <p:spPr/>
        <p:txBody>
          <a:bodyPr>
            <a:normAutofit/>
          </a:bodyPr>
          <a:lstStyle/>
          <a:p>
            <a:endParaRPr kumimoji="1" lang="ja-JP" altLang="en-US" dirty="0"/>
          </a:p>
        </p:txBody>
      </p:sp>
      <p:sp>
        <p:nvSpPr>
          <p:cNvPr id="1464" name="ノート プレースホルダ 5"/>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513518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 name="スライド イメージ プレースホルダ 1"/>
          <p:cNvSpPr>
            <a:spLocks noGrp="1" noRot="1" noChangeAspect="1" noTextEdit="1"/>
          </p:cNvSpPr>
          <p:nvPr>
            <p:ph type="sldImg"/>
          </p:nvPr>
        </p:nvSpPr>
        <p:spPr>
          <a:xfrm>
            <a:off x="790575" y="771525"/>
            <a:ext cx="5588000" cy="3868738"/>
          </a:xfrm>
          <a:ln/>
        </p:spPr>
      </p:sp>
      <p:sp>
        <p:nvSpPr>
          <p:cNvPr id="1846" name="ノート プレースホルダ 2"/>
          <p:cNvSpPr>
            <a:spLocks noGrp="1"/>
          </p:cNvSpPr>
          <p:nvPr>
            <p:ph type="body" idx="1"/>
          </p:nvPr>
        </p:nvSpPr>
        <p:spPr>
          <a:noFill/>
          <a:ln/>
        </p:spPr>
        <p:txBody>
          <a:bodyPr/>
          <a:lstStyle/>
          <a:p>
            <a:endParaRPr lang="ja-JP" altLang="en-US">
              <a:latin typeface="Arial" panose="020B0604020202020204" pitchFamily="34" charset="0"/>
            </a:endParaRPr>
          </a:p>
        </p:txBody>
      </p:sp>
      <p:sp>
        <p:nvSpPr>
          <p:cNvPr id="1847" name="フッター プレースホルダー 1"/>
          <p:cNvSpPr>
            <a:spLocks noGrp="1"/>
          </p:cNvSpPr>
          <p:nvPr>
            <p:ph type="ftr" sz="quarter" idx="4"/>
          </p:nvPr>
        </p:nvSpPr>
        <p:spPr>
          <a:xfrm>
            <a:off x="14" y="9791253"/>
            <a:ext cx="3111001" cy="515852"/>
          </a:xfrm>
          <a:prstGeom prst="rect">
            <a:avLst/>
          </a:prstGeom>
          <a:noFill/>
          <a:ln/>
        </p:spPr>
        <p:txBody>
          <a:bodyPr lIns="96083" tIns="48045" rIns="96083" bIns="48045"/>
          <a:lstStyle>
            <a:lvl1pPr>
              <a:defRPr kumimoji="1" sz="1500">
                <a:solidFill>
                  <a:schemeClr val="tx1"/>
                </a:solidFill>
                <a:latin typeface="Arial" panose="020B0604020202020204" pitchFamily="34" charset="0"/>
                <a:ea typeface="ＭＳ Ｐゴシック" panose="020B0600070205080204" pitchFamily="50" charset="-128"/>
              </a:defRPr>
            </a:lvl1pPr>
            <a:lvl2pPr marL="779296" indent="-298703">
              <a:defRPr kumimoji="1" sz="1500">
                <a:solidFill>
                  <a:schemeClr val="tx1"/>
                </a:solidFill>
                <a:latin typeface="Arial" panose="020B0604020202020204" pitchFamily="34" charset="0"/>
                <a:ea typeface="ＭＳ Ｐゴシック" panose="020B0600070205080204" pitchFamily="50" charset="-128"/>
              </a:defRPr>
            </a:lvl2pPr>
            <a:lvl3pPr marL="1199814" indent="-238628">
              <a:defRPr kumimoji="1" sz="1500">
                <a:solidFill>
                  <a:schemeClr val="tx1"/>
                </a:solidFill>
                <a:latin typeface="Arial" panose="020B0604020202020204" pitchFamily="34" charset="0"/>
                <a:ea typeface="ＭＳ Ｐゴシック" panose="020B0600070205080204" pitchFamily="50" charset="-128"/>
              </a:defRPr>
            </a:lvl3pPr>
            <a:lvl4pPr marL="1680406" indent="-238628">
              <a:defRPr kumimoji="1" sz="1500">
                <a:solidFill>
                  <a:schemeClr val="tx1"/>
                </a:solidFill>
                <a:latin typeface="Arial" panose="020B0604020202020204" pitchFamily="34" charset="0"/>
                <a:ea typeface="ＭＳ Ｐゴシック" panose="020B0600070205080204" pitchFamily="50" charset="-128"/>
              </a:defRPr>
            </a:lvl4pPr>
            <a:lvl5pPr marL="2160999" indent="-238628">
              <a:defRPr kumimoji="1" sz="1500">
                <a:solidFill>
                  <a:schemeClr val="tx1"/>
                </a:solidFill>
                <a:latin typeface="Arial" panose="020B0604020202020204" pitchFamily="34" charset="0"/>
                <a:ea typeface="ＭＳ Ｐゴシック" panose="020B0600070205080204" pitchFamily="50" charset="-128"/>
              </a:defRPr>
            </a:lvl5pPr>
            <a:lvl6pPr marL="2641591" indent="-238628" eaLnBrk="0" fontAlgn="base" hangingPunct="0">
              <a:spcBef>
                <a:spcPct val="0"/>
              </a:spcBef>
              <a:spcAft>
                <a:spcPct val="0"/>
              </a:spcAft>
              <a:defRPr kumimoji="1" sz="1500">
                <a:solidFill>
                  <a:schemeClr val="tx1"/>
                </a:solidFill>
                <a:latin typeface="Arial" panose="020B0604020202020204" pitchFamily="34" charset="0"/>
                <a:ea typeface="ＭＳ Ｐゴシック" panose="020B0600070205080204" pitchFamily="50" charset="-128"/>
              </a:defRPr>
            </a:lvl6pPr>
            <a:lvl7pPr marL="3122184" indent="-238628" eaLnBrk="0" fontAlgn="base" hangingPunct="0">
              <a:spcBef>
                <a:spcPct val="0"/>
              </a:spcBef>
              <a:spcAft>
                <a:spcPct val="0"/>
              </a:spcAft>
              <a:defRPr kumimoji="1" sz="1500">
                <a:solidFill>
                  <a:schemeClr val="tx1"/>
                </a:solidFill>
                <a:latin typeface="Arial" panose="020B0604020202020204" pitchFamily="34" charset="0"/>
                <a:ea typeface="ＭＳ Ｐゴシック" panose="020B0600070205080204" pitchFamily="50" charset="-128"/>
              </a:defRPr>
            </a:lvl7pPr>
            <a:lvl8pPr marL="3602774" indent="-238628" eaLnBrk="0" fontAlgn="base" hangingPunct="0">
              <a:spcBef>
                <a:spcPct val="0"/>
              </a:spcBef>
              <a:spcAft>
                <a:spcPct val="0"/>
              </a:spcAft>
              <a:defRPr kumimoji="1" sz="1500">
                <a:solidFill>
                  <a:schemeClr val="tx1"/>
                </a:solidFill>
                <a:latin typeface="Arial" panose="020B0604020202020204" pitchFamily="34" charset="0"/>
                <a:ea typeface="ＭＳ Ｐゴシック" panose="020B0600070205080204" pitchFamily="50" charset="-128"/>
              </a:defRPr>
            </a:lvl8pPr>
            <a:lvl9pPr marL="4083371" indent="-238628" eaLnBrk="0" fontAlgn="base" hangingPunct="0">
              <a:spcBef>
                <a:spcPct val="0"/>
              </a:spcBef>
              <a:spcAft>
                <a:spcPct val="0"/>
              </a:spcAft>
              <a:defRPr kumimoji="1" sz="15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2556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8.wmf"/><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8.wmf"/><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screen"/>
          <a:srcRect t="62230"/>
          <a:stretch>
            <a:fillRect/>
          </a:stretch>
        </p:blipFill>
        <p:spPr bwMode="auto">
          <a:xfrm>
            <a:off x="0" y="6524625"/>
            <a:ext cx="9906000" cy="333375"/>
          </a:xfrm>
          <a:prstGeom prst="rect">
            <a:avLst/>
          </a:prstGeom>
          <a:noFill/>
          <a:ln w="9525">
            <a:noFill/>
            <a:miter lim="800000"/>
            <a:headEnd/>
            <a:tailEnd/>
          </a:ln>
        </p:spPr>
      </p:pic>
      <p:sp>
        <p:nvSpPr>
          <p:cNvPr id="5" name="Rectangle 9"/>
          <p:cNvSpPr>
            <a:spLocks noChangeArrowheads="1"/>
          </p:cNvSpPr>
          <p:nvPr userDrawn="1"/>
        </p:nvSpPr>
        <p:spPr bwMode="auto">
          <a:xfrm>
            <a:off x="1833563" y="3284538"/>
            <a:ext cx="8072437" cy="73025"/>
          </a:xfrm>
          <a:prstGeom prst="rect">
            <a:avLst/>
          </a:prstGeom>
          <a:solidFill>
            <a:srgbClr val="0066CC"/>
          </a:solidFill>
          <a:ln w="9525">
            <a:noFill/>
            <a:miter lim="800000"/>
            <a:headEnd/>
            <a:tailEnd/>
          </a:ln>
          <a:effectLst/>
        </p:spPr>
        <p:txBody>
          <a:bodyPr wrap="none" anchor="ctr"/>
          <a:lstStyle/>
          <a:p>
            <a:pPr>
              <a:defRPr/>
            </a:pPr>
            <a:endParaRPr lang="ja-JP" altLang="en-US"/>
          </a:p>
        </p:txBody>
      </p:sp>
      <p:sp>
        <p:nvSpPr>
          <p:cNvPr id="6" name="Picture 11"/>
          <p:cNvSpPr>
            <a:spLocks noChangeAspect="1" noChangeArrowheads="1"/>
          </p:cNvSpPr>
          <p:nvPr userDrawn="1"/>
        </p:nvSpPr>
        <p:spPr bwMode="auto">
          <a:xfrm>
            <a:off x="0" y="6051550"/>
            <a:ext cx="2301875" cy="473075"/>
          </a:xfrm>
          <a:prstGeom prst="rect">
            <a:avLst/>
          </a:prstGeom>
          <a:noFill/>
          <a:ln w="9525">
            <a:noFill/>
            <a:miter lim="800000"/>
            <a:headEnd/>
            <a:tailEnd/>
          </a:ln>
        </p:spPr>
        <p:txBody>
          <a:bodyPr/>
          <a:lstStyle/>
          <a:p>
            <a:pPr>
              <a:defRPr/>
            </a:pPr>
            <a:endParaRPr lang="ja-JP" altLang="en-US"/>
          </a:p>
        </p:txBody>
      </p:sp>
      <p:sp>
        <p:nvSpPr>
          <p:cNvPr id="7" name="Text Box 12"/>
          <p:cNvSpPr txBox="1">
            <a:spLocks noChangeArrowheads="1"/>
          </p:cNvSpPr>
          <p:nvPr userDrawn="1"/>
        </p:nvSpPr>
        <p:spPr bwMode="auto">
          <a:xfrm>
            <a:off x="0" y="6524625"/>
            <a:ext cx="3643313" cy="276225"/>
          </a:xfrm>
          <a:prstGeom prst="rect">
            <a:avLst/>
          </a:prstGeom>
          <a:noFill/>
          <a:ln w="9525">
            <a:noFill/>
            <a:miter lim="800000"/>
            <a:headEnd/>
            <a:tailEnd/>
          </a:ln>
          <a:effectLst/>
        </p:spPr>
        <p:txBody>
          <a:bodyPr wrap="none">
            <a:spAutoFit/>
          </a:bodyPr>
          <a:lstStyle/>
          <a:p>
            <a:pPr>
              <a:defRPr/>
            </a:pPr>
            <a:r>
              <a:rPr lang="en-US" altLang="ja-JP" sz="1200" i="1">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p>
        </p:txBody>
      </p:sp>
      <p:sp>
        <p:nvSpPr>
          <p:cNvPr id="10"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BAB3E11E-D310-44C3-A850-4EEA6C32D70E}"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4AA7220-E81F-429D-B958-F12B9AF5FF07}"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49034DA-C02C-4ECF-8565-A4E234E2E28B}"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7604919" cy="476250"/>
          </a:xfrm>
        </p:spPr>
        <p:txBody>
          <a:bodyPr/>
          <a:lstStyle/>
          <a:p>
            <a:r>
              <a:rPr lang="ja-JP" altLang="en-US"/>
              <a:t>マスタ タイトルの書式設定</a:t>
            </a:r>
          </a:p>
        </p:txBody>
      </p:sp>
      <p:sp>
        <p:nvSpPr>
          <p:cNvPr id="3" name="表プレースホルダ 2"/>
          <p:cNvSpPr>
            <a:spLocks noGrp="1"/>
          </p:cNvSpPr>
          <p:nvPr>
            <p:ph type="tbl" idx="1"/>
          </p:nvPr>
        </p:nvSpPr>
        <p:spPr>
          <a:xfrm>
            <a:off x="495300" y="1600201"/>
            <a:ext cx="89154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5D9B0D7-14CC-4CE8-9B6F-48C6EBAD0911}" type="slidenum">
              <a:rPr lang="en-US" altLang="ja-JP"/>
              <a:pPr>
                <a:defRPr/>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grpSp>
        <p:nvGrpSpPr>
          <p:cNvPr id="1278" name="Group 17"/>
          <p:cNvGrpSpPr/>
          <p:nvPr userDrawn="1"/>
        </p:nvGrpSpPr>
        <p:grpSpPr>
          <a:xfrm>
            <a:off x="0" y="2"/>
            <a:ext cx="9906000" cy="504825"/>
            <a:chOff x="0" y="0"/>
            <a:chExt cx="5760" cy="318"/>
          </a:xfrm>
        </p:grpSpPr>
        <p:pic>
          <p:nvPicPr>
            <p:cNvPr id="1279"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w="9525">
              <a:noFill/>
              <a:miter lim="800000"/>
              <a:headEnd/>
              <a:tailEnd/>
            </a:ln>
          </p:spPr>
        </p:pic>
        <p:pic>
          <p:nvPicPr>
            <p:cNvPr id="1280"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w="9525">
              <a:noFill/>
              <a:miter lim="800000"/>
              <a:headEnd/>
              <a:tailEnd/>
            </a:ln>
          </p:spPr>
        </p:pic>
        <p:pic>
          <p:nvPicPr>
            <p:cNvPr id="1281"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w="9525">
              <a:noFill/>
              <a:miter lim="800000"/>
              <a:headEnd/>
              <a:tailEnd/>
            </a:ln>
          </p:spPr>
        </p:pic>
      </p:grpSp>
      <p:sp>
        <p:nvSpPr>
          <p:cNvPr id="1282" name="Rectangle 2"/>
          <p:cNvSpPr>
            <a:spLocks noGrp="1" noChangeArrowheads="1"/>
          </p:cNvSpPr>
          <p:nvPr userDrawn="1">
            <p:ph type="title"/>
          </p:nvPr>
        </p:nvSpPr>
        <p:spPr>
          <a:xfrm>
            <a:off x="1"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215">
                <a:solidFill>
                  <a:srgbClr val="0070C0"/>
                </a:solidFill>
              </a:defRPr>
            </a:lvl1pPr>
          </a:lstStyle>
          <a:p>
            <a:pPr lvl="0"/>
            <a:r>
              <a:rPr lang="ja-JP" altLang="en-US" dirty="0"/>
              <a:t>マスタ タイトルの書式設定</a:t>
            </a:r>
          </a:p>
        </p:txBody>
      </p:sp>
      <p:sp>
        <p:nvSpPr>
          <p:cNvPr id="1283" name="Rectangle 6"/>
          <p:cNvSpPr>
            <a:spLocks noGrp="1" noChangeArrowheads="1"/>
          </p:cNvSpPr>
          <p:nvPr userDrawn="1">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787091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ea typeface="ＭＳ Ｐゴシック" charset="-128"/>
              </a:defRPr>
            </a:lvl1pPr>
          </a:lstStyle>
          <a:p>
            <a:pPr>
              <a:defRPr/>
            </a:pPr>
            <a:fld id="{5F06F25B-9D74-40D8-9BEE-7FEADBA09983}" type="slidenum">
              <a:rPr lang="en-US" altLang="ja-JP"/>
              <a:pPr>
                <a:defRPr/>
              </a:pPr>
              <a: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ea typeface="ＭＳ Ｐゴシック" charset="-128"/>
              </a:defRPr>
            </a:lvl1pPr>
          </a:lstStyle>
          <a:p>
            <a:pPr>
              <a:defRPr/>
            </a:pPr>
            <a:fld id="{76568E2E-DFC1-44EF-B128-FC9CCA885DEC}" type="slidenum">
              <a:rPr lang="en-US" altLang="ja-JP"/>
              <a:pPr>
                <a:defRPr/>
              </a:pPr>
              <a:t>‹#›</a:t>
            </a:fld>
            <a:endParaRPr lang="en-US" altLang="ja-JP"/>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ea typeface="ＭＳ Ｐゴシック" charset="-128"/>
              </a:defRPr>
            </a:lvl1pPr>
          </a:lstStyle>
          <a:p>
            <a:pPr>
              <a:defRPr/>
            </a:pPr>
            <a:fld id="{1FD35E0C-059C-4C8A-BB8F-1FEF9B220465}" type="slidenum">
              <a:rPr lang="en-US" altLang="ja-JP"/>
              <a:pPr>
                <a:defRPr/>
              </a:pPr>
              <a:t>‹#›</a:t>
            </a:fld>
            <a:endParaRPr lang="en-US" altLang="ja-JP"/>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ea typeface="ＭＳ Ｐゴシック" charset="-128"/>
              </a:defRPr>
            </a:lvl1pPr>
          </a:lstStyle>
          <a:p>
            <a:pPr>
              <a:defRPr/>
            </a:pPr>
            <a:fld id="{15634C5C-FC17-491A-BBC7-F40767421744}" type="slidenum">
              <a:rPr lang="en-US" altLang="ja-JP"/>
              <a:pPr>
                <a:defRPr/>
              </a:pPr>
              <a:t>‹#›</a:t>
            </a:fld>
            <a:endParaRPr lang="en-US" altLang="ja-JP"/>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8" name="フッター プレースホルダ 7"/>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9" name="スライド番号プレースホルダ 8"/>
          <p:cNvSpPr>
            <a:spLocks noGrp="1"/>
          </p:cNvSpPr>
          <p:nvPr>
            <p:ph type="sldNum" sz="quarter" idx="12"/>
          </p:nvPr>
        </p:nvSpPr>
        <p:spPr/>
        <p:txBody>
          <a:bodyPr/>
          <a:lstStyle>
            <a:lvl1pPr>
              <a:defRPr>
                <a:ea typeface="ＭＳ Ｐゴシック" charset="-128"/>
              </a:defRPr>
            </a:lvl1pPr>
          </a:lstStyle>
          <a:p>
            <a:pPr>
              <a:defRPr/>
            </a:pPr>
            <a:fld id="{3AD68B27-6478-4859-BA02-460338369B1F}" type="slidenum">
              <a:rPr lang="en-US" altLang="ja-JP"/>
              <a:pPr>
                <a:defRPr/>
              </a:pPr>
              <a:t>‹#›</a:t>
            </a:fld>
            <a:endParaRPr lang="en-US" altLang="ja-JP"/>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4" name="フッター プレースホルダ 3"/>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5" name="スライド番号プレースホルダ 4"/>
          <p:cNvSpPr>
            <a:spLocks noGrp="1"/>
          </p:cNvSpPr>
          <p:nvPr>
            <p:ph type="sldNum" sz="quarter" idx="12"/>
          </p:nvPr>
        </p:nvSpPr>
        <p:spPr/>
        <p:txBody>
          <a:bodyPr/>
          <a:lstStyle>
            <a:lvl1pPr>
              <a:defRPr>
                <a:ea typeface="ＭＳ Ｐゴシック" charset="-128"/>
              </a:defRPr>
            </a:lvl1pPr>
          </a:lstStyle>
          <a:p>
            <a:pPr>
              <a:defRPr/>
            </a:pPr>
            <a:fld id="{DC118EB9-5099-4D40-8CC4-2CA6B5F52A78}" type="slidenum">
              <a:rPr lang="en-US" altLang="ja-JP"/>
              <a:pPr>
                <a:defRPr/>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84A765B-F06C-4770-9CAF-74F0E2D315CD}"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3" name="フッター プレースホルダ 2"/>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4" name="スライド番号プレースホルダ 3"/>
          <p:cNvSpPr>
            <a:spLocks noGrp="1"/>
          </p:cNvSpPr>
          <p:nvPr>
            <p:ph type="sldNum" sz="quarter" idx="12"/>
          </p:nvPr>
        </p:nvSpPr>
        <p:spPr/>
        <p:txBody>
          <a:bodyPr/>
          <a:lstStyle>
            <a:lvl1pPr>
              <a:defRPr>
                <a:ea typeface="ＭＳ Ｐゴシック" charset="-128"/>
              </a:defRPr>
            </a:lvl1pPr>
          </a:lstStyle>
          <a:p>
            <a:pPr>
              <a:defRPr/>
            </a:pPr>
            <a:fld id="{48B356E6-0A3C-4753-A9AF-72DB264CF9C7}" type="slidenum">
              <a:rPr lang="en-US" altLang="ja-JP"/>
              <a:pPr>
                <a:defRPr/>
              </a:pPr>
              <a:t>‹#›</a:t>
            </a:fld>
            <a:endParaRPr lang="en-US" altLang="ja-JP"/>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ea typeface="ＭＳ Ｐゴシック" charset="-128"/>
              </a:defRPr>
            </a:lvl1pPr>
          </a:lstStyle>
          <a:p>
            <a:pPr>
              <a:defRPr/>
            </a:pPr>
            <a:fld id="{811EA86B-D110-40D9-B6D5-DB0C03805B24}" type="slidenum">
              <a:rPr lang="en-US" altLang="ja-JP"/>
              <a:pPr>
                <a:defRPr/>
              </a:pPr>
              <a:t>‹#›</a:t>
            </a:fld>
            <a:endParaRPr lang="en-US" altLang="ja-JP"/>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ea typeface="ＭＳ Ｐゴシック" charset="-128"/>
              </a:defRPr>
            </a:lvl1pPr>
          </a:lstStyle>
          <a:p>
            <a:pPr>
              <a:defRPr/>
            </a:pPr>
            <a:fld id="{C748B9A8-6F41-43DF-9A8A-C938DB963C0D}" type="slidenum">
              <a:rPr lang="en-US" altLang="ja-JP"/>
              <a:pPr>
                <a:defRPr/>
              </a:pPr>
              <a:t>‹#›</a:t>
            </a:fld>
            <a:endParaRPr lang="en-US" altLang="ja-JP"/>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ea typeface="ＭＳ Ｐゴシック" charset="-128"/>
              </a:defRPr>
            </a:lvl1pPr>
          </a:lstStyle>
          <a:p>
            <a:pPr>
              <a:defRPr/>
            </a:pPr>
            <a:fld id="{BB4AD2CB-B009-488B-8962-A73278D1281A}" type="slidenum">
              <a:rPr lang="en-US" altLang="ja-JP"/>
              <a:pPr>
                <a:defRPr/>
              </a:pPr>
              <a:t>‹#›</a:t>
            </a:fld>
            <a:endParaRPr lang="en-US" altLang="ja-JP"/>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95300" y="274639"/>
            <a:ext cx="652145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ea typeface="ＭＳ Ｐゴシック" charset="-128"/>
              </a:defRPr>
            </a:lvl1pPr>
          </a:lstStyle>
          <a:p>
            <a:pPr>
              <a:defRPr/>
            </a:pPr>
            <a:fld id="{5FA3356B-C1EE-47A2-92AA-5A5B8CD3729F}" type="slidenum">
              <a:rPr lang="en-US" altLang="ja-JP"/>
              <a:pPr>
                <a:defRPr/>
              </a:pPr>
              <a:t>‹#›</a:t>
            </a:fld>
            <a:endParaRPr lang="en-US" altLang="ja-JP"/>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95300" y="274639"/>
            <a:ext cx="89154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ea typeface="ＭＳ Ｐゴシック" charset="-128"/>
              </a:defRPr>
            </a:lvl1pPr>
          </a:lstStyle>
          <a:p>
            <a:pPr>
              <a:defRPr/>
            </a:pPr>
            <a:fld id="{B2013308-545E-4511-8423-29D9584B2C9E}" type="slidenum">
              <a:rPr lang="en-US" altLang="ja-JP"/>
              <a:pPr>
                <a:defRPr/>
              </a:pPr>
              <a:t>‹#›</a:t>
            </a:fld>
            <a:endParaRPr lang="en-US" altLang="ja-JP"/>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screen"/>
          <a:srcRect t="62230"/>
          <a:stretch>
            <a:fillRect/>
          </a:stretch>
        </p:blipFill>
        <p:spPr bwMode="auto">
          <a:xfrm>
            <a:off x="0" y="6525089"/>
            <a:ext cx="9906000" cy="333375"/>
          </a:xfrm>
          <a:prstGeom prst="rect">
            <a:avLst/>
          </a:prstGeom>
          <a:noFill/>
          <a:ln w="9525">
            <a:noFill/>
            <a:miter lim="800000"/>
            <a:headEnd/>
            <a:tailEnd/>
          </a:ln>
        </p:spPr>
      </p:pic>
      <p:sp>
        <p:nvSpPr>
          <p:cNvPr id="5" name="Rectangle 9"/>
          <p:cNvSpPr>
            <a:spLocks noChangeArrowheads="1"/>
          </p:cNvSpPr>
          <p:nvPr userDrawn="1"/>
        </p:nvSpPr>
        <p:spPr bwMode="auto">
          <a:xfrm>
            <a:off x="1833563" y="3285002"/>
            <a:ext cx="8072437" cy="73025"/>
          </a:xfrm>
          <a:prstGeom prst="rect">
            <a:avLst/>
          </a:prstGeom>
          <a:solidFill>
            <a:srgbClr val="0066CC"/>
          </a:solidFill>
          <a:ln w="9525">
            <a:noFill/>
            <a:miter lim="800000"/>
            <a:headEnd/>
            <a:tailEnd/>
          </a:ln>
          <a:effectLst/>
        </p:spPr>
        <p:txBody>
          <a:bodyPr wrap="none" anchor="ctr"/>
          <a:lstStyle/>
          <a:p>
            <a:pPr>
              <a:defRPr/>
            </a:pPr>
            <a:endParaRPr lang="ja-JP" altLang="en-US" sz="831">
              <a:solidFill>
                <a:prstClr val="black"/>
              </a:solidFill>
            </a:endParaRPr>
          </a:p>
        </p:txBody>
      </p:sp>
      <p:sp>
        <p:nvSpPr>
          <p:cNvPr id="6" name="Picture 11"/>
          <p:cNvSpPr>
            <a:spLocks noChangeAspect="1" noChangeArrowheads="1"/>
          </p:cNvSpPr>
          <p:nvPr userDrawn="1"/>
        </p:nvSpPr>
        <p:spPr bwMode="auto">
          <a:xfrm>
            <a:off x="0" y="6052014"/>
            <a:ext cx="2301875" cy="473075"/>
          </a:xfrm>
          <a:prstGeom prst="rect">
            <a:avLst/>
          </a:prstGeom>
          <a:noFill/>
          <a:ln w="9525">
            <a:noFill/>
            <a:miter lim="800000"/>
            <a:headEnd/>
            <a:tailEnd/>
          </a:ln>
        </p:spPr>
        <p:txBody>
          <a:bodyPr/>
          <a:lstStyle/>
          <a:p>
            <a:pPr>
              <a:defRPr/>
            </a:pPr>
            <a:endParaRPr lang="ja-JP" altLang="en-US" sz="831">
              <a:solidFill>
                <a:prstClr val="black"/>
              </a:solidFill>
            </a:endParaRPr>
          </a:p>
        </p:txBody>
      </p:sp>
      <p:sp>
        <p:nvSpPr>
          <p:cNvPr id="7" name="Text Box 12"/>
          <p:cNvSpPr txBox="1">
            <a:spLocks noChangeArrowheads="1"/>
          </p:cNvSpPr>
          <p:nvPr userDrawn="1"/>
        </p:nvSpPr>
        <p:spPr bwMode="auto">
          <a:xfrm>
            <a:off x="303" y="6525089"/>
            <a:ext cx="3389069" cy="262829"/>
          </a:xfrm>
          <a:prstGeom prst="rect">
            <a:avLst/>
          </a:prstGeom>
          <a:noFill/>
          <a:ln w="9525">
            <a:noFill/>
            <a:miter lim="800000"/>
            <a:headEnd/>
            <a:tailEnd/>
          </a:ln>
          <a:effectLst/>
        </p:spPr>
        <p:txBody>
          <a:bodyPr wrap="none">
            <a:spAutoFit/>
          </a:bodyPr>
          <a:lstStyle/>
          <a:p>
            <a:pPr>
              <a:defRPr/>
            </a:pPr>
            <a:r>
              <a:rPr lang="en-US" altLang="ja-JP" sz="1108" i="1">
                <a:solidFill>
                  <a:prstClr val="white"/>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4187" y="2134065"/>
            <a:ext cx="8151813" cy="1470025"/>
          </a:xfrm>
        </p:spPr>
        <p:txBody>
          <a:bodyPr/>
          <a:lstStyle>
            <a:lvl1pPr>
              <a:defRPr sz="3692"/>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10"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BAB3E11E-D310-44C3-A850-4EEA6C32D70E}"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4100939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4A765B-F06C-4770-9CAF-74F0E2D315C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980687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7365"/>
            <a:ext cx="8420100"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AD3353-2F40-4E4C-976D-777A05AC5B12}"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558382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5"/>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5"/>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DAF378-0BE3-4250-A8DD-C09AA38FF9BC}"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530523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1AD3353-2F40-4E4C-976D-777A05AC5B12}"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0CB2A31-8189-47D6-97A9-F95B5D63FA02}"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6955297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97E8FE6-CD34-4560-A7CA-879805832BE8}"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4842738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4A50D0D-BAA6-4ACB-8573-53F108100721}"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8902822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3872972" y="273053"/>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638BEA-5FA0-4B9D-B911-2F7EA52B87A3}"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572855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C26ABD-27F9-4714-9D07-80D18B9BB512}"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9148490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AA7220-E81F-429D-B958-F12B9AF5FF07}"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1000030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2"/>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2"/>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9034DA-C02C-4ECF-8565-A4E234E2E28B}"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4108114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27" y="0"/>
            <a:ext cx="7604919" cy="476250"/>
          </a:xfrm>
        </p:spPr>
        <p:txBody>
          <a:bodyPr/>
          <a:lstStyle/>
          <a:p>
            <a:r>
              <a:rPr lang="ja-JP" altLang="en-US"/>
              <a:t>マスタ タイトルの書式設定</a:t>
            </a:r>
          </a:p>
        </p:txBody>
      </p:sp>
      <p:sp>
        <p:nvSpPr>
          <p:cNvPr id="3" name="表プレースホルダ 2"/>
          <p:cNvSpPr>
            <a:spLocks noGrp="1"/>
          </p:cNvSpPr>
          <p:nvPr>
            <p:ph type="tbl" idx="1"/>
          </p:nvPr>
        </p:nvSpPr>
        <p:spPr>
          <a:xfrm>
            <a:off x="495300" y="1600205"/>
            <a:ext cx="89154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D9B0D7-14CC-4CE8-9B6F-48C6EBAD0911}"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5815687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grpSp>
        <p:nvGrpSpPr>
          <p:cNvPr id="29" name="Group 17"/>
          <p:cNvGrpSpPr/>
          <p:nvPr userDrawn="1"/>
        </p:nvGrpSpPr>
        <p:grpSpPr>
          <a:xfrm>
            <a:off x="0" y="0"/>
            <a:ext cx="9906000" cy="504825"/>
            <a:chOff x="0" y="0"/>
            <a:chExt cx="5760" cy="318"/>
          </a:xfrm>
        </p:grpSpPr>
        <p:pic>
          <p:nvPicPr>
            <p:cNvPr id="30" name="Picture 11" descr="mlit_top"/>
            <p:cNvPicPr>
              <a:picLocks noChangeAspect="1" noChangeArrowheads="1"/>
            </p:cNvPicPr>
            <p:nvPr userDrawn="1"/>
          </p:nvPicPr>
          <p:blipFill>
            <a:blip r:embed="rId2"/>
            <a:srcRect r="66945" b="42805"/>
            <a:stretch>
              <a:fillRect/>
            </a:stretch>
          </p:blipFill>
          <p:spPr>
            <a:xfrm>
              <a:off x="3856" y="0"/>
              <a:ext cx="1904" cy="318"/>
            </a:xfrm>
            <a:prstGeom prst="rect">
              <a:avLst/>
            </a:prstGeom>
            <a:noFill/>
            <a:ln w="9525">
              <a:noFill/>
              <a:miter lim="800000"/>
              <a:headEnd/>
              <a:tailEnd/>
            </a:ln>
          </p:spPr>
        </p:pic>
        <p:pic>
          <p:nvPicPr>
            <p:cNvPr id="31" name="Picture 16" descr="mlit_top"/>
            <p:cNvPicPr>
              <a:picLocks noChangeAspect="1" noChangeArrowheads="1"/>
            </p:cNvPicPr>
            <p:nvPr userDrawn="1"/>
          </p:nvPicPr>
          <p:blipFill>
            <a:blip r:embed="rId3"/>
            <a:srcRect l="50000" b="42805"/>
            <a:stretch>
              <a:fillRect/>
            </a:stretch>
          </p:blipFill>
          <p:spPr>
            <a:xfrm>
              <a:off x="1043" y="0"/>
              <a:ext cx="2880" cy="318"/>
            </a:xfrm>
            <a:prstGeom prst="rect">
              <a:avLst/>
            </a:prstGeom>
            <a:noFill/>
            <a:ln w="9525">
              <a:noFill/>
              <a:miter lim="800000"/>
              <a:headEnd/>
              <a:tailEnd/>
            </a:ln>
          </p:spPr>
        </p:pic>
        <p:pic>
          <p:nvPicPr>
            <p:cNvPr id="32" name="Picture 10" descr="mlit_top"/>
            <p:cNvPicPr>
              <a:picLocks noChangeAspect="1" noChangeArrowheads="1"/>
            </p:cNvPicPr>
            <p:nvPr userDrawn="1"/>
          </p:nvPicPr>
          <p:blipFill>
            <a:blip r:embed="rId3"/>
            <a:srcRect l="68906" b="42805"/>
            <a:stretch>
              <a:fillRect/>
            </a:stretch>
          </p:blipFill>
          <p:spPr>
            <a:xfrm>
              <a:off x="0" y="0"/>
              <a:ext cx="1791" cy="318"/>
            </a:xfrm>
            <a:prstGeom prst="rect">
              <a:avLst/>
            </a:prstGeom>
            <a:noFill/>
            <a:ln w="9525">
              <a:noFill/>
              <a:miter lim="800000"/>
              <a:headEnd/>
              <a:tailEnd/>
            </a:ln>
          </p:spPr>
        </p:pic>
      </p:grpSp>
      <p:sp>
        <p:nvSpPr>
          <p:cNvPr id="13" name="Rectangle 2"/>
          <p:cNvSpPr>
            <a:spLocks noGrp="1" noChangeArrowheads="1"/>
          </p:cNvSpPr>
          <p:nvPr>
            <p:ph type="title"/>
          </p:nvPr>
        </p:nvSpPr>
        <p:spPr bwMode="auto">
          <a:xfrm>
            <a:off x="0" y="0"/>
            <a:ext cx="986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400">
                <a:solidFill>
                  <a:srgbClr val="0070C0"/>
                </a:solidFill>
              </a:defRPr>
            </a:lvl1pPr>
          </a:lstStyle>
          <a:p>
            <a:pPr lvl="0"/>
            <a:r>
              <a:rPr lang="ja-JP" altLang="en-US" dirty="0"/>
              <a:t>マスタ タイトルの書式設定</a:t>
            </a:r>
          </a:p>
        </p:txBody>
      </p:sp>
      <p:sp>
        <p:nvSpPr>
          <p:cNvPr id="14" name="Rectangle 6"/>
          <p:cNvSpPr>
            <a:spLocks noGrp="1" noChangeArrowheads="1"/>
          </p:cNvSpPr>
          <p:nvPr>
            <p:ph type="sldNum" sz="quarter" idx="12"/>
          </p:nvPr>
        </p:nvSpPr>
        <p:spPr>
          <a:xfrm>
            <a:off x="9264724" y="6525344"/>
            <a:ext cx="641276" cy="332656"/>
          </a:xfrm>
          <a:prstGeom prst="rect">
            <a:avLst/>
          </a:prstGeom>
        </p:spPr>
        <p:txBody>
          <a:bodyPr/>
          <a:lstStyle>
            <a:lvl1pPr algn="r">
              <a:defRPr sz="1400">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4078503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1105" name="タイトル 1"/>
          <p:cNvSpPr>
            <a:spLocks noGrp="1"/>
          </p:cNvSpPr>
          <p:nvPr>
            <p:ph type="title"/>
          </p:nvPr>
        </p:nvSpPr>
        <p:spPr/>
        <p:txBody>
          <a:bodyPr/>
          <a:lstStyle/>
          <a:p>
            <a:r>
              <a:rPr kumimoji="1" lang="ja-JP" altLang="en-US"/>
              <a:t>マスター タイトルの書式設定</a:t>
            </a:r>
          </a:p>
        </p:txBody>
      </p:sp>
      <p:sp>
        <p:nvSpPr>
          <p:cNvPr id="1106" name="日付プレースホルダー 2"/>
          <p:cNvSpPr>
            <a:spLocks noGrp="1"/>
          </p:cNvSpPr>
          <p:nvPr>
            <p:ph type="dt" sz="half" idx="10"/>
          </p:nvPr>
        </p:nvSpPr>
        <p:spPr/>
        <p:txBody>
          <a:bodyPr/>
          <a:lstStyle/>
          <a:p>
            <a:pPr>
              <a:defRPr/>
            </a:pPr>
            <a:endParaRPr lang="en-US" altLang="ja-JP"/>
          </a:p>
        </p:txBody>
      </p:sp>
      <p:sp>
        <p:nvSpPr>
          <p:cNvPr id="1107" name="フッター プレースホルダー 3"/>
          <p:cNvSpPr>
            <a:spLocks noGrp="1"/>
          </p:cNvSpPr>
          <p:nvPr>
            <p:ph type="ftr" sz="quarter" idx="11"/>
          </p:nvPr>
        </p:nvSpPr>
        <p:spPr/>
        <p:txBody>
          <a:bodyPr/>
          <a:lstStyle/>
          <a:p>
            <a:pPr>
              <a:defRPr/>
            </a:pPr>
            <a:endParaRPr lang="en-US" altLang="ja-JP"/>
          </a:p>
        </p:txBody>
      </p:sp>
      <p:sp>
        <p:nvSpPr>
          <p:cNvPr id="1108" name="スライド番号プレースホルダー 4"/>
          <p:cNvSpPr>
            <a:spLocks noGrp="1"/>
          </p:cNvSpPr>
          <p:nvPr>
            <p:ph type="sldNum" sz="quarter" idx="12"/>
          </p:nvPr>
        </p:nvSpPr>
        <p:spPr/>
        <p:txBody>
          <a:bodyPr/>
          <a:lstStyle/>
          <a:p>
            <a:pPr>
              <a:defRPr/>
            </a:pPr>
            <a:fld id="{FFDCE21E-3BF4-4A13-BE4A-B95BE9787BE2}" type="slidenum">
              <a:rPr lang="en-US" altLang="ja-JP" smtClean="0"/>
              <a:pPr>
                <a:defRPr/>
              </a:pPr>
              <a:t>‹#›</a:t>
            </a:fld>
            <a:endParaRPr lang="en-US" altLang="ja-JP"/>
          </a:p>
        </p:txBody>
      </p:sp>
    </p:spTree>
    <p:extLst>
      <p:ext uri="{BB962C8B-B14F-4D97-AF65-F5344CB8AC3E}">
        <p14:creationId xmlns:p14="http://schemas.microsoft.com/office/powerpoint/2010/main" val="3107954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FDAF378-0BE3-4250-A8DD-C09AA38FF9BC}" type="slidenum">
              <a:rPr lang="en-US" altLang="ja-JP"/>
              <a:pPr>
                <a:defRPr/>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cstate="email">
            <a:extLst>
              <a:ext uri="{28A0092B-C50C-407E-A947-70E740481C1C}">
                <a14:useLocalDpi xmlns:a14="http://schemas.microsoft.com/office/drawing/2010/main"/>
              </a:ext>
            </a:extLst>
          </a:blip>
          <a:srcRect t="62230"/>
          <a:stretch>
            <a:fillRect/>
          </a:stretch>
        </p:blipFill>
        <p:spPr bwMode="auto">
          <a:xfrm>
            <a:off x="0" y="6524631"/>
            <a:ext cx="9906000" cy="333375"/>
          </a:xfrm>
          <a:prstGeom prst="rect">
            <a:avLst/>
          </a:prstGeom>
          <a:noFill/>
          <a:ln w="9525">
            <a:noFill/>
            <a:miter lim="800000"/>
            <a:headEnd/>
            <a:tailEnd/>
          </a:ln>
        </p:spPr>
      </p:pic>
      <p:sp>
        <p:nvSpPr>
          <p:cNvPr id="5" name="Rectangle 8"/>
          <p:cNvSpPr>
            <a:spLocks noChangeArrowheads="1"/>
          </p:cNvSpPr>
          <p:nvPr/>
        </p:nvSpPr>
        <p:spPr bwMode="auto">
          <a:xfrm>
            <a:off x="1833860" y="3284544"/>
            <a:ext cx="8072143" cy="73025"/>
          </a:xfrm>
          <a:prstGeom prst="rect">
            <a:avLst/>
          </a:prstGeom>
          <a:solidFill>
            <a:srgbClr val="0066CC"/>
          </a:solidFill>
          <a:ln w="9525">
            <a:noFill/>
            <a:miter lim="800000"/>
            <a:headEnd/>
            <a:tailEnd/>
          </a:ln>
          <a:effectLst/>
        </p:spPr>
        <p:txBody>
          <a:bodyPr wrap="none" anchor="ctr"/>
          <a:lstStyle/>
          <a:p>
            <a:pPr>
              <a:defRPr/>
            </a:pPr>
            <a:endParaRPr lang="ja-JP" altLang="en-US" sz="1800">
              <a:solidFill>
                <a:srgbClr val="000000"/>
              </a:solidFill>
              <a:ea typeface="ＭＳ Ｐゴシック" charset="-128"/>
            </a:endParaRPr>
          </a:p>
        </p:txBody>
      </p:sp>
      <p:pic>
        <p:nvPicPr>
          <p:cNvPr id="6"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051556"/>
            <a:ext cx="2302244" cy="473075"/>
          </a:xfrm>
          <a:prstGeom prst="rect">
            <a:avLst/>
          </a:prstGeom>
          <a:noFill/>
          <a:ln w="9525">
            <a:noFill/>
            <a:miter lim="800000"/>
            <a:headEnd/>
            <a:tailEnd/>
          </a:ln>
        </p:spPr>
      </p:pic>
      <p:sp>
        <p:nvSpPr>
          <p:cNvPr id="7" name="Text Box 10"/>
          <p:cNvSpPr txBox="1">
            <a:spLocks noChangeArrowheads="1"/>
          </p:cNvSpPr>
          <p:nvPr/>
        </p:nvSpPr>
        <p:spPr bwMode="auto">
          <a:xfrm>
            <a:off x="1" y="6524627"/>
            <a:ext cx="3161443" cy="249748"/>
          </a:xfrm>
          <a:prstGeom prst="rect">
            <a:avLst/>
          </a:prstGeom>
          <a:noFill/>
          <a:ln w="9525">
            <a:noFill/>
            <a:miter lim="800000"/>
            <a:headEnd/>
            <a:tailEnd/>
          </a:ln>
          <a:effectLst/>
        </p:spPr>
        <p:txBody>
          <a:bodyPr wrap="none">
            <a:spAutoFit/>
          </a:bodyPr>
          <a:lstStyle/>
          <a:p>
            <a:pPr>
              <a:defRPr/>
            </a:pPr>
            <a:r>
              <a:rPr lang="en-US" altLang="ja-JP" sz="1023" i="1">
                <a:solidFill>
                  <a:srgbClr val="FFFFFF"/>
                </a:solidFill>
                <a:latin typeface="Times New Roman" pitchFamily="18" charset="0"/>
                <a:ea typeface="ＭＳ Ｐゴシック" charset="-128"/>
              </a:rPr>
              <a:t>Ministry of Land, Infrastructure, Transport and Tourism</a:t>
            </a:r>
          </a:p>
        </p:txBody>
      </p:sp>
      <p:sp>
        <p:nvSpPr>
          <p:cNvPr id="538626" name="Rectangle 2"/>
          <p:cNvSpPr>
            <a:spLocks noGrp="1" noChangeArrowheads="1"/>
          </p:cNvSpPr>
          <p:nvPr>
            <p:ph type="ctrTitle"/>
          </p:nvPr>
        </p:nvSpPr>
        <p:spPr>
          <a:xfrm>
            <a:off x="1754469" y="2133606"/>
            <a:ext cx="8151531" cy="1470025"/>
          </a:xfrm>
        </p:spPr>
        <p:txBody>
          <a:bodyPr/>
          <a:lstStyle>
            <a:lvl1pPr>
              <a:defRPr sz="3409"/>
            </a:lvl1pPr>
          </a:lstStyle>
          <a:p>
            <a:r>
              <a:rPr lang="ja-JP" altLang="en-US"/>
              <a:t>マスタ タイトルの書式設定</a:t>
            </a:r>
          </a:p>
        </p:txBody>
      </p:sp>
      <p:sp>
        <p:nvSpPr>
          <p:cNvPr id="538627" name="Rectangle 3"/>
          <p:cNvSpPr>
            <a:spLocks noGrp="1" noChangeArrowheads="1"/>
          </p:cNvSpPr>
          <p:nvPr>
            <p:ph type="subTitle" idx="1"/>
          </p:nvPr>
        </p:nvSpPr>
        <p:spPr>
          <a:xfrm>
            <a:off x="1486141" y="3886200"/>
            <a:ext cx="6933723"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3727954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F9FF9615-DBC3-4DA0-9B60-CCFD94E9E75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54466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80" y="1600206"/>
            <a:ext cx="4380614"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28418" y="1600206"/>
            <a:ext cx="4382203"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B6B3AF48-19FE-4056-83E7-96B9DA67A55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77913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523191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45998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3" y="6"/>
            <a:ext cx="9410621"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5" name="スライド番号プレースホルダ 4"/>
          <p:cNvSpPr>
            <a:spLocks noGrp="1"/>
          </p:cNvSpPr>
          <p:nvPr>
            <p:ph type="sldNum" sz="quarter" idx="12"/>
          </p:nvPr>
        </p:nvSpPr>
        <p:spPr>
          <a:xfrm>
            <a:off x="7618045" y="6624638"/>
            <a:ext cx="2311771" cy="476250"/>
          </a:xfrm>
        </p:spPr>
        <p:txBody>
          <a:bodyPr/>
          <a:lstStyle>
            <a:lvl1pPr>
              <a:defRPr/>
            </a:lvl1pPr>
          </a:lstStyle>
          <a:p>
            <a:pPr>
              <a:defRPr/>
            </a:pPr>
            <a:fld id="{EEA7464C-2921-48C0-80B3-22ECBD126D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028288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3" y="0"/>
            <a:ext cx="7605343" cy="47625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95380" y="1600200"/>
            <a:ext cx="4380614"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5028418" y="1600200"/>
            <a:ext cx="4382203"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95380" y="3938594"/>
            <a:ext cx="4380614"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5028418" y="3938594"/>
            <a:ext cx="4382203"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5CCFBB82-D1D0-48C6-B19B-A067622C588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62087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3" y="0"/>
            <a:ext cx="7605343" cy="476250"/>
          </a:xfrm>
        </p:spPr>
        <p:txBody>
          <a:bodyPr/>
          <a:lstStyle/>
          <a:p>
            <a:r>
              <a:rPr lang="ja-JP" altLang="en-US"/>
              <a:t>マスタ タイトルの書式設定</a:t>
            </a:r>
          </a:p>
        </p:txBody>
      </p:sp>
      <p:sp>
        <p:nvSpPr>
          <p:cNvPr id="3" name="表プレースホルダ 2"/>
          <p:cNvSpPr>
            <a:spLocks noGrp="1"/>
          </p:cNvSpPr>
          <p:nvPr>
            <p:ph type="tbl" idx="1"/>
          </p:nvPr>
        </p:nvSpPr>
        <p:spPr>
          <a:xfrm>
            <a:off x="495383" y="1600206"/>
            <a:ext cx="8915241" cy="4525963"/>
          </a:xfrm>
        </p:spPr>
        <p:txBody>
          <a:bodyPr/>
          <a:lstStyle/>
          <a:p>
            <a:pPr lvl="0"/>
            <a:endParaRPr lang="ja-JP" altLang="en-US" noProof="0"/>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FCA11D5-1AF6-40AC-B90B-003948DE01C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027391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4" name="日付プレースホルダ 3"/>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CE52EFA9-8726-4B9E-943E-CC02F2312B07}"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21851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cstate="email">
            <a:extLst>
              <a:ext uri="{28A0092B-C50C-407E-A947-70E740481C1C}">
                <a14:useLocalDpi xmlns:a14="http://schemas.microsoft.com/office/drawing/2010/main"/>
              </a:ext>
            </a:extLst>
          </a:blip>
          <a:srcRect t="62230"/>
          <a:stretch>
            <a:fillRect/>
          </a:stretch>
        </p:blipFill>
        <p:spPr bwMode="auto">
          <a:xfrm>
            <a:off x="11" y="6524710"/>
            <a:ext cx="9906000" cy="333375"/>
          </a:xfrm>
          <a:prstGeom prst="rect">
            <a:avLst/>
          </a:prstGeom>
          <a:noFill/>
          <a:ln w="9525">
            <a:noFill/>
            <a:miter lim="800000"/>
            <a:headEnd/>
            <a:tailEnd/>
          </a:ln>
        </p:spPr>
      </p:pic>
      <p:sp>
        <p:nvSpPr>
          <p:cNvPr id="5" name="Rectangle 8"/>
          <p:cNvSpPr>
            <a:spLocks noChangeArrowheads="1"/>
          </p:cNvSpPr>
          <p:nvPr/>
        </p:nvSpPr>
        <p:spPr bwMode="auto">
          <a:xfrm>
            <a:off x="1833883" y="3284623"/>
            <a:ext cx="8072143" cy="73025"/>
          </a:xfrm>
          <a:prstGeom prst="rect">
            <a:avLst/>
          </a:prstGeom>
          <a:solidFill>
            <a:srgbClr val="0066CC"/>
          </a:solidFill>
          <a:ln w="9525">
            <a:noFill/>
            <a:miter lim="800000"/>
            <a:headEnd/>
            <a:tailEnd/>
          </a:ln>
          <a:effectLst/>
        </p:spPr>
        <p:txBody>
          <a:bodyPr wrap="none" anchor="ctr"/>
          <a:lstStyle/>
          <a:p>
            <a:pPr>
              <a:defRPr/>
            </a:pPr>
            <a:endParaRPr lang="ja-JP" altLang="en-US" sz="1800">
              <a:solidFill>
                <a:srgbClr val="000000"/>
              </a:solidFill>
              <a:ea typeface="ＭＳ Ｐゴシック" charset="-128"/>
            </a:endParaRPr>
          </a:p>
        </p:txBody>
      </p:sp>
      <p:pic>
        <p:nvPicPr>
          <p:cNvPr id="6"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051635"/>
            <a:ext cx="2302244" cy="473075"/>
          </a:xfrm>
          <a:prstGeom prst="rect">
            <a:avLst/>
          </a:prstGeom>
          <a:noFill/>
          <a:ln w="9525">
            <a:noFill/>
            <a:miter lim="800000"/>
            <a:headEnd/>
            <a:tailEnd/>
          </a:ln>
        </p:spPr>
      </p:pic>
      <p:sp>
        <p:nvSpPr>
          <p:cNvPr id="7" name="Text Box 10"/>
          <p:cNvSpPr txBox="1">
            <a:spLocks noChangeArrowheads="1"/>
          </p:cNvSpPr>
          <p:nvPr/>
        </p:nvSpPr>
        <p:spPr bwMode="auto">
          <a:xfrm>
            <a:off x="0" y="6524688"/>
            <a:ext cx="3642920" cy="276999"/>
          </a:xfrm>
          <a:prstGeom prst="rect">
            <a:avLst/>
          </a:prstGeom>
          <a:noFill/>
          <a:ln w="9525">
            <a:noFill/>
            <a:miter lim="800000"/>
            <a:headEnd/>
            <a:tailEnd/>
          </a:ln>
          <a:effectLst/>
        </p:spPr>
        <p:txBody>
          <a:bodyPr wrap="none">
            <a:spAutoFit/>
          </a:bodyPr>
          <a:lstStyle/>
          <a:p>
            <a:pPr>
              <a:defRPr/>
            </a:pPr>
            <a:r>
              <a:rPr lang="en-US" altLang="ja-JP" sz="1200" i="1">
                <a:solidFill>
                  <a:srgbClr val="FFFFFF"/>
                </a:solidFill>
                <a:latin typeface="Times New Roman" pitchFamily="18" charset="0"/>
                <a:ea typeface="ＭＳ Ｐゴシック" charset="-128"/>
              </a:rPr>
              <a:t>Ministry of Land, Infrastructure, Transport and Tourism</a:t>
            </a:r>
          </a:p>
        </p:txBody>
      </p:sp>
      <p:sp>
        <p:nvSpPr>
          <p:cNvPr id="538626" name="Rectangle 2"/>
          <p:cNvSpPr>
            <a:spLocks noGrp="1" noChangeArrowheads="1"/>
          </p:cNvSpPr>
          <p:nvPr>
            <p:ph type="ctrTitle"/>
          </p:nvPr>
        </p:nvSpPr>
        <p:spPr>
          <a:xfrm>
            <a:off x="1754481" y="2133685"/>
            <a:ext cx="8151531" cy="1470025"/>
          </a:xfrm>
        </p:spPr>
        <p:txBody>
          <a:bodyPr/>
          <a:lstStyle>
            <a:lvl1pPr>
              <a:defRPr sz="4000"/>
            </a:lvl1pPr>
          </a:lstStyle>
          <a:p>
            <a:r>
              <a:rPr lang="ja-JP" altLang="en-US"/>
              <a:t>マスタ タイトルの書式設定</a:t>
            </a:r>
          </a:p>
        </p:txBody>
      </p:sp>
      <p:sp>
        <p:nvSpPr>
          <p:cNvPr id="538627" name="Rectangle 3"/>
          <p:cNvSpPr>
            <a:spLocks noGrp="1" noChangeArrowheads="1"/>
          </p:cNvSpPr>
          <p:nvPr>
            <p:ph type="subTitle" idx="1"/>
          </p:nvPr>
        </p:nvSpPr>
        <p:spPr>
          <a:xfrm>
            <a:off x="1486152" y="3886200"/>
            <a:ext cx="6933724"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480313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30CB2A31-8189-47D6-97A9-F95B5D63FA02}" type="slidenum">
              <a:rPr lang="en-US" altLang="ja-JP"/>
              <a:pPr>
                <a:defRPr/>
              </a:pPr>
              <a: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sldNum" sz="quarter" idx="4"/>
          </p:nvPr>
        </p:nvSpPr>
        <p:spPr bwMode="auto">
          <a:xfrm>
            <a:off x="7606082" y="6509022"/>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67122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551499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612921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grpSp>
        <p:nvGrpSpPr>
          <p:cNvPr id="2" name="Group 18"/>
          <p:cNvGrpSpPr>
            <a:grpSpLocks/>
          </p:cNvGrpSpPr>
          <p:nvPr userDrawn="1"/>
        </p:nvGrpSpPr>
        <p:grpSpPr bwMode="auto">
          <a:xfrm>
            <a:off x="0" y="0"/>
            <a:ext cx="9906000" cy="546100"/>
            <a:chOff x="0" y="0"/>
            <a:chExt cx="5760" cy="344"/>
          </a:xfrm>
        </p:grpSpPr>
        <p:pic>
          <p:nvPicPr>
            <p:cNvPr id="3" name="Picture 9" descr="mlit_top"/>
            <p:cNvPicPr>
              <a:picLocks noChangeAspect="1" noChangeArrowheads="1"/>
            </p:cNvPicPr>
            <p:nvPr userDrawn="1"/>
          </p:nvPicPr>
          <p:blipFill>
            <a:blip r:embed="rId2"/>
            <a:src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
            <p:cNvGrpSpPr>
              <a:grpSpLocks/>
            </p:cNvGrpSpPr>
            <p:nvPr userDrawn="1"/>
          </p:nvGrpSpPr>
          <p:grpSpPr bwMode="auto">
            <a:xfrm>
              <a:off x="0" y="0"/>
              <a:ext cx="5760" cy="318"/>
              <a:chOff x="0" y="0"/>
              <a:chExt cx="5760" cy="318"/>
            </a:xfrm>
          </p:grpSpPr>
          <p:pic>
            <p:nvPicPr>
              <p:cNvPr id="5" name="Picture 11" descr="mlit_top"/>
              <p:cNvPicPr>
                <a:picLocks noChangeAspect="1" noChangeArrowheads="1"/>
              </p:cNvPicPr>
              <p:nvPr userDrawn="1"/>
            </p:nvPicPr>
            <p:blipFill>
              <a:blip r:embed="rId3"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mlit_top"/>
              <p:cNvPicPr>
                <a:picLocks noChangeAspect="1" noChangeArrowheads="1"/>
              </p:cNvPicPr>
              <p:nvPr userDrawn="1"/>
            </p:nvPicPr>
            <p:blipFill>
              <a:blip r:embed="rId4"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mlit_top"/>
              <p:cNvPicPr>
                <a:picLocks noChangeAspect="1" noChangeArrowheads="1"/>
              </p:cNvPicPr>
              <p:nvPr userDrawn="1"/>
            </p:nvPicPr>
            <p:blipFill>
              <a:blip r:embed="rId4"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8" name="Picture 14"/>
          <p:cNvPicPr>
            <a:picLocks noChangeAspect="1" noChangeArrowheads="1"/>
          </p:cNvPicPr>
          <p:nvPr userDrawn="1"/>
        </p:nvPicPr>
        <p:blipFill>
          <a:blip r:embed="rId5" cstate="email">
            <a:extLst>
              <a:ext uri="{28A0092B-C50C-407E-A947-70E740481C1C}">
                <a14:useLocalDpi xmlns:a14="http://schemas.microsoft.com/office/drawing/2010/main"/>
              </a:ext>
            </a:extLst>
          </a:blip>
          <a:srcRect t="3670"/>
          <a:stretch>
            <a:fillRect/>
          </a:stretch>
        </p:blipFill>
        <p:spPr bwMode="auto">
          <a:xfrm>
            <a:off x="8226427" y="2"/>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
          <p:cNvSpPr>
            <a:spLocks noGrp="1" noChangeArrowheads="1"/>
          </p:cNvSpPr>
          <p:nvPr>
            <p:ph type="sldNum" sz="quarter" idx="4"/>
          </p:nvPr>
        </p:nvSpPr>
        <p:spPr bwMode="auto">
          <a:xfrm>
            <a:off x="7606082" y="6509022"/>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049059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cstate="email">
            <a:extLst>
              <a:ext uri="{28A0092B-C50C-407E-A947-70E740481C1C}">
                <a14:useLocalDpi xmlns:a14="http://schemas.microsoft.com/office/drawing/2010/main"/>
              </a:ext>
            </a:extLst>
          </a:blip>
          <a:srcRect t="62230"/>
          <a:stretch>
            <a:fillRect/>
          </a:stretch>
        </p:blipFill>
        <p:spPr bwMode="auto">
          <a:xfrm>
            <a:off x="11" y="6524712"/>
            <a:ext cx="9906000" cy="333375"/>
          </a:xfrm>
          <a:prstGeom prst="rect">
            <a:avLst/>
          </a:prstGeom>
          <a:noFill/>
          <a:ln w="9525">
            <a:noFill/>
            <a:miter lim="800000"/>
            <a:headEnd/>
            <a:tailEnd/>
          </a:ln>
        </p:spPr>
      </p:pic>
      <p:sp>
        <p:nvSpPr>
          <p:cNvPr id="5" name="Rectangle 8"/>
          <p:cNvSpPr>
            <a:spLocks noChangeArrowheads="1"/>
          </p:cNvSpPr>
          <p:nvPr/>
        </p:nvSpPr>
        <p:spPr bwMode="auto">
          <a:xfrm>
            <a:off x="1833883" y="3284625"/>
            <a:ext cx="8072143" cy="73025"/>
          </a:xfrm>
          <a:prstGeom prst="rect">
            <a:avLst/>
          </a:prstGeom>
          <a:solidFill>
            <a:srgbClr val="0066CC"/>
          </a:solidFill>
          <a:ln w="9525">
            <a:noFill/>
            <a:miter lim="800000"/>
            <a:headEnd/>
            <a:tailEnd/>
          </a:ln>
          <a:effectLst/>
        </p:spPr>
        <p:txBody>
          <a:bodyPr wrap="none" anchor="ctr"/>
          <a:lstStyle/>
          <a:p>
            <a:pPr>
              <a:defRPr/>
            </a:pPr>
            <a:endParaRPr lang="ja-JP" altLang="en-US" sz="1800">
              <a:solidFill>
                <a:srgbClr val="000000"/>
              </a:solidFill>
              <a:ea typeface="ＭＳ Ｐゴシック" charset="-128"/>
            </a:endParaRPr>
          </a:p>
        </p:txBody>
      </p:sp>
      <p:pic>
        <p:nvPicPr>
          <p:cNvPr id="6"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051637"/>
            <a:ext cx="2302244" cy="473075"/>
          </a:xfrm>
          <a:prstGeom prst="rect">
            <a:avLst/>
          </a:prstGeom>
          <a:noFill/>
          <a:ln w="9525">
            <a:noFill/>
            <a:miter lim="800000"/>
            <a:headEnd/>
            <a:tailEnd/>
          </a:ln>
        </p:spPr>
      </p:pic>
      <p:sp>
        <p:nvSpPr>
          <p:cNvPr id="7" name="Text Box 10"/>
          <p:cNvSpPr txBox="1">
            <a:spLocks noChangeArrowheads="1"/>
          </p:cNvSpPr>
          <p:nvPr/>
        </p:nvSpPr>
        <p:spPr bwMode="auto">
          <a:xfrm>
            <a:off x="2" y="6524690"/>
            <a:ext cx="3389069" cy="262829"/>
          </a:xfrm>
          <a:prstGeom prst="rect">
            <a:avLst/>
          </a:prstGeom>
          <a:noFill/>
          <a:ln w="9525">
            <a:noFill/>
            <a:miter lim="800000"/>
            <a:headEnd/>
            <a:tailEnd/>
          </a:ln>
          <a:effectLst/>
        </p:spPr>
        <p:txBody>
          <a:bodyPr wrap="none">
            <a:spAutoFit/>
          </a:bodyPr>
          <a:lstStyle/>
          <a:p>
            <a:pPr>
              <a:defRPr/>
            </a:pPr>
            <a:r>
              <a:rPr lang="en-US" altLang="ja-JP" sz="1108" i="1">
                <a:solidFill>
                  <a:srgbClr val="FFFFFF"/>
                </a:solidFill>
                <a:latin typeface="Times New Roman" pitchFamily="18" charset="0"/>
                <a:ea typeface="ＭＳ Ｐゴシック" charset="-128"/>
              </a:rPr>
              <a:t>Ministry of Land, Infrastructure, Transport and Tourism</a:t>
            </a:r>
          </a:p>
        </p:txBody>
      </p:sp>
      <p:sp>
        <p:nvSpPr>
          <p:cNvPr id="538626" name="Rectangle 2"/>
          <p:cNvSpPr>
            <a:spLocks noGrp="1" noChangeArrowheads="1"/>
          </p:cNvSpPr>
          <p:nvPr>
            <p:ph type="ctrTitle"/>
          </p:nvPr>
        </p:nvSpPr>
        <p:spPr>
          <a:xfrm>
            <a:off x="1754481" y="2133687"/>
            <a:ext cx="8151531" cy="1470025"/>
          </a:xfrm>
        </p:spPr>
        <p:txBody>
          <a:bodyPr/>
          <a:lstStyle>
            <a:lvl1pPr>
              <a:defRPr sz="3692"/>
            </a:lvl1pPr>
          </a:lstStyle>
          <a:p>
            <a:r>
              <a:rPr lang="ja-JP" altLang="en-US"/>
              <a:t>マスタ タイトルの書式設定</a:t>
            </a:r>
          </a:p>
        </p:txBody>
      </p:sp>
      <p:sp>
        <p:nvSpPr>
          <p:cNvPr id="538627" name="Rectangle 3"/>
          <p:cNvSpPr>
            <a:spLocks noGrp="1" noChangeArrowheads="1"/>
          </p:cNvSpPr>
          <p:nvPr>
            <p:ph type="subTitle" idx="1"/>
          </p:nvPr>
        </p:nvSpPr>
        <p:spPr>
          <a:xfrm>
            <a:off x="1486152" y="3886200"/>
            <a:ext cx="6933724"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026809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xfrm>
            <a:off x="7654572" y="6597352"/>
            <a:ext cx="2311771" cy="476250"/>
          </a:xfrm>
          <a:ln/>
        </p:spPr>
        <p:txBody>
          <a:bodyPr/>
          <a:lstStyle>
            <a:lvl1pPr>
              <a:defRPr b="1"/>
            </a:lvl1pPr>
          </a:lstStyle>
          <a:p>
            <a:pPr>
              <a:defRPr/>
            </a:pPr>
            <a:fld id="{F9FF9615-DBC3-4DA0-9B60-CCFD94E9E75E}"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2660624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152317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908344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grpSp>
        <p:nvGrpSpPr>
          <p:cNvPr id="2" name="Group 18"/>
          <p:cNvGrpSpPr>
            <a:grpSpLocks/>
          </p:cNvGrpSpPr>
          <p:nvPr userDrawn="1"/>
        </p:nvGrpSpPr>
        <p:grpSpPr bwMode="auto">
          <a:xfrm>
            <a:off x="0" y="0"/>
            <a:ext cx="9906000" cy="546100"/>
            <a:chOff x="0" y="0"/>
            <a:chExt cx="5760" cy="344"/>
          </a:xfrm>
        </p:grpSpPr>
        <p:pic>
          <p:nvPicPr>
            <p:cNvPr id="3" name="Picture 9" descr="mlit_top"/>
            <p:cNvPicPr>
              <a:picLocks noChangeAspect="1" noChangeArrowheads="1"/>
            </p:cNvPicPr>
            <p:nvPr userDrawn="1"/>
          </p:nvPicPr>
          <p:blipFill>
            <a:blip r:embed="rId2"/>
            <a:src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
            <p:cNvGrpSpPr>
              <a:grpSpLocks/>
            </p:cNvGrpSpPr>
            <p:nvPr userDrawn="1"/>
          </p:nvGrpSpPr>
          <p:grpSpPr bwMode="auto">
            <a:xfrm>
              <a:off x="0" y="0"/>
              <a:ext cx="5760" cy="318"/>
              <a:chOff x="0" y="0"/>
              <a:chExt cx="5760" cy="318"/>
            </a:xfrm>
          </p:grpSpPr>
          <p:pic>
            <p:nvPicPr>
              <p:cNvPr id="5" name="Picture 11" descr="mlit_top"/>
              <p:cNvPicPr>
                <a:picLocks noChangeAspect="1" noChangeArrowheads="1"/>
              </p:cNvPicPr>
              <p:nvPr userDrawn="1"/>
            </p:nvPicPr>
            <p:blipFill>
              <a:blip r:embed="rId3"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mlit_top"/>
              <p:cNvPicPr>
                <a:picLocks noChangeAspect="1" noChangeArrowheads="1"/>
              </p:cNvPicPr>
              <p:nvPr userDrawn="1"/>
            </p:nvPicPr>
            <p:blipFill>
              <a:blip r:embed="rId4"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mlit_top"/>
              <p:cNvPicPr>
                <a:picLocks noChangeAspect="1" noChangeArrowheads="1"/>
              </p:cNvPicPr>
              <p:nvPr userDrawn="1"/>
            </p:nvPicPr>
            <p:blipFill>
              <a:blip r:embed="rId4"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8" name="Picture 14"/>
          <p:cNvPicPr>
            <a:picLocks noChangeAspect="1" noChangeArrowheads="1"/>
          </p:cNvPicPr>
          <p:nvPr userDrawn="1"/>
        </p:nvPicPr>
        <p:blipFill>
          <a:blip r:embed="rId5" cstate="email">
            <a:extLst>
              <a:ext uri="{28A0092B-C50C-407E-A947-70E740481C1C}">
                <a14:useLocalDpi xmlns:a14="http://schemas.microsoft.com/office/drawing/2010/main"/>
              </a:ext>
            </a:extLst>
          </a:blip>
          <a:srcRect t="3670"/>
          <a:stretch>
            <a:fillRect/>
          </a:stretch>
        </p:blipFill>
        <p:spPr bwMode="auto">
          <a:xfrm>
            <a:off x="8226428" y="4"/>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Grp="1" noChangeArrowheads="1"/>
          </p:cNvSpPr>
          <p:nvPr>
            <p:ph type="sldNum" sz="quarter" idx="10"/>
          </p:nvPr>
        </p:nvSpPr>
        <p:spPr>
          <a:xfrm>
            <a:off x="9660694" y="6615115"/>
            <a:ext cx="250068" cy="198837"/>
          </a:xfrm>
        </p:spPr>
        <p:txBody>
          <a:bodyPr wrap="none" lIns="0" tIns="0" rIns="0" bIns="0">
            <a:spAutoFit/>
          </a:bodyPr>
          <a:lstStyle>
            <a:lvl1pPr>
              <a:defRPr sz="1292">
                <a:solidFill>
                  <a:srgbClr val="000000"/>
                </a:solidFill>
                <a:latin typeface="ＭＳ Ｐゴシック" panose="020B0600070205080204" pitchFamily="50" charset="-128"/>
              </a:defRPr>
            </a:lvl1pPr>
          </a:lstStyle>
          <a:p>
            <a:pPr>
              <a:defRPr/>
            </a:pPr>
            <a:fld id="{639661E4-9D6A-45F9-A328-6DE526912FE8}" type="slidenum">
              <a:rPr lang="en-US" altLang="ja-JP" smtClean="0"/>
              <a:pPr>
                <a:defRPr/>
              </a:pPr>
              <a:t>‹#›</a:t>
            </a:fld>
            <a:endParaRPr lang="en-US" altLang="ja-JP" dirty="0"/>
          </a:p>
        </p:txBody>
      </p:sp>
    </p:spTree>
    <p:extLst>
      <p:ext uri="{BB962C8B-B14F-4D97-AF65-F5344CB8AC3E}">
        <p14:creationId xmlns:p14="http://schemas.microsoft.com/office/powerpoint/2010/main" val="42436576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433" name="Picture 7" descr="mlit_top"/>
          <p:cNvPicPr>
            <a:picLocks noChangeAspect="1" noChangeArrowheads="1"/>
          </p:cNvPicPr>
          <p:nvPr/>
        </p:nvPicPr>
        <p:blipFill>
          <a:blip r:embed="rId2"/>
          <a:srcRect t="62230"/>
          <a:stretch>
            <a:fillRect/>
          </a:stretch>
        </p:blipFill>
        <p:spPr>
          <a:xfrm>
            <a:off x="0" y="6524631"/>
            <a:ext cx="9906000" cy="333375"/>
          </a:xfrm>
          <a:prstGeom prst="rect">
            <a:avLst/>
          </a:prstGeom>
          <a:noFill/>
          <a:ln w="9525">
            <a:noFill/>
            <a:miter lim="800000"/>
            <a:headEnd/>
            <a:tailEnd/>
          </a:ln>
        </p:spPr>
      </p:pic>
      <p:sp>
        <p:nvSpPr>
          <p:cNvPr id="1434" name="Rectangle 8"/>
          <p:cNvSpPr>
            <a:spLocks noChangeArrowheads="1"/>
          </p:cNvSpPr>
          <p:nvPr/>
        </p:nvSpPr>
        <p:spPr>
          <a:xfrm>
            <a:off x="1833860" y="3284544"/>
            <a:ext cx="8072143" cy="73025"/>
          </a:xfrm>
          <a:prstGeom prst="rect">
            <a:avLst/>
          </a:prstGeom>
          <a:solidFill>
            <a:srgbClr val="0066CC"/>
          </a:solidFill>
          <a:ln w="9525">
            <a:noFill/>
            <a:miter lim="800000"/>
            <a:headEnd/>
            <a:tailEnd/>
          </a:ln>
          <a:effectLst/>
        </p:spPr>
        <p:txBody>
          <a:bodyPr wrap="none" anchor="ctr"/>
          <a:lstStyle/>
          <a:p>
            <a:pPr>
              <a:defRPr/>
            </a:pPr>
            <a:endParaRPr lang="ja-JP" altLang="en-US">
              <a:solidFill>
                <a:srgbClr val="000000"/>
              </a:solidFill>
              <a:ea typeface="ＭＳ Ｐゴシック" charset="-128"/>
            </a:endParaRPr>
          </a:p>
        </p:txBody>
      </p:sp>
      <p:pic>
        <p:nvPicPr>
          <p:cNvPr id="1435" name="Picture 9"/>
          <p:cNvPicPr>
            <a:picLocks noChangeAspect="1" noChangeArrowheads="1"/>
          </p:cNvPicPr>
          <p:nvPr/>
        </p:nvPicPr>
        <p:blipFill>
          <a:blip r:embed="rId3"/>
          <a:stretch>
            <a:fillRect/>
          </a:stretch>
        </p:blipFill>
        <p:spPr>
          <a:xfrm>
            <a:off x="1" y="6051556"/>
            <a:ext cx="2302244" cy="473075"/>
          </a:xfrm>
          <a:prstGeom prst="rect">
            <a:avLst/>
          </a:prstGeom>
          <a:noFill/>
          <a:ln w="9525">
            <a:noFill/>
            <a:miter lim="800000"/>
            <a:headEnd/>
            <a:tailEnd/>
          </a:ln>
        </p:spPr>
      </p:pic>
      <p:sp>
        <p:nvSpPr>
          <p:cNvPr id="1436" name="Text Box 10"/>
          <p:cNvSpPr txBox="1">
            <a:spLocks noChangeArrowheads="1"/>
          </p:cNvSpPr>
          <p:nvPr/>
        </p:nvSpPr>
        <p:spPr>
          <a:xfrm>
            <a:off x="1" y="6524627"/>
            <a:ext cx="3161443" cy="249748"/>
          </a:xfrm>
          <a:prstGeom prst="rect">
            <a:avLst/>
          </a:prstGeom>
          <a:noFill/>
          <a:ln w="9525">
            <a:noFill/>
            <a:miter lim="800000"/>
            <a:headEnd/>
            <a:tailEnd/>
          </a:ln>
          <a:effectLst/>
        </p:spPr>
        <p:txBody>
          <a:bodyPr wrap="none">
            <a:spAutoFit/>
          </a:bodyPr>
          <a:lstStyle/>
          <a:p>
            <a:pPr>
              <a:defRPr/>
            </a:pPr>
            <a:r>
              <a:rPr lang="en-US" altLang="ja-JP" sz="1023" i="1">
                <a:solidFill>
                  <a:srgbClr val="FFFFFF"/>
                </a:solidFill>
                <a:latin typeface="Times New Roman" pitchFamily="18" charset="0"/>
                <a:ea typeface="ＭＳ Ｐゴシック" charset="-128"/>
              </a:rPr>
              <a:t>Ministry of Land, Infrastructure, Transport and Tourism</a:t>
            </a:r>
          </a:p>
        </p:txBody>
      </p:sp>
      <p:sp>
        <p:nvSpPr>
          <p:cNvPr id="1437" name="Rectangle 2"/>
          <p:cNvSpPr>
            <a:spLocks noGrp="1" noChangeArrowheads="1"/>
          </p:cNvSpPr>
          <p:nvPr>
            <p:ph type="ctrTitle"/>
          </p:nvPr>
        </p:nvSpPr>
        <p:spPr>
          <a:xfrm>
            <a:off x="1754469" y="2133606"/>
            <a:ext cx="8151531" cy="1470025"/>
          </a:xfrm>
        </p:spPr>
        <p:txBody>
          <a:bodyPr/>
          <a:lstStyle>
            <a:lvl1pPr>
              <a:defRPr sz="3409"/>
            </a:lvl1pPr>
          </a:lstStyle>
          <a:p>
            <a:r>
              <a:rPr lang="ja-JP" altLang="en-US"/>
              <a:t>マスタ タイトルの書式設定</a:t>
            </a:r>
          </a:p>
        </p:txBody>
      </p:sp>
      <p:sp>
        <p:nvSpPr>
          <p:cNvPr id="1438" name="Rectangle 3"/>
          <p:cNvSpPr>
            <a:spLocks noGrp="1" noChangeArrowheads="1"/>
          </p:cNvSpPr>
          <p:nvPr>
            <p:ph type="subTitle" idx="1"/>
          </p:nvPr>
        </p:nvSpPr>
        <p:spPr>
          <a:xfrm>
            <a:off x="1486141" y="3886200"/>
            <a:ext cx="6933723" cy="1752600"/>
          </a:xfrm>
        </p:spPr>
        <p:txBody>
          <a:bodyPr/>
          <a:lstStyle>
            <a:lvl1pPr marL="0" indent="0" algn="ctr">
              <a:buFontTx/>
              <a:buNone/>
              <a:defRPr/>
            </a:lvl1pPr>
          </a:lstStyle>
          <a:p>
            <a:r>
              <a:rPr lang="ja-JP" altLang="en-US"/>
              <a:t>マスタ サブタイトルの書式設定</a:t>
            </a:r>
          </a:p>
        </p:txBody>
      </p:sp>
      <p:sp>
        <p:nvSpPr>
          <p:cNvPr id="1439"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440"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330934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297E8FE6-CD34-4560-A7CA-879805832BE8}" type="slidenum">
              <a:rPr lang="en-US" altLang="ja-JP"/>
              <a:pPr>
                <a:defRPr/>
              </a:pPr>
              <a:t>‹#›</a:t>
            </a:fld>
            <a:endParaRPr lang="en-US" altLang="ja-JP"/>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442" name="タイトル 1"/>
          <p:cNvSpPr>
            <a:spLocks noGrp="1"/>
          </p:cNvSpPr>
          <p:nvPr>
            <p:ph type="title"/>
          </p:nvPr>
        </p:nvSpPr>
        <p:spPr/>
        <p:txBody>
          <a:bodyPr/>
          <a:lstStyle/>
          <a:p>
            <a:r>
              <a:rPr lang="ja-JP" altLang="en-US"/>
              <a:t>マスタ タイトルの書式設定</a:t>
            </a:r>
          </a:p>
        </p:txBody>
      </p:sp>
      <p:sp>
        <p:nvSpPr>
          <p:cNvPr id="144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4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4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46" name="Rectangle 5"/>
          <p:cNvSpPr>
            <a:spLocks noGrp="1" noChangeArrowheads="1"/>
          </p:cNvSpPr>
          <p:nvPr>
            <p:ph type="sldNum" sz="quarter" idx="12"/>
          </p:nvPr>
        </p:nvSpPr>
        <p:spPr>
          <a:ln/>
        </p:spPr>
        <p:txBody>
          <a:bodyPr/>
          <a:lstStyle>
            <a:lvl1pPr>
              <a:defRPr/>
            </a:lvl1pPr>
          </a:lstStyle>
          <a:p>
            <a:pPr>
              <a:defRPr/>
            </a:pPr>
            <a:fld id="{F9FF9615-DBC3-4DA0-9B60-CCFD94E9E75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92660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448" name="タイトル 1"/>
          <p:cNvSpPr>
            <a:spLocks noGrp="1"/>
          </p:cNvSpPr>
          <p:nvPr>
            <p:ph type="title"/>
          </p:nvPr>
        </p:nvSpPr>
        <p:spPr/>
        <p:txBody>
          <a:bodyPr/>
          <a:lstStyle/>
          <a:p>
            <a:r>
              <a:rPr lang="ja-JP" altLang="en-US"/>
              <a:t>マスタ タイトルの書式設定</a:t>
            </a:r>
          </a:p>
        </p:txBody>
      </p:sp>
      <p:sp>
        <p:nvSpPr>
          <p:cNvPr id="1449" name="コンテンツ プレースホルダ 2"/>
          <p:cNvSpPr>
            <a:spLocks noGrp="1"/>
          </p:cNvSpPr>
          <p:nvPr>
            <p:ph sz="half" idx="1"/>
          </p:nvPr>
        </p:nvSpPr>
        <p:spPr>
          <a:xfrm>
            <a:off x="495380" y="1600206"/>
            <a:ext cx="4380614"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50" name="コンテンツ プレースホルダ 3"/>
          <p:cNvSpPr>
            <a:spLocks noGrp="1"/>
          </p:cNvSpPr>
          <p:nvPr>
            <p:ph sz="half" idx="2"/>
          </p:nvPr>
        </p:nvSpPr>
        <p:spPr>
          <a:xfrm>
            <a:off x="5028418" y="1600206"/>
            <a:ext cx="4382203"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51"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52"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53" name="Rectangle 5"/>
          <p:cNvSpPr>
            <a:spLocks noGrp="1" noChangeArrowheads="1"/>
          </p:cNvSpPr>
          <p:nvPr>
            <p:ph type="sldNum" sz="quarter" idx="12"/>
          </p:nvPr>
        </p:nvSpPr>
        <p:spPr>
          <a:ln/>
        </p:spPr>
        <p:txBody>
          <a:bodyPr/>
          <a:lstStyle>
            <a:lvl1pPr>
              <a:defRPr/>
            </a:lvl1pPr>
          </a:lstStyle>
          <a:p>
            <a:pPr>
              <a:defRPr/>
            </a:pPr>
            <a:fld id="{B6B3AF48-19FE-4056-83E7-96B9DA67A55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329527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455" name="タイトル 1"/>
          <p:cNvSpPr>
            <a:spLocks noGrp="1"/>
          </p:cNvSpPr>
          <p:nvPr>
            <p:ph type="title"/>
          </p:nvPr>
        </p:nvSpPr>
        <p:spPr/>
        <p:txBody>
          <a:bodyPr/>
          <a:lstStyle/>
          <a:p>
            <a:r>
              <a:rPr lang="ja-JP" altLang="en-US"/>
              <a:t>マスタ タイトルの書式設定</a:t>
            </a:r>
          </a:p>
        </p:txBody>
      </p:sp>
      <p:sp>
        <p:nvSpPr>
          <p:cNvPr id="1456"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57"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58"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900628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460"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61"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62"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40485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464" name="コンテンツ プレースホルダ 1"/>
          <p:cNvSpPr>
            <a:spLocks noGrp="1"/>
          </p:cNvSpPr>
          <p:nvPr>
            <p:ph/>
          </p:nvPr>
        </p:nvSpPr>
        <p:spPr>
          <a:xfrm>
            <a:off x="3" y="6"/>
            <a:ext cx="9410621"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65" name="日付プレースホルダ 2"/>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1466" name="フッター プレースホルダ 3"/>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1467" name="スライド番号プレースホルダ 4"/>
          <p:cNvSpPr>
            <a:spLocks noGrp="1"/>
          </p:cNvSpPr>
          <p:nvPr>
            <p:ph type="sldNum" sz="quarter" idx="12"/>
          </p:nvPr>
        </p:nvSpPr>
        <p:spPr>
          <a:xfrm>
            <a:off x="7618045" y="6624638"/>
            <a:ext cx="2311771" cy="476250"/>
          </a:xfrm>
        </p:spPr>
        <p:txBody>
          <a:bodyPr/>
          <a:lstStyle>
            <a:lvl1pPr>
              <a:defRPr/>
            </a:lvl1pPr>
          </a:lstStyle>
          <a:p>
            <a:pPr>
              <a:defRPr/>
            </a:pPr>
            <a:fld id="{EEA7464C-2921-48C0-80B3-22ECBD126D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578587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469" name="タイトル 1"/>
          <p:cNvSpPr>
            <a:spLocks noGrp="1"/>
          </p:cNvSpPr>
          <p:nvPr>
            <p:ph type="title" sz="quarter"/>
          </p:nvPr>
        </p:nvSpPr>
        <p:spPr>
          <a:xfrm>
            <a:off x="3" y="0"/>
            <a:ext cx="7605343" cy="476250"/>
          </a:xfrm>
        </p:spPr>
        <p:txBody>
          <a:bodyPr/>
          <a:lstStyle/>
          <a:p>
            <a:r>
              <a:rPr lang="ja-JP" altLang="en-US"/>
              <a:t>マスタ タイトルの書式設定</a:t>
            </a:r>
          </a:p>
        </p:txBody>
      </p:sp>
      <p:sp>
        <p:nvSpPr>
          <p:cNvPr id="1470" name="コンテンツ プレースホルダ 2"/>
          <p:cNvSpPr>
            <a:spLocks noGrp="1"/>
          </p:cNvSpPr>
          <p:nvPr>
            <p:ph sz="quarter" idx="1"/>
          </p:nvPr>
        </p:nvSpPr>
        <p:spPr>
          <a:xfrm>
            <a:off x="495380" y="1600200"/>
            <a:ext cx="4380614"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1" name="コンテンツ プレースホルダ 3"/>
          <p:cNvSpPr>
            <a:spLocks noGrp="1"/>
          </p:cNvSpPr>
          <p:nvPr>
            <p:ph sz="quarter" idx="2"/>
          </p:nvPr>
        </p:nvSpPr>
        <p:spPr>
          <a:xfrm>
            <a:off x="5028418" y="1600200"/>
            <a:ext cx="4382203"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2" name="コンテンツ プレースホルダ 4"/>
          <p:cNvSpPr>
            <a:spLocks noGrp="1"/>
          </p:cNvSpPr>
          <p:nvPr>
            <p:ph sz="quarter" idx="3"/>
          </p:nvPr>
        </p:nvSpPr>
        <p:spPr>
          <a:xfrm>
            <a:off x="495380" y="3938594"/>
            <a:ext cx="4380614"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3" name="コンテンツ プレースホルダ 5"/>
          <p:cNvSpPr>
            <a:spLocks noGrp="1"/>
          </p:cNvSpPr>
          <p:nvPr>
            <p:ph sz="quarter" idx="4"/>
          </p:nvPr>
        </p:nvSpPr>
        <p:spPr>
          <a:xfrm>
            <a:off x="5028418" y="3938594"/>
            <a:ext cx="4382203"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7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76" name="Rectangle 5"/>
          <p:cNvSpPr>
            <a:spLocks noGrp="1" noChangeArrowheads="1"/>
          </p:cNvSpPr>
          <p:nvPr>
            <p:ph type="sldNum" sz="quarter" idx="12"/>
          </p:nvPr>
        </p:nvSpPr>
        <p:spPr>
          <a:ln/>
        </p:spPr>
        <p:txBody>
          <a:bodyPr/>
          <a:lstStyle>
            <a:lvl1pPr>
              <a:defRPr/>
            </a:lvl1pPr>
          </a:lstStyle>
          <a:p>
            <a:pPr>
              <a:defRPr/>
            </a:pPr>
            <a:fld id="{5CCFBB82-D1D0-48C6-B19B-A067622C588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227673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478" name="タイトル 1"/>
          <p:cNvSpPr>
            <a:spLocks noGrp="1"/>
          </p:cNvSpPr>
          <p:nvPr>
            <p:ph type="title"/>
          </p:nvPr>
        </p:nvSpPr>
        <p:spPr>
          <a:xfrm>
            <a:off x="3" y="0"/>
            <a:ext cx="7605343" cy="476250"/>
          </a:xfrm>
        </p:spPr>
        <p:txBody>
          <a:bodyPr/>
          <a:lstStyle/>
          <a:p>
            <a:r>
              <a:rPr lang="ja-JP" altLang="en-US"/>
              <a:t>マスタ タイトルの書式設定</a:t>
            </a:r>
          </a:p>
        </p:txBody>
      </p:sp>
      <p:sp>
        <p:nvSpPr>
          <p:cNvPr id="1479" name="表プレースホルダ 2"/>
          <p:cNvSpPr>
            <a:spLocks noGrp="1"/>
          </p:cNvSpPr>
          <p:nvPr>
            <p:ph type="tbl" idx="1"/>
          </p:nvPr>
        </p:nvSpPr>
        <p:spPr>
          <a:xfrm>
            <a:off x="495383" y="1600206"/>
            <a:ext cx="8915241" cy="4525963"/>
          </a:xfrm>
        </p:spPr>
        <p:txBody>
          <a:bodyPr/>
          <a:lstStyle/>
          <a:p>
            <a:pPr lvl="0"/>
            <a:endParaRPr lang="ja-JP" altLang="en-US" noProof="0"/>
          </a:p>
        </p:txBody>
      </p:sp>
      <p:sp>
        <p:nvSpPr>
          <p:cNvPr id="1480"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81"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82" name="Rectangle 5"/>
          <p:cNvSpPr>
            <a:spLocks noGrp="1" noChangeArrowheads="1"/>
          </p:cNvSpPr>
          <p:nvPr>
            <p:ph type="sldNum" sz="quarter" idx="12"/>
          </p:nvPr>
        </p:nvSpPr>
        <p:spPr>
          <a:ln/>
        </p:spPr>
        <p:txBody>
          <a:bodyPr/>
          <a:lstStyle>
            <a:lvl1pPr>
              <a:defRPr/>
            </a:lvl1pPr>
          </a:lstStyle>
          <a:p>
            <a:pPr>
              <a:defRPr/>
            </a:pPr>
            <a:fld id="{7FCA11D5-1AF6-40AC-B90B-003948DE01C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349363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1484" name="タイトル 1"/>
          <p:cNvSpPr>
            <a:spLocks noGrp="1"/>
          </p:cNvSpPr>
          <p:nvPr>
            <p:ph type="title"/>
          </p:nvPr>
        </p:nvSpPr>
        <p:spPr/>
        <p:txBody>
          <a:bodyPr/>
          <a:lstStyle/>
          <a:p>
            <a:r>
              <a:rPr lang="ja-JP" altLang="en-US"/>
              <a:t>マスタ タイトルの書式設定</a:t>
            </a:r>
          </a:p>
        </p:txBody>
      </p:sp>
      <p:sp>
        <p:nvSpPr>
          <p:cNvPr id="1485" name="日付プレースホルダ 3"/>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1486" name="フッター プレースホルダ 4"/>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1487" name="スライド番号プレースホルダ 5"/>
          <p:cNvSpPr>
            <a:spLocks noGrp="1"/>
          </p:cNvSpPr>
          <p:nvPr>
            <p:ph type="sldNum" sz="quarter" idx="12"/>
          </p:nvPr>
        </p:nvSpPr>
        <p:spPr/>
        <p:txBody>
          <a:bodyPr/>
          <a:lstStyle>
            <a:lvl1pPr>
              <a:defRPr/>
            </a:lvl1pPr>
          </a:lstStyle>
          <a:p>
            <a:pPr>
              <a:defRPr/>
            </a:pPr>
            <a:fld id="{CE52EFA9-8726-4B9E-943E-CC02F2312B07}"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115914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200" name="Picture 7"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t="62230"/>
          <a:stretch>
            <a:fillRect/>
          </a:stretch>
        </p:blipFill>
        <p:spPr>
          <a:xfrm>
            <a:off x="0" y="6524629"/>
            <a:ext cx="9906000" cy="333375"/>
          </a:xfrm>
          <a:prstGeom prst="rect">
            <a:avLst/>
          </a:prstGeom>
          <a:noFill/>
          <a:ln>
            <a:noFill/>
          </a:ln>
        </p:spPr>
      </p:pic>
      <p:sp>
        <p:nvSpPr>
          <p:cNvPr id="1201" name="Rectangle 9"/>
          <p:cNvSpPr>
            <a:spLocks noChangeArrowheads="1"/>
          </p:cNvSpPr>
          <p:nvPr userDrawn="1"/>
        </p:nvSpPr>
        <p:spPr>
          <a:xfrm>
            <a:off x="1833563" y="3284542"/>
            <a:ext cx="8072437" cy="73025"/>
          </a:xfrm>
          <a:prstGeom prst="rect">
            <a:avLst/>
          </a:prstGeom>
          <a:solidFill>
            <a:srgbClr val="0066CC"/>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endParaRPr lang="ja-JP" altLang="en-US">
              <a:solidFill>
                <a:srgbClr val="000000"/>
              </a:solidFill>
            </a:endParaRPr>
          </a:p>
        </p:txBody>
      </p:sp>
      <p:pic>
        <p:nvPicPr>
          <p:cNvPr id="1202" name="Picture 11"/>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a:xfrm>
            <a:off x="0" y="6051554"/>
            <a:ext cx="2301875" cy="473075"/>
          </a:xfrm>
          <a:prstGeom prst="rect">
            <a:avLst/>
          </a:prstGeom>
          <a:noFill/>
          <a:ln>
            <a:noFill/>
          </a:ln>
        </p:spPr>
      </p:pic>
      <p:sp>
        <p:nvSpPr>
          <p:cNvPr id="1203" name="Text Box 12"/>
          <p:cNvSpPr txBox="1">
            <a:spLocks noChangeArrowheads="1"/>
          </p:cNvSpPr>
          <p:nvPr userDrawn="1"/>
        </p:nvSpPr>
        <p:spPr>
          <a:xfrm>
            <a:off x="3" y="6524627"/>
            <a:ext cx="3161443" cy="249748"/>
          </a:xfrm>
          <a:prstGeom prst="rect">
            <a:avLst/>
          </a:prstGeom>
          <a:noFill/>
          <a:ln>
            <a:noFill/>
          </a:ln>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en-US" altLang="ja-JP" sz="1023" i="1">
                <a:solidFill>
                  <a:srgbClr val="FFFFFF"/>
                </a:solidFill>
                <a:latin typeface="Times New Roman" panose="02020603050405020304" pitchFamily="18" charset="0"/>
              </a:rPr>
              <a:t>Ministry of Land, Infrastructure, Transport and Tourism</a:t>
            </a:r>
          </a:p>
        </p:txBody>
      </p:sp>
      <p:sp>
        <p:nvSpPr>
          <p:cNvPr id="1204" name="Rectangle 2"/>
          <p:cNvSpPr>
            <a:spLocks noGrp="1" noChangeArrowheads="1"/>
          </p:cNvSpPr>
          <p:nvPr>
            <p:ph type="ctrTitle"/>
          </p:nvPr>
        </p:nvSpPr>
        <p:spPr>
          <a:xfrm>
            <a:off x="1754187" y="2133605"/>
            <a:ext cx="8151813" cy="1470025"/>
          </a:xfrm>
        </p:spPr>
        <p:txBody>
          <a:bodyPr/>
          <a:lstStyle>
            <a:lvl1pPr>
              <a:defRPr sz="3408"/>
            </a:lvl1pPr>
          </a:lstStyle>
          <a:p>
            <a:r>
              <a:rPr lang="ja-JP" altLang="en-US"/>
              <a:t>マスタ タイトルの書式設定</a:t>
            </a:r>
          </a:p>
        </p:txBody>
      </p:sp>
      <p:sp>
        <p:nvSpPr>
          <p:cNvPr id="120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206"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207"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208"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ED5DA7F3-824B-4813-A7AE-A14586E8658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830302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210" name="タイトル 1"/>
          <p:cNvSpPr>
            <a:spLocks noGrp="1"/>
          </p:cNvSpPr>
          <p:nvPr>
            <p:ph type="title"/>
          </p:nvPr>
        </p:nvSpPr>
        <p:spPr/>
        <p:txBody>
          <a:bodyPr/>
          <a:lstStyle/>
          <a:p>
            <a:r>
              <a:rPr lang="ja-JP" altLang="en-US"/>
              <a:t>マスタ タイトルの書式設定</a:t>
            </a:r>
          </a:p>
        </p:txBody>
      </p:sp>
      <p:sp>
        <p:nvSpPr>
          <p:cNvPr id="1211"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1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1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14" name="Rectangle 6"/>
          <p:cNvSpPr>
            <a:spLocks noGrp="1" noChangeArrowheads="1"/>
          </p:cNvSpPr>
          <p:nvPr>
            <p:ph type="sldNum" sz="quarter" idx="12"/>
          </p:nvPr>
        </p:nvSpPr>
        <p:spPr>
          <a:ln/>
        </p:spPr>
        <p:txBody>
          <a:bodyPr/>
          <a:lstStyle>
            <a:lvl1pPr>
              <a:defRPr/>
            </a:lvl1pPr>
          </a:lstStyle>
          <a:p>
            <a:pPr>
              <a:defRPr/>
            </a:pPr>
            <a:fld id="{3BA36EB3-2978-4946-9E5D-5CE2DDCA495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42562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74A50D0D-BAA6-4ACB-8573-53F108100721}" type="slidenum">
              <a:rPr lang="en-US" altLang="ja-JP"/>
              <a:pPr>
                <a:defRPr/>
              </a:pPr>
              <a:t>‹#›</a:t>
            </a:fld>
            <a:endParaRPr lang="en-US" altLang="ja-JP"/>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216" name="タイトル 1"/>
          <p:cNvSpPr>
            <a:spLocks noGrp="1"/>
          </p:cNvSpPr>
          <p:nvPr>
            <p:ph type="title"/>
          </p:nvPr>
        </p:nvSpPr>
        <p:spPr>
          <a:xfrm>
            <a:off x="782506" y="4406905"/>
            <a:ext cx="8420100" cy="1362075"/>
          </a:xfrm>
        </p:spPr>
        <p:txBody>
          <a:bodyPr anchor="t"/>
          <a:lstStyle>
            <a:lvl1pPr algn="l">
              <a:defRPr sz="3408" b="1" cap="all"/>
            </a:lvl1pPr>
          </a:lstStyle>
          <a:p>
            <a:r>
              <a:rPr lang="ja-JP" altLang="en-US"/>
              <a:t>マスタ タイトルの書式設定</a:t>
            </a:r>
          </a:p>
        </p:txBody>
      </p:sp>
      <p:sp>
        <p:nvSpPr>
          <p:cNvPr id="1217" name="テキスト プレースホルダ 2"/>
          <p:cNvSpPr>
            <a:spLocks noGrp="1"/>
          </p:cNvSpPr>
          <p:nvPr>
            <p:ph type="body" idx="1"/>
          </p:nvPr>
        </p:nvSpPr>
        <p:spPr>
          <a:xfrm>
            <a:off x="782506" y="2906713"/>
            <a:ext cx="8420100" cy="1500187"/>
          </a:xfrm>
        </p:spPr>
        <p:txBody>
          <a:bodyPr anchor="b"/>
          <a:lstStyle>
            <a:lvl1pPr marL="0" indent="0">
              <a:buNone/>
              <a:defRPr sz="1704"/>
            </a:lvl1pPr>
            <a:lvl2pPr marL="389586" indent="0">
              <a:buNone/>
              <a:defRPr sz="1534"/>
            </a:lvl2pPr>
            <a:lvl3pPr marL="779173" indent="0">
              <a:buNone/>
              <a:defRPr sz="1363"/>
            </a:lvl3pPr>
            <a:lvl4pPr marL="1168759" indent="0">
              <a:buNone/>
              <a:defRPr sz="1193"/>
            </a:lvl4pPr>
            <a:lvl5pPr marL="1558345" indent="0">
              <a:buNone/>
              <a:defRPr sz="1193"/>
            </a:lvl5pPr>
            <a:lvl6pPr marL="1947932" indent="0">
              <a:buNone/>
              <a:defRPr sz="1193"/>
            </a:lvl6pPr>
            <a:lvl7pPr marL="2337518" indent="0">
              <a:buNone/>
              <a:defRPr sz="1193"/>
            </a:lvl7pPr>
            <a:lvl8pPr marL="2727104" indent="0">
              <a:buNone/>
              <a:defRPr sz="1193"/>
            </a:lvl8pPr>
            <a:lvl9pPr marL="3116691" indent="0">
              <a:buNone/>
              <a:defRPr sz="1193"/>
            </a:lvl9pPr>
          </a:lstStyle>
          <a:p>
            <a:pPr lvl="0"/>
            <a:r>
              <a:rPr lang="ja-JP" altLang="en-US"/>
              <a:t>マスタ テキストの書式設定</a:t>
            </a:r>
          </a:p>
        </p:txBody>
      </p:sp>
      <p:sp>
        <p:nvSpPr>
          <p:cNvPr id="121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1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20" name="Rectangle 6"/>
          <p:cNvSpPr>
            <a:spLocks noGrp="1" noChangeArrowheads="1"/>
          </p:cNvSpPr>
          <p:nvPr>
            <p:ph type="sldNum" sz="quarter" idx="12"/>
          </p:nvPr>
        </p:nvSpPr>
        <p:spPr>
          <a:ln/>
        </p:spPr>
        <p:txBody>
          <a:bodyPr/>
          <a:lstStyle>
            <a:lvl1pPr>
              <a:defRPr/>
            </a:lvl1pPr>
          </a:lstStyle>
          <a:p>
            <a:pPr>
              <a:defRPr/>
            </a:pPr>
            <a:fld id="{969495C7-EB45-44FC-AD03-D63AE8B4365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442931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222" name="タイトル 1"/>
          <p:cNvSpPr>
            <a:spLocks noGrp="1"/>
          </p:cNvSpPr>
          <p:nvPr>
            <p:ph type="title"/>
          </p:nvPr>
        </p:nvSpPr>
        <p:spPr/>
        <p:txBody>
          <a:bodyPr/>
          <a:lstStyle/>
          <a:p>
            <a:r>
              <a:rPr lang="ja-JP" altLang="en-US"/>
              <a:t>マスタ タイトルの書式設定</a:t>
            </a:r>
          </a:p>
        </p:txBody>
      </p:sp>
      <p:sp>
        <p:nvSpPr>
          <p:cNvPr id="1223" name="コンテンツ プレースホルダ 2"/>
          <p:cNvSpPr>
            <a:spLocks noGrp="1"/>
          </p:cNvSpPr>
          <p:nvPr>
            <p:ph sz="half" idx="1"/>
          </p:nvPr>
        </p:nvSpPr>
        <p:spPr>
          <a:xfrm>
            <a:off x="495300" y="1600205"/>
            <a:ext cx="4375150"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24" name="コンテンツ プレースホルダ 3"/>
          <p:cNvSpPr>
            <a:spLocks noGrp="1"/>
          </p:cNvSpPr>
          <p:nvPr>
            <p:ph sz="half" idx="2"/>
          </p:nvPr>
        </p:nvSpPr>
        <p:spPr>
          <a:xfrm>
            <a:off x="5035550" y="1600205"/>
            <a:ext cx="4375150"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2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2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27" name="Rectangle 6"/>
          <p:cNvSpPr>
            <a:spLocks noGrp="1" noChangeArrowheads="1"/>
          </p:cNvSpPr>
          <p:nvPr>
            <p:ph type="sldNum" sz="quarter" idx="12"/>
          </p:nvPr>
        </p:nvSpPr>
        <p:spPr>
          <a:ln/>
        </p:spPr>
        <p:txBody>
          <a:bodyPr/>
          <a:lstStyle>
            <a:lvl1pPr>
              <a:defRPr/>
            </a:lvl1pPr>
          </a:lstStyle>
          <a:p>
            <a:pPr>
              <a:defRPr/>
            </a:pPr>
            <a:fld id="{DF2AC33B-2F34-4F0E-88C6-CF3D79078BE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855484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229"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230" name="テキスト プレースホルダ 2"/>
          <p:cNvSpPr>
            <a:spLocks noGrp="1"/>
          </p:cNvSpPr>
          <p:nvPr>
            <p:ph type="body" idx="1"/>
          </p:nvPr>
        </p:nvSpPr>
        <p:spPr>
          <a:xfrm>
            <a:off x="495300" y="1535113"/>
            <a:ext cx="4376870" cy="63976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 テキストの書式設定</a:t>
            </a:r>
          </a:p>
        </p:txBody>
      </p:sp>
      <p:sp>
        <p:nvSpPr>
          <p:cNvPr id="1231" name="コンテンツ プレースホルダ 3"/>
          <p:cNvSpPr>
            <a:spLocks noGrp="1"/>
          </p:cNvSpPr>
          <p:nvPr>
            <p:ph sz="half" idx="2"/>
          </p:nvPr>
        </p:nvSpPr>
        <p:spPr>
          <a:xfrm>
            <a:off x="495300" y="2174875"/>
            <a:ext cx="4376870"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32" name="テキスト プレースホルダ 4"/>
          <p:cNvSpPr>
            <a:spLocks noGrp="1"/>
          </p:cNvSpPr>
          <p:nvPr>
            <p:ph type="body" sz="quarter" idx="3"/>
          </p:nvPr>
        </p:nvSpPr>
        <p:spPr>
          <a:xfrm>
            <a:off x="5032113" y="1535113"/>
            <a:ext cx="4378590" cy="63976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 テキストの書式設定</a:t>
            </a:r>
          </a:p>
        </p:txBody>
      </p:sp>
      <p:sp>
        <p:nvSpPr>
          <p:cNvPr id="1233" name="コンテンツ プレースホルダ 5"/>
          <p:cNvSpPr>
            <a:spLocks noGrp="1"/>
          </p:cNvSpPr>
          <p:nvPr>
            <p:ph sz="quarter" idx="4"/>
          </p:nvPr>
        </p:nvSpPr>
        <p:spPr>
          <a:xfrm>
            <a:off x="5032113" y="2174875"/>
            <a:ext cx="4378590"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3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3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36" name="Rectangle 6"/>
          <p:cNvSpPr>
            <a:spLocks noGrp="1" noChangeArrowheads="1"/>
          </p:cNvSpPr>
          <p:nvPr>
            <p:ph type="sldNum" sz="quarter" idx="12"/>
          </p:nvPr>
        </p:nvSpPr>
        <p:spPr>
          <a:ln/>
        </p:spPr>
        <p:txBody>
          <a:bodyPr/>
          <a:lstStyle>
            <a:lvl1pPr>
              <a:defRPr/>
            </a:lvl1pPr>
          </a:lstStyle>
          <a:p>
            <a:pPr>
              <a:defRPr/>
            </a:pPr>
            <a:fld id="{C6C53AEF-21F9-4774-98D8-AEE108804BA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025172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238" name="タイトル 1"/>
          <p:cNvSpPr>
            <a:spLocks noGrp="1"/>
          </p:cNvSpPr>
          <p:nvPr>
            <p:ph type="title"/>
          </p:nvPr>
        </p:nvSpPr>
        <p:spPr>
          <a:xfrm>
            <a:off x="2" y="0"/>
            <a:ext cx="9905999" cy="476250"/>
          </a:xfrm>
        </p:spPr>
        <p:txBody>
          <a:bodyPr/>
          <a:lstStyle/>
          <a:p>
            <a:r>
              <a:rPr lang="ja-JP" altLang="en-US"/>
              <a:t>マスタ タイトルの書式設定</a:t>
            </a:r>
          </a:p>
        </p:txBody>
      </p:sp>
      <p:sp>
        <p:nvSpPr>
          <p:cNvPr id="123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4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41" name="Rectangle 6"/>
          <p:cNvSpPr>
            <a:spLocks noGrp="1" noChangeArrowheads="1"/>
          </p:cNvSpPr>
          <p:nvPr>
            <p:ph type="sldNum" sz="quarter" idx="12"/>
          </p:nvPr>
        </p:nvSpPr>
        <p:spPr>
          <a:ln/>
        </p:spPr>
        <p:txBody>
          <a:bodyPr/>
          <a:lstStyle>
            <a:lvl1pPr>
              <a:defRPr/>
            </a:lvl1pPr>
          </a:lstStyle>
          <a:p>
            <a:pPr>
              <a:defRPr/>
            </a:pPr>
            <a:fld id="{187444CD-CF9A-43A5-BE12-268C960DD39C}"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6399873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24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4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45" name="Rectangle 6"/>
          <p:cNvSpPr>
            <a:spLocks noGrp="1" noChangeArrowheads="1"/>
          </p:cNvSpPr>
          <p:nvPr>
            <p:ph type="sldNum" sz="quarter" idx="12"/>
          </p:nvPr>
        </p:nvSpPr>
        <p:spPr>
          <a:ln/>
        </p:spPr>
        <p:txBody>
          <a:bodyPr/>
          <a:lstStyle>
            <a:lvl1pPr>
              <a:defRPr/>
            </a:lvl1pPr>
          </a:lstStyle>
          <a:p>
            <a:pPr>
              <a:defRPr/>
            </a:pPr>
            <a:fld id="{683F3F58-231D-4EBF-B691-E65EEE65C9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724669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247" name="タイトル 1"/>
          <p:cNvSpPr>
            <a:spLocks noGrp="1"/>
          </p:cNvSpPr>
          <p:nvPr>
            <p:ph type="title"/>
          </p:nvPr>
        </p:nvSpPr>
        <p:spPr>
          <a:xfrm>
            <a:off x="495300" y="273050"/>
            <a:ext cx="3259006" cy="1162050"/>
          </a:xfrm>
        </p:spPr>
        <p:txBody>
          <a:bodyPr anchor="b"/>
          <a:lstStyle>
            <a:lvl1pPr algn="l">
              <a:defRPr sz="1704" b="1"/>
            </a:lvl1pPr>
          </a:lstStyle>
          <a:p>
            <a:r>
              <a:rPr lang="ja-JP" altLang="en-US"/>
              <a:t>マスタ タイトルの書式設定</a:t>
            </a:r>
          </a:p>
        </p:txBody>
      </p:sp>
      <p:sp>
        <p:nvSpPr>
          <p:cNvPr id="1248" name="コンテンツ プレースホルダ 2"/>
          <p:cNvSpPr>
            <a:spLocks noGrp="1"/>
          </p:cNvSpPr>
          <p:nvPr>
            <p:ph idx="1"/>
          </p:nvPr>
        </p:nvSpPr>
        <p:spPr>
          <a:xfrm>
            <a:off x="3872972" y="273055"/>
            <a:ext cx="5537729" cy="5853113"/>
          </a:xfrm>
        </p:spPr>
        <p:txBody>
          <a:bodyPr/>
          <a:lstStyle>
            <a:lvl1pPr>
              <a:defRPr sz="2727"/>
            </a:lvl1pPr>
            <a:lvl2pPr>
              <a:defRPr sz="2386"/>
            </a:lvl2pPr>
            <a:lvl3pPr>
              <a:defRPr sz="2045"/>
            </a:lvl3pPr>
            <a:lvl4pPr>
              <a:defRPr sz="1704"/>
            </a:lvl4pPr>
            <a:lvl5pPr>
              <a:defRPr sz="1704"/>
            </a:lvl5pPr>
            <a:lvl6pPr>
              <a:defRPr sz="1704"/>
            </a:lvl6pPr>
            <a:lvl7pPr>
              <a:defRPr sz="1704"/>
            </a:lvl7pPr>
            <a:lvl8pPr>
              <a:defRPr sz="1704"/>
            </a:lvl8pPr>
            <a:lvl9pPr>
              <a:defRPr sz="170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49" name="テキスト プレースホルダ 3"/>
          <p:cNvSpPr>
            <a:spLocks noGrp="1"/>
          </p:cNvSpPr>
          <p:nvPr>
            <p:ph type="body" sz="half" idx="2"/>
          </p:nvPr>
        </p:nvSpPr>
        <p:spPr>
          <a:xfrm>
            <a:off x="495300" y="1435103"/>
            <a:ext cx="3259006" cy="4691063"/>
          </a:xfrm>
        </p:spPr>
        <p:txBody>
          <a:bodyPr/>
          <a:lstStyle>
            <a:lvl1pPr marL="0" indent="0">
              <a:buNone/>
              <a:defRPr sz="1193"/>
            </a:lvl1pPr>
            <a:lvl2pPr marL="389586" indent="0">
              <a:buNone/>
              <a:defRPr sz="1023"/>
            </a:lvl2pPr>
            <a:lvl3pPr marL="779173" indent="0">
              <a:buNone/>
              <a:defRPr sz="852"/>
            </a:lvl3pPr>
            <a:lvl4pPr marL="1168759" indent="0">
              <a:buNone/>
              <a:defRPr sz="767"/>
            </a:lvl4pPr>
            <a:lvl5pPr marL="1558345" indent="0">
              <a:buNone/>
              <a:defRPr sz="767"/>
            </a:lvl5pPr>
            <a:lvl6pPr marL="1947932" indent="0">
              <a:buNone/>
              <a:defRPr sz="767"/>
            </a:lvl6pPr>
            <a:lvl7pPr marL="2337518" indent="0">
              <a:buNone/>
              <a:defRPr sz="767"/>
            </a:lvl7pPr>
            <a:lvl8pPr marL="2727104" indent="0">
              <a:buNone/>
              <a:defRPr sz="767"/>
            </a:lvl8pPr>
            <a:lvl9pPr marL="3116691" indent="0">
              <a:buNone/>
              <a:defRPr sz="767"/>
            </a:lvl9pPr>
          </a:lstStyle>
          <a:p>
            <a:pPr lvl="0"/>
            <a:r>
              <a:rPr lang="ja-JP" altLang="en-US"/>
              <a:t>マスタ テキストの書式設定</a:t>
            </a:r>
          </a:p>
        </p:txBody>
      </p:sp>
      <p:sp>
        <p:nvSpPr>
          <p:cNvPr id="1250"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51"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52" name="Rectangle 6"/>
          <p:cNvSpPr>
            <a:spLocks noGrp="1" noChangeArrowheads="1"/>
          </p:cNvSpPr>
          <p:nvPr>
            <p:ph type="sldNum" sz="quarter" idx="12"/>
          </p:nvPr>
        </p:nvSpPr>
        <p:spPr>
          <a:ln/>
        </p:spPr>
        <p:txBody>
          <a:bodyPr/>
          <a:lstStyle>
            <a:lvl1pPr>
              <a:defRPr/>
            </a:lvl1pPr>
          </a:lstStyle>
          <a:p>
            <a:pPr>
              <a:defRPr/>
            </a:pPr>
            <a:fld id="{4C316799-1F4F-4325-A1CE-E301192D9F0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165977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254" name="タイトル 1"/>
          <p:cNvSpPr>
            <a:spLocks noGrp="1"/>
          </p:cNvSpPr>
          <p:nvPr>
            <p:ph type="title"/>
          </p:nvPr>
        </p:nvSpPr>
        <p:spPr>
          <a:xfrm>
            <a:off x="1941645" y="4800600"/>
            <a:ext cx="5943600" cy="566738"/>
          </a:xfrm>
        </p:spPr>
        <p:txBody>
          <a:bodyPr anchor="b"/>
          <a:lstStyle>
            <a:lvl1pPr algn="l">
              <a:defRPr sz="1704" b="1"/>
            </a:lvl1pPr>
          </a:lstStyle>
          <a:p>
            <a:r>
              <a:rPr lang="ja-JP" altLang="en-US"/>
              <a:t>マスタ タイトルの書式設定</a:t>
            </a:r>
          </a:p>
        </p:txBody>
      </p:sp>
      <p:sp>
        <p:nvSpPr>
          <p:cNvPr id="1255" name="図プレースホルダ 2"/>
          <p:cNvSpPr>
            <a:spLocks noGrp="1"/>
          </p:cNvSpPr>
          <p:nvPr>
            <p:ph type="pic" idx="1"/>
          </p:nvPr>
        </p:nvSpPr>
        <p:spPr>
          <a:xfrm>
            <a:off x="1941645" y="612775"/>
            <a:ext cx="5943600" cy="4114800"/>
          </a:xfrm>
        </p:spPr>
        <p:txBody>
          <a:bodyPr/>
          <a:lstStyle>
            <a:lvl1pPr marL="0" indent="0">
              <a:buNone/>
              <a:defRPr sz="2727"/>
            </a:lvl1pPr>
            <a:lvl2pPr marL="389586" indent="0">
              <a:buNone/>
              <a:defRPr sz="2386"/>
            </a:lvl2pPr>
            <a:lvl3pPr marL="779173" indent="0">
              <a:buNone/>
              <a:defRPr sz="2045"/>
            </a:lvl3pPr>
            <a:lvl4pPr marL="1168759" indent="0">
              <a:buNone/>
              <a:defRPr sz="1704"/>
            </a:lvl4pPr>
            <a:lvl5pPr marL="1558345" indent="0">
              <a:buNone/>
              <a:defRPr sz="1704"/>
            </a:lvl5pPr>
            <a:lvl6pPr marL="1947932" indent="0">
              <a:buNone/>
              <a:defRPr sz="1704"/>
            </a:lvl6pPr>
            <a:lvl7pPr marL="2337518" indent="0">
              <a:buNone/>
              <a:defRPr sz="1704"/>
            </a:lvl7pPr>
            <a:lvl8pPr marL="2727104" indent="0">
              <a:buNone/>
              <a:defRPr sz="1704"/>
            </a:lvl8pPr>
            <a:lvl9pPr marL="3116691" indent="0">
              <a:buNone/>
              <a:defRPr sz="1704"/>
            </a:lvl9pPr>
          </a:lstStyle>
          <a:p>
            <a:pPr lvl="0"/>
            <a:endParaRPr lang="ja-JP" altLang="en-US" noProof="0"/>
          </a:p>
        </p:txBody>
      </p:sp>
      <p:sp>
        <p:nvSpPr>
          <p:cNvPr id="1256" name="テキスト プレースホルダ 3"/>
          <p:cNvSpPr>
            <a:spLocks noGrp="1"/>
          </p:cNvSpPr>
          <p:nvPr>
            <p:ph type="body" sz="half" idx="2"/>
          </p:nvPr>
        </p:nvSpPr>
        <p:spPr>
          <a:xfrm>
            <a:off x="1941645" y="5367338"/>
            <a:ext cx="5943600" cy="804862"/>
          </a:xfrm>
        </p:spPr>
        <p:txBody>
          <a:bodyPr/>
          <a:lstStyle>
            <a:lvl1pPr marL="0" indent="0">
              <a:buNone/>
              <a:defRPr sz="1193"/>
            </a:lvl1pPr>
            <a:lvl2pPr marL="389586" indent="0">
              <a:buNone/>
              <a:defRPr sz="1023"/>
            </a:lvl2pPr>
            <a:lvl3pPr marL="779173" indent="0">
              <a:buNone/>
              <a:defRPr sz="852"/>
            </a:lvl3pPr>
            <a:lvl4pPr marL="1168759" indent="0">
              <a:buNone/>
              <a:defRPr sz="767"/>
            </a:lvl4pPr>
            <a:lvl5pPr marL="1558345" indent="0">
              <a:buNone/>
              <a:defRPr sz="767"/>
            </a:lvl5pPr>
            <a:lvl6pPr marL="1947932" indent="0">
              <a:buNone/>
              <a:defRPr sz="767"/>
            </a:lvl6pPr>
            <a:lvl7pPr marL="2337518" indent="0">
              <a:buNone/>
              <a:defRPr sz="767"/>
            </a:lvl7pPr>
            <a:lvl8pPr marL="2727104" indent="0">
              <a:buNone/>
              <a:defRPr sz="767"/>
            </a:lvl8pPr>
            <a:lvl9pPr marL="3116691" indent="0">
              <a:buNone/>
              <a:defRPr sz="767"/>
            </a:lvl9pPr>
          </a:lstStyle>
          <a:p>
            <a:pPr lvl="0"/>
            <a:r>
              <a:rPr lang="ja-JP" altLang="en-US"/>
              <a:t>マスタ テキストの書式設定</a:t>
            </a:r>
          </a:p>
        </p:txBody>
      </p:sp>
      <p:sp>
        <p:nvSpPr>
          <p:cNvPr id="125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5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59" name="Rectangle 6"/>
          <p:cNvSpPr>
            <a:spLocks noGrp="1" noChangeArrowheads="1"/>
          </p:cNvSpPr>
          <p:nvPr>
            <p:ph type="sldNum" sz="quarter" idx="12"/>
          </p:nvPr>
        </p:nvSpPr>
        <p:spPr>
          <a:ln/>
        </p:spPr>
        <p:txBody>
          <a:bodyPr/>
          <a:lstStyle>
            <a:lvl1pPr>
              <a:defRPr/>
            </a:lvl1pPr>
          </a:lstStyle>
          <a:p>
            <a:pPr>
              <a:defRPr/>
            </a:pPr>
            <a:fld id="{750F1F92-7EF5-4EED-B296-32BD89E6476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814401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261" name="タイトル 1"/>
          <p:cNvSpPr>
            <a:spLocks noGrp="1"/>
          </p:cNvSpPr>
          <p:nvPr>
            <p:ph type="title"/>
          </p:nvPr>
        </p:nvSpPr>
        <p:spPr/>
        <p:txBody>
          <a:bodyPr/>
          <a:lstStyle/>
          <a:p>
            <a:r>
              <a:rPr lang="ja-JP" altLang="en-US"/>
              <a:t>マスタ タイトルの書式設定</a:t>
            </a:r>
          </a:p>
        </p:txBody>
      </p:sp>
      <p:sp>
        <p:nvSpPr>
          <p:cNvPr id="1262"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6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6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65" name="Rectangle 6"/>
          <p:cNvSpPr>
            <a:spLocks noGrp="1" noChangeArrowheads="1"/>
          </p:cNvSpPr>
          <p:nvPr>
            <p:ph type="sldNum" sz="quarter" idx="12"/>
          </p:nvPr>
        </p:nvSpPr>
        <p:spPr>
          <a:ln/>
        </p:spPr>
        <p:txBody>
          <a:bodyPr/>
          <a:lstStyle>
            <a:lvl1pPr>
              <a:defRPr/>
            </a:lvl1pPr>
          </a:lstStyle>
          <a:p>
            <a:pPr>
              <a:defRPr/>
            </a:pPr>
            <a:fld id="{1A8CFFFD-8077-4879-BE2B-B381BF6D8B2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12630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267" name="縦書きタイトル 1"/>
          <p:cNvSpPr>
            <a:spLocks noGrp="1"/>
          </p:cNvSpPr>
          <p:nvPr>
            <p:ph type="title" orient="vert"/>
          </p:nvPr>
        </p:nvSpPr>
        <p:spPr>
          <a:xfrm>
            <a:off x="7058025" y="4"/>
            <a:ext cx="2352675" cy="6126163"/>
          </a:xfrm>
        </p:spPr>
        <p:txBody>
          <a:bodyPr vert="eaVert"/>
          <a:lstStyle/>
          <a:p>
            <a:r>
              <a:rPr lang="ja-JP" altLang="en-US"/>
              <a:t>マスタ タイトルの書式設定</a:t>
            </a:r>
          </a:p>
        </p:txBody>
      </p:sp>
      <p:sp>
        <p:nvSpPr>
          <p:cNvPr id="1268" name="縦書きテキスト プレースホルダ 2"/>
          <p:cNvSpPr>
            <a:spLocks noGrp="1"/>
          </p:cNvSpPr>
          <p:nvPr>
            <p:ph type="body" orient="vert" idx="1"/>
          </p:nvPr>
        </p:nvSpPr>
        <p:spPr>
          <a:xfrm>
            <a:off x="0" y="4"/>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6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7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71" name="Rectangle 6"/>
          <p:cNvSpPr>
            <a:spLocks noGrp="1" noChangeArrowheads="1"/>
          </p:cNvSpPr>
          <p:nvPr>
            <p:ph type="sldNum" sz="quarter" idx="12"/>
          </p:nvPr>
        </p:nvSpPr>
        <p:spPr>
          <a:ln/>
        </p:spPr>
        <p:txBody>
          <a:bodyPr/>
          <a:lstStyle>
            <a:lvl1pPr>
              <a:defRPr/>
            </a:lvl1pPr>
          </a:lstStyle>
          <a:p>
            <a:pPr>
              <a:defRPr/>
            </a:pPr>
            <a:fld id="{9C1451B1-9E3D-4759-BEF2-CDC444D2FF4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709732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1273" name="コンテンツ プレースホルダ 1"/>
          <p:cNvSpPr>
            <a:spLocks noGrp="1"/>
          </p:cNvSpPr>
          <p:nvPr>
            <p:ph/>
          </p:nvPr>
        </p:nvSpPr>
        <p:spPr>
          <a:xfrm>
            <a:off x="495300" y="274643"/>
            <a:ext cx="89154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74"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275"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276" name="Rectangle 6"/>
          <p:cNvSpPr>
            <a:spLocks noGrp="1" noChangeArrowheads="1"/>
          </p:cNvSpPr>
          <p:nvPr>
            <p:ph type="sldNum" sz="quarter" idx="12"/>
          </p:nvPr>
        </p:nvSpPr>
        <p:spPr/>
        <p:txBody>
          <a:bodyPr/>
          <a:lstStyle>
            <a:lvl1pPr>
              <a:defRPr/>
            </a:lvl1pPr>
          </a:lstStyle>
          <a:p>
            <a:pPr>
              <a:defRPr/>
            </a:pPr>
            <a:fld id="{1B5F4DF4-080C-47D2-B05C-2C8282E0C6F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15871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D638BEA-5FA0-4B9D-B911-2F7EA52B87A3}" type="slidenum">
              <a:rPr lang="en-US" altLang="ja-JP"/>
              <a:pPr>
                <a:defRPr/>
              </a:pPr>
              <a:t>‹#›</a:t>
            </a:fld>
            <a:endParaRPr lang="en-US" altLang="ja-JP"/>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grpSp>
        <p:nvGrpSpPr>
          <p:cNvPr id="1278" name="Group 17"/>
          <p:cNvGrpSpPr/>
          <p:nvPr userDrawn="1"/>
        </p:nvGrpSpPr>
        <p:grpSpPr>
          <a:xfrm>
            <a:off x="0" y="2"/>
            <a:ext cx="9906000" cy="504825"/>
            <a:chOff x="0" y="0"/>
            <a:chExt cx="5760" cy="318"/>
          </a:xfrm>
        </p:grpSpPr>
        <p:pic>
          <p:nvPicPr>
            <p:cNvPr id="1279"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w="9525">
              <a:noFill/>
              <a:miter lim="800000"/>
              <a:headEnd/>
              <a:tailEnd/>
            </a:ln>
          </p:spPr>
        </p:pic>
        <p:pic>
          <p:nvPicPr>
            <p:cNvPr id="1280"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w="9525">
              <a:noFill/>
              <a:miter lim="800000"/>
              <a:headEnd/>
              <a:tailEnd/>
            </a:ln>
          </p:spPr>
        </p:pic>
        <p:pic>
          <p:nvPicPr>
            <p:cNvPr id="1281"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w="9525">
              <a:noFill/>
              <a:miter lim="800000"/>
              <a:headEnd/>
              <a:tailEnd/>
            </a:ln>
          </p:spPr>
        </p:pic>
      </p:grpSp>
      <p:sp>
        <p:nvSpPr>
          <p:cNvPr id="1282" name="Rectangle 2"/>
          <p:cNvSpPr>
            <a:spLocks noGrp="1" noChangeArrowheads="1"/>
          </p:cNvSpPr>
          <p:nvPr userDrawn="1">
            <p:ph type="title"/>
          </p:nvPr>
        </p:nvSpPr>
        <p:spPr>
          <a:xfrm>
            <a:off x="1"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215">
                <a:solidFill>
                  <a:srgbClr val="0070C0"/>
                </a:solidFill>
              </a:defRPr>
            </a:lvl1pPr>
          </a:lstStyle>
          <a:p>
            <a:pPr lvl="0"/>
            <a:r>
              <a:rPr lang="ja-JP" altLang="en-US" dirty="0"/>
              <a:t>マスタ タイトルの書式設定</a:t>
            </a:r>
          </a:p>
        </p:txBody>
      </p:sp>
      <p:sp>
        <p:nvSpPr>
          <p:cNvPr id="1283" name="Rectangle 6"/>
          <p:cNvSpPr>
            <a:spLocks noGrp="1" noChangeArrowheads="1"/>
          </p:cNvSpPr>
          <p:nvPr userDrawn="1">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17867773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128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286" name="Rectangle 6"/>
          <p:cNvSpPr>
            <a:spLocks noGrp="1" noChangeArrowheads="1"/>
          </p:cNvSpPr>
          <p:nvPr>
            <p:ph type="sldNum" sz="quarter" idx="12"/>
          </p:nvPr>
        </p:nvSpPr>
        <p:spPr>
          <a:xfrm>
            <a:off x="9455950" y="6465489"/>
            <a:ext cx="450050" cy="392513"/>
          </a:xfrm>
          <a:prstGeom prst="rect">
            <a:avLst/>
          </a:prstGeom>
          <a:ln/>
        </p:spPr>
        <p:txBody>
          <a:bodyPr/>
          <a:lstStyle>
            <a:lvl1pPr>
              <a:defRPr/>
            </a:lvl1pPr>
          </a:lstStyle>
          <a:p>
            <a:pPr>
              <a:defRPr/>
            </a:pPr>
            <a:fld id="{651FC12D-27C1-4F31-90C9-A93D49E44687}" type="slidenum">
              <a:rPr lang="en-US" altLang="ja-JP"/>
              <a:pPr>
                <a:defRPr/>
              </a:pPr>
              <a:t>‹#›</a:t>
            </a:fld>
            <a:endParaRPr lang="en-US" altLang="ja-JP"/>
          </a:p>
        </p:txBody>
      </p:sp>
      <p:cxnSp>
        <p:nvCxnSpPr>
          <p:cNvPr id="1287" name="直線コネクタ 3"/>
          <p:cNvCxnSpPr/>
          <p:nvPr userDrawn="1"/>
        </p:nvCxnSpPr>
        <p:spPr>
          <a:xfrm>
            <a:off x="344488" y="519652"/>
            <a:ext cx="9217024" cy="0"/>
          </a:xfrm>
          <a:prstGeom prst="line">
            <a:avLst/>
          </a:prstGeom>
          <a:ln w="15875">
            <a:solidFill>
              <a:srgbClr val="4679A1"/>
            </a:solidFill>
          </a:ln>
        </p:spPr>
        <p:style>
          <a:lnRef idx="1">
            <a:schemeClr val="accent1"/>
          </a:lnRef>
          <a:fillRef idx="0">
            <a:schemeClr val="accent1"/>
          </a:fillRef>
          <a:effectRef idx="0">
            <a:schemeClr val="accent1"/>
          </a:effectRef>
          <a:fontRef idx="minor">
            <a:schemeClr val="tx1"/>
          </a:fontRef>
        </p:style>
      </p:cxnSp>
      <p:sp>
        <p:nvSpPr>
          <p:cNvPr id="1288" name="正方形/長方形 1"/>
          <p:cNvSpPr/>
          <p:nvPr userDrawn="1"/>
        </p:nvSpPr>
        <p:spPr>
          <a:xfrm>
            <a:off x="5745088" y="6619453"/>
            <a:ext cx="3744416" cy="234360"/>
          </a:xfrm>
          <a:prstGeom prst="rect">
            <a:avLst/>
          </a:prstGeom>
        </p:spPr>
        <p:txBody>
          <a:bodyPr wrap="square">
            <a:spAutoFit/>
          </a:bodyPr>
          <a:lstStyle/>
          <a:p>
            <a:pPr algn="r"/>
            <a:r>
              <a:rPr lang="en-US" altLang="ja-JP" sz="923" b="0" i="0" dirty="0">
                <a:solidFill>
                  <a:schemeClr val="bg1">
                    <a:lumMod val="85000"/>
                  </a:schemeClr>
                </a:solidFill>
                <a:effectLst/>
                <a:latin typeface="ヒラギノ角ゴ Pro W3"/>
              </a:rPr>
              <a:t>Copyright© 2021 MLIT Japan. All Rights Reserved.</a:t>
            </a:r>
            <a:endParaRPr lang="ja-JP" altLang="en-US" sz="923" dirty="0">
              <a:solidFill>
                <a:schemeClr val="bg1">
                  <a:lumMod val="85000"/>
                </a:schemeClr>
              </a:solidFill>
            </a:endParaRPr>
          </a:p>
        </p:txBody>
      </p:sp>
    </p:spTree>
    <p:extLst>
      <p:ext uri="{BB962C8B-B14F-4D97-AF65-F5344CB8AC3E}">
        <p14:creationId xmlns:p14="http://schemas.microsoft.com/office/powerpoint/2010/main" val="31148153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grpSp>
        <p:nvGrpSpPr>
          <p:cNvPr id="1290" name="Group 17"/>
          <p:cNvGrpSpPr/>
          <p:nvPr userDrawn="1"/>
        </p:nvGrpSpPr>
        <p:grpSpPr>
          <a:xfrm>
            <a:off x="0" y="2"/>
            <a:ext cx="9906000" cy="504825"/>
            <a:chOff x="0" y="0"/>
            <a:chExt cx="5760" cy="318"/>
          </a:xfrm>
        </p:grpSpPr>
        <p:pic>
          <p:nvPicPr>
            <p:cNvPr id="1291"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w="9525">
              <a:noFill/>
              <a:miter lim="800000"/>
              <a:headEnd/>
              <a:tailEnd/>
            </a:ln>
          </p:spPr>
        </p:pic>
        <p:pic>
          <p:nvPicPr>
            <p:cNvPr id="1292"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w="9525">
              <a:noFill/>
              <a:miter lim="800000"/>
              <a:headEnd/>
              <a:tailEnd/>
            </a:ln>
          </p:spPr>
        </p:pic>
        <p:pic>
          <p:nvPicPr>
            <p:cNvPr id="1293"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w="9525">
              <a:noFill/>
              <a:miter lim="800000"/>
              <a:headEnd/>
              <a:tailEnd/>
            </a:ln>
          </p:spPr>
        </p:pic>
      </p:grpSp>
      <p:sp>
        <p:nvSpPr>
          <p:cNvPr id="1294" name="Rectangle 2"/>
          <p:cNvSpPr>
            <a:spLocks noGrp="1" noChangeArrowheads="1"/>
          </p:cNvSpPr>
          <p:nvPr>
            <p:ph type="title"/>
          </p:nvPr>
        </p:nvSpPr>
        <p:spPr>
          <a:xfrm>
            <a:off x="1"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031">
                <a:solidFill>
                  <a:srgbClr val="0070C0"/>
                </a:solidFill>
              </a:defRPr>
            </a:lvl1pPr>
          </a:lstStyle>
          <a:p>
            <a:pPr lvl="0"/>
            <a:r>
              <a:rPr lang="ja-JP" altLang="en-US" dirty="0"/>
              <a:t>マスタ タイトルの書式設定</a:t>
            </a:r>
          </a:p>
        </p:txBody>
      </p:sp>
      <p:sp>
        <p:nvSpPr>
          <p:cNvPr id="1295" name="Rectangle 6"/>
          <p:cNvSpPr>
            <a:spLocks noGrp="1" noChangeArrowheads="1"/>
          </p:cNvSpPr>
          <p:nvPr>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35890605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grpSp>
        <p:nvGrpSpPr>
          <p:cNvPr id="1297" name="Group 17"/>
          <p:cNvGrpSpPr/>
          <p:nvPr userDrawn="1"/>
        </p:nvGrpSpPr>
        <p:grpSpPr>
          <a:xfrm>
            <a:off x="0" y="2"/>
            <a:ext cx="9906000" cy="504825"/>
            <a:chOff x="0" y="0"/>
            <a:chExt cx="5760" cy="318"/>
          </a:xfrm>
        </p:grpSpPr>
        <p:pic>
          <p:nvPicPr>
            <p:cNvPr id="1298"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w="9525">
              <a:noFill/>
              <a:miter lim="800000"/>
              <a:headEnd/>
              <a:tailEnd/>
            </a:ln>
          </p:spPr>
        </p:pic>
        <p:pic>
          <p:nvPicPr>
            <p:cNvPr id="1299"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w="9525">
              <a:noFill/>
              <a:miter lim="800000"/>
              <a:headEnd/>
              <a:tailEnd/>
            </a:ln>
          </p:spPr>
        </p:pic>
        <p:pic>
          <p:nvPicPr>
            <p:cNvPr id="1300"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w="9525">
              <a:noFill/>
              <a:miter lim="800000"/>
              <a:headEnd/>
              <a:tailEnd/>
            </a:ln>
          </p:spPr>
        </p:pic>
      </p:grpSp>
      <p:sp>
        <p:nvSpPr>
          <p:cNvPr id="1301" name="Rectangle 2"/>
          <p:cNvSpPr>
            <a:spLocks noGrp="1" noChangeArrowheads="1"/>
          </p:cNvSpPr>
          <p:nvPr>
            <p:ph type="title"/>
          </p:nvPr>
        </p:nvSpPr>
        <p:spPr>
          <a:xfrm>
            <a:off x="1"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031">
                <a:solidFill>
                  <a:srgbClr val="0070C0"/>
                </a:solidFill>
              </a:defRPr>
            </a:lvl1pPr>
          </a:lstStyle>
          <a:p>
            <a:pPr lvl="0"/>
            <a:r>
              <a:rPr lang="ja-JP" altLang="en-US" dirty="0"/>
              <a:t>マスタ タイトルの書式設定</a:t>
            </a:r>
          </a:p>
        </p:txBody>
      </p:sp>
      <p:sp>
        <p:nvSpPr>
          <p:cNvPr id="1302" name="Rectangle 6"/>
          <p:cNvSpPr>
            <a:spLocks noGrp="1" noChangeArrowheads="1"/>
          </p:cNvSpPr>
          <p:nvPr>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28223948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grpSp>
        <p:nvGrpSpPr>
          <p:cNvPr id="1304" name="Group 17"/>
          <p:cNvGrpSpPr/>
          <p:nvPr userDrawn="1"/>
        </p:nvGrpSpPr>
        <p:grpSpPr>
          <a:xfrm>
            <a:off x="0" y="2"/>
            <a:ext cx="9906000" cy="504825"/>
            <a:chOff x="0" y="0"/>
            <a:chExt cx="5760" cy="318"/>
          </a:xfrm>
        </p:grpSpPr>
        <p:pic>
          <p:nvPicPr>
            <p:cNvPr id="1305"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w="9525">
              <a:noFill/>
              <a:miter lim="800000"/>
              <a:headEnd/>
              <a:tailEnd/>
            </a:ln>
          </p:spPr>
        </p:pic>
        <p:pic>
          <p:nvPicPr>
            <p:cNvPr id="1306"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w="9525">
              <a:noFill/>
              <a:miter lim="800000"/>
              <a:headEnd/>
              <a:tailEnd/>
            </a:ln>
          </p:spPr>
        </p:pic>
        <p:pic>
          <p:nvPicPr>
            <p:cNvPr id="1307"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w="9525">
              <a:noFill/>
              <a:miter lim="800000"/>
              <a:headEnd/>
              <a:tailEnd/>
            </a:ln>
          </p:spPr>
        </p:pic>
      </p:grpSp>
      <p:sp>
        <p:nvSpPr>
          <p:cNvPr id="1308" name="Rectangle 2"/>
          <p:cNvSpPr>
            <a:spLocks noGrp="1" noChangeArrowheads="1"/>
          </p:cNvSpPr>
          <p:nvPr>
            <p:ph type="title"/>
          </p:nvPr>
        </p:nvSpPr>
        <p:spPr>
          <a:xfrm>
            <a:off x="1"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031">
                <a:solidFill>
                  <a:srgbClr val="0070C0"/>
                </a:solidFill>
              </a:defRPr>
            </a:lvl1pPr>
          </a:lstStyle>
          <a:p>
            <a:pPr lvl="0"/>
            <a:r>
              <a:rPr lang="ja-JP" altLang="en-US" dirty="0"/>
              <a:t>マスタ タイトルの書式設定</a:t>
            </a:r>
          </a:p>
        </p:txBody>
      </p:sp>
      <p:sp>
        <p:nvSpPr>
          <p:cNvPr id="1309" name="Rectangle 6"/>
          <p:cNvSpPr>
            <a:spLocks noGrp="1" noChangeArrowheads="1"/>
          </p:cNvSpPr>
          <p:nvPr>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10844823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grpSp>
        <p:nvGrpSpPr>
          <p:cNvPr id="1311" name="Group 17"/>
          <p:cNvGrpSpPr/>
          <p:nvPr userDrawn="1"/>
        </p:nvGrpSpPr>
        <p:grpSpPr>
          <a:xfrm>
            <a:off x="0" y="2"/>
            <a:ext cx="9906000" cy="504825"/>
            <a:chOff x="0" y="0"/>
            <a:chExt cx="5760" cy="318"/>
          </a:xfrm>
        </p:grpSpPr>
        <p:pic>
          <p:nvPicPr>
            <p:cNvPr id="1312"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w="9525">
              <a:noFill/>
              <a:miter lim="800000"/>
              <a:headEnd/>
              <a:tailEnd/>
            </a:ln>
          </p:spPr>
        </p:pic>
        <p:pic>
          <p:nvPicPr>
            <p:cNvPr id="1313"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w="9525">
              <a:noFill/>
              <a:miter lim="800000"/>
              <a:headEnd/>
              <a:tailEnd/>
            </a:ln>
          </p:spPr>
        </p:pic>
        <p:pic>
          <p:nvPicPr>
            <p:cNvPr id="1314"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w="9525">
              <a:noFill/>
              <a:miter lim="800000"/>
              <a:headEnd/>
              <a:tailEnd/>
            </a:ln>
          </p:spPr>
        </p:pic>
      </p:grpSp>
      <p:sp>
        <p:nvSpPr>
          <p:cNvPr id="1315" name="Rectangle 2"/>
          <p:cNvSpPr>
            <a:spLocks noGrp="1" noChangeArrowheads="1"/>
          </p:cNvSpPr>
          <p:nvPr>
            <p:ph type="title"/>
          </p:nvPr>
        </p:nvSpPr>
        <p:spPr>
          <a:xfrm>
            <a:off x="1"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031">
                <a:solidFill>
                  <a:srgbClr val="0070C0"/>
                </a:solidFill>
              </a:defRPr>
            </a:lvl1pPr>
          </a:lstStyle>
          <a:p>
            <a:pPr lvl="0"/>
            <a:r>
              <a:rPr lang="ja-JP" altLang="en-US" dirty="0"/>
              <a:t>マスタ タイトルの書式設定</a:t>
            </a:r>
          </a:p>
        </p:txBody>
      </p:sp>
      <p:sp>
        <p:nvSpPr>
          <p:cNvPr id="1316" name="Rectangle 6"/>
          <p:cNvSpPr>
            <a:spLocks noGrp="1" noChangeArrowheads="1"/>
          </p:cNvSpPr>
          <p:nvPr>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10816178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grpSp>
        <p:nvGrpSpPr>
          <p:cNvPr id="1318" name="Group 17"/>
          <p:cNvGrpSpPr/>
          <p:nvPr userDrawn="1"/>
        </p:nvGrpSpPr>
        <p:grpSpPr>
          <a:xfrm>
            <a:off x="0" y="2"/>
            <a:ext cx="9906000" cy="504825"/>
            <a:chOff x="0" y="0"/>
            <a:chExt cx="5760" cy="318"/>
          </a:xfrm>
        </p:grpSpPr>
        <p:pic>
          <p:nvPicPr>
            <p:cNvPr id="1319"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w="9525">
              <a:noFill/>
              <a:miter lim="800000"/>
              <a:headEnd/>
              <a:tailEnd/>
            </a:ln>
          </p:spPr>
        </p:pic>
        <p:pic>
          <p:nvPicPr>
            <p:cNvPr id="1320"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w="9525">
              <a:noFill/>
              <a:miter lim="800000"/>
              <a:headEnd/>
              <a:tailEnd/>
            </a:ln>
          </p:spPr>
        </p:pic>
        <p:pic>
          <p:nvPicPr>
            <p:cNvPr id="1321"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w="9525">
              <a:noFill/>
              <a:miter lim="800000"/>
              <a:headEnd/>
              <a:tailEnd/>
            </a:ln>
          </p:spPr>
        </p:pic>
      </p:grpSp>
      <p:sp>
        <p:nvSpPr>
          <p:cNvPr id="1322" name="Rectangle 2"/>
          <p:cNvSpPr>
            <a:spLocks noGrp="1" noChangeArrowheads="1"/>
          </p:cNvSpPr>
          <p:nvPr>
            <p:ph type="title"/>
          </p:nvPr>
        </p:nvSpPr>
        <p:spPr>
          <a:xfrm>
            <a:off x="1"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031">
                <a:solidFill>
                  <a:srgbClr val="0070C0"/>
                </a:solidFill>
              </a:defRPr>
            </a:lvl1pPr>
          </a:lstStyle>
          <a:p>
            <a:pPr lvl="0"/>
            <a:r>
              <a:rPr lang="ja-JP" altLang="en-US" dirty="0"/>
              <a:t>マスタ タイトルの書式設定</a:t>
            </a:r>
          </a:p>
        </p:txBody>
      </p:sp>
      <p:sp>
        <p:nvSpPr>
          <p:cNvPr id="1323" name="Rectangle 6"/>
          <p:cNvSpPr>
            <a:spLocks noGrp="1" noChangeArrowheads="1"/>
          </p:cNvSpPr>
          <p:nvPr>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4428616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8_タイトルとコンテンツ">
    <p:spTree>
      <p:nvGrpSpPr>
        <p:cNvPr id="1" name=""/>
        <p:cNvGrpSpPr/>
        <p:nvPr/>
      </p:nvGrpSpPr>
      <p:grpSpPr>
        <a:xfrm>
          <a:off x="0" y="0"/>
          <a:ext cx="0" cy="0"/>
          <a:chOff x="0" y="0"/>
          <a:chExt cx="0" cy="0"/>
        </a:xfrm>
      </p:grpSpPr>
      <p:grpSp>
        <p:nvGrpSpPr>
          <p:cNvPr id="1325" name="Group 17"/>
          <p:cNvGrpSpPr/>
          <p:nvPr userDrawn="1"/>
        </p:nvGrpSpPr>
        <p:grpSpPr>
          <a:xfrm>
            <a:off x="0" y="2"/>
            <a:ext cx="9906000" cy="504825"/>
            <a:chOff x="0" y="0"/>
            <a:chExt cx="5760" cy="318"/>
          </a:xfrm>
        </p:grpSpPr>
        <p:pic>
          <p:nvPicPr>
            <p:cNvPr id="1326"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w="9525">
              <a:noFill/>
              <a:miter lim="800000"/>
              <a:headEnd/>
              <a:tailEnd/>
            </a:ln>
          </p:spPr>
        </p:pic>
        <p:pic>
          <p:nvPicPr>
            <p:cNvPr id="1327"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w="9525">
              <a:noFill/>
              <a:miter lim="800000"/>
              <a:headEnd/>
              <a:tailEnd/>
            </a:ln>
          </p:spPr>
        </p:pic>
        <p:pic>
          <p:nvPicPr>
            <p:cNvPr id="1328"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w="9525">
              <a:noFill/>
              <a:miter lim="800000"/>
              <a:headEnd/>
              <a:tailEnd/>
            </a:ln>
          </p:spPr>
        </p:pic>
      </p:grpSp>
      <p:sp>
        <p:nvSpPr>
          <p:cNvPr id="1329" name="Rectangle 2"/>
          <p:cNvSpPr>
            <a:spLocks noGrp="1" noChangeArrowheads="1"/>
          </p:cNvSpPr>
          <p:nvPr>
            <p:ph type="title"/>
          </p:nvPr>
        </p:nvSpPr>
        <p:spPr>
          <a:xfrm>
            <a:off x="1"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031">
                <a:solidFill>
                  <a:srgbClr val="0070C0"/>
                </a:solidFill>
              </a:defRPr>
            </a:lvl1pPr>
          </a:lstStyle>
          <a:p>
            <a:pPr lvl="0"/>
            <a:r>
              <a:rPr lang="ja-JP" altLang="en-US" dirty="0"/>
              <a:t>マスタ タイトルの書式設定</a:t>
            </a:r>
          </a:p>
        </p:txBody>
      </p:sp>
      <p:sp>
        <p:nvSpPr>
          <p:cNvPr id="1330" name="Rectangle 6"/>
          <p:cNvSpPr>
            <a:spLocks noGrp="1" noChangeArrowheads="1"/>
          </p:cNvSpPr>
          <p:nvPr>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29183275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9_タイトルとコンテンツ">
    <p:spTree>
      <p:nvGrpSpPr>
        <p:cNvPr id="1" name=""/>
        <p:cNvGrpSpPr/>
        <p:nvPr/>
      </p:nvGrpSpPr>
      <p:grpSpPr>
        <a:xfrm>
          <a:off x="0" y="0"/>
          <a:ext cx="0" cy="0"/>
          <a:chOff x="0" y="0"/>
          <a:chExt cx="0" cy="0"/>
        </a:xfrm>
      </p:grpSpPr>
      <p:grpSp>
        <p:nvGrpSpPr>
          <p:cNvPr id="1332" name="Group 17"/>
          <p:cNvGrpSpPr/>
          <p:nvPr userDrawn="1"/>
        </p:nvGrpSpPr>
        <p:grpSpPr>
          <a:xfrm>
            <a:off x="0" y="2"/>
            <a:ext cx="9906000" cy="504825"/>
            <a:chOff x="0" y="0"/>
            <a:chExt cx="5760" cy="318"/>
          </a:xfrm>
        </p:grpSpPr>
        <p:pic>
          <p:nvPicPr>
            <p:cNvPr id="1333"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w="9525">
              <a:noFill/>
              <a:miter lim="800000"/>
              <a:headEnd/>
              <a:tailEnd/>
            </a:ln>
          </p:spPr>
        </p:pic>
        <p:pic>
          <p:nvPicPr>
            <p:cNvPr id="1334"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w="9525">
              <a:noFill/>
              <a:miter lim="800000"/>
              <a:headEnd/>
              <a:tailEnd/>
            </a:ln>
          </p:spPr>
        </p:pic>
        <p:pic>
          <p:nvPicPr>
            <p:cNvPr id="1335"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w="9525">
              <a:noFill/>
              <a:miter lim="800000"/>
              <a:headEnd/>
              <a:tailEnd/>
            </a:ln>
          </p:spPr>
        </p:pic>
      </p:grpSp>
      <p:sp>
        <p:nvSpPr>
          <p:cNvPr id="1336" name="Rectangle 2"/>
          <p:cNvSpPr>
            <a:spLocks noGrp="1" noChangeArrowheads="1"/>
          </p:cNvSpPr>
          <p:nvPr>
            <p:ph type="title"/>
          </p:nvPr>
        </p:nvSpPr>
        <p:spPr>
          <a:xfrm>
            <a:off x="1"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031">
                <a:solidFill>
                  <a:srgbClr val="0070C0"/>
                </a:solidFill>
              </a:defRPr>
            </a:lvl1pPr>
          </a:lstStyle>
          <a:p>
            <a:pPr lvl="0"/>
            <a:r>
              <a:rPr lang="ja-JP" altLang="en-US" dirty="0"/>
              <a:t>マスタ タイトルの書式設定</a:t>
            </a:r>
          </a:p>
        </p:txBody>
      </p:sp>
      <p:sp>
        <p:nvSpPr>
          <p:cNvPr id="1337" name="Rectangle 6"/>
          <p:cNvSpPr>
            <a:spLocks noGrp="1" noChangeArrowheads="1"/>
          </p:cNvSpPr>
          <p:nvPr>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40075799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0_タイトルとコンテンツ">
    <p:spTree>
      <p:nvGrpSpPr>
        <p:cNvPr id="1" name=""/>
        <p:cNvGrpSpPr/>
        <p:nvPr/>
      </p:nvGrpSpPr>
      <p:grpSpPr>
        <a:xfrm>
          <a:off x="0" y="0"/>
          <a:ext cx="0" cy="0"/>
          <a:chOff x="0" y="0"/>
          <a:chExt cx="0" cy="0"/>
        </a:xfrm>
      </p:grpSpPr>
      <p:grpSp>
        <p:nvGrpSpPr>
          <p:cNvPr id="1029" name="Group 17"/>
          <p:cNvGrpSpPr/>
          <p:nvPr userDrawn="1"/>
        </p:nvGrpSpPr>
        <p:grpSpPr>
          <a:xfrm>
            <a:off x="0" y="4"/>
            <a:ext cx="9906000" cy="504825"/>
            <a:chOff x="0" y="0"/>
            <a:chExt cx="5760" cy="318"/>
          </a:xfrm>
        </p:grpSpPr>
        <p:pic>
          <p:nvPicPr>
            <p:cNvPr id="1030"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w="9525">
              <a:noFill/>
              <a:miter lim="800000"/>
              <a:headEnd/>
              <a:tailEnd/>
            </a:ln>
          </p:spPr>
        </p:pic>
        <p:pic>
          <p:nvPicPr>
            <p:cNvPr id="1031"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w="9525">
              <a:noFill/>
              <a:miter lim="800000"/>
              <a:headEnd/>
              <a:tailEnd/>
            </a:ln>
          </p:spPr>
        </p:pic>
        <p:pic>
          <p:nvPicPr>
            <p:cNvPr id="1032"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w="9525">
              <a:noFill/>
              <a:miter lim="800000"/>
              <a:headEnd/>
              <a:tailEnd/>
            </a:ln>
          </p:spPr>
        </p:pic>
      </p:grpSp>
      <p:sp>
        <p:nvSpPr>
          <p:cNvPr id="1033" name="Rectangle 2"/>
          <p:cNvSpPr>
            <a:spLocks noGrp="1" noChangeArrowheads="1"/>
          </p:cNvSpPr>
          <p:nvPr>
            <p:ph type="title"/>
          </p:nvPr>
        </p:nvSpPr>
        <p:spPr>
          <a:xfrm>
            <a:off x="2"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215">
                <a:solidFill>
                  <a:srgbClr val="0070C0"/>
                </a:solidFill>
              </a:defRPr>
            </a:lvl1pPr>
          </a:lstStyle>
          <a:p>
            <a:pPr lvl="0"/>
            <a:r>
              <a:rPr lang="ja-JP" altLang="en-US" dirty="0"/>
              <a:t>マスタ タイトルの書式設定</a:t>
            </a:r>
          </a:p>
        </p:txBody>
      </p:sp>
      <p:sp>
        <p:nvSpPr>
          <p:cNvPr id="1034" name="Rectangle 6"/>
          <p:cNvSpPr>
            <a:spLocks noGrp="1" noChangeArrowheads="1"/>
          </p:cNvSpPr>
          <p:nvPr>
            <p:ph type="sldNum" sz="quarter" idx="12"/>
          </p:nvPr>
        </p:nvSpPr>
        <p:spPr>
          <a:xfrm>
            <a:off x="9264726"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4047233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0C26ABD-27F9-4714-9D07-80D18B9BB512}" type="slidenum">
              <a:rPr lang="en-US" altLang="ja-JP"/>
              <a:pPr>
                <a:defRPr/>
              </a:pPr>
              <a:t>‹#›</a:t>
            </a:fld>
            <a:endParaRPr lang="en-US" altLang="ja-JP"/>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078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2.png"/><Relationship Id="rId2" Type="http://schemas.openxmlformats.org/officeDocument/2006/relationships/slideLayout" Target="../slideLayouts/slideLayout27.xml"/><Relationship Id="rId16"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19" Type="http://schemas.openxmlformats.org/officeDocument/2006/relationships/image" Target="../media/image4.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2.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7.png"/><Relationship Id="rId5" Type="http://schemas.openxmlformats.org/officeDocument/2006/relationships/slideLayout" Target="../slideLayouts/slideLayout44.xml"/><Relationship Id="rId10" Type="http://schemas.openxmlformats.org/officeDocument/2006/relationships/theme" Target="../theme/theme4.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8.wm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1.xml"/><Relationship Id="rId7" Type="http://schemas.openxmlformats.org/officeDocument/2006/relationships/image" Target="../media/image7.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5.xml"/><Relationship Id="rId5" Type="http://schemas.openxmlformats.org/officeDocument/2006/relationships/slideLayout" Target="../slideLayouts/slideLayout53.xml"/><Relationship Id="rId10" Type="http://schemas.openxmlformats.org/officeDocument/2006/relationships/image" Target="../media/image8.wmf"/><Relationship Id="rId4" Type="http://schemas.openxmlformats.org/officeDocument/2006/relationships/slideLayout" Target="../slideLayouts/slideLayout52.xml"/><Relationship Id="rId9"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6.xml"/><Relationship Id="rId7" Type="http://schemas.openxmlformats.org/officeDocument/2006/relationships/image" Target="../media/image7.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6.xml"/><Relationship Id="rId5" Type="http://schemas.openxmlformats.org/officeDocument/2006/relationships/slideLayout" Target="../slideLayouts/slideLayout58.xml"/><Relationship Id="rId10" Type="http://schemas.openxmlformats.org/officeDocument/2006/relationships/image" Target="../media/image8.wmf"/><Relationship Id="rId4" Type="http://schemas.openxmlformats.org/officeDocument/2006/relationships/slideLayout" Target="../slideLayouts/slideLayout57.xml"/><Relationship Id="rId9"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6.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image" Target="../media/image5.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10.png"/><Relationship Id="rId5" Type="http://schemas.openxmlformats.org/officeDocument/2006/relationships/slideLayout" Target="../slideLayouts/slideLayout63.xml"/><Relationship Id="rId10" Type="http://schemas.openxmlformats.org/officeDocument/2006/relationships/theme" Target="../theme/theme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8.w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image" Target="../media/image12.png"/><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image" Target="../media/image11.png"/><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theme" Target="../theme/theme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800" b="1">
                <a:latin typeface="+mn-ea"/>
                <a:ea typeface="+mn-ea"/>
              </a:defRPr>
            </a:lvl1pPr>
          </a:lstStyle>
          <a:p>
            <a:pPr>
              <a:defRPr/>
            </a:pPr>
            <a:fld id="{152CBC73-FBBB-433B-8581-8717926F8E91}" type="slidenum">
              <a:rPr lang="en-US" altLang="ja-JP" smtClean="0"/>
              <a:pPr>
                <a:defRPr/>
              </a:pPr>
              <a:t>‹#›</a:t>
            </a:fld>
            <a:endParaRPr lang="en-US" altLang="ja-JP"/>
          </a:p>
        </p:txBody>
      </p:sp>
      <p:grpSp>
        <p:nvGrpSpPr>
          <p:cNvPr id="2" name="Group 18"/>
          <p:cNvGrpSpPr>
            <a:grpSpLocks/>
          </p:cNvGrpSpPr>
          <p:nvPr/>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5" cstate="screen"/>
            <a:srcRect t="26801" b="65286"/>
            <a:stretch>
              <a:fillRect/>
            </a:stretch>
          </p:blipFill>
          <p:spPr bwMode="auto">
            <a:xfrm>
              <a:off x="0" y="300"/>
              <a:ext cx="5760" cy="44"/>
            </a:xfrm>
            <a:prstGeom prst="rect">
              <a:avLst/>
            </a:prstGeom>
            <a:noFill/>
            <a:ln w="9525">
              <a:noFill/>
              <a:miter lim="800000"/>
              <a:headEnd/>
              <a:tailEnd/>
            </a:ln>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6" cstate="screen"/>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userDrawn="1"/>
            </p:nvPicPr>
            <p:blipFill>
              <a:blip r:embed="rId17" cstate="screen"/>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userDrawn="1"/>
            </p:nvPicPr>
            <p:blipFill>
              <a:blip r:embed="rId17" cstate="screen"/>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0" y="0"/>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5" descr="http://www.mlit.go.jp/common/000149004.gif"/>
          <p:cNvPicPr>
            <a:picLocks noChangeAspect="1" noChangeArrowheads="1"/>
          </p:cNvPicPr>
          <p:nvPr/>
        </p:nvPicPr>
        <p:blipFill>
          <a:blip r:embed="rId18" cstate="screen"/>
          <a:srcRect/>
          <a:stretch>
            <a:fillRect/>
          </a:stretch>
        </p:blipFill>
        <p:spPr bwMode="auto">
          <a:xfrm>
            <a:off x="8248650" y="0"/>
            <a:ext cx="1633538" cy="3079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520" r:id="rId1"/>
    <p:sldLayoutId id="2147487509" r:id="rId2"/>
    <p:sldLayoutId id="2147487510" r:id="rId3"/>
    <p:sldLayoutId id="2147487511" r:id="rId4"/>
    <p:sldLayoutId id="2147487512" r:id="rId5"/>
    <p:sldLayoutId id="2147487513" r:id="rId6"/>
    <p:sldLayoutId id="2147487514" r:id="rId7"/>
    <p:sldLayoutId id="2147487515" r:id="rId8"/>
    <p:sldLayoutId id="2147487516" r:id="rId9"/>
    <p:sldLayoutId id="2147487517" r:id="rId10"/>
    <p:sldLayoutId id="2147487518" r:id="rId11"/>
    <p:sldLayoutId id="2147487519" r:id="rId12"/>
    <p:sldLayoutId id="2147488024" r:id="rId13"/>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6084"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pitchFamily="50" charset="-128"/>
              </a:defRPr>
            </a:lvl1pPr>
          </a:lstStyle>
          <a:p>
            <a:pPr>
              <a:defRPr/>
            </a:pPr>
            <a:endParaRPr lang="en-US" altLang="ja-JP"/>
          </a:p>
        </p:txBody>
      </p:sp>
      <p:sp>
        <p:nvSpPr>
          <p:cNvPr id="46085"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ＭＳ Ｐゴシック" pitchFamily="50" charset="-128"/>
              </a:defRPr>
            </a:lvl1pPr>
          </a:lstStyle>
          <a:p>
            <a:pPr>
              <a:defRPr/>
            </a:pPr>
            <a:endParaRPr lang="en-US" altLang="ja-JP"/>
          </a:p>
        </p:txBody>
      </p:sp>
      <p:sp>
        <p:nvSpPr>
          <p:cNvPr id="46086"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ea typeface="ＭＳ Ｐゴシック" pitchFamily="50" charset="-128"/>
              </a:defRPr>
            </a:lvl1pPr>
          </a:lstStyle>
          <a:p>
            <a:pPr>
              <a:defRPr/>
            </a:pPr>
            <a:fld id="{9F1DF429-ABC3-4D86-ACE1-50B53060BB07}"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7521" r:id="rId1"/>
    <p:sldLayoutId id="2147487522" r:id="rId2"/>
    <p:sldLayoutId id="2147487523" r:id="rId3"/>
    <p:sldLayoutId id="2147487524" r:id="rId4"/>
    <p:sldLayoutId id="2147487525" r:id="rId5"/>
    <p:sldLayoutId id="2147487526" r:id="rId6"/>
    <p:sldLayoutId id="2147487527" r:id="rId7"/>
    <p:sldLayoutId id="2147487528" r:id="rId8"/>
    <p:sldLayoutId id="2147487529" r:id="rId9"/>
    <p:sldLayoutId id="2147487530" r:id="rId10"/>
    <p:sldLayoutId id="2147487531" r:id="rId11"/>
    <p:sldLayoutId id="2147487532"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5"/>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latin typeface="Arial" charset="0"/>
                <a:ea typeface="ＭＳ Ｐゴシック" pitchFamily="50" charset="-128"/>
              </a:defRPr>
            </a:lvl1pPr>
          </a:lstStyle>
          <a:p>
            <a:pPr>
              <a:defRPr/>
            </a:pPr>
            <a:endParaRPr lang="en-US" altLang="ja-JP">
              <a:solidFill>
                <a:prstClr val="black"/>
              </a:solidFill>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latin typeface="Arial" charset="0"/>
                <a:ea typeface="ＭＳ Ｐゴシック" pitchFamily="50" charset="-128"/>
              </a:defRPr>
            </a:lvl1pPr>
          </a:lstStyle>
          <a:p>
            <a:pPr>
              <a:defRPr/>
            </a:pPr>
            <a:endParaRPr lang="en-US" altLang="ja-JP">
              <a:solidFill>
                <a:prstClr val="black"/>
              </a:solidFill>
            </a:endParaRPr>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a:latin typeface="Arial" charset="0"/>
                <a:ea typeface="ＭＳ Ｐゴシック" pitchFamily="50" charset="-128"/>
              </a:defRPr>
            </a:lvl1pPr>
          </a:lstStyle>
          <a:p>
            <a:pPr>
              <a:defRPr/>
            </a:pPr>
            <a:fld id="{152CBC73-FBBB-433B-8581-8717926F8E91}" type="slidenum">
              <a:rPr lang="en-US" altLang="ja-JP">
                <a:solidFill>
                  <a:prstClr val="black"/>
                </a:solidFill>
              </a:rPr>
              <a:pPr>
                <a:defRPr/>
              </a:pPr>
              <a:t>‹#›</a:t>
            </a:fld>
            <a:endParaRPr lang="en-US" altLang="ja-JP">
              <a:solidFill>
                <a:prstClr val="black"/>
              </a:solidFill>
            </a:endParaRPr>
          </a:p>
        </p:txBody>
      </p:sp>
      <p:grpSp>
        <p:nvGrpSpPr>
          <p:cNvPr id="2" name="Group 18"/>
          <p:cNvGrpSpPr>
            <a:grpSpLocks/>
          </p:cNvGrpSpPr>
          <p:nvPr/>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6" cstate="screen"/>
            <a:srcRect t="26801" b="65286"/>
            <a:stretch>
              <a:fillRect/>
            </a:stretch>
          </p:blipFill>
          <p:spPr bwMode="auto">
            <a:xfrm>
              <a:off x="0" y="300"/>
              <a:ext cx="5760" cy="44"/>
            </a:xfrm>
            <a:prstGeom prst="rect">
              <a:avLst/>
            </a:prstGeom>
            <a:noFill/>
            <a:ln w="9525">
              <a:noFill/>
              <a:miter lim="800000"/>
              <a:headEnd/>
              <a:tailEnd/>
            </a:ln>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7" cstate="screen"/>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userDrawn="1"/>
            </p:nvPicPr>
            <p:blipFill>
              <a:blip r:embed="rId18" cstate="screen"/>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userDrawn="1"/>
            </p:nvPicPr>
            <p:blipFill>
              <a:blip r:embed="rId18" cstate="screen"/>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1" y="0"/>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5" descr="http://www.mlit.go.jp/common/000149004.gif"/>
          <p:cNvPicPr>
            <a:picLocks noChangeAspect="1" noChangeArrowheads="1"/>
          </p:cNvPicPr>
          <p:nvPr/>
        </p:nvPicPr>
        <p:blipFill>
          <a:blip r:embed="rId19" cstate="screen"/>
          <a:srcRect/>
          <a:stretch>
            <a:fillRect/>
          </a:stretch>
        </p:blipFill>
        <p:spPr bwMode="auto">
          <a:xfrm>
            <a:off x="8248652" y="4"/>
            <a:ext cx="1633538" cy="307975"/>
          </a:xfrm>
          <a:prstGeom prst="rect">
            <a:avLst/>
          </a:prstGeom>
          <a:noFill/>
          <a:ln w="9525">
            <a:noFill/>
            <a:miter lim="800000"/>
            <a:headEnd/>
            <a:tailEnd/>
          </a:ln>
        </p:spPr>
      </p:pic>
    </p:spTree>
    <p:extLst>
      <p:ext uri="{BB962C8B-B14F-4D97-AF65-F5344CB8AC3E}">
        <p14:creationId xmlns:p14="http://schemas.microsoft.com/office/powerpoint/2010/main" val="2972360514"/>
      </p:ext>
    </p:extLst>
  </p:cSld>
  <p:clrMap bg1="lt1" tx1="dk1" bg2="lt2" tx2="dk2" accent1="accent1" accent2="accent2" accent3="accent3" accent4="accent4" accent5="accent5" accent6="accent6" hlink="hlink" folHlink="folHlink"/>
  <p:sldLayoutIdLst>
    <p:sldLayoutId id="2147487793" r:id="rId1"/>
    <p:sldLayoutId id="2147487794" r:id="rId2"/>
    <p:sldLayoutId id="2147487795" r:id="rId3"/>
    <p:sldLayoutId id="2147487796" r:id="rId4"/>
    <p:sldLayoutId id="2147487797" r:id="rId5"/>
    <p:sldLayoutId id="2147487798" r:id="rId6"/>
    <p:sldLayoutId id="2147487799" r:id="rId7"/>
    <p:sldLayoutId id="2147487800" r:id="rId8"/>
    <p:sldLayoutId id="2147487801" r:id="rId9"/>
    <p:sldLayoutId id="2147487802" r:id="rId10"/>
    <p:sldLayoutId id="2147487803" r:id="rId11"/>
    <p:sldLayoutId id="2147487804" r:id="rId12"/>
    <p:sldLayoutId id="2147488012" r:id="rId13"/>
    <p:sldLayoutId id="2147488013" r:id="rId14"/>
  </p:sldLayoutIdLst>
  <p:hf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fontAlgn="base">
        <a:spcBef>
          <a:spcPct val="20000"/>
        </a:spcBef>
        <a:spcAft>
          <a:spcPct val="0"/>
        </a:spcAft>
        <a:buChar char="»"/>
        <a:defRPr kumimoji="1" sz="1846">
          <a:solidFill>
            <a:schemeClr val="tx1"/>
          </a:solidFill>
          <a:latin typeface="+mn-lt"/>
          <a:ea typeface="+mn-ea"/>
        </a:defRPr>
      </a:lvl6pPr>
      <a:lvl7pPr marL="2743269" indent="-211021" algn="l" rtl="0" fontAlgn="base">
        <a:spcBef>
          <a:spcPct val="20000"/>
        </a:spcBef>
        <a:spcAft>
          <a:spcPct val="0"/>
        </a:spcAft>
        <a:buChar char="»"/>
        <a:defRPr kumimoji="1" sz="1846">
          <a:solidFill>
            <a:schemeClr val="tx1"/>
          </a:solidFill>
          <a:latin typeface="+mn-lt"/>
          <a:ea typeface="+mn-ea"/>
        </a:defRPr>
      </a:lvl7pPr>
      <a:lvl8pPr marL="3165310" indent="-211021" algn="l" rtl="0" fontAlgn="base">
        <a:spcBef>
          <a:spcPct val="20000"/>
        </a:spcBef>
        <a:spcAft>
          <a:spcPct val="0"/>
        </a:spcAft>
        <a:buChar char="»"/>
        <a:defRPr kumimoji="1" sz="1846">
          <a:solidFill>
            <a:schemeClr val="tx1"/>
          </a:solidFill>
          <a:latin typeface="+mn-lt"/>
          <a:ea typeface="+mn-ea"/>
        </a:defRPr>
      </a:lvl8pPr>
      <a:lvl9pPr marL="3587351" indent="-211021" algn="l" rtl="0" fontAlgn="base">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95383" y="1600206"/>
            <a:ext cx="891524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37603" name="Rectangle 3"/>
          <p:cNvSpPr>
            <a:spLocks noGrp="1" noChangeArrowheads="1"/>
          </p:cNvSpPr>
          <p:nvPr>
            <p:ph type="dt" sz="half" idx="2"/>
          </p:nvPr>
        </p:nvSpPr>
        <p:spPr bwMode="auto">
          <a:xfrm>
            <a:off x="495381" y="6245225"/>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93">
                <a:latin typeface="Arial" charset="0"/>
                <a:ea typeface="ＭＳ Ｐゴシック" charset="-128"/>
              </a:defRPr>
            </a:lvl1pPr>
          </a:lstStyle>
          <a:p>
            <a:pPr>
              <a:defRPr/>
            </a:pPr>
            <a:endParaRPr lang="en-US" altLang="ja-JP">
              <a:solidFill>
                <a:srgbClr val="000000"/>
              </a:solidFill>
            </a:endParaRPr>
          </a:p>
        </p:txBody>
      </p:sp>
      <p:sp>
        <p:nvSpPr>
          <p:cNvPr id="537604" name="Rectangle 4"/>
          <p:cNvSpPr>
            <a:spLocks noGrp="1" noChangeArrowheads="1"/>
          </p:cNvSpPr>
          <p:nvPr>
            <p:ph type="ftr" sz="quarter" idx="3"/>
          </p:nvPr>
        </p:nvSpPr>
        <p:spPr bwMode="auto">
          <a:xfrm>
            <a:off x="3385093" y="6245225"/>
            <a:ext cx="3135816"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93">
                <a:latin typeface="Arial" charset="0"/>
                <a:ea typeface="ＭＳ Ｐゴシック" charset="-128"/>
              </a:defRPr>
            </a:lvl1pPr>
          </a:lstStyle>
          <a:p>
            <a:pPr>
              <a:defRPr/>
            </a:pPr>
            <a:endParaRPr lang="en-US" altLang="ja-JP">
              <a:solidFill>
                <a:srgbClr val="000000"/>
              </a:solidFill>
            </a:endParaRPr>
          </a:p>
        </p:txBody>
      </p:sp>
      <p:sp>
        <p:nvSpPr>
          <p:cNvPr id="537605" name="Rectangle 5"/>
          <p:cNvSpPr>
            <a:spLocks noGrp="1" noChangeArrowheads="1"/>
          </p:cNvSpPr>
          <p:nvPr>
            <p:ph type="sldNum" sz="quarter" idx="4"/>
          </p:nvPr>
        </p:nvSpPr>
        <p:spPr bwMode="auto">
          <a:xfrm>
            <a:off x="7683146"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93">
                <a:latin typeface="Arial" charset="0"/>
                <a:ea typeface="ＭＳ Ｐゴシック" charset="-128"/>
              </a:defRPr>
            </a:lvl1pPr>
          </a:lstStyle>
          <a:p>
            <a:pPr>
              <a:defRPr/>
            </a:pPr>
            <a:fld id="{D9E746D5-93E6-494C-97DF-253AFA8860DF}" type="slidenum">
              <a:rPr lang="en-US" altLang="ja-JP">
                <a:solidFill>
                  <a:srgbClr val="000000"/>
                </a:solidFill>
              </a:rPr>
              <a:pPr>
                <a:defRPr/>
              </a:pPr>
              <a:t>‹#›</a:t>
            </a:fld>
            <a:endParaRPr lang="en-US" altLang="ja-JP">
              <a:solidFill>
                <a:srgbClr val="000000"/>
              </a:solidFill>
            </a:endParaRPr>
          </a:p>
        </p:txBody>
      </p:sp>
      <p:grpSp>
        <p:nvGrpSpPr>
          <p:cNvPr id="1030" name="Group 6"/>
          <p:cNvGrpSpPr>
            <a:grpSpLocks/>
          </p:cNvGrpSpPr>
          <p:nvPr/>
        </p:nvGrpSpPr>
        <p:grpSpPr bwMode="auto">
          <a:xfrm>
            <a:off x="0" y="0"/>
            <a:ext cx="9906000" cy="546100"/>
            <a:chOff x="0" y="0"/>
            <a:chExt cx="5760" cy="344"/>
          </a:xfrm>
        </p:grpSpPr>
        <p:pic>
          <p:nvPicPr>
            <p:cNvPr id="1033" name="Picture 7" descr="mlit_top"/>
            <p:cNvPicPr>
              <a:picLocks noChangeAspect="1" noChangeArrowheads="1"/>
            </p:cNvPicPr>
            <p:nvPr userDrawn="1"/>
          </p:nvPicPr>
          <p:blipFill>
            <a:blip r:embed="rId11" cstate="print"/>
            <a:srcRect/>
            <a:stretch>
              <a:fillRect/>
            </a:stretch>
          </p:blipFill>
          <p:spPr bwMode="auto">
            <a:xfrm>
              <a:off x="0" y="300"/>
              <a:ext cx="5760" cy="44"/>
            </a:xfrm>
            <a:prstGeom prst="rect">
              <a:avLst/>
            </a:prstGeom>
            <a:noFill/>
            <a:ln w="9525">
              <a:noFill/>
              <a:miter lim="800000"/>
              <a:headEnd/>
              <a:tailEnd/>
            </a:ln>
          </p:spPr>
        </p:pic>
        <p:grpSp>
          <p:nvGrpSpPr>
            <p:cNvPr id="1034" name="Group 8"/>
            <p:cNvGrpSpPr>
              <a:grpSpLocks/>
            </p:cNvGrpSpPr>
            <p:nvPr userDrawn="1"/>
          </p:nvGrpSpPr>
          <p:grpSpPr bwMode="auto">
            <a:xfrm>
              <a:off x="0" y="0"/>
              <a:ext cx="5760" cy="318"/>
              <a:chOff x="0" y="0"/>
              <a:chExt cx="5760" cy="318"/>
            </a:xfrm>
          </p:grpSpPr>
          <p:pic>
            <p:nvPicPr>
              <p:cNvPr id="1035" name="Picture 9" descr="mlit_top"/>
              <p:cNvPicPr>
                <a:picLocks noChangeAspect="1" noChangeArrowheads="1"/>
              </p:cNvPicPr>
              <p:nvPr userDrawn="1"/>
            </p:nvPicPr>
            <p:blipFill>
              <a:blip r:embed="rId12"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1036" name="Picture 10" descr="mlit_top"/>
              <p:cNvPicPr>
                <a:picLocks noChangeAspect="1" noChangeArrowheads="1"/>
              </p:cNvPicPr>
              <p:nvPr userDrawn="1"/>
            </p:nvPicPr>
            <p:blipFill>
              <a:blip r:embed="rId13"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1037" name="Picture 11" descr="mlit_top"/>
              <p:cNvPicPr>
                <a:picLocks noChangeAspect="1" noChangeArrowheads="1"/>
              </p:cNvPicPr>
              <p:nvPr userDrawn="1"/>
            </p:nvPicPr>
            <p:blipFill>
              <a:blip r:embed="rId13"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12"/>
          <p:cNvSpPr>
            <a:spLocks noGrp="1" noChangeArrowheads="1"/>
          </p:cNvSpPr>
          <p:nvPr>
            <p:ph type="title"/>
          </p:nvPr>
        </p:nvSpPr>
        <p:spPr bwMode="auto">
          <a:xfrm>
            <a:off x="3" y="0"/>
            <a:ext cx="760534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3"/>
          <p:cNvPicPr>
            <a:picLocks noChangeAspect="1" noChangeArrowheads="1"/>
          </p:cNvPicPr>
          <p:nvPr/>
        </p:nvPicPr>
        <p:blipFill>
          <a:blip r:embed="rId14" cstate="email">
            <a:extLst>
              <a:ext uri="{28A0092B-C50C-407E-A947-70E740481C1C}">
                <a14:useLocalDpi xmlns:a14="http://schemas.microsoft.com/office/drawing/2010/main"/>
              </a:ext>
            </a:extLst>
          </a:blip>
          <a:srcRect t="3670"/>
          <a:stretch>
            <a:fillRect/>
          </a:stretch>
        </p:blipFill>
        <p:spPr bwMode="auto">
          <a:xfrm>
            <a:off x="8226159" y="6"/>
            <a:ext cx="1679844" cy="333375"/>
          </a:xfrm>
          <a:prstGeom prst="rect">
            <a:avLst/>
          </a:prstGeom>
          <a:noFill/>
          <a:ln w="9525">
            <a:noFill/>
            <a:miter lim="800000"/>
            <a:headEnd/>
            <a:tailEnd/>
          </a:ln>
        </p:spPr>
      </p:pic>
    </p:spTree>
    <p:extLst>
      <p:ext uri="{BB962C8B-B14F-4D97-AF65-F5344CB8AC3E}">
        <p14:creationId xmlns:p14="http://schemas.microsoft.com/office/powerpoint/2010/main" val="1990782884"/>
      </p:ext>
    </p:extLst>
  </p:cSld>
  <p:clrMap bg1="lt1" tx1="dk1" bg2="lt2" tx2="dk2" accent1="accent1" accent2="accent2" accent3="accent3" accent4="accent4" accent5="accent5" accent6="accent6" hlink="hlink" folHlink="folHlink"/>
  <p:sldLayoutIdLst>
    <p:sldLayoutId id="2147487881" r:id="rId1"/>
    <p:sldLayoutId id="2147487882" r:id="rId2"/>
    <p:sldLayoutId id="2147487883" r:id="rId3"/>
    <p:sldLayoutId id="2147487884" r:id="rId4"/>
    <p:sldLayoutId id="2147487885" r:id="rId5"/>
    <p:sldLayoutId id="2147487886" r:id="rId6"/>
    <p:sldLayoutId id="2147487887" r:id="rId7"/>
    <p:sldLayoutId id="2147487888" r:id="rId8"/>
    <p:sldLayoutId id="2147487889" r:id="rId9"/>
  </p:sldLayoutIdLst>
  <p:hf hdr="0" ftr="0" dt="0"/>
  <p:txStyles>
    <p:titleStyle>
      <a:lvl1pPr algn="l" rtl="0" eaLnBrk="0" fontAlgn="base" hangingPunct="0">
        <a:spcBef>
          <a:spcPct val="0"/>
        </a:spcBef>
        <a:spcAft>
          <a:spcPct val="0"/>
        </a:spcAft>
        <a:defRPr kumimoji="1" sz="2386">
          <a:solidFill>
            <a:srgbClr val="4087C8"/>
          </a:solidFill>
          <a:latin typeface="+mj-lt"/>
          <a:ea typeface="+mj-ea"/>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5pPr>
      <a:lvl6pPr marL="389629" algn="l" rtl="0" fontAlgn="base">
        <a:spcBef>
          <a:spcPct val="0"/>
        </a:spcBef>
        <a:spcAft>
          <a:spcPct val="0"/>
        </a:spcAft>
        <a:defRPr kumimoji="1" sz="2386">
          <a:solidFill>
            <a:srgbClr val="4087C8"/>
          </a:solidFill>
          <a:latin typeface="HGP創英角ｺﾞｼｯｸUB" pitchFamily="50" charset="-128"/>
          <a:ea typeface="ＭＳ Ｐゴシック" charset="-128"/>
        </a:defRPr>
      </a:lvl6pPr>
      <a:lvl7pPr marL="779257" algn="l" rtl="0" fontAlgn="base">
        <a:spcBef>
          <a:spcPct val="0"/>
        </a:spcBef>
        <a:spcAft>
          <a:spcPct val="0"/>
        </a:spcAft>
        <a:defRPr kumimoji="1" sz="2386">
          <a:solidFill>
            <a:srgbClr val="4087C8"/>
          </a:solidFill>
          <a:latin typeface="HGP創英角ｺﾞｼｯｸUB" pitchFamily="50" charset="-128"/>
          <a:ea typeface="ＭＳ Ｐゴシック" charset="-128"/>
        </a:defRPr>
      </a:lvl7pPr>
      <a:lvl8pPr marL="1168886" algn="l" rtl="0" fontAlgn="base">
        <a:spcBef>
          <a:spcPct val="0"/>
        </a:spcBef>
        <a:spcAft>
          <a:spcPct val="0"/>
        </a:spcAft>
        <a:defRPr kumimoji="1" sz="2386">
          <a:solidFill>
            <a:srgbClr val="4087C8"/>
          </a:solidFill>
          <a:latin typeface="HGP創英角ｺﾞｼｯｸUB" pitchFamily="50" charset="-128"/>
          <a:ea typeface="ＭＳ Ｐゴシック" charset="-128"/>
        </a:defRPr>
      </a:lvl8pPr>
      <a:lvl9pPr marL="1558514" algn="l" rtl="0" fontAlgn="base">
        <a:spcBef>
          <a:spcPct val="0"/>
        </a:spcBef>
        <a:spcAft>
          <a:spcPct val="0"/>
        </a:spcAft>
        <a:defRPr kumimoji="1" sz="2386">
          <a:solidFill>
            <a:srgbClr val="4087C8"/>
          </a:solidFill>
          <a:latin typeface="HGP創英角ｺﾞｼｯｸUB" pitchFamily="50" charset="-128"/>
          <a:ea typeface="ＭＳ Ｐゴシック" charset="-128"/>
        </a:defRPr>
      </a:lvl9pPr>
    </p:titleStyle>
    <p:bodyStyle>
      <a:lvl1pPr marL="292221" indent="-292221" algn="l" rtl="0" eaLnBrk="0" fontAlgn="base" hangingPunct="0">
        <a:spcBef>
          <a:spcPct val="20000"/>
        </a:spcBef>
        <a:spcAft>
          <a:spcPct val="0"/>
        </a:spcAft>
        <a:buChar char="•"/>
        <a:defRPr kumimoji="1" sz="2727">
          <a:solidFill>
            <a:schemeClr val="tx1"/>
          </a:solidFill>
          <a:latin typeface="+mn-lt"/>
          <a:ea typeface="+mn-ea"/>
          <a:cs typeface="+mn-cs"/>
        </a:defRPr>
      </a:lvl1pPr>
      <a:lvl2pPr marL="633146" indent="-243517" algn="l" rtl="0" eaLnBrk="0" fontAlgn="base" hangingPunct="0">
        <a:spcBef>
          <a:spcPct val="20000"/>
        </a:spcBef>
        <a:spcAft>
          <a:spcPct val="0"/>
        </a:spcAft>
        <a:buChar char="–"/>
        <a:defRPr kumimoji="1" sz="2386">
          <a:solidFill>
            <a:schemeClr val="tx1"/>
          </a:solidFill>
          <a:latin typeface="+mn-lt"/>
          <a:ea typeface="+mn-ea"/>
        </a:defRPr>
      </a:lvl2pPr>
      <a:lvl3pPr marL="974072" indent="-194815" algn="l" rtl="0" eaLnBrk="0" fontAlgn="base" hangingPunct="0">
        <a:spcBef>
          <a:spcPct val="20000"/>
        </a:spcBef>
        <a:spcAft>
          <a:spcPct val="0"/>
        </a:spcAft>
        <a:buChar char="•"/>
        <a:defRPr kumimoji="1" sz="2046">
          <a:solidFill>
            <a:schemeClr val="tx1"/>
          </a:solidFill>
          <a:latin typeface="+mn-lt"/>
          <a:ea typeface="+mn-ea"/>
        </a:defRPr>
      </a:lvl3pPr>
      <a:lvl4pPr marL="1363700" indent="-194815" algn="l" rtl="0" eaLnBrk="0" fontAlgn="base" hangingPunct="0">
        <a:spcBef>
          <a:spcPct val="20000"/>
        </a:spcBef>
        <a:spcAft>
          <a:spcPct val="0"/>
        </a:spcAft>
        <a:buChar char="–"/>
        <a:defRPr kumimoji="1" sz="1704">
          <a:solidFill>
            <a:schemeClr val="tx1"/>
          </a:solidFill>
          <a:latin typeface="+mn-lt"/>
          <a:ea typeface="+mn-ea"/>
        </a:defRPr>
      </a:lvl4pPr>
      <a:lvl5pPr marL="1753329" indent="-194815" algn="l" rtl="0" eaLnBrk="0" fontAlgn="base" hangingPunct="0">
        <a:spcBef>
          <a:spcPct val="20000"/>
        </a:spcBef>
        <a:spcAft>
          <a:spcPct val="0"/>
        </a:spcAft>
        <a:buChar char="»"/>
        <a:defRPr kumimoji="1" sz="1704">
          <a:solidFill>
            <a:schemeClr val="tx1"/>
          </a:solidFill>
          <a:latin typeface="+mn-lt"/>
          <a:ea typeface="+mn-ea"/>
        </a:defRPr>
      </a:lvl5pPr>
      <a:lvl6pPr marL="2142957" indent="-194815" algn="l" rtl="0" fontAlgn="base">
        <a:spcBef>
          <a:spcPct val="20000"/>
        </a:spcBef>
        <a:spcAft>
          <a:spcPct val="0"/>
        </a:spcAft>
        <a:buChar char="»"/>
        <a:defRPr kumimoji="1" sz="1704">
          <a:solidFill>
            <a:schemeClr val="tx1"/>
          </a:solidFill>
          <a:latin typeface="+mn-lt"/>
          <a:ea typeface="+mn-ea"/>
        </a:defRPr>
      </a:lvl6pPr>
      <a:lvl7pPr marL="2532586" indent="-194815" algn="l" rtl="0" fontAlgn="base">
        <a:spcBef>
          <a:spcPct val="20000"/>
        </a:spcBef>
        <a:spcAft>
          <a:spcPct val="0"/>
        </a:spcAft>
        <a:buChar char="»"/>
        <a:defRPr kumimoji="1" sz="1704">
          <a:solidFill>
            <a:schemeClr val="tx1"/>
          </a:solidFill>
          <a:latin typeface="+mn-lt"/>
          <a:ea typeface="+mn-ea"/>
        </a:defRPr>
      </a:lvl7pPr>
      <a:lvl8pPr marL="2922214" indent="-194815" algn="l" rtl="0" fontAlgn="base">
        <a:spcBef>
          <a:spcPct val="20000"/>
        </a:spcBef>
        <a:spcAft>
          <a:spcPct val="0"/>
        </a:spcAft>
        <a:buChar char="»"/>
        <a:defRPr kumimoji="1" sz="1704">
          <a:solidFill>
            <a:schemeClr val="tx1"/>
          </a:solidFill>
          <a:latin typeface="+mn-lt"/>
          <a:ea typeface="+mn-ea"/>
        </a:defRPr>
      </a:lvl8pPr>
      <a:lvl9pPr marL="3311843" indent="-194815" algn="l" rtl="0" fontAlgn="base">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257" rtl="0" eaLnBrk="1" latinLnBrk="0" hangingPunct="1">
        <a:defRPr kumimoji="1" sz="1534" kern="1200">
          <a:solidFill>
            <a:schemeClr val="tx1"/>
          </a:solidFill>
          <a:latin typeface="+mn-lt"/>
          <a:ea typeface="+mn-ea"/>
          <a:cs typeface="+mn-cs"/>
        </a:defRPr>
      </a:lvl1pPr>
      <a:lvl2pPr marL="389629" algn="l" defTabSz="779257" rtl="0" eaLnBrk="1" latinLnBrk="0" hangingPunct="1">
        <a:defRPr kumimoji="1" sz="1534" kern="1200">
          <a:solidFill>
            <a:schemeClr val="tx1"/>
          </a:solidFill>
          <a:latin typeface="+mn-lt"/>
          <a:ea typeface="+mn-ea"/>
          <a:cs typeface="+mn-cs"/>
        </a:defRPr>
      </a:lvl2pPr>
      <a:lvl3pPr marL="779257" algn="l" defTabSz="779257" rtl="0" eaLnBrk="1" latinLnBrk="0" hangingPunct="1">
        <a:defRPr kumimoji="1" sz="1534" kern="1200">
          <a:solidFill>
            <a:schemeClr val="tx1"/>
          </a:solidFill>
          <a:latin typeface="+mn-lt"/>
          <a:ea typeface="+mn-ea"/>
          <a:cs typeface="+mn-cs"/>
        </a:defRPr>
      </a:lvl3pPr>
      <a:lvl4pPr marL="1168886" algn="l" defTabSz="779257" rtl="0" eaLnBrk="1" latinLnBrk="0" hangingPunct="1">
        <a:defRPr kumimoji="1" sz="1534" kern="1200">
          <a:solidFill>
            <a:schemeClr val="tx1"/>
          </a:solidFill>
          <a:latin typeface="+mn-lt"/>
          <a:ea typeface="+mn-ea"/>
          <a:cs typeface="+mn-cs"/>
        </a:defRPr>
      </a:lvl4pPr>
      <a:lvl5pPr marL="1558514" algn="l" defTabSz="779257" rtl="0" eaLnBrk="1" latinLnBrk="0" hangingPunct="1">
        <a:defRPr kumimoji="1" sz="1534" kern="1200">
          <a:solidFill>
            <a:schemeClr val="tx1"/>
          </a:solidFill>
          <a:latin typeface="+mn-lt"/>
          <a:ea typeface="+mn-ea"/>
          <a:cs typeface="+mn-cs"/>
        </a:defRPr>
      </a:lvl5pPr>
      <a:lvl6pPr marL="1948143" algn="l" defTabSz="779257" rtl="0" eaLnBrk="1" latinLnBrk="0" hangingPunct="1">
        <a:defRPr kumimoji="1" sz="1534" kern="1200">
          <a:solidFill>
            <a:schemeClr val="tx1"/>
          </a:solidFill>
          <a:latin typeface="+mn-lt"/>
          <a:ea typeface="+mn-ea"/>
          <a:cs typeface="+mn-cs"/>
        </a:defRPr>
      </a:lvl6pPr>
      <a:lvl7pPr marL="2337771" algn="l" defTabSz="779257" rtl="0" eaLnBrk="1" latinLnBrk="0" hangingPunct="1">
        <a:defRPr kumimoji="1" sz="1534" kern="1200">
          <a:solidFill>
            <a:schemeClr val="tx1"/>
          </a:solidFill>
          <a:latin typeface="+mn-lt"/>
          <a:ea typeface="+mn-ea"/>
          <a:cs typeface="+mn-cs"/>
        </a:defRPr>
      </a:lvl7pPr>
      <a:lvl8pPr marL="2727400" algn="l" defTabSz="779257" rtl="0" eaLnBrk="1" latinLnBrk="0" hangingPunct="1">
        <a:defRPr kumimoji="1" sz="1534" kern="1200">
          <a:solidFill>
            <a:schemeClr val="tx1"/>
          </a:solidFill>
          <a:latin typeface="+mn-lt"/>
          <a:ea typeface="+mn-ea"/>
          <a:cs typeface="+mn-cs"/>
        </a:defRPr>
      </a:lvl8pPr>
      <a:lvl9pPr marL="3117028" algn="l" defTabSz="779257" rtl="0" eaLnBrk="1" latinLnBrk="0" hangingPunct="1">
        <a:defRPr kumimoji="1" sz="153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95425" y="1600206"/>
            <a:ext cx="891524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37603" name="Rectangle 3"/>
          <p:cNvSpPr>
            <a:spLocks noGrp="1" noChangeArrowheads="1"/>
          </p:cNvSpPr>
          <p:nvPr>
            <p:ph type="dt" sz="half" idx="2"/>
          </p:nvPr>
        </p:nvSpPr>
        <p:spPr bwMode="auto">
          <a:xfrm>
            <a:off x="495381" y="6245225"/>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a:defRPr/>
            </a:pPr>
            <a:endParaRPr lang="en-US" altLang="ja-JP">
              <a:solidFill>
                <a:srgbClr val="000000"/>
              </a:solidFill>
            </a:endParaRPr>
          </a:p>
        </p:txBody>
      </p:sp>
      <p:sp>
        <p:nvSpPr>
          <p:cNvPr id="537604" name="Rectangle 4"/>
          <p:cNvSpPr>
            <a:spLocks noGrp="1" noChangeArrowheads="1"/>
          </p:cNvSpPr>
          <p:nvPr>
            <p:ph type="ftr" sz="quarter" idx="3"/>
          </p:nvPr>
        </p:nvSpPr>
        <p:spPr bwMode="auto">
          <a:xfrm>
            <a:off x="3385103" y="6245225"/>
            <a:ext cx="313581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a:defRPr/>
            </a:pPr>
            <a:endParaRPr lang="en-US" altLang="ja-JP">
              <a:solidFill>
                <a:srgbClr val="000000"/>
              </a:solidFill>
            </a:endParaRPr>
          </a:p>
        </p:txBody>
      </p:sp>
      <p:sp>
        <p:nvSpPr>
          <p:cNvPr id="537605" name="Rectangle 5"/>
          <p:cNvSpPr>
            <a:spLocks noGrp="1" noChangeArrowheads="1"/>
          </p:cNvSpPr>
          <p:nvPr>
            <p:ph type="sldNum" sz="quarter" idx="4"/>
          </p:nvPr>
        </p:nvSpPr>
        <p:spPr bwMode="auto">
          <a:xfrm>
            <a:off x="7606082" y="6509022"/>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grpSp>
        <p:nvGrpSpPr>
          <p:cNvPr id="2" name="Group 6"/>
          <p:cNvGrpSpPr>
            <a:grpSpLocks/>
          </p:cNvGrpSpPr>
          <p:nvPr/>
        </p:nvGrpSpPr>
        <p:grpSpPr bwMode="auto">
          <a:xfrm>
            <a:off x="11" y="0"/>
            <a:ext cx="9906000" cy="546100"/>
            <a:chOff x="0" y="0"/>
            <a:chExt cx="5760" cy="344"/>
          </a:xfrm>
        </p:grpSpPr>
        <p:pic>
          <p:nvPicPr>
            <p:cNvPr id="1033" name="Picture 7" descr="mlit_top"/>
            <p:cNvPicPr>
              <a:picLocks noChangeAspect="1" noChangeArrowheads="1"/>
            </p:cNvPicPr>
            <p:nvPr userDrawn="1"/>
          </p:nvPicPr>
          <p:blipFill>
            <a:blip r:embed="rId7" cstate="print"/>
            <a:srcRect/>
            <a:stretch>
              <a:fillRect/>
            </a:stretch>
          </p:blipFill>
          <p:spPr bwMode="auto">
            <a:xfrm>
              <a:off x="0" y="300"/>
              <a:ext cx="5760" cy="44"/>
            </a:xfrm>
            <a:prstGeom prst="rect">
              <a:avLst/>
            </a:prstGeom>
            <a:noFill/>
            <a:ln w="9525">
              <a:noFill/>
              <a:miter lim="800000"/>
              <a:headEnd/>
              <a:tailEnd/>
            </a:ln>
          </p:spPr>
        </p:pic>
        <p:grpSp>
          <p:nvGrpSpPr>
            <p:cNvPr id="3" name="Group 8"/>
            <p:cNvGrpSpPr>
              <a:grpSpLocks/>
            </p:cNvGrpSpPr>
            <p:nvPr userDrawn="1"/>
          </p:nvGrpSpPr>
          <p:grpSpPr bwMode="auto">
            <a:xfrm>
              <a:off x="0" y="0"/>
              <a:ext cx="5760" cy="318"/>
              <a:chOff x="0" y="0"/>
              <a:chExt cx="5760" cy="318"/>
            </a:xfrm>
          </p:grpSpPr>
          <p:pic>
            <p:nvPicPr>
              <p:cNvPr id="1035" name="Picture 9" descr="mlit_top"/>
              <p:cNvPicPr>
                <a:picLocks noChangeAspect="1" noChangeArrowheads="1"/>
              </p:cNvPicPr>
              <p:nvPr userDrawn="1"/>
            </p:nvPicPr>
            <p:blipFill>
              <a:blip r:embed="rId8"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1036" name="Picture 10" descr="mlit_top"/>
              <p:cNvPicPr>
                <a:picLocks noChangeAspect="1" noChangeArrowheads="1"/>
              </p:cNvPicPr>
              <p:nvPr userDrawn="1"/>
            </p:nvPicPr>
            <p:blipFill>
              <a:blip r:embed="rId9"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1037" name="Picture 11" descr="mlit_top"/>
              <p:cNvPicPr>
                <a:picLocks noChangeAspect="1" noChangeArrowheads="1"/>
              </p:cNvPicPr>
              <p:nvPr userDrawn="1"/>
            </p:nvPicPr>
            <p:blipFill>
              <a:blip r:embed="rId9"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12"/>
          <p:cNvSpPr>
            <a:spLocks noGrp="1" noChangeArrowheads="1"/>
          </p:cNvSpPr>
          <p:nvPr>
            <p:ph type="title"/>
          </p:nvPr>
        </p:nvSpPr>
        <p:spPr bwMode="auto">
          <a:xfrm>
            <a:off x="45" y="0"/>
            <a:ext cx="760534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3"/>
          <p:cNvPicPr>
            <a:picLocks noChangeAspect="1" noChangeArrowheads="1"/>
          </p:cNvPicPr>
          <p:nvPr/>
        </p:nvPicPr>
        <p:blipFill>
          <a:blip r:embed="rId10" cstate="email">
            <a:extLst>
              <a:ext uri="{28A0092B-C50C-407E-A947-70E740481C1C}">
                <a14:useLocalDpi xmlns:a14="http://schemas.microsoft.com/office/drawing/2010/main"/>
              </a:ext>
            </a:extLst>
          </a:blip>
          <a:srcRect t="3670"/>
          <a:stretch>
            <a:fillRect/>
          </a:stretch>
        </p:blipFill>
        <p:spPr bwMode="auto">
          <a:xfrm>
            <a:off x="8226162" y="24"/>
            <a:ext cx="1679844" cy="333375"/>
          </a:xfrm>
          <a:prstGeom prst="rect">
            <a:avLst/>
          </a:prstGeom>
          <a:noFill/>
          <a:ln w="9525">
            <a:noFill/>
            <a:miter lim="800000"/>
            <a:headEnd/>
            <a:tailEnd/>
          </a:ln>
        </p:spPr>
      </p:pic>
    </p:spTree>
    <p:extLst>
      <p:ext uri="{BB962C8B-B14F-4D97-AF65-F5344CB8AC3E}">
        <p14:creationId xmlns:p14="http://schemas.microsoft.com/office/powerpoint/2010/main" val="2512626238"/>
      </p:ext>
    </p:extLst>
  </p:cSld>
  <p:clrMap bg1="lt1" tx1="dk1" bg2="lt2" tx2="dk2" accent1="accent1" accent2="accent2" accent3="accent3" accent4="accent4" accent5="accent5" accent6="accent6" hlink="hlink" folHlink="folHlink"/>
  <p:sldLayoutIdLst>
    <p:sldLayoutId id="2147487963" r:id="rId1"/>
    <p:sldLayoutId id="2147487964" r:id="rId2"/>
    <p:sldLayoutId id="2147487965" r:id="rId3"/>
    <p:sldLayoutId id="2147487966" r:id="rId4"/>
    <p:sldLayoutId id="2147487967" r:id="rId5"/>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5pPr>
      <a:lvl6pPr marL="457200" algn="l" rtl="0" fontAlgn="base">
        <a:spcBef>
          <a:spcPct val="0"/>
        </a:spcBef>
        <a:spcAft>
          <a:spcPct val="0"/>
        </a:spcAft>
        <a:defRPr kumimoji="1" sz="2800">
          <a:solidFill>
            <a:srgbClr val="4087C8"/>
          </a:solidFill>
          <a:latin typeface="HGP創英角ｺﾞｼｯｸUB" pitchFamily="50" charset="-128"/>
          <a:ea typeface="ＭＳ Ｐゴシック" charset="-128"/>
        </a:defRPr>
      </a:lvl6pPr>
      <a:lvl7pPr marL="914400" algn="l" rtl="0" fontAlgn="base">
        <a:spcBef>
          <a:spcPct val="0"/>
        </a:spcBef>
        <a:spcAft>
          <a:spcPct val="0"/>
        </a:spcAft>
        <a:defRPr kumimoji="1" sz="2800">
          <a:solidFill>
            <a:srgbClr val="4087C8"/>
          </a:solidFill>
          <a:latin typeface="HGP創英角ｺﾞｼｯｸUB" pitchFamily="50" charset="-128"/>
          <a:ea typeface="ＭＳ Ｐゴシック"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ＭＳ Ｐゴシック"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95426" y="1600206"/>
            <a:ext cx="891524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37603" name="Rectangle 3"/>
          <p:cNvSpPr>
            <a:spLocks noGrp="1" noChangeArrowheads="1"/>
          </p:cNvSpPr>
          <p:nvPr>
            <p:ph type="dt" sz="half" idx="2"/>
          </p:nvPr>
        </p:nvSpPr>
        <p:spPr bwMode="auto">
          <a:xfrm>
            <a:off x="495381" y="6245225"/>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latin typeface="Arial" charset="0"/>
                <a:ea typeface="ＭＳ Ｐゴシック" charset="-128"/>
              </a:defRPr>
            </a:lvl1pPr>
          </a:lstStyle>
          <a:p>
            <a:pPr>
              <a:defRPr/>
            </a:pPr>
            <a:endParaRPr lang="en-US" altLang="ja-JP">
              <a:solidFill>
                <a:srgbClr val="000000"/>
              </a:solidFill>
            </a:endParaRPr>
          </a:p>
        </p:txBody>
      </p:sp>
      <p:sp>
        <p:nvSpPr>
          <p:cNvPr id="537604" name="Rectangle 4"/>
          <p:cNvSpPr>
            <a:spLocks noGrp="1" noChangeArrowheads="1"/>
          </p:cNvSpPr>
          <p:nvPr>
            <p:ph type="ftr" sz="quarter" idx="3"/>
          </p:nvPr>
        </p:nvSpPr>
        <p:spPr bwMode="auto">
          <a:xfrm>
            <a:off x="3385103" y="6245225"/>
            <a:ext cx="313581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latin typeface="Arial" charset="0"/>
                <a:ea typeface="ＭＳ Ｐゴシック" charset="-128"/>
              </a:defRPr>
            </a:lvl1pPr>
          </a:lstStyle>
          <a:p>
            <a:pPr>
              <a:defRPr/>
            </a:pPr>
            <a:endParaRPr lang="en-US" altLang="ja-JP">
              <a:solidFill>
                <a:srgbClr val="000000"/>
              </a:solidFill>
            </a:endParaRPr>
          </a:p>
        </p:txBody>
      </p:sp>
      <p:sp>
        <p:nvSpPr>
          <p:cNvPr id="537605" name="Rectangle 5"/>
          <p:cNvSpPr>
            <a:spLocks noGrp="1" noChangeArrowheads="1"/>
          </p:cNvSpPr>
          <p:nvPr>
            <p:ph type="sldNum" sz="quarter" idx="4"/>
          </p:nvPr>
        </p:nvSpPr>
        <p:spPr bwMode="auto">
          <a:xfrm>
            <a:off x="7606082" y="6509022"/>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grpSp>
        <p:nvGrpSpPr>
          <p:cNvPr id="2" name="Group 6"/>
          <p:cNvGrpSpPr>
            <a:grpSpLocks/>
          </p:cNvGrpSpPr>
          <p:nvPr/>
        </p:nvGrpSpPr>
        <p:grpSpPr bwMode="auto">
          <a:xfrm>
            <a:off x="11" y="0"/>
            <a:ext cx="9906000" cy="546100"/>
            <a:chOff x="0" y="0"/>
            <a:chExt cx="5760" cy="344"/>
          </a:xfrm>
        </p:grpSpPr>
        <p:pic>
          <p:nvPicPr>
            <p:cNvPr id="1033" name="Picture 7" descr="mlit_top"/>
            <p:cNvPicPr>
              <a:picLocks noChangeAspect="1" noChangeArrowheads="1"/>
            </p:cNvPicPr>
            <p:nvPr userDrawn="1"/>
          </p:nvPicPr>
          <p:blipFill>
            <a:blip r:embed="rId7" cstate="print"/>
            <a:srcRect/>
            <a:stretch>
              <a:fillRect/>
            </a:stretch>
          </p:blipFill>
          <p:spPr bwMode="auto">
            <a:xfrm>
              <a:off x="0" y="300"/>
              <a:ext cx="5760" cy="44"/>
            </a:xfrm>
            <a:prstGeom prst="rect">
              <a:avLst/>
            </a:prstGeom>
            <a:noFill/>
            <a:ln w="9525">
              <a:noFill/>
              <a:miter lim="800000"/>
              <a:headEnd/>
              <a:tailEnd/>
            </a:ln>
          </p:spPr>
        </p:pic>
        <p:grpSp>
          <p:nvGrpSpPr>
            <p:cNvPr id="3" name="Group 8"/>
            <p:cNvGrpSpPr>
              <a:grpSpLocks/>
            </p:cNvGrpSpPr>
            <p:nvPr userDrawn="1"/>
          </p:nvGrpSpPr>
          <p:grpSpPr bwMode="auto">
            <a:xfrm>
              <a:off x="0" y="0"/>
              <a:ext cx="5760" cy="318"/>
              <a:chOff x="0" y="0"/>
              <a:chExt cx="5760" cy="318"/>
            </a:xfrm>
          </p:grpSpPr>
          <p:pic>
            <p:nvPicPr>
              <p:cNvPr id="1035" name="Picture 9" descr="mlit_top"/>
              <p:cNvPicPr>
                <a:picLocks noChangeAspect="1" noChangeArrowheads="1"/>
              </p:cNvPicPr>
              <p:nvPr userDrawn="1"/>
            </p:nvPicPr>
            <p:blipFill>
              <a:blip r:embed="rId8"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1036" name="Picture 10" descr="mlit_top"/>
              <p:cNvPicPr>
                <a:picLocks noChangeAspect="1" noChangeArrowheads="1"/>
              </p:cNvPicPr>
              <p:nvPr userDrawn="1"/>
            </p:nvPicPr>
            <p:blipFill>
              <a:blip r:embed="rId9"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1037" name="Picture 11" descr="mlit_top"/>
              <p:cNvPicPr>
                <a:picLocks noChangeAspect="1" noChangeArrowheads="1"/>
              </p:cNvPicPr>
              <p:nvPr userDrawn="1"/>
            </p:nvPicPr>
            <p:blipFill>
              <a:blip r:embed="rId9"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12"/>
          <p:cNvSpPr>
            <a:spLocks noGrp="1" noChangeArrowheads="1"/>
          </p:cNvSpPr>
          <p:nvPr>
            <p:ph type="title"/>
          </p:nvPr>
        </p:nvSpPr>
        <p:spPr bwMode="auto">
          <a:xfrm>
            <a:off x="46" y="0"/>
            <a:ext cx="760534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3"/>
          <p:cNvPicPr>
            <a:picLocks noChangeAspect="1" noChangeArrowheads="1"/>
          </p:cNvPicPr>
          <p:nvPr/>
        </p:nvPicPr>
        <p:blipFill>
          <a:blip r:embed="rId10" cstate="email">
            <a:extLst>
              <a:ext uri="{28A0092B-C50C-407E-A947-70E740481C1C}">
                <a14:useLocalDpi xmlns:a14="http://schemas.microsoft.com/office/drawing/2010/main"/>
              </a:ext>
            </a:extLst>
          </a:blip>
          <a:srcRect t="3670"/>
          <a:stretch>
            <a:fillRect/>
          </a:stretch>
        </p:blipFill>
        <p:spPr bwMode="auto">
          <a:xfrm>
            <a:off x="8226162" y="26"/>
            <a:ext cx="1679844" cy="333375"/>
          </a:xfrm>
          <a:prstGeom prst="rect">
            <a:avLst/>
          </a:prstGeom>
          <a:noFill/>
          <a:ln w="9525">
            <a:noFill/>
            <a:miter lim="800000"/>
            <a:headEnd/>
            <a:tailEnd/>
          </a:ln>
        </p:spPr>
      </p:pic>
    </p:spTree>
    <p:extLst>
      <p:ext uri="{BB962C8B-B14F-4D97-AF65-F5344CB8AC3E}">
        <p14:creationId xmlns:p14="http://schemas.microsoft.com/office/powerpoint/2010/main" val="436147677"/>
      </p:ext>
    </p:extLst>
  </p:cSld>
  <p:clrMap bg1="lt1" tx1="dk1" bg2="lt2" tx2="dk2" accent1="accent1" accent2="accent2" accent3="accent3" accent4="accent4" accent5="accent5" accent6="accent6" hlink="hlink" folHlink="folHlink"/>
  <p:sldLayoutIdLst>
    <p:sldLayoutId id="2147488005" r:id="rId1"/>
    <p:sldLayoutId id="2147488006" r:id="rId2"/>
    <p:sldLayoutId id="2147488007" r:id="rId3"/>
    <p:sldLayoutId id="2147488008" r:id="rId4"/>
    <p:sldLayoutId id="2147488009" r:id="rId5"/>
  </p:sldLayoutIdLst>
  <p:hf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ＭＳ Ｐゴシック" charset="-128"/>
        </a:defRPr>
      </a:lvl5pPr>
      <a:lvl6pPr marL="422041" algn="l" rtl="0" fontAlgn="base">
        <a:spcBef>
          <a:spcPct val="0"/>
        </a:spcBef>
        <a:spcAft>
          <a:spcPct val="0"/>
        </a:spcAft>
        <a:defRPr kumimoji="1" sz="2585">
          <a:solidFill>
            <a:srgbClr val="4087C8"/>
          </a:solidFill>
          <a:latin typeface="HGP創英角ｺﾞｼｯｸUB" pitchFamily="50" charset="-128"/>
          <a:ea typeface="ＭＳ Ｐゴシック" charset="-128"/>
        </a:defRPr>
      </a:lvl6pPr>
      <a:lvl7pPr marL="844083" algn="l" rtl="0" fontAlgn="base">
        <a:spcBef>
          <a:spcPct val="0"/>
        </a:spcBef>
        <a:spcAft>
          <a:spcPct val="0"/>
        </a:spcAft>
        <a:defRPr kumimoji="1" sz="2585">
          <a:solidFill>
            <a:srgbClr val="4087C8"/>
          </a:solidFill>
          <a:latin typeface="HGP創英角ｺﾞｼｯｸUB" pitchFamily="50" charset="-128"/>
          <a:ea typeface="ＭＳ Ｐゴシック"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ＭＳ Ｐゴシック"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ＭＳ Ｐゴシック"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fontAlgn="base">
        <a:spcBef>
          <a:spcPct val="20000"/>
        </a:spcBef>
        <a:spcAft>
          <a:spcPct val="0"/>
        </a:spcAft>
        <a:buChar char="»"/>
        <a:defRPr kumimoji="1" sz="1846">
          <a:solidFill>
            <a:schemeClr val="tx1"/>
          </a:solidFill>
          <a:latin typeface="+mn-lt"/>
          <a:ea typeface="+mn-ea"/>
        </a:defRPr>
      </a:lvl6pPr>
      <a:lvl7pPr marL="2743269" indent="-211021" algn="l" rtl="0" fontAlgn="base">
        <a:spcBef>
          <a:spcPct val="20000"/>
        </a:spcBef>
        <a:spcAft>
          <a:spcPct val="0"/>
        </a:spcAft>
        <a:buChar char="»"/>
        <a:defRPr kumimoji="1" sz="1846">
          <a:solidFill>
            <a:schemeClr val="tx1"/>
          </a:solidFill>
          <a:latin typeface="+mn-lt"/>
          <a:ea typeface="+mn-ea"/>
        </a:defRPr>
      </a:lvl7pPr>
      <a:lvl8pPr marL="3165310" indent="-211021" algn="l" rtl="0" fontAlgn="base">
        <a:spcBef>
          <a:spcPct val="20000"/>
        </a:spcBef>
        <a:spcAft>
          <a:spcPct val="0"/>
        </a:spcAft>
        <a:buChar char="»"/>
        <a:defRPr kumimoji="1" sz="1846">
          <a:solidFill>
            <a:schemeClr val="tx1"/>
          </a:solidFill>
          <a:latin typeface="+mn-lt"/>
          <a:ea typeface="+mn-ea"/>
        </a:defRPr>
      </a:lvl8pPr>
      <a:lvl9pPr marL="3587351" indent="-211021" algn="l" rtl="0" fontAlgn="base">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0" name="Rectangle 2"/>
          <p:cNvSpPr>
            <a:spLocks noGrp="1" noChangeArrowheads="1"/>
          </p:cNvSpPr>
          <p:nvPr>
            <p:ph type="body" idx="1"/>
          </p:nvPr>
        </p:nvSpPr>
        <p:spPr>
          <a:xfrm>
            <a:off x="495383" y="1600206"/>
            <a:ext cx="891524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21" name="Rectangle 3"/>
          <p:cNvSpPr>
            <a:spLocks noGrp="1" noChangeArrowheads="1"/>
          </p:cNvSpPr>
          <p:nvPr>
            <p:ph type="dt" sz="half" idx="2"/>
          </p:nvPr>
        </p:nvSpPr>
        <p:spPr>
          <a:xfrm>
            <a:off x="495381" y="6245225"/>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93">
                <a:latin typeface="Arial" charset="0"/>
                <a:ea typeface="ＭＳ Ｐゴシック" charset="-128"/>
              </a:defRPr>
            </a:lvl1pPr>
          </a:lstStyle>
          <a:p>
            <a:pPr>
              <a:defRPr/>
            </a:pPr>
            <a:endParaRPr lang="en-US" altLang="ja-JP">
              <a:solidFill>
                <a:srgbClr val="000000"/>
              </a:solidFill>
            </a:endParaRPr>
          </a:p>
        </p:txBody>
      </p:sp>
      <p:sp>
        <p:nvSpPr>
          <p:cNvPr id="1422" name="Rectangle 4"/>
          <p:cNvSpPr>
            <a:spLocks noGrp="1" noChangeArrowheads="1"/>
          </p:cNvSpPr>
          <p:nvPr>
            <p:ph type="ftr" sz="quarter" idx="3"/>
          </p:nvPr>
        </p:nvSpPr>
        <p:spPr>
          <a:xfrm>
            <a:off x="3385093" y="6245225"/>
            <a:ext cx="3135816"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93">
                <a:latin typeface="Arial" charset="0"/>
                <a:ea typeface="ＭＳ Ｐゴシック" charset="-128"/>
              </a:defRPr>
            </a:lvl1pPr>
          </a:lstStyle>
          <a:p>
            <a:pPr>
              <a:defRPr/>
            </a:pPr>
            <a:endParaRPr lang="en-US" altLang="ja-JP">
              <a:solidFill>
                <a:srgbClr val="000000"/>
              </a:solidFill>
            </a:endParaRPr>
          </a:p>
        </p:txBody>
      </p:sp>
      <p:sp>
        <p:nvSpPr>
          <p:cNvPr id="1423" name="Rectangle 5"/>
          <p:cNvSpPr>
            <a:spLocks noGrp="1" noChangeArrowheads="1"/>
          </p:cNvSpPr>
          <p:nvPr>
            <p:ph type="sldNum" sz="quarter" idx="4"/>
          </p:nvPr>
        </p:nvSpPr>
        <p:spPr>
          <a:xfrm>
            <a:off x="7683146"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93">
                <a:latin typeface="Arial" charset="0"/>
                <a:ea typeface="ＭＳ Ｐゴシック" charset="-128"/>
              </a:defRPr>
            </a:lvl1pPr>
          </a:lstStyle>
          <a:p>
            <a:pPr>
              <a:defRPr/>
            </a:pPr>
            <a:fld id="{D9E746D5-93E6-494C-97DF-253AFA8860DF}" type="slidenum">
              <a:rPr lang="en-US" altLang="ja-JP">
                <a:solidFill>
                  <a:srgbClr val="000000"/>
                </a:solidFill>
              </a:rPr>
              <a:pPr>
                <a:defRPr/>
              </a:pPr>
              <a:t>‹#›</a:t>
            </a:fld>
            <a:endParaRPr lang="en-US" altLang="ja-JP">
              <a:solidFill>
                <a:srgbClr val="000000"/>
              </a:solidFill>
            </a:endParaRPr>
          </a:p>
        </p:txBody>
      </p:sp>
      <p:grpSp>
        <p:nvGrpSpPr>
          <p:cNvPr id="1424" name="Group 6"/>
          <p:cNvGrpSpPr/>
          <p:nvPr/>
        </p:nvGrpSpPr>
        <p:grpSpPr>
          <a:xfrm>
            <a:off x="0" y="0"/>
            <a:ext cx="9906000" cy="546100"/>
            <a:chOff x="0" y="0"/>
            <a:chExt cx="5760" cy="344"/>
          </a:xfrm>
        </p:grpSpPr>
        <p:pic>
          <p:nvPicPr>
            <p:cNvPr id="1425" name="Picture 7" descr="mlit_top"/>
            <p:cNvPicPr>
              <a:picLocks noChangeAspect="1" noChangeArrowheads="1"/>
            </p:cNvPicPr>
            <p:nvPr userDrawn="1"/>
          </p:nvPicPr>
          <p:blipFill>
            <a:blip r:embed="rId11"/>
            <a:stretch>
              <a:fillRect/>
            </a:stretch>
          </p:blipFill>
          <p:spPr>
            <a:xfrm>
              <a:off x="0" y="300"/>
              <a:ext cx="5760" cy="44"/>
            </a:xfrm>
            <a:prstGeom prst="rect">
              <a:avLst/>
            </a:prstGeom>
            <a:noFill/>
            <a:ln w="9525">
              <a:noFill/>
              <a:miter lim="800000"/>
              <a:headEnd/>
              <a:tailEnd/>
            </a:ln>
          </p:spPr>
        </p:pic>
        <p:grpSp>
          <p:nvGrpSpPr>
            <p:cNvPr id="1426" name="Group 8"/>
            <p:cNvGrpSpPr/>
            <p:nvPr userDrawn="1"/>
          </p:nvGrpSpPr>
          <p:grpSpPr>
            <a:xfrm>
              <a:off x="0" y="0"/>
              <a:ext cx="5760" cy="318"/>
              <a:chOff x="0" y="0"/>
              <a:chExt cx="5760" cy="318"/>
            </a:xfrm>
          </p:grpSpPr>
          <p:pic>
            <p:nvPicPr>
              <p:cNvPr id="1427" name="Picture 9" descr="mlit_top"/>
              <p:cNvPicPr>
                <a:picLocks noChangeAspect="1" noChangeArrowheads="1"/>
              </p:cNvPicPr>
              <p:nvPr userDrawn="1"/>
            </p:nvPicPr>
            <p:blipFill>
              <a:blip r:embed="rId12"/>
              <a:srcRect r="66945" b="42805"/>
              <a:stretch>
                <a:fillRect/>
              </a:stretch>
            </p:blipFill>
            <p:spPr>
              <a:xfrm>
                <a:off x="3856" y="0"/>
                <a:ext cx="1904" cy="318"/>
              </a:xfrm>
              <a:prstGeom prst="rect">
                <a:avLst/>
              </a:prstGeom>
              <a:noFill/>
              <a:ln w="9525">
                <a:noFill/>
                <a:miter lim="800000"/>
                <a:headEnd/>
                <a:tailEnd/>
              </a:ln>
            </p:spPr>
          </p:pic>
          <p:pic>
            <p:nvPicPr>
              <p:cNvPr id="1428" name="Picture 10" descr="mlit_top"/>
              <p:cNvPicPr>
                <a:picLocks noChangeAspect="1" noChangeArrowheads="1"/>
              </p:cNvPicPr>
              <p:nvPr userDrawn="1"/>
            </p:nvPicPr>
            <p:blipFill>
              <a:blip r:embed="rId13"/>
              <a:srcRect l="50000" b="42805"/>
              <a:stretch>
                <a:fillRect/>
              </a:stretch>
            </p:blipFill>
            <p:spPr>
              <a:xfrm>
                <a:off x="1043" y="0"/>
                <a:ext cx="2880" cy="318"/>
              </a:xfrm>
              <a:prstGeom prst="rect">
                <a:avLst/>
              </a:prstGeom>
              <a:noFill/>
              <a:ln w="9525">
                <a:noFill/>
                <a:miter lim="800000"/>
                <a:headEnd/>
                <a:tailEnd/>
              </a:ln>
            </p:spPr>
          </p:pic>
          <p:pic>
            <p:nvPicPr>
              <p:cNvPr id="1429" name="Picture 11" descr="mlit_top"/>
              <p:cNvPicPr>
                <a:picLocks noChangeAspect="1" noChangeArrowheads="1"/>
              </p:cNvPicPr>
              <p:nvPr userDrawn="1"/>
            </p:nvPicPr>
            <p:blipFill>
              <a:blip r:embed="rId13"/>
              <a:srcRect l="68906" b="42805"/>
              <a:stretch>
                <a:fillRect/>
              </a:stretch>
            </p:blipFill>
            <p:spPr>
              <a:xfrm>
                <a:off x="0" y="0"/>
                <a:ext cx="1791" cy="318"/>
              </a:xfrm>
              <a:prstGeom prst="rect">
                <a:avLst/>
              </a:prstGeom>
              <a:noFill/>
              <a:ln w="9525">
                <a:noFill/>
                <a:miter lim="800000"/>
                <a:headEnd/>
                <a:tailEnd/>
              </a:ln>
            </p:spPr>
          </p:pic>
        </p:grpSp>
      </p:grpSp>
      <p:sp>
        <p:nvSpPr>
          <p:cNvPr id="1430" name="Rectangle 12"/>
          <p:cNvSpPr>
            <a:spLocks noGrp="1" noChangeArrowheads="1"/>
          </p:cNvSpPr>
          <p:nvPr>
            <p:ph type="title"/>
          </p:nvPr>
        </p:nvSpPr>
        <p:spPr>
          <a:xfrm>
            <a:off x="3" y="0"/>
            <a:ext cx="760534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431" name="Picture 13"/>
          <p:cNvPicPr>
            <a:picLocks noChangeAspect="1" noChangeArrowheads="1"/>
          </p:cNvPicPr>
          <p:nvPr/>
        </p:nvPicPr>
        <p:blipFill>
          <a:blip r:embed="rId14"/>
          <a:srcRect t="3670"/>
          <a:stretch>
            <a:fillRect/>
          </a:stretch>
        </p:blipFill>
        <p:spPr>
          <a:xfrm>
            <a:off x="8226159" y="6"/>
            <a:ext cx="1679844" cy="333375"/>
          </a:xfrm>
          <a:prstGeom prst="rect">
            <a:avLst/>
          </a:prstGeom>
          <a:noFill/>
          <a:ln w="9525">
            <a:noFill/>
            <a:miter lim="800000"/>
            <a:headEnd/>
            <a:tailEnd/>
          </a:ln>
        </p:spPr>
      </p:pic>
    </p:spTree>
    <p:extLst>
      <p:ext uri="{BB962C8B-B14F-4D97-AF65-F5344CB8AC3E}">
        <p14:creationId xmlns:p14="http://schemas.microsoft.com/office/powerpoint/2010/main" val="1890412465"/>
      </p:ext>
    </p:extLst>
  </p:cSld>
  <p:clrMap bg1="lt1" tx1="dk1" bg2="lt2" tx2="dk2" accent1="accent1" accent2="accent2" accent3="accent3" accent4="accent4" accent5="accent5" accent6="accent6" hlink="hlink" folHlink="folHlink"/>
  <p:sldLayoutIdLst>
    <p:sldLayoutId id="2147488015" r:id="rId1"/>
    <p:sldLayoutId id="2147488016" r:id="rId2"/>
    <p:sldLayoutId id="2147488017" r:id="rId3"/>
    <p:sldLayoutId id="2147488018" r:id="rId4"/>
    <p:sldLayoutId id="2147488019" r:id="rId5"/>
    <p:sldLayoutId id="2147488020" r:id="rId6"/>
    <p:sldLayoutId id="2147488021" r:id="rId7"/>
    <p:sldLayoutId id="2147488022" r:id="rId8"/>
    <p:sldLayoutId id="2147488023" r:id="rId9"/>
  </p:sldLayoutIdLst>
  <p:hf hdr="0" ftr="0" dt="0"/>
  <p:txStyles>
    <p:titleStyle>
      <a:lvl1pPr algn="l" rtl="0" eaLnBrk="0" fontAlgn="base" hangingPunct="0">
        <a:spcBef>
          <a:spcPct val="0"/>
        </a:spcBef>
        <a:spcAft>
          <a:spcPct val="0"/>
        </a:spcAft>
        <a:defRPr kumimoji="1" sz="2386">
          <a:solidFill>
            <a:srgbClr val="4087C8"/>
          </a:solidFill>
          <a:latin typeface="+mj-lt"/>
          <a:ea typeface="+mj-ea"/>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5pPr>
      <a:lvl6pPr marL="389629" algn="l" rtl="0" fontAlgn="base">
        <a:spcBef>
          <a:spcPct val="0"/>
        </a:spcBef>
        <a:spcAft>
          <a:spcPct val="0"/>
        </a:spcAft>
        <a:defRPr kumimoji="1" sz="2386">
          <a:solidFill>
            <a:srgbClr val="4087C8"/>
          </a:solidFill>
          <a:latin typeface="HGP創英角ｺﾞｼｯｸUB" pitchFamily="50" charset="-128"/>
          <a:ea typeface="ＭＳ Ｐゴシック" charset="-128"/>
        </a:defRPr>
      </a:lvl6pPr>
      <a:lvl7pPr marL="779257" algn="l" rtl="0" fontAlgn="base">
        <a:spcBef>
          <a:spcPct val="0"/>
        </a:spcBef>
        <a:spcAft>
          <a:spcPct val="0"/>
        </a:spcAft>
        <a:defRPr kumimoji="1" sz="2386">
          <a:solidFill>
            <a:srgbClr val="4087C8"/>
          </a:solidFill>
          <a:latin typeface="HGP創英角ｺﾞｼｯｸUB" pitchFamily="50" charset="-128"/>
          <a:ea typeface="ＭＳ Ｐゴシック" charset="-128"/>
        </a:defRPr>
      </a:lvl7pPr>
      <a:lvl8pPr marL="1168886" algn="l" rtl="0" fontAlgn="base">
        <a:spcBef>
          <a:spcPct val="0"/>
        </a:spcBef>
        <a:spcAft>
          <a:spcPct val="0"/>
        </a:spcAft>
        <a:defRPr kumimoji="1" sz="2386">
          <a:solidFill>
            <a:srgbClr val="4087C8"/>
          </a:solidFill>
          <a:latin typeface="HGP創英角ｺﾞｼｯｸUB" pitchFamily="50" charset="-128"/>
          <a:ea typeface="ＭＳ Ｐゴシック" charset="-128"/>
        </a:defRPr>
      </a:lvl8pPr>
      <a:lvl9pPr marL="1558514" algn="l" rtl="0" fontAlgn="base">
        <a:spcBef>
          <a:spcPct val="0"/>
        </a:spcBef>
        <a:spcAft>
          <a:spcPct val="0"/>
        </a:spcAft>
        <a:defRPr kumimoji="1" sz="2386">
          <a:solidFill>
            <a:srgbClr val="4087C8"/>
          </a:solidFill>
          <a:latin typeface="HGP創英角ｺﾞｼｯｸUB" pitchFamily="50" charset="-128"/>
          <a:ea typeface="ＭＳ Ｐゴシック" charset="-128"/>
        </a:defRPr>
      </a:lvl9pPr>
    </p:titleStyle>
    <p:bodyStyle>
      <a:lvl1pPr marL="292221" indent="-292221" algn="l" rtl="0" eaLnBrk="0" fontAlgn="base" hangingPunct="0">
        <a:spcBef>
          <a:spcPct val="20000"/>
        </a:spcBef>
        <a:spcAft>
          <a:spcPct val="0"/>
        </a:spcAft>
        <a:buChar char="•"/>
        <a:defRPr kumimoji="1" sz="2727">
          <a:solidFill>
            <a:schemeClr val="tx1"/>
          </a:solidFill>
          <a:latin typeface="+mn-lt"/>
          <a:ea typeface="+mn-ea"/>
          <a:cs typeface="+mn-cs"/>
        </a:defRPr>
      </a:lvl1pPr>
      <a:lvl2pPr marL="633146" indent="-243517" algn="l" rtl="0" eaLnBrk="0" fontAlgn="base" hangingPunct="0">
        <a:spcBef>
          <a:spcPct val="20000"/>
        </a:spcBef>
        <a:spcAft>
          <a:spcPct val="0"/>
        </a:spcAft>
        <a:buChar char="–"/>
        <a:defRPr kumimoji="1" sz="2386">
          <a:solidFill>
            <a:schemeClr val="tx1"/>
          </a:solidFill>
          <a:latin typeface="+mn-lt"/>
          <a:ea typeface="+mn-ea"/>
        </a:defRPr>
      </a:lvl2pPr>
      <a:lvl3pPr marL="974072" indent="-194815" algn="l" rtl="0" eaLnBrk="0" fontAlgn="base" hangingPunct="0">
        <a:spcBef>
          <a:spcPct val="20000"/>
        </a:spcBef>
        <a:spcAft>
          <a:spcPct val="0"/>
        </a:spcAft>
        <a:buChar char="•"/>
        <a:defRPr kumimoji="1" sz="2046">
          <a:solidFill>
            <a:schemeClr val="tx1"/>
          </a:solidFill>
          <a:latin typeface="+mn-lt"/>
          <a:ea typeface="+mn-ea"/>
        </a:defRPr>
      </a:lvl3pPr>
      <a:lvl4pPr marL="1363700" indent="-194815" algn="l" rtl="0" eaLnBrk="0" fontAlgn="base" hangingPunct="0">
        <a:spcBef>
          <a:spcPct val="20000"/>
        </a:spcBef>
        <a:spcAft>
          <a:spcPct val="0"/>
        </a:spcAft>
        <a:buChar char="–"/>
        <a:defRPr kumimoji="1" sz="1704">
          <a:solidFill>
            <a:schemeClr val="tx1"/>
          </a:solidFill>
          <a:latin typeface="+mn-lt"/>
          <a:ea typeface="+mn-ea"/>
        </a:defRPr>
      </a:lvl4pPr>
      <a:lvl5pPr marL="1753329" indent="-194815" algn="l" rtl="0" eaLnBrk="0" fontAlgn="base" hangingPunct="0">
        <a:spcBef>
          <a:spcPct val="20000"/>
        </a:spcBef>
        <a:spcAft>
          <a:spcPct val="0"/>
        </a:spcAft>
        <a:buChar char="»"/>
        <a:defRPr kumimoji="1" sz="1704">
          <a:solidFill>
            <a:schemeClr val="tx1"/>
          </a:solidFill>
          <a:latin typeface="+mn-lt"/>
          <a:ea typeface="+mn-ea"/>
        </a:defRPr>
      </a:lvl5pPr>
      <a:lvl6pPr marL="2142957" indent="-194815" algn="l" rtl="0" fontAlgn="base">
        <a:spcBef>
          <a:spcPct val="20000"/>
        </a:spcBef>
        <a:spcAft>
          <a:spcPct val="0"/>
        </a:spcAft>
        <a:buChar char="»"/>
        <a:defRPr kumimoji="1" sz="1704">
          <a:solidFill>
            <a:schemeClr val="tx1"/>
          </a:solidFill>
          <a:latin typeface="+mn-lt"/>
          <a:ea typeface="+mn-ea"/>
        </a:defRPr>
      </a:lvl6pPr>
      <a:lvl7pPr marL="2532586" indent="-194815" algn="l" rtl="0" fontAlgn="base">
        <a:spcBef>
          <a:spcPct val="20000"/>
        </a:spcBef>
        <a:spcAft>
          <a:spcPct val="0"/>
        </a:spcAft>
        <a:buChar char="»"/>
        <a:defRPr kumimoji="1" sz="1704">
          <a:solidFill>
            <a:schemeClr val="tx1"/>
          </a:solidFill>
          <a:latin typeface="+mn-lt"/>
          <a:ea typeface="+mn-ea"/>
        </a:defRPr>
      </a:lvl7pPr>
      <a:lvl8pPr marL="2922214" indent="-194815" algn="l" rtl="0" fontAlgn="base">
        <a:spcBef>
          <a:spcPct val="20000"/>
        </a:spcBef>
        <a:spcAft>
          <a:spcPct val="0"/>
        </a:spcAft>
        <a:buChar char="»"/>
        <a:defRPr kumimoji="1" sz="1704">
          <a:solidFill>
            <a:schemeClr val="tx1"/>
          </a:solidFill>
          <a:latin typeface="+mn-lt"/>
          <a:ea typeface="+mn-ea"/>
        </a:defRPr>
      </a:lvl8pPr>
      <a:lvl9pPr marL="3311843" indent="-194815" algn="l" rtl="0" fontAlgn="base">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257" rtl="0" eaLnBrk="1" latinLnBrk="0" hangingPunct="1">
        <a:defRPr kumimoji="1" sz="1534" kern="1200">
          <a:solidFill>
            <a:schemeClr val="tx1"/>
          </a:solidFill>
          <a:latin typeface="+mn-lt"/>
          <a:ea typeface="+mn-ea"/>
          <a:cs typeface="+mn-cs"/>
        </a:defRPr>
      </a:lvl1pPr>
      <a:lvl2pPr marL="389629" algn="l" defTabSz="779257" rtl="0" eaLnBrk="1" latinLnBrk="0" hangingPunct="1">
        <a:defRPr kumimoji="1" sz="1534" kern="1200">
          <a:solidFill>
            <a:schemeClr val="tx1"/>
          </a:solidFill>
          <a:latin typeface="+mn-lt"/>
          <a:ea typeface="+mn-ea"/>
          <a:cs typeface="+mn-cs"/>
        </a:defRPr>
      </a:lvl2pPr>
      <a:lvl3pPr marL="779257" algn="l" defTabSz="779257" rtl="0" eaLnBrk="1" latinLnBrk="0" hangingPunct="1">
        <a:defRPr kumimoji="1" sz="1534" kern="1200">
          <a:solidFill>
            <a:schemeClr val="tx1"/>
          </a:solidFill>
          <a:latin typeface="+mn-lt"/>
          <a:ea typeface="+mn-ea"/>
          <a:cs typeface="+mn-cs"/>
        </a:defRPr>
      </a:lvl3pPr>
      <a:lvl4pPr marL="1168886" algn="l" defTabSz="779257" rtl="0" eaLnBrk="1" latinLnBrk="0" hangingPunct="1">
        <a:defRPr kumimoji="1" sz="1534" kern="1200">
          <a:solidFill>
            <a:schemeClr val="tx1"/>
          </a:solidFill>
          <a:latin typeface="+mn-lt"/>
          <a:ea typeface="+mn-ea"/>
          <a:cs typeface="+mn-cs"/>
        </a:defRPr>
      </a:lvl4pPr>
      <a:lvl5pPr marL="1558514" algn="l" defTabSz="779257" rtl="0" eaLnBrk="1" latinLnBrk="0" hangingPunct="1">
        <a:defRPr kumimoji="1" sz="1534" kern="1200">
          <a:solidFill>
            <a:schemeClr val="tx1"/>
          </a:solidFill>
          <a:latin typeface="+mn-lt"/>
          <a:ea typeface="+mn-ea"/>
          <a:cs typeface="+mn-cs"/>
        </a:defRPr>
      </a:lvl5pPr>
      <a:lvl6pPr marL="1948143" algn="l" defTabSz="779257" rtl="0" eaLnBrk="1" latinLnBrk="0" hangingPunct="1">
        <a:defRPr kumimoji="1" sz="1534" kern="1200">
          <a:solidFill>
            <a:schemeClr val="tx1"/>
          </a:solidFill>
          <a:latin typeface="+mn-lt"/>
          <a:ea typeface="+mn-ea"/>
          <a:cs typeface="+mn-cs"/>
        </a:defRPr>
      </a:lvl6pPr>
      <a:lvl7pPr marL="2337771" algn="l" defTabSz="779257" rtl="0" eaLnBrk="1" latinLnBrk="0" hangingPunct="1">
        <a:defRPr kumimoji="1" sz="1534" kern="1200">
          <a:solidFill>
            <a:schemeClr val="tx1"/>
          </a:solidFill>
          <a:latin typeface="+mn-lt"/>
          <a:ea typeface="+mn-ea"/>
          <a:cs typeface="+mn-cs"/>
        </a:defRPr>
      </a:lvl7pPr>
      <a:lvl8pPr marL="2727400" algn="l" defTabSz="779257" rtl="0" eaLnBrk="1" latinLnBrk="0" hangingPunct="1">
        <a:defRPr kumimoji="1" sz="1534" kern="1200">
          <a:solidFill>
            <a:schemeClr val="tx1"/>
          </a:solidFill>
          <a:latin typeface="+mn-lt"/>
          <a:ea typeface="+mn-ea"/>
          <a:cs typeface="+mn-cs"/>
        </a:defRPr>
      </a:lvl8pPr>
      <a:lvl9pPr marL="3117028" algn="l" defTabSz="779257" rtl="0" eaLnBrk="1" latinLnBrk="0" hangingPunct="1">
        <a:defRPr kumimoji="1" sz="1534"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8" name="Rectangle 3"/>
          <p:cNvSpPr>
            <a:spLocks noGrp="1" noChangeArrowheads="1"/>
          </p:cNvSpPr>
          <p:nvPr>
            <p:ph type="body" idx="1"/>
          </p:nvPr>
        </p:nvSpPr>
        <p:spPr>
          <a:xfrm>
            <a:off x="495300" y="1600204"/>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89"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193">
                <a:latin typeface="Arial" charset="0"/>
              </a:defRPr>
            </a:lvl1pPr>
          </a:lstStyle>
          <a:p>
            <a:pPr>
              <a:defRPr/>
            </a:pPr>
            <a:endParaRPr lang="en-US" altLang="ja-JP">
              <a:solidFill>
                <a:srgbClr val="000000"/>
              </a:solidFill>
              <a:ea typeface="ＭＳ Ｐゴシック" pitchFamily="50" charset="-128"/>
            </a:endParaRPr>
          </a:p>
        </p:txBody>
      </p:sp>
      <p:sp>
        <p:nvSpPr>
          <p:cNvPr id="1190"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193">
                <a:latin typeface="Arial" charset="0"/>
              </a:defRPr>
            </a:lvl1pPr>
          </a:lstStyle>
          <a:p>
            <a:pPr>
              <a:defRPr/>
            </a:pPr>
            <a:endParaRPr lang="en-US" altLang="ja-JP">
              <a:solidFill>
                <a:srgbClr val="000000"/>
              </a:solidFill>
              <a:ea typeface="ＭＳ Ｐゴシック" pitchFamily="50" charset="-128"/>
            </a:endParaRPr>
          </a:p>
        </p:txBody>
      </p:sp>
      <p:sp>
        <p:nvSpPr>
          <p:cNvPr id="1191"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193"/>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grpSp>
        <p:nvGrpSpPr>
          <p:cNvPr id="1192" name="Group 18"/>
          <p:cNvGrpSpPr/>
          <p:nvPr userDrawn="1"/>
        </p:nvGrpSpPr>
        <p:grpSpPr>
          <a:xfrm>
            <a:off x="0" y="0"/>
            <a:ext cx="9906000" cy="546100"/>
            <a:chOff x="0" y="0"/>
            <a:chExt cx="5760" cy="344"/>
          </a:xfrm>
        </p:grpSpPr>
        <p:pic>
          <p:nvPicPr>
            <p:cNvPr id="1193" name="Picture 9" descr="mlit_top"/>
            <p:cNvPicPr>
              <a:picLocks noChangeAspect="1" noChangeArrowheads="1"/>
            </p:cNvPicPr>
            <p:nvPr userDrawn="1"/>
          </p:nvPicPr>
          <p:blipFill>
            <a:blip r:embed="rId25"/>
            <a:stretch>
              <a:fillRect/>
            </a:stretch>
          </p:blipFill>
          <p:spPr>
            <a:xfrm>
              <a:off x="0" y="300"/>
              <a:ext cx="5760" cy="44"/>
            </a:xfrm>
            <a:prstGeom prst="rect">
              <a:avLst/>
            </a:prstGeom>
            <a:noFill/>
            <a:ln>
              <a:noFill/>
            </a:ln>
          </p:spPr>
        </p:pic>
        <p:grpSp>
          <p:nvGrpSpPr>
            <p:cNvPr id="1194" name="Group 17"/>
            <p:cNvGrpSpPr/>
            <p:nvPr userDrawn="1"/>
          </p:nvGrpSpPr>
          <p:grpSpPr>
            <a:xfrm>
              <a:off x="0" y="0"/>
              <a:ext cx="5760" cy="318"/>
              <a:chOff x="0" y="0"/>
              <a:chExt cx="5760" cy="318"/>
            </a:xfrm>
          </p:grpSpPr>
          <p:pic>
            <p:nvPicPr>
              <p:cNvPr id="1195" name="Picture 11" descr="mlit_top"/>
              <p:cNvPicPr>
                <a:picLocks noChangeAspect="1" noChangeArrowheads="1"/>
              </p:cNvPicPr>
              <p:nvPr userDrawn="1"/>
            </p:nvPicPr>
            <p:blipFill>
              <a:blip r:embed="rId26" cstate="screen">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a:noFill/>
              </a:ln>
            </p:spPr>
          </p:pic>
          <p:pic>
            <p:nvPicPr>
              <p:cNvPr id="1196" name="Picture 16" descr="mlit_top"/>
              <p:cNvPicPr>
                <a:picLocks noChangeAspect="1" noChangeArrowheads="1"/>
              </p:cNvPicPr>
              <p:nvPr userDrawn="1"/>
            </p:nvPicPr>
            <p:blipFill>
              <a:blip r:embed="rId27" cstate="screen">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a:noFill/>
              </a:ln>
            </p:spPr>
          </p:pic>
          <p:pic>
            <p:nvPicPr>
              <p:cNvPr id="1197" name="Picture 10" descr="mlit_top"/>
              <p:cNvPicPr>
                <a:picLocks noChangeAspect="1" noChangeArrowheads="1"/>
              </p:cNvPicPr>
              <p:nvPr userDrawn="1"/>
            </p:nvPicPr>
            <p:blipFill>
              <a:blip r:embed="rId27" cstate="screen">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a:noFill/>
              </a:ln>
            </p:spPr>
          </p:pic>
        </p:grpSp>
      </p:grpSp>
      <p:sp>
        <p:nvSpPr>
          <p:cNvPr id="1198" name="Rectangle 2"/>
          <p:cNvSpPr>
            <a:spLocks noGrp="1" noChangeArrowheads="1"/>
          </p:cNvSpPr>
          <p:nvPr>
            <p:ph type="title"/>
          </p:nvPr>
        </p:nvSpPr>
        <p:spPr>
          <a:xfrm>
            <a:off x="1"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Tree>
    <p:extLst>
      <p:ext uri="{BB962C8B-B14F-4D97-AF65-F5344CB8AC3E}">
        <p14:creationId xmlns:p14="http://schemas.microsoft.com/office/powerpoint/2010/main" val="2666062960"/>
      </p:ext>
    </p:extLst>
  </p:cSld>
  <p:clrMap bg1="lt1" tx1="dk1" bg2="lt2" tx2="dk2" accent1="accent1" accent2="accent2" accent3="accent3" accent4="accent4" accent5="accent5" accent6="accent6" hlink="hlink" folHlink="folHlink"/>
  <p:sldLayoutIdLst>
    <p:sldLayoutId id="2147488026" r:id="rId1"/>
    <p:sldLayoutId id="2147488027" r:id="rId2"/>
    <p:sldLayoutId id="2147488028" r:id="rId3"/>
    <p:sldLayoutId id="2147488029" r:id="rId4"/>
    <p:sldLayoutId id="2147488030" r:id="rId5"/>
    <p:sldLayoutId id="2147488031" r:id="rId6"/>
    <p:sldLayoutId id="2147488032" r:id="rId7"/>
    <p:sldLayoutId id="2147488033" r:id="rId8"/>
    <p:sldLayoutId id="2147488034" r:id="rId9"/>
    <p:sldLayoutId id="2147488035" r:id="rId10"/>
    <p:sldLayoutId id="2147488036" r:id="rId11"/>
    <p:sldLayoutId id="2147488037" r:id="rId12"/>
    <p:sldLayoutId id="2147488038" r:id="rId13"/>
    <p:sldLayoutId id="2147488039" r:id="rId14"/>
    <p:sldLayoutId id="2147488040" r:id="rId15"/>
    <p:sldLayoutId id="2147488041" r:id="rId16"/>
    <p:sldLayoutId id="2147488042" r:id="rId17"/>
    <p:sldLayoutId id="2147488043" r:id="rId18"/>
    <p:sldLayoutId id="2147488044" r:id="rId19"/>
    <p:sldLayoutId id="2147488045" r:id="rId20"/>
    <p:sldLayoutId id="2147488046" r:id="rId21"/>
    <p:sldLayoutId id="2147488047" r:id="rId22"/>
    <p:sldLayoutId id="2147488048" r:id="rId23"/>
  </p:sldLayoutIdLst>
  <p:hf hdr="0" ftr="0" dt="0"/>
  <p:txStyles>
    <p:titleStyle>
      <a:lvl1pPr algn="l" rtl="0" eaLnBrk="0" fontAlgn="base" hangingPunct="0">
        <a:spcBef>
          <a:spcPct val="0"/>
        </a:spcBef>
        <a:spcAft>
          <a:spcPct val="0"/>
        </a:spcAft>
        <a:defRPr kumimoji="1" sz="2386">
          <a:solidFill>
            <a:srgbClr val="4087C8"/>
          </a:solidFill>
          <a:latin typeface="+mj-lt"/>
          <a:ea typeface="+mj-ea"/>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5pPr>
      <a:lvl6pPr marL="389586"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6pPr>
      <a:lvl7pPr marL="779173"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7pPr>
      <a:lvl8pPr marL="1168759"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8pPr>
      <a:lvl9pPr marL="1558345"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9pPr>
    </p:titleStyle>
    <p:body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173" rtl="0" eaLnBrk="1" latinLnBrk="0" hangingPunct="1">
        <a:defRPr kumimoji="1" sz="1534" kern="1200">
          <a:solidFill>
            <a:schemeClr val="tx1"/>
          </a:solidFill>
          <a:latin typeface="+mn-lt"/>
          <a:ea typeface="+mn-ea"/>
          <a:cs typeface="+mn-cs"/>
        </a:defRPr>
      </a:lvl1pPr>
      <a:lvl2pPr marL="389586" algn="l" defTabSz="779173" rtl="0" eaLnBrk="1" latinLnBrk="0" hangingPunct="1">
        <a:defRPr kumimoji="1" sz="1534" kern="1200">
          <a:solidFill>
            <a:schemeClr val="tx1"/>
          </a:solidFill>
          <a:latin typeface="+mn-lt"/>
          <a:ea typeface="+mn-ea"/>
          <a:cs typeface="+mn-cs"/>
        </a:defRPr>
      </a:lvl2pPr>
      <a:lvl3pPr marL="779173" algn="l" defTabSz="779173" rtl="0" eaLnBrk="1" latinLnBrk="0" hangingPunct="1">
        <a:defRPr kumimoji="1" sz="1534" kern="1200">
          <a:solidFill>
            <a:schemeClr val="tx1"/>
          </a:solidFill>
          <a:latin typeface="+mn-lt"/>
          <a:ea typeface="+mn-ea"/>
          <a:cs typeface="+mn-cs"/>
        </a:defRPr>
      </a:lvl3pPr>
      <a:lvl4pPr marL="1168759" algn="l" defTabSz="779173" rtl="0" eaLnBrk="1" latinLnBrk="0" hangingPunct="1">
        <a:defRPr kumimoji="1" sz="1534" kern="1200">
          <a:solidFill>
            <a:schemeClr val="tx1"/>
          </a:solidFill>
          <a:latin typeface="+mn-lt"/>
          <a:ea typeface="+mn-ea"/>
          <a:cs typeface="+mn-cs"/>
        </a:defRPr>
      </a:lvl4pPr>
      <a:lvl5pPr marL="1558345" algn="l" defTabSz="779173" rtl="0" eaLnBrk="1" latinLnBrk="0" hangingPunct="1">
        <a:defRPr kumimoji="1" sz="1534" kern="1200">
          <a:solidFill>
            <a:schemeClr val="tx1"/>
          </a:solidFill>
          <a:latin typeface="+mn-lt"/>
          <a:ea typeface="+mn-ea"/>
          <a:cs typeface="+mn-cs"/>
        </a:defRPr>
      </a:lvl5pPr>
      <a:lvl6pPr marL="1947932" algn="l" defTabSz="779173" rtl="0" eaLnBrk="1" latinLnBrk="0" hangingPunct="1">
        <a:defRPr kumimoji="1" sz="1534" kern="1200">
          <a:solidFill>
            <a:schemeClr val="tx1"/>
          </a:solidFill>
          <a:latin typeface="+mn-lt"/>
          <a:ea typeface="+mn-ea"/>
          <a:cs typeface="+mn-cs"/>
        </a:defRPr>
      </a:lvl6pPr>
      <a:lvl7pPr marL="2337518" algn="l" defTabSz="779173" rtl="0" eaLnBrk="1" latinLnBrk="0" hangingPunct="1">
        <a:defRPr kumimoji="1" sz="1534" kern="1200">
          <a:solidFill>
            <a:schemeClr val="tx1"/>
          </a:solidFill>
          <a:latin typeface="+mn-lt"/>
          <a:ea typeface="+mn-ea"/>
          <a:cs typeface="+mn-cs"/>
        </a:defRPr>
      </a:lvl7pPr>
      <a:lvl8pPr marL="2727104" algn="l" defTabSz="779173" rtl="0" eaLnBrk="1" latinLnBrk="0" hangingPunct="1">
        <a:defRPr kumimoji="1" sz="1534" kern="1200">
          <a:solidFill>
            <a:schemeClr val="tx1"/>
          </a:solidFill>
          <a:latin typeface="+mn-lt"/>
          <a:ea typeface="+mn-ea"/>
          <a:cs typeface="+mn-cs"/>
        </a:defRPr>
      </a:lvl8pPr>
      <a:lvl9pPr marL="3116691" algn="l" defTabSz="779173" rtl="0" eaLnBrk="1" latinLnBrk="0" hangingPunct="1">
        <a:defRPr kumimoji="1" sz="153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g"/><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jpeg"/><Relationship Id="rId3" Type="http://schemas.openxmlformats.org/officeDocument/2006/relationships/image" Target="../media/image54.jpeg"/><Relationship Id="rId7" Type="http://schemas.openxmlformats.org/officeDocument/2006/relationships/image" Target="../media/image58.png"/><Relationship Id="rId12" Type="http://schemas.openxmlformats.org/officeDocument/2006/relationships/image" Target="../media/image63.jpeg"/><Relationship Id="rId2" Type="http://schemas.openxmlformats.org/officeDocument/2006/relationships/image" Target="../media/image53.jpeg"/><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62.emf"/><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8.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3" Type="http://schemas.openxmlformats.org/officeDocument/2006/relationships/image" Target="../media/image80.png"/><Relationship Id="rId18" Type="http://schemas.openxmlformats.org/officeDocument/2006/relationships/image" Target="../media/image85.png"/><Relationship Id="rId26" Type="http://schemas.openxmlformats.org/officeDocument/2006/relationships/image" Target="../media/image93.png"/><Relationship Id="rId3" Type="http://schemas.openxmlformats.org/officeDocument/2006/relationships/image" Target="../media/image70.png"/><Relationship Id="rId21" Type="http://schemas.openxmlformats.org/officeDocument/2006/relationships/image" Target="../media/image88.png"/><Relationship Id="rId34" Type="http://schemas.openxmlformats.org/officeDocument/2006/relationships/image" Target="../media/image101.jpe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png"/><Relationship Id="rId33" Type="http://schemas.openxmlformats.org/officeDocument/2006/relationships/image" Target="../media/image100.jpeg"/><Relationship Id="rId2" Type="http://schemas.openxmlformats.org/officeDocument/2006/relationships/image" Target="../media/image69.png"/><Relationship Id="rId16" Type="http://schemas.openxmlformats.org/officeDocument/2006/relationships/image" Target="../media/image83.png"/><Relationship Id="rId20" Type="http://schemas.openxmlformats.org/officeDocument/2006/relationships/image" Target="../media/image87.png"/><Relationship Id="rId29" Type="http://schemas.openxmlformats.org/officeDocument/2006/relationships/image" Target="../media/image96.png"/><Relationship Id="rId1" Type="http://schemas.openxmlformats.org/officeDocument/2006/relationships/slideLayout" Target="../slideLayouts/slideLayout80.xml"/><Relationship Id="rId6" Type="http://schemas.openxmlformats.org/officeDocument/2006/relationships/image" Target="../media/image73.png"/><Relationship Id="rId11" Type="http://schemas.openxmlformats.org/officeDocument/2006/relationships/image" Target="../media/image78.png"/><Relationship Id="rId24" Type="http://schemas.openxmlformats.org/officeDocument/2006/relationships/image" Target="../media/image91.png"/><Relationship Id="rId32" Type="http://schemas.openxmlformats.org/officeDocument/2006/relationships/image" Target="../media/image99.jpe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png"/><Relationship Id="rId28" Type="http://schemas.openxmlformats.org/officeDocument/2006/relationships/image" Target="../media/image95.png"/><Relationship Id="rId36" Type="http://schemas.openxmlformats.org/officeDocument/2006/relationships/image" Target="../media/image103.jpeg"/><Relationship Id="rId10" Type="http://schemas.openxmlformats.org/officeDocument/2006/relationships/image" Target="../media/image77.png"/><Relationship Id="rId19" Type="http://schemas.openxmlformats.org/officeDocument/2006/relationships/image" Target="../media/image86.png"/><Relationship Id="rId31" Type="http://schemas.openxmlformats.org/officeDocument/2006/relationships/image" Target="../media/image98.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 Id="rId27" Type="http://schemas.openxmlformats.org/officeDocument/2006/relationships/image" Target="../media/image94.png"/><Relationship Id="rId30" Type="http://schemas.openxmlformats.org/officeDocument/2006/relationships/image" Target="../media/image97.png"/><Relationship Id="rId35" Type="http://schemas.openxmlformats.org/officeDocument/2006/relationships/image" Target="../media/image102.png"/><Relationship Id="rId8"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7.jpe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38.xml"/><Relationship Id="rId4" Type="http://schemas.openxmlformats.org/officeDocument/2006/relationships/image" Target="../media/image115.png"/></Relationships>
</file>

<file path=ppt/slides/_rels/slide4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38.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44.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image" Target="../media/image121.jpeg"/><Relationship Id="rId1" Type="http://schemas.openxmlformats.org/officeDocument/2006/relationships/slideLayout" Target="../slideLayouts/slideLayout38.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1.bp.blogspot.com/-7fpj8rbIkYw/UUhhhdZPRWI/AAAAAAAAO74/BnpLP-WFwT4/s1600/train_red.png" TargetMode="External"/><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hyperlink" Target="http://3.bp.blogspot.com/-B7oe4x6llFw/UUFxol28B7I/AAAAAAAAOyM/UD4uONn35NE/s1600/car_taxi.png" TargetMode="External"/><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hyperlink" Target="https://www.mlit.go.jp/toshi/city_plan/toshi_city_plan_tk_000035.html" TargetMode="External"/><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5.png"/><Relationship Id="rId10" Type="http://schemas.microsoft.com/office/2007/relationships/hdphoto" Target="../media/hdphoto2.wdp"/><Relationship Id="rId4" Type="http://schemas.openxmlformats.org/officeDocument/2006/relationships/image" Target="../media/image34.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88504" y="2420888"/>
            <a:ext cx="9577064" cy="10801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3000" kern="0" dirty="0">
                <a:solidFill>
                  <a:srgbClr val="0070C0"/>
                </a:solidFill>
                <a:latin typeface="+mj-lt"/>
                <a:ea typeface="+mj-ea"/>
                <a:cs typeface="+mj-cs"/>
              </a:rPr>
              <a:t>都市再生整備計画関連事業</a:t>
            </a:r>
          </a:p>
        </p:txBody>
      </p:sp>
      <p:sp>
        <p:nvSpPr>
          <p:cNvPr id="5" name="Rectangle 2"/>
          <p:cNvSpPr txBox="1">
            <a:spLocks noChangeArrowheads="1"/>
          </p:cNvSpPr>
          <p:nvPr/>
        </p:nvSpPr>
        <p:spPr bwMode="auto">
          <a:xfrm>
            <a:off x="908677" y="3501008"/>
            <a:ext cx="8307924" cy="27363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0" cap="none" spc="0" normalizeH="0" baseline="0" noProof="0" dirty="0">
                <a:ln>
                  <a:noFill/>
                </a:ln>
                <a:solidFill>
                  <a:srgbClr val="0070C0"/>
                </a:solidFill>
                <a:effectLst/>
                <a:uLnTx/>
                <a:uFillTx/>
                <a:latin typeface="+mj-lt"/>
                <a:ea typeface="+mj-ea"/>
                <a:cs typeface="+mj-cs"/>
              </a:rPr>
              <a:t>令和６年４月</a:t>
            </a:r>
            <a:endParaRPr kumimoji="1" lang="en-US" altLang="ja-JP" sz="3200" b="0" i="0" u="none" strike="noStrike" kern="0" cap="none" spc="0" normalizeH="0" baseline="0" noProof="0" dirty="0">
              <a:ln>
                <a:noFill/>
              </a:ln>
              <a:solidFill>
                <a:srgbClr val="0070C0"/>
              </a:solidFill>
              <a:effectLst/>
              <a:uLnTx/>
              <a:uFillTx/>
              <a:latin typeface="+mj-lt"/>
              <a:ea typeface="+mj-ea"/>
              <a:cs typeface="+mj-cs"/>
            </a:endParaRPr>
          </a:p>
          <a:p>
            <a:pPr marL="0" marR="0" lvl="0" indent="0" algn="ctr" defTabSz="914400" rtl="0" eaLnBrk="1" fontAlgn="base" latinLnBrk="0" hangingPunct="1">
              <a:lnSpc>
                <a:spcPct val="100000"/>
              </a:lnSpc>
              <a:spcBef>
                <a:spcPts val="600"/>
              </a:spcBef>
              <a:spcAft>
                <a:spcPct val="0"/>
              </a:spcAft>
              <a:buClrTx/>
              <a:buSzTx/>
              <a:buFontTx/>
              <a:buNone/>
              <a:tabLst/>
              <a:defRPr/>
            </a:pPr>
            <a:r>
              <a:rPr kumimoji="1" lang="ja-JP" altLang="en-US" sz="3200" b="0" i="0" u="none" strike="noStrike" kern="0" cap="none" spc="0" normalizeH="0" baseline="0" noProof="0" dirty="0">
                <a:ln>
                  <a:noFill/>
                </a:ln>
                <a:solidFill>
                  <a:srgbClr val="0070C0"/>
                </a:solidFill>
                <a:effectLst/>
                <a:uLnTx/>
                <a:uFillTx/>
                <a:latin typeface="+mj-lt"/>
                <a:ea typeface="+mj-ea"/>
                <a:cs typeface="+mj-cs"/>
              </a:rPr>
              <a:t>国土交通省</a:t>
            </a:r>
            <a:endParaRPr kumimoji="1" lang="en-US" altLang="ja-JP" sz="3200" b="0" i="0" u="none" strike="noStrike" kern="0" cap="none" spc="0" normalizeH="0" baseline="0" noProof="0" dirty="0">
              <a:ln>
                <a:noFill/>
              </a:ln>
              <a:solidFill>
                <a:srgbClr val="0070C0"/>
              </a:solidFill>
              <a:effectLst/>
              <a:uLnTx/>
              <a:uFillTx/>
              <a:latin typeface="+mj-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0" cap="none" spc="0" normalizeH="0" baseline="0" noProof="0" dirty="0">
                <a:ln>
                  <a:noFill/>
                </a:ln>
                <a:solidFill>
                  <a:srgbClr val="0070C0"/>
                </a:solidFill>
                <a:effectLst/>
                <a:uLnTx/>
                <a:uFillTx/>
                <a:latin typeface="+mj-lt"/>
                <a:ea typeface="+mj-ea"/>
                <a:cs typeface="+mj-cs"/>
              </a:rPr>
              <a:t>都市局 市街地整備課</a:t>
            </a:r>
            <a:endParaRPr kumimoji="1" lang="en-US" altLang="ja-JP" sz="3200" b="0" i="0" u="none" strike="noStrike" kern="0" cap="none" spc="0" normalizeH="0" baseline="0" noProof="0" dirty="0">
              <a:ln>
                <a:noFill/>
              </a:ln>
              <a:solidFill>
                <a:srgbClr val="0070C0"/>
              </a:solidFill>
              <a:effectLst/>
              <a:uLnTx/>
              <a:uFillTx/>
              <a:latin typeface="+mj-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solidFill>
                <a:srgbClr val="0070C0"/>
              </a:solidFill>
              <a:effectLst/>
              <a:uLnTx/>
              <a:uFillTx/>
              <a:latin typeface="+mj-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3200" b="0" i="0" u="none" strike="noStrike" kern="0" cap="none" spc="0" normalizeH="0" baseline="0" noProof="0" dirty="0">
              <a:ln>
                <a:noFill/>
              </a:ln>
              <a:solidFill>
                <a:srgbClr val="0070C0"/>
              </a:solidFill>
              <a:effectLst/>
              <a:uLnTx/>
              <a:uFillTx/>
              <a:latin typeface="+mj-lt"/>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704528" y="2708920"/>
            <a:ext cx="9201472" cy="791518"/>
          </a:xfrm>
          <a:prstGeom prst="rect">
            <a:avLst/>
          </a:prstGeom>
          <a:solidFill>
            <a:srgbClr val="0092D8"/>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bwMode="auto">
          <a:xfrm>
            <a:off x="848544" y="2813298"/>
            <a:ext cx="8856984" cy="582761"/>
          </a:xfrm>
          <a:prstGeom prst="rect">
            <a:avLst/>
          </a:prstGeom>
          <a:noFill/>
          <a:ln w="9525">
            <a:noFill/>
            <a:miter lim="800000"/>
            <a:headEnd/>
            <a:tailEnd/>
          </a:ln>
        </p:spPr>
        <p:txBody>
          <a:bodyPr/>
          <a:lstStyle/>
          <a:p>
            <a:pPr>
              <a:defRPr/>
            </a:pPr>
            <a:r>
              <a:rPr lang="ja-JP" altLang="en-US" sz="3200" kern="0" dirty="0">
                <a:solidFill>
                  <a:schemeClr val="bg1"/>
                </a:solidFill>
                <a:latin typeface="+mj-ea"/>
                <a:ea typeface="+mj-ea"/>
                <a:cs typeface="+mj-cs"/>
              </a:rPr>
              <a:t>２．都市再生整備計画に対する財政支援制度</a:t>
            </a:r>
            <a:endParaRPr lang="en-US" altLang="ja-JP" sz="2800" kern="0" dirty="0">
              <a:solidFill>
                <a:schemeClr val="bg1"/>
              </a:solidFill>
              <a:latin typeface="+mj-ea"/>
              <a:ea typeface="+mj-ea"/>
              <a:cs typeface="+mj-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7" name="Rectangle 1169"/>
          <p:cNvSpPr>
            <a:spLocks noChangeArrowheads="1"/>
          </p:cNvSpPr>
          <p:nvPr/>
        </p:nvSpPr>
        <p:spPr>
          <a:xfrm>
            <a:off x="82261" y="5226308"/>
            <a:ext cx="9578318" cy="1531992"/>
          </a:xfrm>
          <a:prstGeom prst="rect">
            <a:avLst/>
          </a:prstGeom>
          <a:solidFill>
            <a:srgbClr val="FFFFCC"/>
          </a:solidFill>
          <a:ln w="9525" cap="flat" cmpd="sng">
            <a:noFill/>
            <a:prstDash val="solid"/>
            <a:miter/>
            <a:headEnd/>
            <a:tailEnd/>
          </a:ln>
          <a:effectLst/>
        </p:spPr>
        <p:txBody>
          <a:bodyPr vert="horz" wrap="square" lIns="91440" tIns="45720" rIns="91440" bIns="45720" numCol="1" spcCol="0" anchor="t" anchorCtr="0">
            <a:noAutofit/>
          </a:bodyPr>
          <a:lstStyle/>
          <a:p>
            <a:pPr>
              <a:defRPr/>
            </a:pPr>
            <a:r>
              <a:rPr lang="ja-JP" altLang="en-US" sz="1400" dirty="0">
                <a:solidFill>
                  <a:prstClr val="black"/>
                </a:solidFill>
                <a:latin typeface="Meiryo UI" panose="020B0604030504040204" pitchFamily="50" charset="-128"/>
                <a:ea typeface="Meiryo UI" panose="020B0604030504040204" pitchFamily="50" charset="-128"/>
              </a:rPr>
              <a:t>都市再生整備計画に基づき実施するまちづくりのイメージ</a:t>
            </a:r>
            <a:endParaRPr lang="en-US" altLang="ja-JP" sz="1400" dirty="0">
              <a:solidFill>
                <a:prstClr val="black"/>
              </a:solidFill>
              <a:latin typeface="Meiryo UI" panose="020B0604030504040204" pitchFamily="50" charset="-128"/>
              <a:ea typeface="Meiryo UI" panose="020B0604030504040204" pitchFamily="50" charset="-128"/>
            </a:endParaRPr>
          </a:p>
          <a:p>
            <a:pPr>
              <a:defRPr/>
            </a:pPr>
            <a:endParaRPr lang="en-US" altLang="ja-JP" sz="1400" dirty="0">
              <a:solidFill>
                <a:prstClr val="black"/>
              </a:solidFill>
              <a:latin typeface="Meiryo UI" panose="020B0604030504040204" pitchFamily="50" charset="-128"/>
              <a:ea typeface="Meiryo UI" panose="020B0604030504040204" pitchFamily="50" charset="-128"/>
            </a:endParaRPr>
          </a:p>
        </p:txBody>
      </p:sp>
      <p:sp>
        <p:nvSpPr>
          <p:cNvPr id="1668" name="正方形/長方形 48"/>
          <p:cNvSpPr/>
          <p:nvPr/>
        </p:nvSpPr>
        <p:spPr>
          <a:xfrm>
            <a:off x="4088904" y="1257889"/>
            <a:ext cx="5640882" cy="3251231"/>
          </a:xfrm>
          <a:prstGeom prst="rect">
            <a:avLst/>
          </a:prstGeom>
          <a:solidFill>
            <a:srgbClr val="F79646">
              <a:lumMod val="20000"/>
              <a:lumOff val="80000"/>
            </a:srgbClr>
          </a:solidFill>
          <a:ln w="25400" cap="flat" cmpd="sng" algn="ctr">
            <a:solidFill>
              <a:srgbClr val="FFC000"/>
            </a:solidFill>
            <a:prstDash val="solid"/>
          </a:ln>
          <a:effectLst/>
        </p:spPr>
        <p:txBody>
          <a:bodyPr rtlCol="0" anchor="ctr"/>
          <a:lstStyle/>
          <a:p>
            <a:pPr algn="ctr" eaLnBrk="0" fontAlgn="auto" hangingPunct="0">
              <a:spcBef>
                <a:spcPts val="0"/>
              </a:spcBef>
              <a:spcAft>
                <a:spcPts val="0"/>
              </a:spcAft>
              <a:defRPr/>
            </a:pPr>
            <a:endParaRPr kumimoji="0" lang="ja-JP" altLang="en-US" sz="1800" kern="0" dirty="0">
              <a:solidFill>
                <a:prstClr val="white"/>
              </a:solidFill>
              <a:latin typeface="Calibri"/>
              <a:ea typeface="Meiryo UI" panose="020B0604030504040204" pitchFamily="50" charset="-128"/>
            </a:endParaRPr>
          </a:p>
        </p:txBody>
      </p:sp>
      <p:sp>
        <p:nvSpPr>
          <p:cNvPr id="1669" name="四角形 959"/>
          <p:cNvSpPr>
            <a:spLocks noGrp="1" noChangeArrowheads="1"/>
          </p:cNvSpPr>
          <p:nvPr>
            <p:ph type="title"/>
          </p:nvPr>
        </p:nvSpPr>
        <p:spPr>
          <a:prstGeom prst="rect">
            <a:avLst/>
          </a:prstGeom>
        </p:spPr>
        <p:txBody>
          <a:bodyPr/>
          <a:lstStyle/>
          <a:p>
            <a:r>
              <a:rPr lang="ja-JP" altLang="en-US" dirty="0"/>
              <a:t>都市再生整備計画関連事業</a:t>
            </a:r>
            <a:r>
              <a:rPr lang="ja-JP" altLang="en-US" sz="1600" dirty="0"/>
              <a:t>（旧まちづくり交付金）</a:t>
            </a:r>
            <a:r>
              <a:rPr lang="ja-JP" altLang="en-US" dirty="0"/>
              <a:t>とは</a:t>
            </a:r>
            <a:endParaRPr kumimoji="1" lang="ja-JP" altLang="en-US" dirty="0"/>
          </a:p>
        </p:txBody>
      </p:sp>
      <p:sp>
        <p:nvSpPr>
          <p:cNvPr id="1671" name="AutoShape 1161"/>
          <p:cNvSpPr>
            <a:spLocks noChangeArrowheads="1"/>
          </p:cNvSpPr>
          <p:nvPr/>
        </p:nvSpPr>
        <p:spPr>
          <a:xfrm>
            <a:off x="147447" y="1144515"/>
            <a:ext cx="3460032" cy="1768777"/>
          </a:xfrm>
          <a:prstGeom prst="roundRect">
            <a:avLst>
              <a:gd name="adj" fmla="val 7287"/>
            </a:avLst>
          </a:prstGeom>
          <a:solidFill>
            <a:srgbClr val="FFFFCC"/>
          </a:solidFill>
          <a:ln w="9525">
            <a:solidFill>
              <a:srgbClr val="009999"/>
            </a:solidFill>
            <a:round/>
            <a:headEnd/>
            <a:tailEnd/>
          </a:ln>
        </p:spPr>
        <p:txBody>
          <a:bodyPr lIns="36000" rIns="36000" anchor="t" anchorCtr="0"/>
          <a:lstStyle/>
          <a:p>
            <a:pPr marL="0" marR="0" lvl="0" indent="0" algn="ctr" defTabSz="914400" eaLnBrk="1" fontAlgn="auto" latinLnBrk="0" hangingPunct="1">
              <a:lnSpc>
                <a:spcPct val="100000"/>
              </a:lnSpc>
              <a:spcBef>
                <a:spcPts val="0"/>
              </a:spcBef>
              <a:spcAft>
                <a:spcPct val="30000"/>
              </a:spcAft>
              <a:buClrTx/>
              <a:buSzTx/>
              <a:buFontTx/>
              <a:buNone/>
              <a:tabLst/>
              <a:defRPr/>
            </a:pPr>
            <a:r>
              <a:rPr kumimoji="0" lang="ja-JP" altLang="en-US" sz="16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基幹事業（</a:t>
            </a:r>
            <a:r>
              <a:rPr kumimoji="0" lang="en-US" altLang="ja-JP" sz="1600" b="1" kern="0" dirty="0">
                <a:solidFill>
                  <a:srgbClr val="FF0000"/>
                </a:solidFill>
                <a:latin typeface="Meiryo UI" panose="020B0604030504040204" pitchFamily="50" charset="-128"/>
                <a:ea typeface="Meiryo UI" panose="020B0604030504040204" pitchFamily="50" charset="-128"/>
              </a:rPr>
              <a:t>30</a:t>
            </a:r>
            <a:r>
              <a:rPr kumimoji="0" lang="ja-JP" altLang="en-US" sz="16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種類）</a:t>
            </a:r>
            <a:endParaRPr sz="1600" dirty="0">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ja-JP" altLang="en-US" dirty="0">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ja-JP" altLang="en-US" dirty="0">
              <a:latin typeface="Meiryo UI" panose="020B0604030504040204" pitchFamily="50" charset="-128"/>
              <a:ea typeface="Meiryo UI" panose="020B0604030504040204" pitchFamily="50" charset="-128"/>
            </a:endParaRPr>
          </a:p>
        </p:txBody>
      </p:sp>
      <p:sp>
        <p:nvSpPr>
          <p:cNvPr id="1672" name="Rectangle 1169"/>
          <p:cNvSpPr>
            <a:spLocks noChangeArrowheads="1"/>
          </p:cNvSpPr>
          <p:nvPr/>
        </p:nvSpPr>
        <p:spPr>
          <a:xfrm>
            <a:off x="79460" y="568325"/>
            <a:ext cx="9705083" cy="523220"/>
          </a:xfrm>
          <a:prstGeom prst="rect">
            <a:avLst/>
          </a:prstGeom>
          <a:solidFill>
            <a:srgbClr val="FFFFCC"/>
          </a:solidFill>
          <a:ln w="9525" cap="flat" cmpd="sng">
            <a:noFill/>
            <a:prstDash val="solid"/>
            <a:miter/>
            <a:headEnd/>
            <a:tailEnd/>
          </a:ln>
          <a:effectLst/>
        </p:spPr>
        <p:txBody>
          <a:bodyPr vert="horz" wrap="square" lIns="91440" tIns="45720" rIns="91440" bIns="45720" numCol="1" spcCol="0" anchor="t" anchorCtr="0">
            <a:spAutoFit/>
          </a:bodyPr>
          <a:lstStyle/>
          <a:p>
            <a:pPr>
              <a:defRPr/>
            </a:pPr>
            <a:r>
              <a:rPr lang="ja-JP" altLang="en-US" sz="1400" dirty="0">
                <a:solidFill>
                  <a:prstClr val="black"/>
                </a:solidFill>
                <a:latin typeface="Meiryo UI" panose="020B0604030504040204" pitchFamily="50" charset="-128"/>
                <a:ea typeface="Meiryo UI" panose="020B0604030504040204" pitchFamily="50" charset="-128"/>
              </a:rPr>
              <a:t>○都市再生整備計画は、都市再生特別措置法に基づき、都市の再生に必要な公共公益施設の整備等を重点的に実施すべき土地の区域を対象として、市町村が作成することができる。</a:t>
            </a:r>
            <a:endParaRPr lang="en-US" altLang="ja-JP" sz="1400" dirty="0">
              <a:solidFill>
                <a:prstClr val="black"/>
              </a:solidFill>
              <a:latin typeface="Meiryo UI" panose="020B0604030504040204" pitchFamily="50" charset="-128"/>
              <a:ea typeface="Meiryo UI" panose="020B0604030504040204" pitchFamily="50" charset="-128"/>
            </a:endParaRPr>
          </a:p>
        </p:txBody>
      </p:sp>
      <p:sp>
        <p:nvSpPr>
          <p:cNvPr id="1673" name="テキスト 1248"/>
          <p:cNvSpPr/>
          <p:nvPr/>
        </p:nvSpPr>
        <p:spPr>
          <a:xfrm>
            <a:off x="4247091" y="1473898"/>
            <a:ext cx="5920121" cy="461665"/>
          </a:xfrm>
          <a:prstGeom prst="rect">
            <a:avLst/>
          </a:prstGeom>
          <a:noFill/>
          <a:ln w="9525" cap="flat" cmpd="sng">
            <a:noFill/>
            <a:prstDash val="solid"/>
            <a:miter/>
          </a:ln>
        </p:spPr>
        <p:txBody>
          <a:bodyPr vert="horz" wrap="square" lIns="91440" tIns="45720" rIns="91440" bIns="45720" numCol="1" spcCol="0" anchor="t" anchorCtr="0">
            <a:spAutoFit/>
          </a:bodyPr>
          <a:lstStyle/>
          <a:p>
            <a:pPr>
              <a:defRPr/>
            </a:pPr>
            <a:r>
              <a:rPr lang="ja-JP" altLang="en-US" sz="1200" dirty="0">
                <a:solidFill>
                  <a:prstClr val="black"/>
                </a:solidFill>
                <a:latin typeface="Meiryo UI" panose="020B0604030504040204" pitchFamily="50" charset="-128"/>
                <a:ea typeface="Meiryo UI" panose="020B0604030504040204" pitchFamily="50" charset="-128"/>
              </a:rPr>
              <a:t>・まちづくりの目標 　・目標を定量化する指標 　・目標達成のために実施する事業</a:t>
            </a:r>
            <a:endParaRPr lang="en-US" altLang="ja-JP" sz="1200" dirty="0">
              <a:solidFill>
                <a:prstClr val="black"/>
              </a:solidFill>
              <a:latin typeface="Meiryo UI" panose="020B0604030504040204" pitchFamily="50" charset="-128"/>
              <a:ea typeface="Meiryo UI" panose="020B0604030504040204" pitchFamily="50" charset="-128"/>
            </a:endParaRPr>
          </a:p>
          <a:p>
            <a:pPr>
              <a:defRPr/>
            </a:pPr>
            <a:r>
              <a:rPr lang="ja-JP" altLang="en-US" sz="1200" dirty="0">
                <a:solidFill>
                  <a:prstClr val="black"/>
                </a:solidFill>
                <a:latin typeface="Meiryo UI" panose="020B0604030504040204" pitchFamily="50" charset="-128"/>
                <a:ea typeface="Meiryo UI" panose="020B0604030504040204" pitchFamily="50" charset="-128"/>
              </a:rPr>
              <a:t>・計画の区域、面積　・計画期間（おおむね３～５年）　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674" name="AutoShape 1249"/>
          <p:cNvSpPr>
            <a:spLocks noChangeArrowheads="1"/>
          </p:cNvSpPr>
          <p:nvPr/>
        </p:nvSpPr>
        <p:spPr>
          <a:xfrm>
            <a:off x="128464" y="3113075"/>
            <a:ext cx="3525513" cy="929420"/>
          </a:xfrm>
          <a:prstGeom prst="roundRect">
            <a:avLst>
              <a:gd name="adj" fmla="val 7287"/>
            </a:avLst>
          </a:prstGeom>
          <a:solidFill>
            <a:srgbClr val="D4F3B5"/>
          </a:solidFill>
          <a:ln w="9525">
            <a:solidFill>
              <a:srgbClr val="009999"/>
            </a:solidFill>
            <a:round/>
            <a:headEnd/>
            <a:tailEnd/>
          </a:ln>
        </p:spPr>
        <p:txBody>
          <a:bodyPr lIns="36000" rIns="36000" anchor="t" anchorCtr="0">
            <a:noAutofit/>
          </a:bodyPr>
          <a:lstStyle/>
          <a:p>
            <a:pPr marL="0" marR="0" lvl="0" indent="0" algn="ctr" defTabSz="914400" eaLnBrk="1" fontAlgn="auto" latinLnBrk="0" hangingPunct="1">
              <a:lnSpc>
                <a:spcPct val="100000"/>
              </a:lnSpc>
              <a:spcBef>
                <a:spcPts val="0"/>
              </a:spcBef>
              <a:spcAft>
                <a:spcPct val="30000"/>
              </a:spcAft>
              <a:buClrTx/>
              <a:buSzTx/>
              <a:buFontTx/>
              <a:buNone/>
              <a:tabLst/>
              <a:defRPr/>
            </a:pPr>
            <a:r>
              <a:rPr kumimoji="0" lang="ja-JP" altLang="en-US" sz="16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提案事業（3種類）</a:t>
            </a:r>
            <a:endParaRPr sz="1600" dirty="0">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ja-JP" altLang="en-US" dirty="0">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ja-JP" altLang="en-US" dirty="0">
              <a:latin typeface="Meiryo UI" panose="020B0604030504040204" pitchFamily="50" charset="-128"/>
              <a:ea typeface="Meiryo UI" panose="020B0604030504040204" pitchFamily="50" charset="-128"/>
            </a:endParaRPr>
          </a:p>
        </p:txBody>
      </p:sp>
      <p:sp>
        <p:nvSpPr>
          <p:cNvPr id="1675" name="テキスト 1253"/>
          <p:cNvSpPr txBox="1"/>
          <p:nvPr/>
        </p:nvSpPr>
        <p:spPr>
          <a:xfrm>
            <a:off x="1713115" y="3454575"/>
            <a:ext cx="2071558" cy="576188"/>
          </a:xfrm>
          <a:prstGeom prst="rect">
            <a:avLst/>
          </a:prstGeom>
        </p:spPr>
        <p:txBody>
          <a:bodyPr wrap="square">
            <a:spAutoFit/>
          </a:bodyPr>
          <a:lstStyle/>
          <a:p>
            <a:r>
              <a:rPr lang="ja-JP" altLang="en-US" sz="1050" dirty="0">
                <a:latin typeface="Meiryo UI" panose="020B0604030504040204" pitchFamily="50" charset="-128"/>
                <a:ea typeface="Meiryo UI" panose="020B0604030504040204" pitchFamily="50" charset="-128"/>
              </a:rPr>
              <a:t>・事業活用調査</a:t>
            </a:r>
          </a:p>
          <a:p>
            <a:r>
              <a:rPr lang="ja-JP" altLang="en-US" sz="1050" dirty="0">
                <a:latin typeface="Meiryo UI" panose="020B0604030504040204" pitchFamily="50" charset="-128"/>
                <a:ea typeface="Meiryo UI" panose="020B0604030504040204" pitchFamily="50" charset="-128"/>
              </a:rPr>
              <a:t>・まちづくり活動推進事業</a:t>
            </a:r>
          </a:p>
          <a:p>
            <a:pPr>
              <a:defRPr lang="ja-JP" altLang="en-US"/>
            </a:pPr>
            <a:r>
              <a:rPr lang="ja-JP" altLang="en-US" sz="1050" dirty="0">
                <a:latin typeface="Meiryo UI" panose="020B0604030504040204" pitchFamily="50" charset="-128"/>
                <a:ea typeface="Meiryo UI" panose="020B0604030504040204" pitchFamily="50" charset="-128"/>
              </a:rPr>
              <a:t>・地域創造支援事業</a:t>
            </a:r>
          </a:p>
        </p:txBody>
      </p:sp>
      <p:sp>
        <p:nvSpPr>
          <p:cNvPr id="1676" name="テキスト 1254"/>
          <p:cNvSpPr txBox="1"/>
          <p:nvPr/>
        </p:nvSpPr>
        <p:spPr>
          <a:xfrm>
            <a:off x="1035969" y="1462675"/>
            <a:ext cx="2512567" cy="1477328"/>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・道路　・公園　・河川　・下水道</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・区画整理事業　　・再開発事業</a:t>
            </a:r>
            <a:endParaRPr lang="ja-JP" altLang="en-US" sz="16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・地域生活基盤施設</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・高質空間形成施設　</a:t>
            </a:r>
            <a:endParaRPr lang="ja-JP" altLang="en-US" sz="16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・高次都市施設　・誘導施設</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・既存建造物活用事業</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・エリア価値向上整備事業</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・こどもまんなかまちづくり事業</a:t>
            </a:r>
          </a:p>
          <a:p>
            <a:r>
              <a:rPr lang="ja-JP" altLang="en-US" sz="1000" dirty="0">
                <a:latin typeface="Meiryo UI" panose="020B0604030504040204" pitchFamily="50" charset="-128"/>
                <a:ea typeface="Meiryo UI" panose="020B0604030504040204" pitchFamily="50" charset="-128"/>
              </a:rPr>
              <a:t>・滞在環境整備事業　　　　　等</a:t>
            </a:r>
          </a:p>
        </p:txBody>
      </p:sp>
      <p:sp>
        <p:nvSpPr>
          <p:cNvPr id="1677" name="正方形/長方形 1255"/>
          <p:cNvSpPr/>
          <p:nvPr/>
        </p:nvSpPr>
        <p:spPr>
          <a:xfrm>
            <a:off x="147447" y="1462675"/>
            <a:ext cx="902811" cy="307777"/>
          </a:xfrm>
          <a:prstGeom prst="rect">
            <a:avLst/>
          </a:prstGeom>
        </p:spPr>
        <p:txBody>
          <a:bodyPr wrap="none">
            <a:spAutoFit/>
          </a:bodyPr>
          <a:lstStyle/>
          <a:p>
            <a:pPr defTabSz="831530" fontAlgn="auto">
              <a:spcBef>
                <a:spcPts val="0"/>
              </a:spcBef>
              <a:spcAft>
                <a:spcPts val="0"/>
              </a:spcAft>
            </a:pPr>
            <a:r>
              <a:rPr lang="ja-JP" altLang="en-US" sz="1400" b="1" dirty="0">
                <a:solidFill>
                  <a:srgbClr val="000000"/>
                </a:solidFill>
                <a:latin typeface="Meiryo UI" panose="020B0604030504040204" pitchFamily="50" charset="-128"/>
                <a:ea typeface="Meiryo UI" panose="020B0604030504040204" pitchFamily="50" charset="-128"/>
              </a:rPr>
              <a:t>基盤整備</a:t>
            </a:r>
            <a:endParaRPr lang="zh-TW" altLang="en-US" sz="1400" b="1" dirty="0">
              <a:solidFill>
                <a:srgbClr val="000000"/>
              </a:solidFill>
              <a:latin typeface="Meiryo UI" panose="020B0604030504040204" pitchFamily="50" charset="-128"/>
              <a:ea typeface="Meiryo UI" panose="020B0604030504040204" pitchFamily="50" charset="-128"/>
            </a:endParaRPr>
          </a:p>
        </p:txBody>
      </p:sp>
      <p:sp>
        <p:nvSpPr>
          <p:cNvPr id="1678" name="正方形/長方形 1256"/>
          <p:cNvSpPr/>
          <p:nvPr/>
        </p:nvSpPr>
        <p:spPr>
          <a:xfrm>
            <a:off x="147447" y="2092295"/>
            <a:ext cx="902811" cy="307777"/>
          </a:xfrm>
          <a:prstGeom prst="rect">
            <a:avLst/>
          </a:prstGeom>
        </p:spPr>
        <p:txBody>
          <a:bodyPr wrap="none">
            <a:spAutoFit/>
          </a:bodyPr>
          <a:lstStyle/>
          <a:p>
            <a:pPr defTabSz="831530" fontAlgn="auto">
              <a:spcBef>
                <a:spcPts val="0"/>
              </a:spcBef>
              <a:spcAft>
                <a:spcPts val="0"/>
              </a:spcAft>
            </a:pPr>
            <a:r>
              <a:rPr lang="ja-JP" altLang="en-US" sz="1400" b="1" dirty="0">
                <a:solidFill>
                  <a:srgbClr val="000000"/>
                </a:solidFill>
                <a:latin typeface="Meiryo UI" panose="020B0604030504040204" pitchFamily="50" charset="-128"/>
                <a:ea typeface="Meiryo UI" panose="020B0604030504040204" pitchFamily="50" charset="-128"/>
              </a:rPr>
              <a:t>施設整備</a:t>
            </a:r>
            <a:endParaRPr lang="zh-TW" altLang="en-US" sz="1400" b="1" dirty="0">
              <a:solidFill>
                <a:srgbClr val="000000"/>
              </a:solidFill>
              <a:latin typeface="Meiryo UI" panose="020B0604030504040204" pitchFamily="50" charset="-128"/>
              <a:ea typeface="Meiryo UI" panose="020B0604030504040204" pitchFamily="50" charset="-128"/>
            </a:endParaRPr>
          </a:p>
        </p:txBody>
      </p:sp>
      <p:sp>
        <p:nvSpPr>
          <p:cNvPr id="1679" name="正方形/長方形 1257"/>
          <p:cNvSpPr/>
          <p:nvPr/>
        </p:nvSpPr>
        <p:spPr>
          <a:xfrm>
            <a:off x="128464" y="3493237"/>
            <a:ext cx="1598332" cy="522327"/>
          </a:xfrm>
          <a:prstGeom prst="rect">
            <a:avLst/>
          </a:prstGeom>
        </p:spPr>
        <p:txBody>
          <a:bodyPr wrap="none">
            <a:spAutoFit/>
          </a:bodyPr>
          <a:lstStyle/>
          <a:p>
            <a:pPr defTabSz="831530" fontAlgn="auto">
              <a:spcBef>
                <a:spcPts val="0"/>
              </a:spcBef>
              <a:spcAft>
                <a:spcPts val="0"/>
              </a:spcAft>
            </a:pPr>
            <a:r>
              <a:rPr lang="ja-JP" altLang="en-US" sz="1400" b="1" dirty="0">
                <a:solidFill>
                  <a:srgbClr val="000000"/>
                </a:solidFill>
                <a:latin typeface="Meiryo UI" panose="020B0604030504040204" pitchFamily="50" charset="-128"/>
                <a:ea typeface="Meiryo UI" panose="020B0604030504040204" pitchFamily="50" charset="-128"/>
              </a:rPr>
              <a:t>基幹事業に</a:t>
            </a:r>
          </a:p>
          <a:p>
            <a:pPr defTabSz="831530" fontAlgn="auto">
              <a:spcBef>
                <a:spcPts val="0"/>
              </a:spcBef>
              <a:spcAft>
                <a:spcPts val="0"/>
              </a:spcAft>
            </a:pPr>
            <a:r>
              <a:rPr lang="ja-JP" altLang="en-US" sz="1400" b="1" dirty="0">
                <a:solidFill>
                  <a:srgbClr val="000000"/>
                </a:solidFill>
                <a:latin typeface="Meiryo UI" panose="020B0604030504040204" pitchFamily="50" charset="-128"/>
                <a:ea typeface="Meiryo UI" panose="020B0604030504040204" pitchFamily="50" charset="-128"/>
              </a:rPr>
              <a:t>関連するソフト事業</a:t>
            </a:r>
            <a:endParaRPr lang="zh-TW" altLang="en-US" sz="1400" b="1" dirty="0">
              <a:solidFill>
                <a:srgbClr val="000000"/>
              </a:solidFill>
              <a:latin typeface="Meiryo UI" panose="020B0604030504040204" pitchFamily="50" charset="-128"/>
              <a:ea typeface="Meiryo UI" panose="020B0604030504040204" pitchFamily="50" charset="-128"/>
            </a:endParaRPr>
          </a:p>
        </p:txBody>
      </p:sp>
      <p:sp>
        <p:nvSpPr>
          <p:cNvPr id="1680" name="正方形/長方形 11"/>
          <p:cNvSpPr/>
          <p:nvPr/>
        </p:nvSpPr>
        <p:spPr>
          <a:xfrm>
            <a:off x="1544084" y="2890116"/>
            <a:ext cx="2066296" cy="215444"/>
          </a:xfrm>
          <a:prstGeom prst="rect">
            <a:avLst/>
          </a:prstGeom>
        </p:spPr>
        <p:txBody>
          <a:bodyPr wrap="square">
            <a:spAutoFit/>
          </a:bodyPr>
          <a:lstStyle/>
          <a:p>
            <a:pPr defTabSz="844078" fontAlgn="auto">
              <a:spcBef>
                <a:spcPts val="0"/>
              </a:spcBef>
              <a:spcAft>
                <a:spcPts val="0"/>
              </a:spcAft>
              <a:defRPr/>
            </a:pPr>
            <a:r>
              <a:rPr lang="en-US" altLang="ja-JP" sz="8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事業により選択できない基幹事業あり</a:t>
            </a:r>
            <a:endParaRPr lang="en-US" altLang="ja-JP" sz="8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1681" name="図 4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26024" y="1913005"/>
            <a:ext cx="5166641" cy="2558130"/>
          </a:xfrm>
          <a:prstGeom prst="rect">
            <a:avLst/>
          </a:prstGeom>
        </p:spPr>
      </p:pic>
      <p:sp>
        <p:nvSpPr>
          <p:cNvPr id="1682" name="テキスト ボックス 49"/>
          <p:cNvSpPr txBox="1"/>
          <p:nvPr/>
        </p:nvSpPr>
        <p:spPr>
          <a:xfrm>
            <a:off x="5848085" y="1126349"/>
            <a:ext cx="2208813" cy="338554"/>
          </a:xfrm>
          <a:prstGeom prst="rect">
            <a:avLst/>
          </a:prstGeom>
          <a:solidFill>
            <a:srgbClr val="F79646">
              <a:lumMod val="20000"/>
              <a:lumOff val="80000"/>
            </a:srgbClr>
          </a:solidFill>
          <a:ln w="25400">
            <a:solidFill>
              <a:srgbClr val="FFC000"/>
            </a:solidFill>
          </a:ln>
        </p:spPr>
        <p:txBody>
          <a:bodyPr wrap="square" rtlCol="0">
            <a:spAutoFit/>
          </a:bodyPr>
          <a:lstStyle/>
          <a:p>
            <a:pPr algn="ctr" eaLnBrk="0" fontAlgn="auto" hangingPunct="0">
              <a:spcBef>
                <a:spcPts val="0"/>
              </a:spcBef>
              <a:spcAft>
                <a:spcPts val="0"/>
              </a:spcAft>
              <a:defRPr/>
            </a:pPr>
            <a:r>
              <a:rPr kumimoji="0" lang="ja-JP" altLang="en-US" sz="1600" kern="0" dirty="0">
                <a:solidFill>
                  <a:prstClr val="black"/>
                </a:solidFill>
                <a:latin typeface="Calibri"/>
                <a:ea typeface="Meiryo UI" panose="020B0604030504040204" pitchFamily="50" charset="-128"/>
              </a:rPr>
              <a:t>都市再生整備計画</a:t>
            </a:r>
          </a:p>
        </p:txBody>
      </p:sp>
      <p:sp>
        <p:nvSpPr>
          <p:cNvPr id="1683" name="AutoShape 1249"/>
          <p:cNvSpPr>
            <a:spLocks noChangeArrowheads="1"/>
          </p:cNvSpPr>
          <p:nvPr/>
        </p:nvSpPr>
        <p:spPr>
          <a:xfrm>
            <a:off x="128464" y="4621771"/>
            <a:ext cx="3525513" cy="319397"/>
          </a:xfrm>
          <a:prstGeom prst="roundRect">
            <a:avLst>
              <a:gd name="adj" fmla="val 7287"/>
            </a:avLst>
          </a:prstGeom>
          <a:solidFill>
            <a:schemeClr val="bg1">
              <a:lumMod val="95000"/>
            </a:schemeClr>
          </a:solidFill>
          <a:ln w="9525">
            <a:solidFill>
              <a:schemeClr val="tx1"/>
            </a:solidFill>
            <a:round/>
            <a:headEnd/>
            <a:tailEnd/>
          </a:ln>
        </p:spPr>
        <p:txBody>
          <a:bodyPr lIns="36000" rIns="36000" anchor="t" anchorCtr="0">
            <a:noAutofit/>
          </a:bodyPr>
          <a:lstStyle/>
          <a:p>
            <a:pPr marL="0" marR="0" lvl="0" indent="0" algn="ctr" defTabSz="914400" eaLnBrk="1" fontAlgn="auto" latinLnBrk="0" hangingPunct="1">
              <a:lnSpc>
                <a:spcPct val="100000"/>
              </a:lnSpc>
              <a:spcBef>
                <a:spcPts val="0"/>
              </a:spcBef>
              <a:spcAft>
                <a:spcPct val="30000"/>
              </a:spcAft>
              <a:buClrTx/>
              <a:buSzTx/>
              <a:buFontTx/>
              <a:buNone/>
              <a:tabLst/>
              <a:defRPr/>
            </a:pPr>
            <a:r>
              <a:rPr kumimoji="0" lang="ja-JP" altLang="en-US" sz="16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官民連携まちづくりの取組</a:t>
            </a:r>
            <a:r>
              <a:rPr kumimoji="0" lang="ja-JP" altLang="en-US" sz="90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（協定制度等）</a:t>
            </a:r>
            <a:endParaRPr lang="ja-JP" altLang="en-US" dirty="0">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ja-JP" altLang="en-US" dirty="0">
              <a:latin typeface="Meiryo UI" panose="020B0604030504040204" pitchFamily="50" charset="-128"/>
              <a:ea typeface="Meiryo UI" panose="020B0604030504040204" pitchFamily="50" charset="-128"/>
            </a:endParaRPr>
          </a:p>
        </p:txBody>
      </p:sp>
      <p:sp>
        <p:nvSpPr>
          <p:cNvPr id="1684" name="二等辺三角形 1"/>
          <p:cNvSpPr/>
          <p:nvPr/>
        </p:nvSpPr>
        <p:spPr>
          <a:xfrm rot="5400000">
            <a:off x="2164365" y="2785600"/>
            <a:ext cx="3346808" cy="291387"/>
          </a:xfrm>
          <a:prstGeom prst="triangle">
            <a:avLst/>
          </a:prstGeom>
          <a:gradFill>
            <a:gsLst>
              <a:gs pos="0">
                <a:srgbClr val="FF0000"/>
              </a:gs>
              <a:gs pos="74000">
                <a:srgbClr val="FF9999"/>
              </a:gs>
              <a:gs pos="100000">
                <a:schemeClr val="bg1"/>
              </a:gs>
            </a:gsLst>
            <a:lin ang="54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vert270"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cs typeface="Meiryo UI"/>
              </a:rPr>
              <a:t>選択</a:t>
            </a:r>
          </a:p>
        </p:txBody>
      </p:sp>
      <p:sp>
        <p:nvSpPr>
          <p:cNvPr id="1685" name="AutoShape 1249"/>
          <p:cNvSpPr>
            <a:spLocks noChangeArrowheads="1"/>
          </p:cNvSpPr>
          <p:nvPr/>
        </p:nvSpPr>
        <p:spPr>
          <a:xfrm>
            <a:off x="128464" y="4230546"/>
            <a:ext cx="3525513" cy="319397"/>
          </a:xfrm>
          <a:prstGeom prst="roundRect">
            <a:avLst>
              <a:gd name="adj" fmla="val 7287"/>
            </a:avLst>
          </a:prstGeom>
          <a:solidFill>
            <a:srgbClr val="FFCCCC"/>
          </a:solidFill>
          <a:ln w="9525">
            <a:solidFill>
              <a:srgbClr val="009999"/>
            </a:solidFill>
            <a:round/>
            <a:headEnd/>
            <a:tailEnd/>
          </a:ln>
        </p:spPr>
        <p:txBody>
          <a:bodyPr lIns="36000" rIns="36000" anchor="t" anchorCtr="0">
            <a:noAutofit/>
          </a:bodyPr>
          <a:lstStyle/>
          <a:p>
            <a:pPr algn="ctr" fontAlgn="auto">
              <a:spcBef>
                <a:spcPts val="0"/>
              </a:spcBef>
              <a:spcAft>
                <a:spcPct val="30000"/>
              </a:spcAft>
            </a:pPr>
            <a:r>
              <a:rPr kumimoji="0" lang="ja-JP" altLang="en-US" sz="1600" b="1" kern="0" dirty="0">
                <a:solidFill>
                  <a:srgbClr val="FF0000"/>
                </a:solidFill>
                <a:latin typeface="Meiryo UI" panose="020B0604030504040204" pitchFamily="50" charset="-128"/>
                <a:ea typeface="Meiryo UI" panose="020B0604030504040204" pitchFamily="50" charset="-128"/>
              </a:rPr>
              <a:t>居住誘導促進事業</a:t>
            </a:r>
            <a:r>
              <a:rPr kumimoji="0" lang="ja-JP" altLang="en-US" sz="800" kern="0" dirty="0">
                <a:latin typeface="Meiryo UI" panose="020B0604030504040204" pitchFamily="50" charset="-128"/>
                <a:ea typeface="Meiryo UI" panose="020B0604030504040204" pitchFamily="50" charset="-128"/>
              </a:rPr>
              <a:t>（都市構造再編集中支援事業のみ）</a:t>
            </a:r>
            <a:endParaRPr kumimoji="0" lang="zh-TW" altLang="en-US" sz="800" kern="0" dirty="0">
              <a:latin typeface="Meiryo UI" panose="020B0604030504040204" pitchFamily="50" charset="-128"/>
              <a:ea typeface="Meiryo UI" panose="020B0604030504040204" pitchFamily="50" charset="-128"/>
            </a:endParaRPr>
          </a:p>
        </p:txBody>
      </p:sp>
      <p:sp>
        <p:nvSpPr>
          <p:cNvPr id="1686" name="右矢印 1"/>
          <p:cNvSpPr/>
          <p:nvPr/>
        </p:nvSpPr>
        <p:spPr>
          <a:xfrm rot="16200000">
            <a:off x="6820072" y="4040860"/>
            <a:ext cx="264838" cy="1247746"/>
          </a:xfrm>
          <a:prstGeom prst="rightArrow">
            <a:avLst/>
          </a:pr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1687" name="正方形/長方形 2"/>
          <p:cNvSpPr/>
          <p:nvPr/>
        </p:nvSpPr>
        <p:spPr>
          <a:xfrm>
            <a:off x="4932001" y="4797152"/>
            <a:ext cx="4063933" cy="307777"/>
          </a:xfrm>
          <a:prstGeom prst="rect">
            <a:avLst/>
          </a:prstGeom>
          <a:solidFill>
            <a:srgbClr val="FFC000"/>
          </a:solidFill>
          <a:ln>
            <a:solidFill>
              <a:srgbClr val="FFC000"/>
            </a:solidFill>
          </a:ln>
        </p:spPr>
        <p:txBody>
          <a:bodyPr wrap="none">
            <a:spAutoFit/>
          </a:bodyPr>
          <a:lstStyle/>
          <a:p>
            <a:r>
              <a:rPr lang="ja-JP" altLang="en-US" sz="1400" dirty="0">
                <a:solidFill>
                  <a:prstClr val="black"/>
                </a:solidFill>
                <a:latin typeface="Meiryo UI" panose="020B0604030504040204" pitchFamily="50" charset="-128"/>
                <a:ea typeface="Meiryo UI" panose="020B0604030504040204" pitchFamily="50" charset="-128"/>
              </a:rPr>
              <a:t>都市再生整備計画関連事業による国からの予算支援</a:t>
            </a:r>
          </a:p>
        </p:txBody>
      </p:sp>
      <p:sp>
        <p:nvSpPr>
          <p:cNvPr id="1688" name="テキスト 1254"/>
          <p:cNvSpPr txBox="1"/>
          <p:nvPr/>
        </p:nvSpPr>
        <p:spPr>
          <a:xfrm>
            <a:off x="300335" y="5494684"/>
            <a:ext cx="2348410" cy="1323439"/>
          </a:xfrm>
          <a:prstGeom prst="rect">
            <a:avLst/>
          </a:prstGeom>
        </p:spPr>
        <p:txBody>
          <a:bodyPr wrap="square">
            <a:spAutoFit/>
          </a:bodyPr>
          <a:lstStyle/>
          <a:p>
            <a:pPr>
              <a:spcBef>
                <a:spcPts val="600"/>
              </a:spcBef>
            </a:pPr>
            <a:r>
              <a:rPr lang="ja-JP" altLang="en-US" sz="1200" dirty="0">
                <a:solidFill>
                  <a:prstClr val="black"/>
                </a:solidFill>
                <a:latin typeface="Meiryo UI" panose="020B0604030504040204" pitchFamily="50" charset="-128"/>
                <a:ea typeface="Meiryo UI" panose="020B0604030504040204" pitchFamily="50" charset="-128"/>
              </a:rPr>
              <a:t>・にぎわいと活力のあるまちづくり</a:t>
            </a:r>
            <a:endParaRPr lang="en-US" altLang="ja-JP" sz="1200" dirty="0">
              <a:solidFill>
                <a:prstClr val="black"/>
              </a:solidFill>
              <a:latin typeface="Meiryo UI" panose="020B0604030504040204" pitchFamily="50" charset="-128"/>
              <a:ea typeface="Meiryo UI" panose="020B0604030504040204" pitchFamily="50" charset="-128"/>
            </a:endParaRPr>
          </a:p>
          <a:p>
            <a:pPr>
              <a:spcBef>
                <a:spcPts val="600"/>
              </a:spcBef>
            </a:pPr>
            <a:r>
              <a:rPr lang="ja-JP" altLang="en-US" sz="1200" dirty="0">
                <a:solidFill>
                  <a:prstClr val="black"/>
                </a:solidFill>
                <a:latin typeface="Meiryo UI" panose="020B0604030504040204" pitchFamily="50" charset="-128"/>
                <a:ea typeface="Meiryo UI" panose="020B0604030504040204" pitchFamily="50" charset="-128"/>
              </a:rPr>
              <a:t>・ウォーカブルなまちづくり</a:t>
            </a:r>
            <a:endParaRPr lang="en-US" altLang="ja-JP" sz="1200" dirty="0">
              <a:solidFill>
                <a:prstClr val="black"/>
              </a:solidFill>
              <a:latin typeface="Meiryo UI" panose="020B0604030504040204" pitchFamily="50" charset="-128"/>
              <a:ea typeface="Meiryo UI" panose="020B0604030504040204" pitchFamily="50" charset="-128"/>
            </a:endParaRPr>
          </a:p>
          <a:p>
            <a:pPr>
              <a:spcBef>
                <a:spcPts val="600"/>
              </a:spcBef>
            </a:pPr>
            <a:r>
              <a:rPr lang="ja-JP" altLang="en-US" sz="1200" dirty="0">
                <a:solidFill>
                  <a:prstClr val="black"/>
                </a:solidFill>
                <a:latin typeface="Meiryo UI" panose="020B0604030504040204" pitchFamily="50" charset="-128"/>
                <a:ea typeface="Meiryo UI" panose="020B0604030504040204" pitchFamily="50" charset="-128"/>
              </a:rPr>
              <a:t>・少子高齢化に対応したまちづくり</a:t>
            </a:r>
            <a:endParaRPr lang="en-US" altLang="ja-JP" sz="1200" dirty="0">
              <a:solidFill>
                <a:prstClr val="black"/>
              </a:solidFill>
              <a:latin typeface="Meiryo UI" panose="020B0604030504040204" pitchFamily="50" charset="-128"/>
              <a:ea typeface="Meiryo UI" panose="020B0604030504040204" pitchFamily="50" charset="-128"/>
            </a:endParaRPr>
          </a:p>
          <a:p>
            <a:pPr>
              <a:spcBef>
                <a:spcPts val="600"/>
              </a:spcBef>
            </a:pPr>
            <a:r>
              <a:rPr lang="ja-JP" altLang="en-US" sz="1200" dirty="0">
                <a:solidFill>
                  <a:prstClr val="black"/>
                </a:solidFill>
                <a:latin typeface="Meiryo UI" panose="020B0604030504040204" pitchFamily="50" charset="-128"/>
                <a:ea typeface="Meiryo UI" panose="020B0604030504040204" pitchFamily="50" charset="-128"/>
              </a:rPr>
              <a:t>・観光資源を活かしたまちづくり</a:t>
            </a:r>
            <a:endParaRPr lang="en-US" altLang="ja-JP" sz="1200" dirty="0">
              <a:solidFill>
                <a:prstClr val="black"/>
              </a:solidFill>
              <a:latin typeface="Meiryo UI" panose="020B0604030504040204" pitchFamily="50" charset="-128"/>
              <a:ea typeface="Meiryo UI" panose="020B0604030504040204" pitchFamily="50" charset="-128"/>
            </a:endParaRPr>
          </a:p>
          <a:p>
            <a:pPr>
              <a:spcBef>
                <a:spcPts val="600"/>
              </a:spcBef>
            </a:pPr>
            <a:r>
              <a:rPr lang="ja-JP" altLang="en-US" sz="1200" dirty="0">
                <a:solidFill>
                  <a:prstClr val="black"/>
                </a:solidFill>
                <a:latin typeface="Meiryo UI" panose="020B0604030504040204" pitchFamily="50" charset="-128"/>
                <a:ea typeface="Meiryo UI" panose="020B0604030504040204" pitchFamily="50" charset="-128"/>
              </a:rPr>
              <a:t>・環境に配慮したまちづくり</a:t>
            </a: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1689" name="テキスト 1254"/>
          <p:cNvSpPr txBox="1"/>
          <p:nvPr/>
        </p:nvSpPr>
        <p:spPr>
          <a:xfrm>
            <a:off x="3256049" y="5494684"/>
            <a:ext cx="2348410" cy="1323439"/>
          </a:xfrm>
          <a:prstGeom prst="rect">
            <a:avLst/>
          </a:prstGeom>
        </p:spPr>
        <p:txBody>
          <a:bodyPr wrap="square">
            <a:spAutoFit/>
          </a:bodyPr>
          <a:lstStyle/>
          <a:p>
            <a:pPr>
              <a:spcBef>
                <a:spcPts val="600"/>
              </a:spcBef>
            </a:pPr>
            <a:r>
              <a:rPr lang="ja-JP" altLang="en-US" sz="1200" dirty="0">
                <a:latin typeface="Meiryo UI" panose="020B0604030504040204" pitchFamily="50" charset="-128"/>
                <a:ea typeface="Meiryo UI" panose="020B0604030504040204" pitchFamily="50" charset="-128"/>
              </a:rPr>
              <a:t>・産業振興によるまちづくり</a:t>
            </a:r>
            <a:endParaRPr lang="en-US" altLang="ja-JP" sz="1200" dirty="0">
              <a:latin typeface="Meiryo UI" panose="020B0604030504040204" pitchFamily="50" charset="-128"/>
              <a:ea typeface="Meiryo UI" panose="020B0604030504040204" pitchFamily="50" charset="-128"/>
            </a:endParaRPr>
          </a:p>
          <a:p>
            <a:pPr>
              <a:spcBef>
                <a:spcPts val="600"/>
              </a:spcBef>
            </a:pPr>
            <a:r>
              <a:rPr lang="ja-JP" altLang="en-US" sz="1200" dirty="0">
                <a:latin typeface="Meiryo UI" panose="020B0604030504040204" pitchFamily="50" charset="-128"/>
                <a:ea typeface="Meiryo UI" panose="020B0604030504040204" pitchFamily="50" charset="-128"/>
              </a:rPr>
              <a:t>・災害に対して強靱なまちづくり</a:t>
            </a:r>
            <a:endParaRPr lang="en-US" altLang="ja-JP" sz="1200" dirty="0">
              <a:latin typeface="Meiryo UI" panose="020B0604030504040204" pitchFamily="50" charset="-128"/>
              <a:ea typeface="Meiryo UI" panose="020B0604030504040204" pitchFamily="50" charset="-128"/>
            </a:endParaRPr>
          </a:p>
          <a:p>
            <a:pPr>
              <a:spcBef>
                <a:spcPts val="600"/>
              </a:spcBef>
            </a:pPr>
            <a:r>
              <a:rPr lang="ja-JP" altLang="en-US" sz="1200" dirty="0">
                <a:latin typeface="Meiryo UI" panose="020B0604030504040204" pitchFamily="50" charset="-128"/>
                <a:ea typeface="Meiryo UI" panose="020B0604030504040204" pitchFamily="50" charset="-128"/>
              </a:rPr>
              <a:t>・公共交通を活かしたまちづくり</a:t>
            </a:r>
            <a:endParaRPr lang="en-US" altLang="ja-JP" sz="1200" dirty="0">
              <a:latin typeface="Meiryo UI" panose="020B0604030504040204" pitchFamily="50" charset="-128"/>
              <a:ea typeface="Meiryo UI" panose="020B0604030504040204" pitchFamily="50" charset="-128"/>
            </a:endParaRPr>
          </a:p>
          <a:p>
            <a:pPr>
              <a:spcBef>
                <a:spcPts val="600"/>
              </a:spcBef>
            </a:pPr>
            <a:r>
              <a:rPr lang="ja-JP" altLang="en-US" sz="1200" dirty="0">
                <a:latin typeface="Meiryo UI" panose="020B0604030504040204" pitchFamily="50" charset="-128"/>
                <a:ea typeface="Meiryo UI" panose="020B0604030504040204" pitchFamily="50" charset="-128"/>
              </a:rPr>
              <a:t>・健康・医療・福祉のまちづくり</a:t>
            </a:r>
            <a:endParaRPr lang="en-US" altLang="ja-JP" sz="1200" dirty="0">
              <a:latin typeface="Meiryo UI" panose="020B0604030504040204" pitchFamily="50" charset="-128"/>
              <a:ea typeface="Meiryo UI" panose="020B0604030504040204" pitchFamily="50" charset="-128"/>
            </a:endParaRPr>
          </a:p>
          <a:p>
            <a:pPr>
              <a:spcBef>
                <a:spcPts val="600"/>
              </a:spcBef>
            </a:pPr>
            <a:r>
              <a:rPr lang="ja-JP" altLang="en-US" sz="1200" dirty="0">
                <a:latin typeface="Meiryo UI" panose="020B0604030504040204" pitchFamily="50" charset="-128"/>
                <a:ea typeface="Meiryo UI" panose="020B0604030504040204" pitchFamily="50" charset="-128"/>
              </a:rPr>
              <a:t>・歴史・文化に配慮したまちづくり</a:t>
            </a:r>
            <a:endParaRPr lang="en-US" altLang="ja-JP" sz="1200" dirty="0">
              <a:latin typeface="Meiryo UI" panose="020B0604030504040204" pitchFamily="50" charset="-128"/>
              <a:ea typeface="Meiryo UI" panose="020B0604030504040204" pitchFamily="50" charset="-128"/>
            </a:endParaRPr>
          </a:p>
        </p:txBody>
      </p:sp>
      <p:sp>
        <p:nvSpPr>
          <p:cNvPr id="1690" name="テキスト 1254"/>
          <p:cNvSpPr txBox="1"/>
          <p:nvPr/>
        </p:nvSpPr>
        <p:spPr>
          <a:xfrm>
            <a:off x="6344591" y="5494684"/>
            <a:ext cx="3315987" cy="1323439"/>
          </a:xfrm>
          <a:prstGeom prst="rect">
            <a:avLst/>
          </a:prstGeom>
        </p:spPr>
        <p:txBody>
          <a:bodyPr wrap="square">
            <a:spAutoFit/>
          </a:bodyPr>
          <a:lstStyle/>
          <a:p>
            <a:pPr>
              <a:spcBef>
                <a:spcPts val="600"/>
              </a:spcBef>
            </a:pPr>
            <a:r>
              <a:rPr lang="ja-JP" altLang="en-US" sz="1200" dirty="0">
                <a:solidFill>
                  <a:prstClr val="black"/>
                </a:solidFill>
                <a:latin typeface="Meiryo UI" panose="020B0604030504040204" pitchFamily="50" charset="-128"/>
                <a:ea typeface="Meiryo UI" panose="020B0604030504040204" pitchFamily="50" charset="-128"/>
              </a:rPr>
              <a:t>・官民連携のまちづくり</a:t>
            </a:r>
            <a:endParaRPr lang="en-US" altLang="ja-JP" sz="1200" dirty="0">
              <a:solidFill>
                <a:prstClr val="black"/>
              </a:solidFill>
              <a:latin typeface="Meiryo UI" panose="020B0604030504040204" pitchFamily="50" charset="-128"/>
              <a:ea typeface="Meiryo UI" panose="020B0604030504040204" pitchFamily="50" charset="-128"/>
            </a:endParaRPr>
          </a:p>
          <a:p>
            <a:pPr>
              <a:spcBef>
                <a:spcPts val="600"/>
              </a:spcBef>
            </a:pPr>
            <a:r>
              <a:rPr lang="ja-JP" altLang="en-US" sz="1200" dirty="0">
                <a:solidFill>
                  <a:prstClr val="black"/>
                </a:solidFill>
                <a:latin typeface="Meiryo UI" panose="020B0604030504040204" pitchFamily="50" charset="-128"/>
                <a:ea typeface="Meiryo UI" panose="020B0604030504040204" pitchFamily="50" charset="-128"/>
              </a:rPr>
              <a:t>・先進的技術を活用したまちづくり</a:t>
            </a:r>
            <a:endParaRPr lang="en-US" altLang="ja-JP" sz="1200" dirty="0">
              <a:solidFill>
                <a:prstClr val="black"/>
              </a:solidFill>
              <a:latin typeface="Meiryo UI" panose="020B0604030504040204" pitchFamily="50" charset="-128"/>
              <a:ea typeface="Meiryo UI" panose="020B0604030504040204" pitchFamily="50" charset="-128"/>
            </a:endParaRPr>
          </a:p>
          <a:p>
            <a:pPr>
              <a:spcBef>
                <a:spcPts val="600"/>
              </a:spcBef>
            </a:pPr>
            <a:r>
              <a:rPr lang="ja-JP" altLang="en-US" sz="1200" dirty="0">
                <a:solidFill>
                  <a:prstClr val="black"/>
                </a:solidFill>
                <a:latin typeface="Meiryo UI" panose="020B0604030504040204" pitchFamily="50" charset="-128"/>
                <a:ea typeface="Meiryo UI" panose="020B0604030504040204" pitchFamily="50" charset="-128"/>
              </a:rPr>
              <a:t>・既存ストックを活用したまちづくり</a:t>
            </a:r>
            <a:endParaRPr lang="en-US" altLang="ja-JP" sz="1200" dirty="0">
              <a:solidFill>
                <a:prstClr val="black"/>
              </a:solidFill>
              <a:latin typeface="Meiryo UI" panose="020B0604030504040204" pitchFamily="50" charset="-128"/>
              <a:ea typeface="Meiryo UI" panose="020B0604030504040204" pitchFamily="50" charset="-128"/>
            </a:endParaRPr>
          </a:p>
          <a:p>
            <a:pPr>
              <a:spcBef>
                <a:spcPts val="600"/>
              </a:spcBef>
            </a:pPr>
            <a:r>
              <a:rPr lang="ja-JP" altLang="en-US" sz="1200" dirty="0">
                <a:solidFill>
                  <a:prstClr val="black"/>
                </a:solidFill>
                <a:latin typeface="Meiryo UI" panose="020B0604030504040204" pitchFamily="50" charset="-128"/>
                <a:ea typeface="Meiryo UI" panose="020B0604030504040204" pitchFamily="50" charset="-128"/>
              </a:rPr>
              <a:t>・身近なエリアの価値向上に資するまちづくり</a:t>
            </a:r>
            <a:endParaRPr lang="en-US" altLang="ja-JP" sz="1200" dirty="0">
              <a:solidFill>
                <a:prstClr val="black"/>
              </a:solidFill>
              <a:latin typeface="Meiryo UI" panose="020B0604030504040204" pitchFamily="50" charset="-128"/>
              <a:ea typeface="Meiryo UI" panose="020B0604030504040204" pitchFamily="50" charset="-128"/>
            </a:endParaRPr>
          </a:p>
          <a:p>
            <a:pPr>
              <a:spcBef>
                <a:spcPts val="600"/>
              </a:spcBef>
            </a:pPr>
            <a:r>
              <a:rPr lang="ja-JP" altLang="en-US" sz="1200" dirty="0">
                <a:solidFill>
                  <a:prstClr val="black"/>
                </a:solidFill>
                <a:latin typeface="Meiryo UI" panose="020B0604030504040204" pitchFamily="50" charset="-128"/>
                <a:ea typeface="Meiryo UI" panose="020B0604030504040204" pitchFamily="50" charset="-128"/>
              </a:rPr>
              <a:t>・エリアマネジメントによるまちづくり　　　　　　　　等</a:t>
            </a: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26" name="正方形/長方形 11"/>
          <p:cNvSpPr/>
          <p:nvPr/>
        </p:nvSpPr>
        <p:spPr>
          <a:xfrm>
            <a:off x="2072680" y="4051025"/>
            <a:ext cx="1537700" cy="215444"/>
          </a:xfrm>
          <a:prstGeom prst="rect">
            <a:avLst/>
          </a:prstGeom>
        </p:spPr>
        <p:txBody>
          <a:bodyPr wrap="square">
            <a:spAutoFit/>
          </a:bodyPr>
          <a:lstStyle/>
          <a:p>
            <a:pPr defTabSz="844078" fontAlgn="auto">
              <a:spcBef>
                <a:spcPts val="0"/>
              </a:spcBef>
              <a:spcAft>
                <a:spcPts val="0"/>
              </a:spcAft>
              <a:defRPr/>
            </a:pPr>
            <a:r>
              <a:rPr lang="en-US" altLang="ja-JP" sz="8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提案事業のみの実施は不可</a:t>
            </a:r>
            <a:endParaRPr lang="en-US" altLang="ja-JP" sz="8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 name="スライド番号プレースホルダー 2">
            <a:extLst>
              <a:ext uri="{FF2B5EF4-FFF2-40B4-BE49-F238E27FC236}">
                <a16:creationId xmlns:a16="http://schemas.microsoft.com/office/drawing/2014/main" id="{DED38EB2-F9AA-D5C4-9C48-E1F2D0B29DE0}"/>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11</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44173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都市構造再編集中支援事業</a:t>
            </a:r>
          </a:p>
        </p:txBody>
      </p:sp>
      <p:pic>
        <p:nvPicPr>
          <p:cNvPr id="120" name="図 1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9492" y="5969640"/>
            <a:ext cx="1170244" cy="829233"/>
          </a:xfrm>
          <a:prstGeom prst="rect">
            <a:avLst/>
          </a:prstGeom>
          <a:ln w="9525">
            <a:solidFill>
              <a:schemeClr val="tx1"/>
            </a:solidFill>
          </a:ln>
        </p:spPr>
      </p:pic>
      <p:sp>
        <p:nvSpPr>
          <p:cNvPr id="123" name="正方形/長方形 78"/>
          <p:cNvSpPr>
            <a:spLocks noChangeArrowheads="1"/>
          </p:cNvSpPr>
          <p:nvPr/>
        </p:nvSpPr>
        <p:spPr>
          <a:xfrm>
            <a:off x="56456" y="519927"/>
            <a:ext cx="9792000" cy="794523"/>
          </a:xfrm>
          <a:prstGeom prst="rect">
            <a:avLst/>
          </a:prstGeom>
          <a:solidFill>
            <a:srgbClr val="FFFF99">
              <a:alpha val="45000"/>
            </a:srgbClr>
          </a:solidFill>
          <a:ln w="9525" algn="ctr">
            <a:solidFill>
              <a:schemeClr val="tx1"/>
            </a:solidFill>
            <a:round/>
            <a:headEnd/>
            <a:tailEnd/>
          </a:ln>
        </p:spPr>
        <p:txBody>
          <a:bodyPr wrap="square" tIns="72000" anchor="ctr" anchorCtr="0"/>
          <a:lstStyle/>
          <a:p>
            <a:pPr marL="177800" indent="-177800" algn="just">
              <a:lnSpc>
                <a:spcPts val="2000"/>
              </a:lnSpc>
            </a:pPr>
            <a:r>
              <a:rPr lang="ja-JP" altLang="en-US" sz="1500" dirty="0">
                <a:latin typeface="Meiryo UI" panose="020B0604030504040204" pitchFamily="50" charset="-128"/>
                <a:ea typeface="Meiryo UI" panose="020B0604030504040204" pitchFamily="50" charset="-128"/>
              </a:rPr>
              <a:t>○「立地適正化計画」に基づき、地方公共団体や民間事業者等が行う都市機能や居住環境の向上に資する公共公益施設の誘導・整備、防災力強化、災害からの復興、居住の誘導の取組等に対し集中的な支援を行い、各都市が持続可能で強靱な都市構造へ再編を図ることを目的とする事業。</a:t>
            </a:r>
          </a:p>
        </p:txBody>
      </p:sp>
      <p:sp>
        <p:nvSpPr>
          <p:cNvPr id="124" name="正方形/長方形 78"/>
          <p:cNvSpPr>
            <a:spLocks noChangeArrowheads="1"/>
          </p:cNvSpPr>
          <p:nvPr/>
        </p:nvSpPr>
        <p:spPr>
          <a:xfrm>
            <a:off x="34261" y="1920241"/>
            <a:ext cx="6145559" cy="3055620"/>
          </a:xfrm>
          <a:prstGeom prst="rect">
            <a:avLst/>
          </a:prstGeom>
          <a:noFill/>
          <a:ln w="9525" algn="ctr">
            <a:solidFill>
              <a:schemeClr val="tx1"/>
            </a:solidFill>
            <a:round/>
            <a:headEnd/>
            <a:tailEnd/>
          </a:ln>
        </p:spPr>
        <p:txBody>
          <a:bodyPr/>
          <a:lstStyle/>
          <a:p>
            <a:endParaRPr lang="ja-JP" altLang="en-US">
              <a:solidFill>
                <a:prstClr val="black"/>
              </a:solidFill>
              <a:latin typeface="Meiryo UI" panose="020B0604030504040204" pitchFamily="50" charset="-128"/>
              <a:ea typeface="Meiryo UI" panose="020B0604030504040204" pitchFamily="50" charset="-128"/>
            </a:endParaRPr>
          </a:p>
        </p:txBody>
      </p:sp>
      <p:sp>
        <p:nvSpPr>
          <p:cNvPr id="127" name="AutoShape 49"/>
          <p:cNvSpPr>
            <a:spLocks noChangeArrowheads="1"/>
          </p:cNvSpPr>
          <p:nvPr/>
        </p:nvSpPr>
        <p:spPr>
          <a:xfrm>
            <a:off x="76201" y="2712720"/>
            <a:ext cx="6075510" cy="786828"/>
          </a:xfrm>
          <a:prstGeom prst="roundRect">
            <a:avLst>
              <a:gd name="adj" fmla="val 7287"/>
            </a:avLst>
          </a:prstGeom>
          <a:solidFill>
            <a:srgbClr val="D5E8FF"/>
          </a:solidFill>
          <a:ln w="9525">
            <a:solidFill>
              <a:schemeClr val="tx1"/>
            </a:solidFill>
            <a:round/>
            <a:headEnd/>
            <a:tailEnd/>
          </a:ln>
        </p:spPr>
        <p:txBody>
          <a:bodyPr lIns="0" rIns="0" anchor="ctr"/>
          <a:lstStyle/>
          <a:p>
            <a:pPr marL="92075">
              <a:lnSpc>
                <a:spcPts val="1200"/>
              </a:lnSpc>
            </a:pP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基幹事業</a:t>
            </a:r>
            <a:r>
              <a:rPr lang="en-US" altLang="ja-JP" sz="1000" dirty="0">
                <a:latin typeface="Meiryo UI" panose="020B0604030504040204" pitchFamily="50" charset="-128"/>
                <a:ea typeface="Meiryo UI" panose="020B0604030504040204" pitchFamily="50" charset="-128"/>
              </a:rPr>
              <a:t>】</a:t>
            </a:r>
          </a:p>
          <a:p>
            <a:pPr marL="92075">
              <a:lnSpc>
                <a:spcPts val="1200"/>
              </a:lnSpc>
            </a:pPr>
            <a:r>
              <a:rPr lang="ja-JP" altLang="en-US" sz="900" dirty="0">
                <a:latin typeface="Meiryo UI" panose="020B0604030504040204" pitchFamily="50" charset="-128"/>
                <a:ea typeface="Meiryo UI" panose="020B0604030504040204" pitchFamily="50" charset="-128"/>
              </a:rPr>
              <a:t>道路、公園、河川、下水道、地域生活基盤施設</a:t>
            </a:r>
            <a:r>
              <a:rPr lang="ja-JP" altLang="en-US" sz="800" dirty="0">
                <a:latin typeface="Meiryo UI" panose="020B0604030504040204" pitchFamily="50" charset="-128"/>
                <a:ea typeface="Meiryo UI" panose="020B0604030504040204" pitchFamily="50" charset="-128"/>
              </a:rPr>
              <a:t>（緑地、広場、地域防災施設、再生可能エネルギー施設等）</a:t>
            </a:r>
            <a:r>
              <a:rPr lang="ja-JP" altLang="en-US" sz="900" dirty="0">
                <a:latin typeface="Meiryo UI" panose="020B0604030504040204" pitchFamily="50" charset="-128"/>
                <a:ea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endParaRPr>
          </a:p>
          <a:p>
            <a:pPr marL="92075">
              <a:lnSpc>
                <a:spcPts val="1200"/>
              </a:lnSpc>
            </a:pPr>
            <a:r>
              <a:rPr lang="ja-JP" altLang="en-US" sz="900" dirty="0">
                <a:latin typeface="Meiryo UI" panose="020B0604030504040204" pitchFamily="50" charset="-128"/>
                <a:ea typeface="Meiryo UI" panose="020B0604030504040204" pitchFamily="50" charset="-128"/>
              </a:rPr>
              <a:t>高質空間形成施設</a:t>
            </a:r>
            <a:r>
              <a:rPr lang="ja-JP" altLang="en-US" sz="800" dirty="0">
                <a:latin typeface="Meiryo UI" panose="020B0604030504040204" pitchFamily="50" charset="-128"/>
                <a:ea typeface="Meiryo UI" panose="020B0604030504040204" pitchFamily="50" charset="-128"/>
              </a:rPr>
              <a:t>（歩行支援施設等）</a:t>
            </a:r>
            <a:r>
              <a:rPr lang="ja-JP" altLang="en-US" sz="900" dirty="0">
                <a:latin typeface="Meiryo UI" panose="020B0604030504040204" pitchFamily="50" charset="-128"/>
                <a:ea typeface="Meiryo UI" panose="020B0604030504040204" pitchFamily="50" charset="-128"/>
              </a:rPr>
              <a:t>、高次都市施設</a:t>
            </a:r>
            <a:r>
              <a:rPr lang="ja-JP" altLang="en-US" sz="800" dirty="0">
                <a:latin typeface="Meiryo UI" panose="020B0604030504040204" pitchFamily="50" charset="-128"/>
                <a:ea typeface="Meiryo UI" panose="020B0604030504040204" pitchFamily="50" charset="-128"/>
              </a:rPr>
              <a:t>（地域交流センター、観光交流センター、テレワーク拠点施設、賑わい・交流創出</a:t>
            </a:r>
            <a:endParaRPr lang="en-US" altLang="ja-JP" sz="800" dirty="0">
              <a:latin typeface="Meiryo UI" panose="020B0604030504040204" pitchFamily="50" charset="-128"/>
              <a:ea typeface="Meiryo UI" panose="020B0604030504040204" pitchFamily="50" charset="-128"/>
            </a:endParaRPr>
          </a:p>
          <a:p>
            <a:pPr marL="92075">
              <a:lnSpc>
                <a:spcPts val="1200"/>
              </a:lnSpc>
            </a:pPr>
            <a:r>
              <a:rPr lang="ja-JP" altLang="en-US" sz="800" dirty="0">
                <a:latin typeface="Meiryo UI" panose="020B0604030504040204" pitchFamily="50" charset="-128"/>
                <a:ea typeface="Meiryo UI" panose="020B0604030504040204" pitchFamily="50" charset="-128"/>
              </a:rPr>
              <a:t>施設等）</a:t>
            </a:r>
            <a:r>
              <a:rPr lang="ja-JP" altLang="en-US" sz="900" dirty="0">
                <a:latin typeface="Meiryo UI" panose="020B0604030504040204" pitchFamily="50" charset="-128"/>
                <a:ea typeface="Meiryo UI" panose="020B0604030504040204" pitchFamily="50" charset="-128"/>
              </a:rPr>
              <a:t>、都市機能誘導区域内の誘導施設</a:t>
            </a:r>
            <a:r>
              <a:rPr lang="en-US" altLang="ja-JP" sz="900" baseline="300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・基幹的誘導施設</a:t>
            </a:r>
            <a:r>
              <a:rPr lang="en-US" altLang="ja-JP" sz="800" baseline="30000" dirty="0">
                <a:latin typeface="Meiryo UI" panose="020B0604030504040204" pitchFamily="50" charset="-128"/>
                <a:ea typeface="Meiryo UI" panose="020B0604030504040204" pitchFamily="50" charset="-128"/>
              </a:rPr>
              <a:t> </a:t>
            </a:r>
            <a:r>
              <a:rPr lang="zh-TW" altLang="en-US"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医療、社会福祉、教育文化施設等</a:t>
            </a:r>
            <a:r>
              <a:rPr lang="zh-TW" altLang="en-US" sz="8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、既存建造物活用事業、土地区画整理事業、エリア価値向上整備事業、こどもまんなかまちづくり事業　等</a:t>
            </a:r>
          </a:p>
        </p:txBody>
      </p:sp>
      <p:sp>
        <p:nvSpPr>
          <p:cNvPr id="128" name="テキスト ボックス 59"/>
          <p:cNvSpPr txBox="1"/>
          <p:nvPr/>
        </p:nvSpPr>
        <p:spPr>
          <a:xfrm>
            <a:off x="35284" y="2143327"/>
            <a:ext cx="6155589" cy="646331"/>
          </a:xfrm>
          <a:prstGeom prst="rect">
            <a:avLst/>
          </a:prstGeom>
          <a:noFill/>
        </p:spPr>
        <p:txBody>
          <a:bodyPr wrap="square" lIns="72000" rIns="72000" rtlCol="0">
            <a:spAutoFit/>
          </a:bodyPr>
          <a:lstStyle/>
          <a:p>
            <a:r>
              <a:rPr lang="ja-JP" altLang="en-US" sz="1150" dirty="0">
                <a:solidFill>
                  <a:prstClr val="black"/>
                </a:solidFill>
                <a:latin typeface="Meiryo UI" panose="020B0604030504040204" pitchFamily="50" charset="-128"/>
                <a:ea typeface="Meiryo UI" panose="020B0604030504040204" pitchFamily="50" charset="-128"/>
              </a:rPr>
              <a:t>＜市町村、市町村都市再生協議会＞</a:t>
            </a:r>
            <a:endParaRPr lang="en-US" altLang="ja-JP" sz="1150" dirty="0">
              <a:solidFill>
                <a:prstClr val="black"/>
              </a:solidFill>
              <a:latin typeface="Meiryo UI" panose="020B0604030504040204" pitchFamily="50" charset="-128"/>
              <a:ea typeface="Meiryo UI" panose="020B0604030504040204" pitchFamily="50" charset="-128"/>
            </a:endParaRPr>
          </a:p>
          <a:p>
            <a:pPr marL="88900" indent="-88900"/>
            <a:r>
              <a:rPr lang="ja-JP" altLang="en-US" sz="1150" dirty="0">
                <a:solidFill>
                  <a:prstClr val="black"/>
                </a:solidFill>
                <a:latin typeface="Meiryo UI" panose="020B0604030504040204" pitchFamily="50" charset="-128"/>
                <a:ea typeface="Meiryo UI" panose="020B0604030504040204" pitchFamily="50" charset="-128"/>
              </a:rPr>
              <a:t>○都市再生整備計画</a:t>
            </a:r>
            <a:r>
              <a:rPr lang="en-US" altLang="ja-JP" sz="1200" baseline="30000" dirty="0">
                <a:solidFill>
                  <a:prstClr val="black"/>
                </a:solidFill>
                <a:latin typeface="Meiryo UI" panose="020B0604030504040204" pitchFamily="50" charset="-128"/>
                <a:ea typeface="Meiryo UI" panose="020B0604030504040204" pitchFamily="50" charset="-128"/>
              </a:rPr>
              <a:t>※</a:t>
            </a:r>
            <a:r>
              <a:rPr lang="ja-JP" altLang="en-US" sz="1150" dirty="0">
                <a:solidFill>
                  <a:prstClr val="black"/>
                </a:solidFill>
                <a:latin typeface="Meiryo UI" panose="020B0604030504040204" pitchFamily="50" charset="-128"/>
                <a:ea typeface="Meiryo UI" panose="020B0604030504040204" pitchFamily="50" charset="-128"/>
              </a:rPr>
              <a:t>に基づき実施される次の事業等のうち立地適正化計画の目標に適合するものを</a:t>
            </a:r>
            <a:endParaRPr lang="en-US" altLang="ja-JP" sz="1150" dirty="0">
              <a:solidFill>
                <a:prstClr val="black"/>
              </a:solidFill>
              <a:latin typeface="Meiryo UI" panose="020B0604030504040204" pitchFamily="50" charset="-128"/>
              <a:ea typeface="Meiryo UI" panose="020B0604030504040204" pitchFamily="50" charset="-128"/>
            </a:endParaRPr>
          </a:p>
          <a:p>
            <a:pPr marL="88900" indent="-88900"/>
            <a:r>
              <a:rPr lang="en-US" altLang="ja-JP" sz="1150" dirty="0">
                <a:solidFill>
                  <a:prstClr val="black"/>
                </a:solidFill>
                <a:latin typeface="Meiryo UI" panose="020B0604030504040204" pitchFamily="50" charset="-128"/>
                <a:ea typeface="Meiryo UI" panose="020B0604030504040204" pitchFamily="50" charset="-128"/>
              </a:rPr>
              <a:t>   </a:t>
            </a:r>
            <a:r>
              <a:rPr lang="ja-JP" altLang="en-US" sz="1150" dirty="0">
                <a:solidFill>
                  <a:prstClr val="black"/>
                </a:solidFill>
                <a:latin typeface="Meiryo UI" panose="020B0604030504040204" pitchFamily="50" charset="-128"/>
                <a:ea typeface="Meiryo UI" panose="020B0604030504040204" pitchFamily="50" charset="-128"/>
              </a:rPr>
              <a:t>パッケージで支援。</a:t>
            </a:r>
          </a:p>
        </p:txBody>
      </p:sp>
      <p:sp>
        <p:nvSpPr>
          <p:cNvPr id="129" name="AutoShape 29"/>
          <p:cNvSpPr>
            <a:spLocks noChangeArrowheads="1"/>
          </p:cNvSpPr>
          <p:nvPr/>
        </p:nvSpPr>
        <p:spPr>
          <a:xfrm>
            <a:off x="86967" y="3527868"/>
            <a:ext cx="4234926" cy="310605"/>
          </a:xfrm>
          <a:prstGeom prst="roundRect">
            <a:avLst>
              <a:gd name="adj" fmla="val 7287"/>
            </a:avLst>
          </a:prstGeom>
          <a:solidFill>
            <a:srgbClr val="E2FFA7"/>
          </a:solidFill>
          <a:ln w="9525">
            <a:solidFill>
              <a:schemeClr val="tx1"/>
            </a:solidFill>
            <a:round/>
            <a:headEnd/>
            <a:tailEnd/>
          </a:ln>
        </p:spPr>
        <p:txBody>
          <a:bodyPr lIns="0" rIns="0" anchor="ctr"/>
          <a:lstStyle/>
          <a:p>
            <a:pPr marL="92075">
              <a:lnSpc>
                <a:spcPts val="1200"/>
              </a:lnSpc>
            </a:pP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提案事業</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 </a:t>
            </a:r>
            <a:endParaRPr lang="en-US" altLang="ja-JP" sz="1000" dirty="0">
              <a:solidFill>
                <a:prstClr val="black"/>
              </a:solidFill>
              <a:latin typeface="Meiryo UI" panose="020B0604030504040204" pitchFamily="50" charset="-128"/>
              <a:ea typeface="Meiryo UI" panose="020B0604030504040204" pitchFamily="50" charset="-128"/>
            </a:endParaRPr>
          </a:p>
          <a:p>
            <a:pPr marL="92075">
              <a:lnSpc>
                <a:spcPts val="1200"/>
              </a:lnSpc>
            </a:pPr>
            <a:r>
              <a:rPr lang="ja-JP" altLang="en-US" sz="800" dirty="0">
                <a:solidFill>
                  <a:prstClr val="black"/>
                </a:solidFill>
                <a:latin typeface="Meiryo UI" panose="020B0604030504040204" pitchFamily="50" charset="-128"/>
                <a:ea typeface="Meiryo UI" panose="020B0604030504040204" pitchFamily="50" charset="-128"/>
              </a:rPr>
              <a:t>事業活用調査、まちづくり活動推進事業</a:t>
            </a:r>
            <a:r>
              <a:rPr lang="ja-JP" altLang="en-US" sz="700" dirty="0">
                <a:solidFill>
                  <a:prstClr val="black"/>
                </a:solidFill>
                <a:latin typeface="Meiryo UI" panose="020B0604030504040204" pitchFamily="50" charset="-128"/>
                <a:ea typeface="Meiryo UI" panose="020B0604030504040204" pitchFamily="50" charset="-128"/>
              </a:rPr>
              <a:t>（社会実験等）</a:t>
            </a:r>
            <a:r>
              <a:rPr lang="ja-JP" altLang="en-US" sz="800" dirty="0">
                <a:solidFill>
                  <a:prstClr val="black"/>
                </a:solidFill>
                <a:latin typeface="Meiryo UI" panose="020B0604030504040204" pitchFamily="50" charset="-128"/>
                <a:ea typeface="Meiryo UI" panose="020B0604030504040204" pitchFamily="50" charset="-128"/>
              </a:rPr>
              <a:t>、地域創造支援事業</a:t>
            </a:r>
            <a:r>
              <a:rPr lang="ja-JP" altLang="en-US" sz="700" dirty="0">
                <a:solidFill>
                  <a:prstClr val="black"/>
                </a:solidFill>
                <a:latin typeface="Meiryo UI" panose="020B0604030504040204" pitchFamily="50" charset="-128"/>
                <a:ea typeface="Meiryo UI" panose="020B0604030504040204" pitchFamily="50" charset="-128"/>
              </a:rPr>
              <a:t>（提案に基づく事業）</a:t>
            </a:r>
            <a:endParaRPr lang="en-US" altLang="ja-JP" sz="700" dirty="0">
              <a:solidFill>
                <a:prstClr val="black"/>
              </a:solidFill>
              <a:latin typeface="Meiryo UI" panose="020B0604030504040204" pitchFamily="50" charset="-128"/>
              <a:ea typeface="Meiryo UI" panose="020B0604030504040204" pitchFamily="50" charset="-128"/>
            </a:endParaRPr>
          </a:p>
        </p:txBody>
      </p:sp>
      <p:sp>
        <p:nvSpPr>
          <p:cNvPr id="130" name="テキスト ボックス 94"/>
          <p:cNvSpPr txBox="1"/>
          <p:nvPr/>
        </p:nvSpPr>
        <p:spPr>
          <a:xfrm>
            <a:off x="9525" y="1356711"/>
            <a:ext cx="9293299" cy="579646"/>
          </a:xfrm>
          <a:prstGeom prst="rect">
            <a:avLst/>
          </a:prstGeom>
          <a:noFill/>
          <a:ln>
            <a:noFill/>
          </a:ln>
        </p:spPr>
        <p:txBody>
          <a:bodyPr wrap="square" rtlCol="0">
            <a:spAutoFit/>
          </a:bodyPr>
          <a:lstStyle/>
          <a:p>
            <a:pPr>
              <a:lnSpc>
                <a:spcPts val="1900"/>
              </a:lnSpc>
            </a:pPr>
            <a:r>
              <a:rPr lang="ja-JP" altLang="en-US" sz="1400" dirty="0">
                <a:solidFill>
                  <a:prstClr val="black"/>
                </a:solidFill>
                <a:latin typeface="Meiryo UI" panose="020B0604030504040204" pitchFamily="50" charset="-128"/>
                <a:ea typeface="Meiryo UI" panose="020B0604030504040204" pitchFamily="50" charset="-128"/>
              </a:rPr>
              <a:t> </a:t>
            </a:r>
            <a:r>
              <a:rPr lang="zh-TW" altLang="en-US" sz="1400" dirty="0">
                <a:solidFill>
                  <a:prstClr val="black"/>
                </a:solidFill>
                <a:latin typeface="Meiryo UI" panose="020B0604030504040204" pitchFamily="50" charset="-128"/>
                <a:ea typeface="Meiryo UI" panose="020B0604030504040204" pitchFamily="50" charset="-128"/>
              </a:rPr>
              <a:t>事業主体：</a:t>
            </a:r>
            <a:r>
              <a:rPr lang="ja-JP" altLang="en-US" sz="1400" dirty="0">
                <a:latin typeface="Meiryo UI" panose="020B0604030504040204" pitchFamily="50" charset="-128"/>
                <a:ea typeface="Meiryo UI" panose="020B0604030504040204" pitchFamily="50" charset="-128"/>
              </a:rPr>
              <a:t>地方公共団体</a:t>
            </a:r>
            <a:r>
              <a:rPr lang="zh-TW" altLang="en-US" sz="1400" dirty="0">
                <a:solidFill>
                  <a:prstClr val="black"/>
                </a:solidFill>
                <a:latin typeface="Meiryo UI" panose="020B0604030504040204" pitchFamily="50" charset="-128"/>
                <a:ea typeface="Meiryo UI" panose="020B0604030504040204" pitchFamily="50" charset="-128"/>
              </a:rPr>
              <a:t>、市町村都市再生協議会、民間事業者等</a:t>
            </a:r>
            <a:endParaRPr lang="en-US" altLang="zh-TW" sz="1400" dirty="0">
              <a:solidFill>
                <a:prstClr val="black"/>
              </a:solidFill>
              <a:latin typeface="Meiryo UI" panose="020B0604030504040204" pitchFamily="50" charset="-128"/>
              <a:ea typeface="Meiryo UI" panose="020B0604030504040204" pitchFamily="50" charset="-128"/>
            </a:endParaRPr>
          </a:p>
          <a:p>
            <a:pPr>
              <a:lnSpc>
                <a:spcPts val="1900"/>
              </a:lnSpc>
            </a:pPr>
            <a:r>
              <a:rPr lang="ja-JP" altLang="en-US" sz="1400" dirty="0">
                <a:solidFill>
                  <a:prstClr val="black"/>
                </a:solidFill>
                <a:latin typeface="Meiryo UI" panose="020B0604030504040204" pitchFamily="50" charset="-128"/>
                <a:ea typeface="Meiryo UI" panose="020B0604030504040204" pitchFamily="50" charset="-128"/>
              </a:rPr>
              <a:t> 国費</a:t>
            </a:r>
            <a:r>
              <a:rPr lang="zh-TW" altLang="en-US" sz="1400" dirty="0">
                <a:solidFill>
                  <a:prstClr val="black"/>
                </a:solidFill>
                <a:latin typeface="Meiryo UI" panose="020B0604030504040204" pitchFamily="50" charset="-128"/>
                <a:ea typeface="Meiryo UI" panose="020B0604030504040204" pitchFamily="50" charset="-128"/>
              </a:rPr>
              <a:t>率 </a:t>
            </a:r>
            <a:r>
              <a:rPr lang="ja-JP" altLang="en-US" sz="1400" dirty="0">
                <a:solidFill>
                  <a:prstClr val="black"/>
                </a:solidFill>
                <a:latin typeface="Meiryo UI" panose="020B0604030504040204" pitchFamily="50" charset="-128"/>
                <a:ea typeface="Meiryo UI" panose="020B0604030504040204" pitchFamily="50" charset="-128"/>
              </a:rPr>
              <a:t>　</a:t>
            </a:r>
            <a:r>
              <a:rPr lang="zh-TW" altLang="en-US" sz="1400" dirty="0">
                <a:solidFill>
                  <a:prstClr val="black"/>
                </a:solidFill>
                <a:latin typeface="Meiryo UI" panose="020B0604030504040204" pitchFamily="50" charset="-128"/>
                <a:ea typeface="Meiryo UI" panose="020B0604030504040204" pitchFamily="50" charset="-128"/>
              </a:rPr>
              <a:t>：１／２</a:t>
            </a:r>
            <a:r>
              <a:rPr lang="en-US" altLang="zh-TW" sz="1400" dirty="0">
                <a:solidFill>
                  <a:prstClr val="black"/>
                </a:solidFill>
                <a:latin typeface="Meiryo UI" panose="020B0604030504040204" pitchFamily="50" charset="-128"/>
                <a:ea typeface="Meiryo UI" panose="020B0604030504040204" pitchFamily="50" charset="-128"/>
              </a:rPr>
              <a:t>(</a:t>
            </a:r>
            <a:r>
              <a:rPr lang="zh-TW" altLang="en-US" sz="1400" dirty="0">
                <a:solidFill>
                  <a:prstClr val="black"/>
                </a:solidFill>
                <a:latin typeface="Meiryo UI" panose="020B0604030504040204" pitchFamily="50" charset="-128"/>
                <a:ea typeface="Meiryo UI" panose="020B0604030504040204" pitchFamily="50" charset="-128"/>
              </a:rPr>
              <a:t>都市機能誘導</a:t>
            </a:r>
            <a:r>
              <a:rPr lang="zh-TW" altLang="en-US" sz="1400" dirty="0">
                <a:latin typeface="Meiryo UI" panose="020B0604030504040204" pitchFamily="50" charset="-128"/>
                <a:ea typeface="Meiryo UI" panose="020B0604030504040204" pitchFamily="50" charset="-128"/>
              </a:rPr>
              <a:t>区域内等</a:t>
            </a:r>
            <a:r>
              <a:rPr lang="ja-JP" altLang="en-US" sz="1400" dirty="0" err="1">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地域生活拠点内</a:t>
            </a:r>
            <a:r>
              <a:rPr lang="en-US" altLang="zh-TW" sz="1400" dirty="0">
                <a:latin typeface="Meiryo UI" panose="020B0604030504040204" pitchFamily="50" charset="-128"/>
                <a:ea typeface="Meiryo UI" panose="020B0604030504040204" pitchFamily="50" charset="-128"/>
              </a:rPr>
              <a:t>)</a:t>
            </a:r>
            <a:r>
              <a:rPr lang="zh-TW" altLang="en-US" sz="1400" dirty="0">
                <a:latin typeface="Meiryo UI" panose="020B0604030504040204" pitchFamily="50" charset="-128"/>
                <a:ea typeface="Meiryo UI" panose="020B0604030504040204" pitchFamily="50" charset="-128"/>
              </a:rPr>
              <a:t>、４５％</a:t>
            </a:r>
            <a:r>
              <a:rPr lang="en-US" altLang="zh-TW"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居住誘導</a:t>
            </a:r>
            <a:r>
              <a:rPr lang="ja-JP" altLang="en-US" sz="1400" dirty="0">
                <a:solidFill>
                  <a:prstClr val="black"/>
                </a:solidFill>
                <a:latin typeface="Meiryo UI" panose="020B0604030504040204" pitchFamily="50" charset="-128"/>
                <a:ea typeface="Meiryo UI" panose="020B0604030504040204" pitchFamily="50" charset="-128"/>
              </a:rPr>
              <a:t>区域内等</a:t>
            </a:r>
            <a:r>
              <a:rPr lang="en-US" altLang="ja-JP" sz="1400" dirty="0">
                <a:solidFill>
                  <a:prstClr val="black"/>
                </a:solidFill>
                <a:latin typeface="Meiryo UI" panose="020B0604030504040204" pitchFamily="50" charset="-128"/>
                <a:ea typeface="Meiryo UI" panose="020B0604030504040204" pitchFamily="50" charset="-128"/>
              </a:rPr>
              <a:t>)</a:t>
            </a:r>
            <a:endParaRPr lang="zh-TW" altLang="en-US" sz="1400" dirty="0">
              <a:solidFill>
                <a:prstClr val="black"/>
              </a:solidFill>
              <a:latin typeface="Meiryo UI" panose="020B0604030504040204" pitchFamily="50" charset="-128"/>
              <a:ea typeface="Meiryo UI" panose="020B0604030504040204" pitchFamily="50" charset="-128"/>
            </a:endParaRPr>
          </a:p>
        </p:txBody>
      </p:sp>
      <p:sp>
        <p:nvSpPr>
          <p:cNvPr id="131" name="正方形/長方形 78"/>
          <p:cNvSpPr>
            <a:spLocks noChangeArrowheads="1"/>
          </p:cNvSpPr>
          <p:nvPr/>
        </p:nvSpPr>
        <p:spPr>
          <a:xfrm>
            <a:off x="86967" y="1367626"/>
            <a:ext cx="9790964" cy="508651"/>
          </a:xfrm>
          <a:prstGeom prst="rect">
            <a:avLst/>
          </a:prstGeom>
          <a:noFill/>
          <a:ln w="9525" algn="ctr">
            <a:solidFill>
              <a:schemeClr val="tx1"/>
            </a:solidFill>
            <a:round/>
            <a:headEnd/>
            <a:tailEnd/>
          </a:ln>
        </p:spPr>
        <p:txBody>
          <a:bodyPr/>
          <a:lstStyle/>
          <a:p>
            <a:endParaRPr lang="ja-JP" altLang="en-US">
              <a:solidFill>
                <a:prstClr val="black"/>
              </a:solidFill>
              <a:latin typeface="Meiryo UI" panose="020B0604030504040204" pitchFamily="50" charset="-128"/>
              <a:ea typeface="Meiryo UI" panose="020B0604030504040204" pitchFamily="50" charset="-128"/>
            </a:endParaRPr>
          </a:p>
        </p:txBody>
      </p:sp>
      <p:sp>
        <p:nvSpPr>
          <p:cNvPr id="132" name="テキスト ボックス 96"/>
          <p:cNvSpPr txBox="1"/>
          <p:nvPr/>
        </p:nvSpPr>
        <p:spPr>
          <a:xfrm>
            <a:off x="56456" y="3823322"/>
            <a:ext cx="5976663" cy="646331"/>
          </a:xfrm>
          <a:prstGeom prst="rect">
            <a:avLst/>
          </a:prstGeom>
          <a:noFill/>
        </p:spPr>
        <p:txBody>
          <a:bodyPr wrap="square" rtlCol="0">
            <a:spAutoFit/>
          </a:bodyPr>
          <a:lstStyle/>
          <a:p>
            <a:r>
              <a:rPr lang="ja-JP" altLang="en-US" sz="1150" dirty="0">
                <a:solidFill>
                  <a:prstClr val="black"/>
                </a:solidFill>
                <a:latin typeface="Meiryo UI" panose="020B0604030504040204" pitchFamily="50" charset="-128"/>
                <a:ea typeface="Meiryo UI" panose="020B0604030504040204" pitchFamily="50" charset="-128"/>
              </a:rPr>
              <a:t>＜</a:t>
            </a:r>
            <a:r>
              <a:rPr lang="ja-JP" altLang="en-US" sz="1150" dirty="0">
                <a:latin typeface="Meiryo UI" panose="020B0604030504040204" pitchFamily="50" charset="-128"/>
                <a:ea typeface="Meiryo UI" panose="020B0604030504040204" pitchFamily="50" charset="-128"/>
              </a:rPr>
              <a:t>民間事業者等＞、＜都道府県等</a:t>
            </a:r>
            <a:r>
              <a:rPr lang="ja-JP" altLang="en-US" sz="800" dirty="0">
                <a:latin typeface="Meiryo UI" panose="020B0604030504040204" pitchFamily="50" charset="-128"/>
                <a:ea typeface="Meiryo UI" panose="020B0604030504040204" pitchFamily="50" charset="-128"/>
              </a:rPr>
              <a:t>（複数市町村が広域的な誘導施設の立地方針を定めた場合に限る。）</a:t>
            </a:r>
            <a:r>
              <a:rPr lang="ja-JP" altLang="en-US" sz="1150" dirty="0">
                <a:latin typeface="Meiryo UI" panose="020B0604030504040204" pitchFamily="50" charset="-128"/>
                <a:ea typeface="Meiryo UI" panose="020B0604030504040204" pitchFamily="50" charset="-128"/>
              </a:rPr>
              <a:t>＞</a:t>
            </a:r>
            <a:endParaRPr lang="en-US" altLang="ja-JP" sz="1150" dirty="0">
              <a:latin typeface="Meiryo UI" panose="020B0604030504040204" pitchFamily="50" charset="-128"/>
              <a:ea typeface="Meiryo UI" panose="020B0604030504040204" pitchFamily="50" charset="-128"/>
            </a:endParaRPr>
          </a:p>
          <a:p>
            <a:pPr marL="92075" indent="-92075"/>
            <a:r>
              <a:rPr lang="ja-JP" altLang="en-US" sz="1150" dirty="0">
                <a:latin typeface="Meiryo UI" panose="020B0604030504040204" pitchFamily="50" charset="-128"/>
                <a:ea typeface="Meiryo UI" panose="020B0604030504040204" pitchFamily="50" charset="-128"/>
              </a:rPr>
              <a:t>○都市再生整備計画に位置付けられた都市機能誘導区域内の誘導施設</a:t>
            </a:r>
            <a:r>
              <a:rPr lang="en-US" altLang="ja-JP" sz="1200" baseline="30000" dirty="0">
                <a:latin typeface="Meiryo UI" panose="020B0604030504040204" pitchFamily="50" charset="-128"/>
                <a:ea typeface="Meiryo UI" panose="020B0604030504040204" pitchFamily="50" charset="-128"/>
              </a:rPr>
              <a:t>※</a:t>
            </a:r>
            <a:r>
              <a:rPr lang="ja-JP" altLang="en-US" sz="1150" dirty="0">
                <a:latin typeface="Meiryo UI" panose="020B0604030504040204" pitchFamily="50" charset="-128"/>
                <a:ea typeface="Meiryo UI" panose="020B0604030504040204" pitchFamily="50" charset="-128"/>
              </a:rPr>
              <a:t>及び</a:t>
            </a:r>
            <a:endParaRPr lang="en-US" altLang="ja-JP" sz="1150" dirty="0">
              <a:latin typeface="Meiryo UI" panose="020B0604030504040204" pitchFamily="50" charset="-128"/>
              <a:ea typeface="Meiryo UI" panose="020B0604030504040204" pitchFamily="50" charset="-128"/>
            </a:endParaRPr>
          </a:p>
          <a:p>
            <a:pPr marL="92075" indent="-92075"/>
            <a:r>
              <a:rPr lang="ja-JP" altLang="en-US" sz="1150" dirty="0">
                <a:latin typeface="Meiryo UI" panose="020B0604030504040204" pitchFamily="50" charset="-128"/>
                <a:ea typeface="Meiryo UI" panose="020B0604030504040204" pitchFamily="50" charset="-128"/>
              </a:rPr>
              <a:t>　 基幹的誘導施設</a:t>
            </a:r>
            <a:r>
              <a:rPr lang="ja-JP" altLang="en-US" sz="700" dirty="0">
                <a:latin typeface="Meiryo UI" panose="020B0604030504040204" pitchFamily="50" charset="-128"/>
                <a:ea typeface="Meiryo UI" panose="020B0604030504040204" pitchFamily="50" charset="-128"/>
              </a:rPr>
              <a:t>（広域で利用される誘導施設）</a:t>
            </a:r>
            <a:r>
              <a:rPr lang="ja-JP" altLang="en-US" sz="1150" dirty="0">
                <a:latin typeface="Meiryo UI" panose="020B0604030504040204" pitchFamily="50" charset="-128"/>
                <a:ea typeface="Meiryo UI" panose="020B0604030504040204" pitchFamily="50" charset="-128"/>
              </a:rPr>
              <a:t>の整備</a:t>
            </a:r>
            <a:endParaRPr lang="en-US" altLang="ja-JP" sz="1150" dirty="0">
              <a:latin typeface="Meiryo UI" panose="020B0604030504040204" pitchFamily="50" charset="-128"/>
              <a:ea typeface="Meiryo UI" panose="020B0604030504040204" pitchFamily="50" charset="-128"/>
            </a:endParaRPr>
          </a:p>
        </p:txBody>
      </p:sp>
      <p:sp>
        <p:nvSpPr>
          <p:cNvPr id="133" name="正方形/長方形 100"/>
          <p:cNvSpPr/>
          <p:nvPr/>
        </p:nvSpPr>
        <p:spPr>
          <a:xfrm>
            <a:off x="54553" y="4772780"/>
            <a:ext cx="6031540" cy="215444"/>
          </a:xfrm>
          <a:prstGeom prst="rect">
            <a:avLst/>
          </a:prstGeom>
        </p:spPr>
        <p:txBody>
          <a:bodyPr wrap="square">
            <a:spAutoFit/>
          </a:bodyPr>
          <a:lstStyle/>
          <a:p>
            <a:pPr marL="177800" indent="-177800" algn="just"/>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誘導施設については、三大都市圏域の政令市・特別区における事業は支援対象外だが、広域連携を行った場合は政令市を支援対象とする。</a:t>
            </a:r>
          </a:p>
        </p:txBody>
      </p:sp>
      <p:sp>
        <p:nvSpPr>
          <p:cNvPr id="134" name="正方形/長方形 101"/>
          <p:cNvSpPr/>
          <p:nvPr/>
        </p:nvSpPr>
        <p:spPr>
          <a:xfrm>
            <a:off x="272480" y="4399390"/>
            <a:ext cx="5909246" cy="307777"/>
          </a:xfrm>
          <a:prstGeom prst="rect">
            <a:avLst/>
          </a:prstGeom>
        </p:spPr>
        <p:txBody>
          <a:bodyPr wrap="square">
            <a:spAutoFit/>
          </a:bodyPr>
          <a:lstStyle/>
          <a:p>
            <a:pPr marL="88900" indent="-88900" algn="just"/>
            <a:r>
              <a:rPr lang="ja-JP" altLang="en-US" sz="700" dirty="0">
                <a:solidFill>
                  <a:prstClr val="black"/>
                </a:solidFill>
                <a:latin typeface="Meiryo UI" panose="020B0604030504040204" pitchFamily="50" charset="-128"/>
                <a:ea typeface="Meiryo UI" panose="020B0604030504040204" pitchFamily="50" charset="-128"/>
              </a:rPr>
              <a:t>－民間事業者に対する支援については、市町村又は都道府県が事業主体に対して公的不動産等活用支援を行う事業であることを要件とし、事業主体に対する</a:t>
            </a:r>
            <a:endParaRPr lang="en-US" altLang="ja-JP" sz="700" dirty="0">
              <a:solidFill>
                <a:prstClr val="black"/>
              </a:solidFill>
              <a:latin typeface="Meiryo UI" panose="020B0604030504040204" pitchFamily="50" charset="-128"/>
              <a:ea typeface="Meiryo UI" panose="020B0604030504040204" pitchFamily="50" charset="-128"/>
            </a:endParaRPr>
          </a:p>
          <a:p>
            <a:pPr marL="88900" indent="-88900" algn="just"/>
            <a:r>
              <a:rPr lang="ja-JP" altLang="en-US" sz="700" dirty="0">
                <a:solidFill>
                  <a:prstClr val="black"/>
                </a:solidFill>
                <a:latin typeface="Meiryo UI" panose="020B0604030504040204" pitchFamily="50" charset="-128"/>
                <a:ea typeface="Meiryo UI" panose="020B0604030504040204" pitchFamily="50" charset="-128"/>
              </a:rPr>
              <a:t>　 市町村の支援額と補助基本額（補助対象事業費の２／３）に国費率を乗じて得られた額のいずれか低い額を補助金の額とする。</a:t>
            </a:r>
          </a:p>
        </p:txBody>
      </p:sp>
      <p:sp>
        <p:nvSpPr>
          <p:cNvPr id="137" name="AutoShape 29"/>
          <p:cNvSpPr>
            <a:spLocks noChangeArrowheads="1"/>
          </p:cNvSpPr>
          <p:nvPr/>
        </p:nvSpPr>
        <p:spPr>
          <a:xfrm>
            <a:off x="4448270" y="3527867"/>
            <a:ext cx="1693547" cy="313453"/>
          </a:xfrm>
          <a:prstGeom prst="roundRect">
            <a:avLst>
              <a:gd name="adj" fmla="val 7287"/>
            </a:avLst>
          </a:prstGeom>
          <a:solidFill>
            <a:srgbClr val="FFFFBE"/>
          </a:solidFill>
          <a:ln w="9525">
            <a:solidFill>
              <a:schemeClr val="tx1"/>
            </a:solidFill>
            <a:round/>
            <a:headEnd/>
            <a:tailEnd/>
          </a:ln>
        </p:spPr>
        <p:txBody>
          <a:bodyPr lIns="0" rIns="0" anchor="ctr"/>
          <a:lstStyle/>
          <a:p>
            <a:pPr marL="92075">
              <a:lnSpc>
                <a:spcPts val="1200"/>
              </a:lnSpc>
            </a:pP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居住誘導促進事業</a:t>
            </a:r>
            <a:r>
              <a:rPr lang="en-US" altLang="ja-JP" sz="1000" dirty="0">
                <a:latin typeface="Meiryo UI" panose="020B0604030504040204" pitchFamily="50" charset="-128"/>
                <a:ea typeface="Meiryo UI" panose="020B0604030504040204" pitchFamily="50" charset="-128"/>
              </a:rPr>
              <a:t>】</a:t>
            </a:r>
          </a:p>
          <a:p>
            <a:pPr marL="92075">
              <a:lnSpc>
                <a:spcPts val="1200"/>
              </a:lnSpc>
            </a:pPr>
            <a:r>
              <a:rPr lang="ja-JP" altLang="en-US" sz="800" dirty="0">
                <a:latin typeface="Meiryo UI" panose="020B0604030504040204" pitchFamily="50" charset="-128"/>
                <a:ea typeface="Meiryo UI" panose="020B0604030504040204" pitchFamily="50" charset="-128"/>
              </a:rPr>
              <a:t>住居移転支援、元地の適正管理　等</a:t>
            </a:r>
            <a:endParaRPr lang="en-US" altLang="ja-JP" sz="800" dirty="0">
              <a:latin typeface="Meiryo UI" panose="020B0604030504040204" pitchFamily="50" charset="-128"/>
              <a:ea typeface="Meiryo UI" panose="020B0604030504040204" pitchFamily="50" charset="-128"/>
            </a:endParaRPr>
          </a:p>
        </p:txBody>
      </p:sp>
      <p:sp>
        <p:nvSpPr>
          <p:cNvPr id="121" name="正方形/長方形 78"/>
          <p:cNvSpPr>
            <a:spLocks noChangeArrowheads="1"/>
          </p:cNvSpPr>
          <p:nvPr/>
        </p:nvSpPr>
        <p:spPr>
          <a:xfrm>
            <a:off x="38100" y="5013960"/>
            <a:ext cx="6143625" cy="1821180"/>
          </a:xfrm>
          <a:prstGeom prst="rect">
            <a:avLst/>
          </a:prstGeom>
          <a:solidFill>
            <a:schemeClr val="bg1">
              <a:alpha val="45000"/>
            </a:schemeClr>
          </a:solidFill>
          <a:ln w="9525" algn="ctr">
            <a:solidFill>
              <a:schemeClr val="tx1"/>
            </a:solidFill>
            <a:round/>
            <a:headEnd/>
            <a:tailEnd/>
          </a:ln>
        </p:spPr>
        <p:txBody>
          <a:bodyPr/>
          <a:lstStyle/>
          <a:p>
            <a:endParaRPr lang="ja-JP" altLang="en-US">
              <a:solidFill>
                <a:prstClr val="black"/>
              </a:solidFill>
              <a:latin typeface="Meiryo UI" panose="020B0604030504040204" pitchFamily="50" charset="-128"/>
              <a:ea typeface="Meiryo UI" panose="020B0604030504040204" pitchFamily="50" charset="-128"/>
            </a:endParaRPr>
          </a:p>
        </p:txBody>
      </p:sp>
      <p:sp>
        <p:nvSpPr>
          <p:cNvPr id="122" name="正方形/長方形 102"/>
          <p:cNvSpPr/>
          <p:nvPr/>
        </p:nvSpPr>
        <p:spPr>
          <a:xfrm>
            <a:off x="54278" y="6153826"/>
            <a:ext cx="6175071" cy="707886"/>
          </a:xfrm>
          <a:prstGeom prst="rect">
            <a:avLst/>
          </a:prstGeom>
        </p:spPr>
        <p:txBody>
          <a:bodyPr wrap="square">
            <a:spAutoFit/>
          </a:bodyPr>
          <a:lstStyle/>
          <a:p>
            <a:pPr marL="92075" indent="-92075" algn="just"/>
            <a:r>
              <a:rPr lang="ja-JP" altLang="en-US" sz="800" dirty="0">
                <a:latin typeface="Meiryo UI" panose="020B0604030504040204" pitchFamily="50" charset="-128"/>
                <a:ea typeface="Meiryo UI" panose="020B0604030504040204" pitchFamily="50" charset="-128"/>
              </a:rPr>
              <a:t>・立地適正化計画に基づいて誘導施設を統合・整備する場合、廃止された施設の除却等</a:t>
            </a:r>
            <a:endParaRPr lang="en-US" altLang="ja-JP" sz="800" dirty="0">
              <a:latin typeface="Meiryo UI" panose="020B0604030504040204" pitchFamily="50" charset="-128"/>
              <a:ea typeface="Meiryo UI" panose="020B0604030504040204" pitchFamily="50" charset="-128"/>
            </a:endParaRPr>
          </a:p>
          <a:p>
            <a:pPr marL="92075" indent="-92075" algn="just"/>
            <a:r>
              <a:rPr lang="ja-JP" altLang="en-US" sz="800" dirty="0">
                <a:latin typeface="Meiryo UI" panose="020B0604030504040204" pitchFamily="50" charset="-128"/>
                <a:ea typeface="Meiryo UI" panose="020B0604030504040204" pitchFamily="50" charset="-128"/>
              </a:rPr>
              <a:t>・都市機能誘導区域及び居住誘導区域に隣接する区域において水辺まちづくり計画がある場合、計画に位置付けられている事業</a:t>
            </a:r>
            <a:endParaRPr sz="800" dirty="0"/>
          </a:p>
          <a:p>
            <a:pPr marL="92075" indent="-92075" algn="just"/>
            <a:r>
              <a:rPr lang="ja-JP" altLang="en-US" sz="800" dirty="0">
                <a:latin typeface="Meiryo UI" panose="020B0604030504040204" pitchFamily="50" charset="-128"/>
                <a:ea typeface="Meiryo UI" panose="020B0604030504040204" pitchFamily="50" charset="-128"/>
              </a:rPr>
              <a:t>・市街化区域等内の居住誘導区域外において、あるべき将来像を提示している場合、緑地等の整備</a:t>
            </a:r>
            <a:endParaRPr sz="800" dirty="0"/>
          </a:p>
          <a:p>
            <a:pPr marL="92075" indent="-92075" algn="just"/>
            <a:r>
              <a:rPr lang="ja-JP" altLang="en-US" sz="800" dirty="0">
                <a:latin typeface="Meiryo UI" panose="020B0604030504040204" pitchFamily="50" charset="-128"/>
                <a:ea typeface="Meiryo UI" panose="020B0604030504040204" pitchFamily="50" charset="-128"/>
              </a:rPr>
              <a:t>・①居住誘導区域面積が市街地化区域等面積の</a:t>
            </a:r>
            <a:r>
              <a:rPr lang="en-US" altLang="ja-JP" sz="800" dirty="0">
                <a:latin typeface="Meiryo UI" panose="020B0604030504040204" pitchFamily="50" charset="-128"/>
                <a:ea typeface="Meiryo UI" panose="020B0604030504040204" pitchFamily="50" charset="-128"/>
              </a:rPr>
              <a:t>1/2</a:t>
            </a:r>
            <a:r>
              <a:rPr lang="ja-JP" altLang="en-US" sz="800" dirty="0">
                <a:latin typeface="Meiryo UI" panose="020B0604030504040204" pitchFamily="50" charset="-128"/>
                <a:ea typeface="Meiryo UI" panose="020B0604030504040204" pitchFamily="50" charset="-128"/>
              </a:rPr>
              <a:t>以下の市町村の居住誘導区域外、②防災指針に即した災害リスクの高い地域であって居住誘導区域外、③市街化区域を市街化調整区域に編入した当該区域、から居住誘導区域への居住の誘導を促進するために必要な事業</a:t>
            </a:r>
          </a:p>
        </p:txBody>
      </p:sp>
      <p:sp>
        <p:nvSpPr>
          <p:cNvPr id="125" name="テキスト ボックス 56"/>
          <p:cNvSpPr txBox="1"/>
          <p:nvPr/>
        </p:nvSpPr>
        <p:spPr>
          <a:xfrm>
            <a:off x="15357" y="5222130"/>
            <a:ext cx="5996566" cy="276106"/>
          </a:xfrm>
          <a:prstGeom prst="rect">
            <a:avLst/>
          </a:prstGeom>
          <a:noFill/>
        </p:spPr>
        <p:txBody>
          <a:bodyPr wrap="square" rtlCol="0">
            <a:spAutoFit/>
          </a:bodyPr>
          <a:lstStyle/>
          <a:p>
            <a:pPr marL="87313" indent="-87313" algn="just"/>
            <a:r>
              <a:rPr lang="ja-JP" altLang="en-US" sz="1150" dirty="0">
                <a:solidFill>
                  <a:prstClr val="black"/>
                </a:solidFill>
                <a:latin typeface="Meiryo UI" panose="020B0604030504040204" pitchFamily="50" charset="-128"/>
                <a:ea typeface="Meiryo UI" panose="020B0604030504040204" pitchFamily="50" charset="-128"/>
              </a:rPr>
              <a:t>○立地適正化計画の「都市機能誘導区域」及び「居住誘導区域」</a:t>
            </a:r>
          </a:p>
        </p:txBody>
      </p:sp>
      <p:sp>
        <p:nvSpPr>
          <p:cNvPr id="135" name="テキスト ボックス 103"/>
          <p:cNvSpPr txBox="1"/>
          <p:nvPr/>
        </p:nvSpPr>
        <p:spPr>
          <a:xfrm>
            <a:off x="-544" y="6005524"/>
            <a:ext cx="5794320" cy="245328"/>
          </a:xfrm>
          <a:prstGeom prst="rect">
            <a:avLst/>
          </a:prstGeom>
          <a:noFill/>
        </p:spPr>
        <p:txBody>
          <a:bodyPr wrap="square" rtlCol="0">
            <a:spAutoFit/>
          </a:bodyPr>
          <a:lstStyle/>
          <a:p>
            <a:pPr marL="87313" indent="-87313" algn="just"/>
            <a:r>
              <a:rPr lang="ja-JP" altLang="en-US" sz="1000" dirty="0">
                <a:solidFill>
                  <a:prstClr val="black"/>
                </a:solidFill>
                <a:latin typeface="Meiryo UI" panose="020B0604030504040204" pitchFamily="50" charset="-128"/>
                <a:ea typeface="Meiryo UI" panose="020B0604030504040204" pitchFamily="50" charset="-128"/>
              </a:rPr>
              <a:t>○その他、以下の地区においても実施可能</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138" name="正方形/長方形 354"/>
          <p:cNvSpPr/>
          <p:nvPr/>
        </p:nvSpPr>
        <p:spPr>
          <a:xfrm>
            <a:off x="269564" y="5583412"/>
            <a:ext cx="5979580" cy="306884"/>
          </a:xfrm>
          <a:prstGeom prst="rect">
            <a:avLst/>
          </a:prstGeom>
        </p:spPr>
        <p:txBody>
          <a:bodyPr wrap="square">
            <a:spAutoFit/>
          </a:bodyPr>
          <a:lstStyle/>
          <a:p>
            <a:pPr marL="92075" indent="-92075" algn="just"/>
            <a:r>
              <a:rPr lang="ja-JP" altLang="en-US" sz="700" dirty="0">
                <a:solidFill>
                  <a:prstClr val="black"/>
                </a:solidFill>
                <a:latin typeface="Meiryo UI" panose="020B0604030504040204" pitchFamily="50" charset="-128"/>
                <a:ea typeface="Meiryo UI" panose="020B0604030504040204" pitchFamily="50" charset="-128"/>
              </a:rPr>
              <a:t>－ただし、都市計画運用指針に反して居住誘導区域に土砂災害特別警戒区域等の災害レッドゾーンを含めている市町村、市街化調整区域で都市計画法第３４条第１１号に基づく条例の区域を図面、住所等で客観的に明示していない</a:t>
            </a:r>
            <a:r>
              <a:rPr lang="ja-JP" altLang="en-US" sz="700" dirty="0" err="1">
                <a:solidFill>
                  <a:prstClr val="black"/>
                </a:solidFill>
                <a:latin typeface="Meiryo UI" panose="020B0604030504040204" pitchFamily="50" charset="-128"/>
                <a:ea typeface="Meiryo UI" panose="020B0604030504040204" pitchFamily="50" charset="-128"/>
              </a:rPr>
              <a:t>等</a:t>
            </a:r>
            <a:r>
              <a:rPr lang="ja-JP" altLang="en-US" sz="700" dirty="0">
                <a:solidFill>
                  <a:prstClr val="black"/>
                </a:solidFill>
                <a:latin typeface="Meiryo UI" panose="020B0604030504040204" pitchFamily="50" charset="-128"/>
                <a:ea typeface="Meiryo UI" panose="020B0604030504040204" pitchFamily="50" charset="-128"/>
              </a:rPr>
              <a:t>不適切な運用を行っている市町村は対象外</a:t>
            </a:r>
          </a:p>
        </p:txBody>
      </p:sp>
      <p:sp>
        <p:nvSpPr>
          <p:cNvPr id="139" name="AutoShape 349"/>
          <p:cNvSpPr>
            <a:spLocks noChangeArrowheads="1"/>
          </p:cNvSpPr>
          <p:nvPr/>
        </p:nvSpPr>
        <p:spPr>
          <a:xfrm>
            <a:off x="6229350" y="2102554"/>
            <a:ext cx="3613208" cy="233913"/>
          </a:xfrm>
          <a:prstGeom prst="roundRect">
            <a:avLst>
              <a:gd name="adj" fmla="val 7287"/>
            </a:avLst>
          </a:prstGeom>
          <a:solidFill>
            <a:srgbClr val="FFA6A6"/>
          </a:solidFill>
          <a:ln w="9525">
            <a:solidFill>
              <a:schemeClr val="tx1"/>
            </a:solidFill>
            <a:round/>
            <a:headEnd/>
            <a:tailEnd/>
          </a:ln>
        </p:spPr>
        <p:txBody>
          <a:bodyPr lIns="0" rIns="0" anchor="ctr"/>
          <a:lstStyle/>
          <a:p>
            <a:pPr algn="ctr">
              <a:lnSpc>
                <a:spcPts val="1200"/>
              </a:lnSpc>
            </a:pPr>
            <a:r>
              <a:rPr lang="ja-JP" altLang="en-US" sz="1200" dirty="0">
                <a:solidFill>
                  <a:prstClr val="black"/>
                </a:solidFill>
                <a:latin typeface="Meiryo UI" panose="020B0604030504040204" pitchFamily="50" charset="-128"/>
                <a:ea typeface="Meiryo UI" panose="020B0604030504040204" pitchFamily="50" charset="-128"/>
              </a:rPr>
              <a:t>市町村が</a:t>
            </a:r>
            <a:r>
              <a:rPr lang="ja-JP" altLang="en-US" sz="1200" b="1" dirty="0">
                <a:solidFill>
                  <a:prstClr val="black"/>
                </a:solidFill>
                <a:latin typeface="Meiryo UI" panose="020B0604030504040204" pitchFamily="50" charset="-128"/>
                <a:ea typeface="Meiryo UI" panose="020B0604030504040204" pitchFamily="50" charset="-128"/>
              </a:rPr>
              <a:t>立地適正化計画</a:t>
            </a:r>
            <a:r>
              <a:rPr lang="ja-JP" altLang="en-US" sz="1200" dirty="0">
                <a:solidFill>
                  <a:prstClr val="black"/>
                </a:solidFill>
                <a:latin typeface="Meiryo UI" panose="020B0604030504040204" pitchFamily="50" charset="-128"/>
                <a:ea typeface="Meiryo UI" panose="020B0604030504040204" pitchFamily="50" charset="-128"/>
              </a:rPr>
              <a:t>を作成・公表</a:t>
            </a: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140" name="AutoShape 350"/>
          <p:cNvSpPr>
            <a:spLocks noChangeArrowheads="1"/>
          </p:cNvSpPr>
          <p:nvPr/>
        </p:nvSpPr>
        <p:spPr>
          <a:xfrm>
            <a:off x="6238725" y="4564987"/>
            <a:ext cx="3619114" cy="233913"/>
          </a:xfrm>
          <a:prstGeom prst="roundRect">
            <a:avLst>
              <a:gd name="adj" fmla="val 7287"/>
            </a:avLst>
          </a:prstGeom>
          <a:solidFill>
            <a:srgbClr val="FFA6A6"/>
          </a:solidFill>
          <a:ln w="9525">
            <a:solidFill>
              <a:schemeClr val="tx1"/>
            </a:solidFill>
            <a:round/>
            <a:headEnd/>
            <a:tailEnd/>
          </a:ln>
        </p:spPr>
        <p:txBody>
          <a:bodyPr lIns="0" rIns="0" anchor="ctr"/>
          <a:lstStyle/>
          <a:p>
            <a:pPr algn="ctr">
              <a:lnSpc>
                <a:spcPts val="1200"/>
              </a:lnSpc>
            </a:pPr>
            <a:r>
              <a:rPr lang="ja-JP" altLang="en-US" sz="1200" dirty="0">
                <a:solidFill>
                  <a:prstClr val="black"/>
                </a:solidFill>
                <a:latin typeface="Meiryo UI" panose="020B0604030504040204" pitchFamily="50" charset="-128"/>
                <a:ea typeface="Meiryo UI" panose="020B0604030504040204" pitchFamily="50" charset="-128"/>
              </a:rPr>
              <a:t>市町村が</a:t>
            </a:r>
            <a:r>
              <a:rPr lang="ja-JP" altLang="en-US" sz="1200" b="1" dirty="0">
                <a:solidFill>
                  <a:prstClr val="black"/>
                </a:solidFill>
                <a:latin typeface="Meiryo UI" panose="020B0604030504040204" pitchFamily="50" charset="-128"/>
                <a:ea typeface="Meiryo UI" panose="020B0604030504040204" pitchFamily="50" charset="-128"/>
              </a:rPr>
              <a:t>都市再生整備計画</a:t>
            </a:r>
            <a:r>
              <a:rPr lang="ja-JP" altLang="en-US" sz="1200" dirty="0">
                <a:solidFill>
                  <a:prstClr val="black"/>
                </a:solidFill>
                <a:latin typeface="Meiryo UI" panose="020B0604030504040204" pitchFamily="50" charset="-128"/>
                <a:ea typeface="Meiryo UI" panose="020B0604030504040204" pitchFamily="50" charset="-128"/>
              </a:rPr>
              <a:t>を作成・公表</a:t>
            </a:r>
            <a:endParaRPr lang="en-US" altLang="ja-JP" sz="1200" dirty="0">
              <a:solidFill>
                <a:prstClr val="black"/>
              </a:solidFill>
              <a:latin typeface="Meiryo UI" panose="020B0604030504040204" pitchFamily="50" charset="-128"/>
              <a:ea typeface="Meiryo UI" panose="020B0604030504040204" pitchFamily="50" charset="-128"/>
            </a:endParaRPr>
          </a:p>
        </p:txBody>
      </p:sp>
      <p:pic>
        <p:nvPicPr>
          <p:cNvPr id="141" name="図 357"/>
          <p:cNvPicPr>
            <a:picLocks noChangeAspect="1"/>
          </p:cNvPicPr>
          <p:nvPr/>
        </p:nvPicPr>
        <p:blipFill>
          <a:blip r:embed="rId3"/>
          <a:srcRect l="24406" t="30400" r="33858" b="22002"/>
          <a:stretch>
            <a:fillRect/>
          </a:stretch>
        </p:blipFill>
        <p:spPr>
          <a:xfrm>
            <a:off x="8696623" y="5096081"/>
            <a:ext cx="1180210" cy="801787"/>
          </a:xfrm>
          <a:prstGeom prst="rect">
            <a:avLst/>
          </a:prstGeom>
          <a:ln>
            <a:solidFill>
              <a:srgbClr val="000000"/>
            </a:solidFill>
          </a:ln>
        </p:spPr>
      </p:pic>
      <p:sp>
        <p:nvSpPr>
          <p:cNvPr id="142" name="図形 363"/>
          <p:cNvSpPr/>
          <p:nvPr/>
        </p:nvSpPr>
        <p:spPr>
          <a:xfrm>
            <a:off x="7673851" y="2355626"/>
            <a:ext cx="684505" cy="241749"/>
          </a:xfrm>
          <a:prstGeom prst="downArrow">
            <a:avLst/>
          </a:prstGeom>
          <a:solidFill>
            <a:srgbClr val="FFCC99"/>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sz="1600" b="1" dirty="0">
              <a:solidFill>
                <a:schemeClr val="tx1"/>
              </a:solidFill>
              <a:latin typeface="Meiryo UI" charset="0"/>
              <a:ea typeface="Meiryo UI" charset="0"/>
            </a:endParaRPr>
          </a:p>
        </p:txBody>
      </p:sp>
      <p:sp>
        <p:nvSpPr>
          <p:cNvPr id="143" name="図形 364"/>
          <p:cNvSpPr/>
          <p:nvPr/>
        </p:nvSpPr>
        <p:spPr>
          <a:xfrm>
            <a:off x="7658570" y="4298464"/>
            <a:ext cx="684505" cy="241749"/>
          </a:xfrm>
          <a:prstGeom prst="downArrow">
            <a:avLst/>
          </a:prstGeom>
          <a:solidFill>
            <a:srgbClr val="FFCC99"/>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sz="1600" b="1" dirty="0">
              <a:solidFill>
                <a:schemeClr val="tx1"/>
              </a:solidFill>
              <a:latin typeface="Meiryo UI" charset="0"/>
              <a:ea typeface="Meiryo UI" charset="0"/>
            </a:endParaRPr>
          </a:p>
        </p:txBody>
      </p:sp>
      <p:sp>
        <p:nvSpPr>
          <p:cNvPr id="144" name="正方形/長方形 366"/>
          <p:cNvSpPr/>
          <p:nvPr/>
        </p:nvSpPr>
        <p:spPr>
          <a:xfrm>
            <a:off x="6811989" y="2355626"/>
            <a:ext cx="2624772" cy="199162"/>
          </a:xfrm>
          <a:prstGeom prst="rect">
            <a:avLst/>
          </a:prstGeom>
        </p:spPr>
        <p:txBody>
          <a:bodyPr wrap="square">
            <a:spAutoFit/>
          </a:bodyPr>
          <a:lstStyle/>
          <a:p>
            <a:pPr algn="just"/>
            <a:r>
              <a:rPr lang="ja-JP" altLang="en-US" sz="700" dirty="0">
                <a:solidFill>
                  <a:prstClr val="black"/>
                </a:solidFill>
                <a:latin typeface="Meiryo UI" panose="020B0604030504040204" pitchFamily="50" charset="-128"/>
                <a:ea typeface="Meiryo UI" panose="020B0604030504040204" pitchFamily="50" charset="-128"/>
              </a:rPr>
              <a:t>まちづくりの方針、都市機能誘導区域・居住誘導区域等を設定</a:t>
            </a:r>
          </a:p>
        </p:txBody>
      </p:sp>
      <p:sp>
        <p:nvSpPr>
          <p:cNvPr id="145" name="正方形/長方形 367"/>
          <p:cNvSpPr/>
          <p:nvPr/>
        </p:nvSpPr>
        <p:spPr>
          <a:xfrm>
            <a:off x="7030689" y="4297767"/>
            <a:ext cx="2624772" cy="199162"/>
          </a:xfrm>
          <a:prstGeom prst="rect">
            <a:avLst/>
          </a:prstGeom>
        </p:spPr>
        <p:txBody>
          <a:bodyPr wrap="square">
            <a:spAutoFit/>
          </a:bodyPr>
          <a:lstStyle/>
          <a:p>
            <a:pPr algn="just"/>
            <a:r>
              <a:rPr lang="ja-JP" altLang="en-US" sz="700" dirty="0">
                <a:solidFill>
                  <a:prstClr val="black"/>
                </a:solidFill>
                <a:latin typeface="Meiryo UI" panose="020B0604030504040204" pitchFamily="50" charset="-128"/>
                <a:ea typeface="Meiryo UI" panose="020B0604030504040204" pitchFamily="50" charset="-128"/>
              </a:rPr>
              <a:t>まちづくりに必要な事業を都市再生整備計画に位置づけ</a:t>
            </a:r>
          </a:p>
        </p:txBody>
      </p:sp>
      <p:sp>
        <p:nvSpPr>
          <p:cNvPr id="146" name="図形 369"/>
          <p:cNvSpPr/>
          <p:nvPr/>
        </p:nvSpPr>
        <p:spPr>
          <a:xfrm>
            <a:off x="7658570" y="4815879"/>
            <a:ext cx="684505" cy="241749"/>
          </a:xfrm>
          <a:prstGeom prst="downArrow">
            <a:avLst/>
          </a:prstGeom>
          <a:solidFill>
            <a:srgbClr val="FFCC99"/>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sz="1600" b="1" dirty="0">
              <a:solidFill>
                <a:schemeClr val="tx1"/>
              </a:solidFill>
              <a:latin typeface="Meiryo UI" charset="0"/>
              <a:ea typeface="Meiryo UI" charset="0"/>
            </a:endParaRPr>
          </a:p>
        </p:txBody>
      </p:sp>
      <p:sp>
        <p:nvSpPr>
          <p:cNvPr id="147" name="正方形/長方形 370"/>
          <p:cNvSpPr/>
          <p:nvPr/>
        </p:nvSpPr>
        <p:spPr>
          <a:xfrm>
            <a:off x="7174733" y="4799684"/>
            <a:ext cx="2105366" cy="199162"/>
          </a:xfrm>
          <a:prstGeom prst="rect">
            <a:avLst/>
          </a:prstGeom>
        </p:spPr>
        <p:txBody>
          <a:bodyPr wrap="square">
            <a:spAutoFit/>
          </a:bodyPr>
          <a:lstStyle/>
          <a:p>
            <a:pPr algn="just"/>
            <a:r>
              <a:rPr lang="ja-JP" altLang="en-US" sz="700" dirty="0">
                <a:solidFill>
                  <a:prstClr val="black"/>
                </a:solidFill>
                <a:latin typeface="Meiryo UI" panose="020B0604030504040204" pitchFamily="50" charset="-128"/>
                <a:ea typeface="Meiryo UI" panose="020B0604030504040204" pitchFamily="50" charset="-128"/>
              </a:rPr>
              <a:t>都市構造再編集中支援事業による支援</a:t>
            </a:r>
          </a:p>
        </p:txBody>
      </p:sp>
      <p:pic>
        <p:nvPicPr>
          <p:cNvPr id="168" name="図 1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698" y="5096082"/>
            <a:ext cx="1160688" cy="801787"/>
          </a:xfrm>
          <a:prstGeom prst="rect">
            <a:avLst/>
          </a:prstGeom>
          <a:ln>
            <a:solidFill>
              <a:srgbClr val="000000"/>
            </a:solidFill>
          </a:ln>
        </p:spPr>
      </p:pic>
      <p:sp>
        <p:nvSpPr>
          <p:cNvPr id="169" name="テキスト ボックス 104"/>
          <p:cNvSpPr txBox="1"/>
          <p:nvPr/>
        </p:nvSpPr>
        <p:spPr>
          <a:xfrm>
            <a:off x="7475945" y="5607623"/>
            <a:ext cx="1183593" cy="338554"/>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glow rad="190500">
                    <a:prstClr val="white"/>
                  </a:glow>
                </a:effectLst>
                <a:uLnTx/>
                <a:uFillTx/>
              </a:rPr>
              <a:t>誘導施設の整備</a:t>
            </a:r>
            <a:endParaRPr kumimoji="1" lang="en-US" altLang="ja-JP" sz="800" b="0" i="0" u="none" strike="noStrike" kern="1200" cap="none" spc="0" normalizeH="0" baseline="0" noProof="0" dirty="0">
              <a:ln>
                <a:noFill/>
              </a:ln>
              <a:effectLst>
                <a:glow rad="190500">
                  <a:prstClr val="white"/>
                </a:glow>
              </a:effectLst>
              <a:uLnTx/>
              <a:uFillTx/>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glow rad="190500">
                    <a:prstClr val="white"/>
                  </a:glow>
                </a:effectLst>
                <a:uLnTx/>
                <a:uFillTx/>
              </a:rPr>
              <a:t>（学校・病院等）</a:t>
            </a:r>
          </a:p>
        </p:txBody>
      </p:sp>
      <p:sp>
        <p:nvSpPr>
          <p:cNvPr id="170" name="テキスト ボックス 104"/>
          <p:cNvSpPr txBox="1"/>
          <p:nvPr/>
        </p:nvSpPr>
        <p:spPr>
          <a:xfrm>
            <a:off x="8717891" y="5606214"/>
            <a:ext cx="1128735" cy="338554"/>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glow rad="190500">
                    <a:prstClr val="white"/>
                  </a:glow>
                </a:effectLst>
                <a:uLnTx/>
                <a:uFillTx/>
              </a:rPr>
              <a:t>防災力強化の取組</a:t>
            </a:r>
            <a:endParaRPr kumimoji="1" lang="en-US" altLang="ja-JP" sz="800" b="0" i="0" u="none" strike="noStrike" kern="1200" cap="none" spc="0" normalizeH="0" baseline="0" noProof="0" dirty="0">
              <a:ln>
                <a:noFill/>
              </a:ln>
              <a:effectLst>
                <a:glow rad="190500">
                  <a:prstClr val="white"/>
                </a:glow>
              </a:effectLst>
              <a:uLnTx/>
              <a:uFillTx/>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glow rad="190500">
                    <a:prstClr val="white"/>
                  </a:glow>
                </a:effectLst>
                <a:uLnTx/>
                <a:uFillTx/>
              </a:rPr>
              <a:t>（避難所の改修等）</a:t>
            </a:r>
          </a:p>
        </p:txBody>
      </p:sp>
      <p:pic>
        <p:nvPicPr>
          <p:cNvPr id="174" name="図 11"/>
          <p:cNvPicPr>
            <a:picLocks noChangeAspect="1"/>
          </p:cNvPicPr>
          <p:nvPr/>
        </p:nvPicPr>
        <p:blipFill>
          <a:blip r:embed="rId5"/>
          <a:stretch>
            <a:fillRect/>
          </a:stretch>
        </p:blipFill>
        <p:spPr>
          <a:xfrm>
            <a:off x="6229667" y="5948995"/>
            <a:ext cx="1201386" cy="849600"/>
          </a:xfrm>
          <a:prstGeom prst="rect">
            <a:avLst/>
          </a:prstGeom>
          <a:ln w="9525">
            <a:solidFill>
              <a:schemeClr val="tx1"/>
            </a:solidFill>
          </a:ln>
          <a:effectLst>
            <a:softEdge rad="0"/>
          </a:effectLst>
        </p:spPr>
      </p:pic>
      <p:sp>
        <p:nvSpPr>
          <p:cNvPr id="175" name="テキスト ボックス 104"/>
          <p:cNvSpPr txBox="1"/>
          <p:nvPr/>
        </p:nvSpPr>
        <p:spPr>
          <a:xfrm>
            <a:off x="6135608" y="6499059"/>
            <a:ext cx="1397528" cy="323165"/>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00" normalizeH="0" noProof="0" dirty="0">
                <a:ln>
                  <a:noFill/>
                </a:ln>
                <a:effectLst>
                  <a:glow rad="190500">
                    <a:prstClr val="white"/>
                  </a:glow>
                </a:effectLst>
                <a:uLnTx/>
                <a:uFillTx/>
              </a:rPr>
              <a:t>エリア価値向上に資する取組</a:t>
            </a:r>
            <a:endParaRPr kumimoji="1" lang="en-US" altLang="ja-JP" sz="800" b="0" i="0" u="none" strike="noStrike" kern="1200" cap="none" spc="-100" normalizeH="0" noProof="0" dirty="0">
              <a:ln>
                <a:noFill/>
              </a:ln>
              <a:effectLst>
                <a:glow rad="190500">
                  <a:prstClr val="white"/>
                </a:glow>
              </a:effectLst>
              <a:uLnTx/>
              <a:uFillTx/>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100" normalizeH="0" noProof="0" dirty="0">
                <a:ln>
                  <a:noFill/>
                </a:ln>
                <a:effectLst>
                  <a:glow rad="190500">
                    <a:prstClr val="white"/>
                  </a:glow>
                </a:effectLst>
                <a:uLnTx/>
                <a:uFillTx/>
              </a:rPr>
              <a:t>（既存ストックを活用した社会実験等）</a:t>
            </a:r>
          </a:p>
        </p:txBody>
      </p:sp>
      <p:pic>
        <p:nvPicPr>
          <p:cNvPr id="176" name="図 175"/>
          <p:cNvPicPr>
            <a:picLocks noChangeAspect="1"/>
          </p:cNvPicPr>
          <p:nvPr/>
        </p:nvPicPr>
        <p:blipFill>
          <a:blip r:embed="rId6"/>
          <a:stretch>
            <a:fillRect/>
          </a:stretch>
        </p:blipFill>
        <p:spPr>
          <a:xfrm>
            <a:off x="6232363" y="5105943"/>
            <a:ext cx="1198690" cy="801625"/>
          </a:xfrm>
          <a:prstGeom prst="rect">
            <a:avLst/>
          </a:prstGeom>
          <a:ln>
            <a:solidFill>
              <a:schemeClr val="tx1"/>
            </a:solidFill>
          </a:ln>
        </p:spPr>
      </p:pic>
      <p:sp>
        <p:nvSpPr>
          <p:cNvPr id="177" name="テキスト ボックス 176"/>
          <p:cNvSpPr txBox="1"/>
          <p:nvPr/>
        </p:nvSpPr>
        <p:spPr>
          <a:xfrm>
            <a:off x="6223087" y="5609032"/>
            <a:ext cx="1252859" cy="338554"/>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glow rad="190500">
                    <a:prstClr val="white"/>
                  </a:glow>
                </a:effectLst>
                <a:uLnTx/>
                <a:uFillTx/>
              </a:rPr>
              <a:t>公共公益施設の整備</a:t>
            </a:r>
            <a:endParaRPr kumimoji="1" lang="en-US" altLang="ja-JP" sz="800" b="0" i="0" u="none" strike="noStrike" kern="1200" cap="none" spc="0" normalizeH="0" baseline="0" noProof="0" dirty="0">
              <a:ln>
                <a:noFill/>
              </a:ln>
              <a:effectLst>
                <a:glow rad="190500">
                  <a:prstClr val="white"/>
                </a:glow>
              </a:effectLst>
              <a:uLnTx/>
              <a:uFillTx/>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glow rad="190500">
                    <a:prstClr val="white"/>
                  </a:glow>
                </a:effectLst>
                <a:uLnTx/>
                <a:uFillTx/>
              </a:rPr>
              <a:t>（歩行空間等）</a:t>
            </a:r>
          </a:p>
        </p:txBody>
      </p:sp>
      <p:pic>
        <p:nvPicPr>
          <p:cNvPr id="178" name="図 17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696623" y="5965962"/>
            <a:ext cx="1185201" cy="845661"/>
          </a:xfrm>
          <a:prstGeom prst="rect">
            <a:avLst/>
          </a:prstGeom>
          <a:ln>
            <a:solidFill>
              <a:srgbClr val="000000"/>
            </a:solidFill>
          </a:ln>
        </p:spPr>
      </p:pic>
      <p:sp>
        <p:nvSpPr>
          <p:cNvPr id="179" name="テキスト ボックス 178"/>
          <p:cNvSpPr txBox="1"/>
          <p:nvPr/>
        </p:nvSpPr>
        <p:spPr>
          <a:xfrm>
            <a:off x="8585403" y="6501816"/>
            <a:ext cx="1468613" cy="338554"/>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00" normalizeH="0" noProof="0" dirty="0">
                <a:ln>
                  <a:noFill/>
                </a:ln>
                <a:effectLst>
                  <a:glow rad="190500">
                    <a:prstClr val="white"/>
                  </a:glow>
                </a:effectLst>
                <a:uLnTx/>
                <a:uFillTx/>
              </a:rPr>
              <a:t>移転を希望する者の移転支援</a:t>
            </a:r>
            <a:endParaRPr kumimoji="1" lang="en-US" altLang="ja-JP" sz="800" b="0" i="0" u="none" strike="noStrike" kern="1200" cap="none" spc="-100" normalizeH="0" noProof="0" dirty="0">
              <a:ln>
                <a:noFill/>
              </a:ln>
              <a:effectLst>
                <a:glow rad="190500">
                  <a:prstClr val="white"/>
                </a:glow>
              </a:effectLst>
              <a:uLnTx/>
              <a:uFillTx/>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00" normalizeH="0" noProof="0" dirty="0">
                <a:ln>
                  <a:noFill/>
                </a:ln>
                <a:effectLst>
                  <a:glow rad="190500">
                    <a:prstClr val="white"/>
                  </a:glow>
                </a:effectLst>
                <a:uLnTx/>
                <a:uFillTx/>
              </a:rPr>
              <a:t>（移転元地の住宅除却等）</a:t>
            </a:r>
            <a:endParaRPr kumimoji="1" lang="ja-JP" altLang="en-US" sz="700" b="0" i="0" u="none" strike="noStrike" kern="1200" cap="none" spc="-100" normalizeH="0" noProof="0" dirty="0">
              <a:ln>
                <a:noFill/>
              </a:ln>
              <a:effectLst>
                <a:glow rad="190500">
                  <a:prstClr val="white"/>
                </a:glow>
              </a:effectLst>
              <a:uLnTx/>
              <a:uFillTx/>
            </a:endParaRPr>
          </a:p>
        </p:txBody>
      </p:sp>
      <p:sp>
        <p:nvSpPr>
          <p:cNvPr id="184" name="テキスト ボックス 183"/>
          <p:cNvSpPr txBox="1"/>
          <p:nvPr/>
        </p:nvSpPr>
        <p:spPr>
          <a:xfrm>
            <a:off x="7247708" y="6506645"/>
            <a:ext cx="1667820" cy="338554"/>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00" normalizeH="0" noProof="0" dirty="0">
                <a:ln>
                  <a:noFill/>
                </a:ln>
                <a:effectLst>
                  <a:glow rad="190500">
                    <a:prstClr val="white"/>
                  </a:glow>
                </a:effectLst>
                <a:uLnTx/>
                <a:uFillTx/>
              </a:rPr>
              <a:t>脱炭素に資する取組</a:t>
            </a:r>
            <a:endParaRPr kumimoji="1" lang="en-US" altLang="ja-JP" sz="800" b="0" i="0" u="none" strike="noStrike" kern="1200" cap="none" spc="-100" normalizeH="0" noProof="0" dirty="0">
              <a:ln>
                <a:noFill/>
              </a:ln>
              <a:effectLst>
                <a:glow rad="190500">
                  <a:prstClr val="white"/>
                </a:glow>
              </a:effectLst>
              <a:uLnTx/>
              <a:uFillTx/>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00" normalizeH="0" noProof="0" dirty="0">
                <a:ln>
                  <a:noFill/>
                </a:ln>
                <a:effectLst>
                  <a:glow rad="190500">
                    <a:prstClr val="white"/>
                  </a:glow>
                </a:effectLst>
                <a:uLnTx/>
                <a:uFillTx/>
              </a:rPr>
              <a:t>（再生可能ｴﾈﾙｷﾞｰ施設等整備）</a:t>
            </a:r>
            <a:endParaRPr kumimoji="1" lang="ja-JP" altLang="en-US" sz="700" b="0" i="0" u="none" strike="noStrike" kern="1200" cap="none" spc="-100" normalizeH="0" noProof="0" dirty="0">
              <a:ln>
                <a:noFill/>
              </a:ln>
              <a:effectLst>
                <a:glow rad="190500">
                  <a:prstClr val="white"/>
                </a:glow>
              </a:effectLst>
              <a:uLnTx/>
              <a:uFillTx/>
            </a:endParaRPr>
          </a:p>
        </p:txBody>
      </p:sp>
      <p:sp>
        <p:nvSpPr>
          <p:cNvPr id="185" name="正方形/長方形 100"/>
          <p:cNvSpPr/>
          <p:nvPr/>
        </p:nvSpPr>
        <p:spPr>
          <a:xfrm>
            <a:off x="2729697" y="2538309"/>
            <a:ext cx="3462679" cy="215444"/>
          </a:xfrm>
          <a:prstGeom prst="rect">
            <a:avLst/>
          </a:prstGeom>
        </p:spPr>
        <p:txBody>
          <a:bodyPr wrap="square">
            <a:spAutoFit/>
          </a:bodyPr>
          <a:lstStyle/>
          <a:p>
            <a:pPr marL="177800" indent="-177800" algn="just"/>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市町村が作成する都市の再生に必要な公共公益施設の整備等に関する計画</a:t>
            </a:r>
          </a:p>
        </p:txBody>
      </p:sp>
      <p:sp>
        <p:nvSpPr>
          <p:cNvPr id="72" name="正方形/長方形 100"/>
          <p:cNvSpPr/>
          <p:nvPr/>
        </p:nvSpPr>
        <p:spPr>
          <a:xfrm>
            <a:off x="54553" y="4642896"/>
            <a:ext cx="6031540" cy="215444"/>
          </a:xfrm>
          <a:prstGeom prst="rect">
            <a:avLst/>
          </a:prstGeom>
        </p:spPr>
        <p:txBody>
          <a:bodyPr wrap="square">
            <a:spAutoFit/>
          </a:bodyPr>
          <a:lstStyle/>
          <a:p>
            <a:pPr marL="177800" indent="-177800" algn="just"/>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地域生活拠点内では、一部の基幹事業を除く。</a:t>
            </a:r>
          </a:p>
        </p:txBody>
      </p:sp>
      <p:sp>
        <p:nvSpPr>
          <p:cNvPr id="73" name="テキスト ボックス 56"/>
          <p:cNvSpPr txBox="1"/>
          <p:nvPr/>
        </p:nvSpPr>
        <p:spPr>
          <a:xfrm>
            <a:off x="12640" y="5397390"/>
            <a:ext cx="6321367" cy="276999"/>
          </a:xfrm>
          <a:prstGeom prst="rect">
            <a:avLst/>
          </a:prstGeom>
          <a:noFill/>
        </p:spPr>
        <p:txBody>
          <a:bodyPr wrap="square" rtlCol="0">
            <a:spAutoFit/>
          </a:bodyPr>
          <a:lstStyle/>
          <a:p>
            <a:pPr marL="87313" indent="-87313" algn="just"/>
            <a:r>
              <a:rPr lang="ja-JP" altLang="en-US" sz="1150" dirty="0">
                <a:latin typeface="Meiryo UI" panose="020B0604030504040204" pitchFamily="50" charset="-128"/>
                <a:ea typeface="Meiryo UI" panose="020B0604030504040204" pitchFamily="50" charset="-128"/>
              </a:rPr>
              <a:t>○立地適正化計画に位置付けられた「地域生活拠点</a:t>
            </a:r>
            <a:r>
              <a:rPr lang="en-US" altLang="ja-JP" sz="750" dirty="0">
                <a:latin typeface="Meiryo UI" panose="020B0604030504040204" pitchFamily="50" charset="-128"/>
                <a:ea typeface="Meiryo UI" panose="020B0604030504040204" pitchFamily="50" charset="-128"/>
              </a:rPr>
              <a:t>(</a:t>
            </a:r>
            <a:r>
              <a:rPr lang="ja-JP" altLang="en-US" sz="750" dirty="0">
                <a:latin typeface="Meiryo UI" panose="020B0604030504040204" pitchFamily="50" charset="-128"/>
                <a:ea typeface="Meiryo UI" panose="020B0604030504040204" pitchFamily="50" charset="-128"/>
              </a:rPr>
              <a:t>都市計画区域外。都市機能誘導区域から公共交通で概ね</a:t>
            </a:r>
            <a:r>
              <a:rPr lang="en-US" altLang="ja-JP" sz="750" dirty="0">
                <a:latin typeface="Meiryo UI" panose="020B0604030504040204" pitchFamily="50" charset="-128"/>
                <a:ea typeface="Meiryo UI" panose="020B0604030504040204" pitchFamily="50" charset="-128"/>
              </a:rPr>
              <a:t>30</a:t>
            </a:r>
            <a:r>
              <a:rPr lang="ja-JP" altLang="en-US" sz="750" dirty="0">
                <a:latin typeface="Meiryo UI" panose="020B0604030504040204" pitchFamily="50" charset="-128"/>
                <a:ea typeface="Meiryo UI" panose="020B0604030504040204" pitchFamily="50" charset="-128"/>
              </a:rPr>
              <a:t>分</a:t>
            </a:r>
            <a:r>
              <a:rPr lang="en-US" altLang="ja-JP" sz="750" dirty="0">
                <a:latin typeface="Meiryo UI" panose="020B0604030504040204" pitchFamily="50" charset="-128"/>
                <a:ea typeface="Meiryo UI" panose="020B0604030504040204" pitchFamily="50" charset="-128"/>
              </a:rPr>
              <a:t>)※</a:t>
            </a:r>
            <a:r>
              <a:rPr lang="ja-JP" altLang="en-US" sz="1150" dirty="0">
                <a:latin typeface="Meiryo UI" panose="020B0604030504040204" pitchFamily="50" charset="-128"/>
                <a:ea typeface="Meiryo UI" panose="020B0604030504040204" pitchFamily="50" charset="-128"/>
              </a:rPr>
              <a:t>」</a:t>
            </a:r>
          </a:p>
        </p:txBody>
      </p:sp>
      <p:grpSp>
        <p:nvGrpSpPr>
          <p:cNvPr id="9" name="グループ化 8"/>
          <p:cNvGrpSpPr/>
          <p:nvPr/>
        </p:nvGrpSpPr>
        <p:grpSpPr>
          <a:xfrm>
            <a:off x="47902" y="4991373"/>
            <a:ext cx="975847" cy="276999"/>
            <a:chOff x="47902" y="5014868"/>
            <a:chExt cx="975847" cy="276999"/>
          </a:xfrm>
        </p:grpSpPr>
        <p:sp>
          <p:nvSpPr>
            <p:cNvPr id="126" name="テキスト ボックス 57"/>
            <p:cNvSpPr txBox="1"/>
            <p:nvPr/>
          </p:nvSpPr>
          <p:spPr>
            <a:xfrm>
              <a:off x="47902" y="5034902"/>
              <a:ext cx="974635" cy="246221"/>
            </a:xfrm>
            <a:prstGeom prst="rect">
              <a:avLst/>
            </a:prstGeom>
            <a:solidFill>
              <a:srgbClr val="1F497D">
                <a:lumMod val="75000"/>
              </a:srgbClr>
            </a:solidFill>
            <a:ln w="9525">
              <a:noFill/>
              <a:miter lim="800000"/>
              <a:headEnd/>
              <a:tailEnd/>
            </a:ln>
          </p:spPr>
          <p:txBody>
            <a:bodyPr wrap="square" rtlCol="0">
              <a:spAutoFit/>
            </a:bodyPr>
            <a:lstStyle/>
            <a:p>
              <a:pPr algn="dist" fontAlgn="auto">
                <a:spcBef>
                  <a:spcPts val="0"/>
                </a:spcBef>
                <a:spcAft>
                  <a:spcPts val="0"/>
                </a:spcAft>
                <a:defRPr/>
              </a:pPr>
              <a:endParaRPr kumimoji="0" lang="en-US" altLang="ja-JP" sz="1000"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50556" y="5014868"/>
              <a:ext cx="973193" cy="276999"/>
            </a:xfrm>
            <a:prstGeom prst="rect">
              <a:avLst/>
            </a:prstGeom>
          </p:spPr>
          <p:txBody>
            <a:bodyPr wrap="square">
              <a:spAutoFit/>
            </a:bodyPr>
            <a:lstStyle/>
            <a:p>
              <a:pPr lvl="0" algn="dist" fontAlgn="auto">
                <a:spcBef>
                  <a:spcPts val="0"/>
                </a:spcBef>
                <a:spcAft>
                  <a:spcPts val="0"/>
                </a:spcAft>
                <a:defRPr/>
              </a:pPr>
              <a:r>
                <a:rPr kumimoji="0" lang="ja-JP" altLang="en-US" sz="1200" b="1"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施 行 地 区</a:t>
              </a:r>
              <a:endParaRPr kumimoji="0" lang="en-US" altLang="ja-JP" sz="1200" b="1"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8" name="グループ化 7"/>
          <p:cNvGrpSpPr/>
          <p:nvPr/>
        </p:nvGrpSpPr>
        <p:grpSpPr>
          <a:xfrm>
            <a:off x="42580" y="1906465"/>
            <a:ext cx="975600" cy="276999"/>
            <a:chOff x="33055" y="1975680"/>
            <a:chExt cx="975600" cy="276999"/>
          </a:xfrm>
        </p:grpSpPr>
        <p:sp>
          <p:nvSpPr>
            <p:cNvPr id="136" name="テキスト ボックス 51"/>
            <p:cNvSpPr txBox="1"/>
            <p:nvPr/>
          </p:nvSpPr>
          <p:spPr>
            <a:xfrm>
              <a:off x="33055" y="1985817"/>
              <a:ext cx="975600" cy="261610"/>
            </a:xfrm>
            <a:prstGeom prst="rect">
              <a:avLst/>
            </a:prstGeom>
            <a:solidFill>
              <a:srgbClr val="1F497D">
                <a:lumMod val="75000"/>
              </a:srgbClr>
            </a:solidFill>
            <a:ln w="9525">
              <a:noFill/>
              <a:miter lim="800000"/>
              <a:headEnd/>
              <a:tailEnd/>
            </a:ln>
          </p:spPr>
          <p:txBody>
            <a:bodyPr wrap="square" rtlCol="0">
              <a:spAutoFit/>
            </a:bodyPr>
            <a:lstStyle/>
            <a:p>
              <a:pPr algn="dist" fontAlgn="auto">
                <a:spcBef>
                  <a:spcPts val="0"/>
                </a:spcBef>
                <a:spcAft>
                  <a:spcPts val="0"/>
                </a:spcAft>
                <a:defRPr/>
              </a:pPr>
              <a:endParaRPr kumimoji="0" lang="ja-JP" altLang="en-US" sz="1050"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38597" y="1975680"/>
              <a:ext cx="954107" cy="276999"/>
            </a:xfrm>
            <a:prstGeom prst="rect">
              <a:avLst/>
            </a:prstGeom>
          </p:spPr>
          <p:txBody>
            <a:bodyPr wrap="none">
              <a:spAutoFit/>
            </a:bodyPr>
            <a:lstStyle/>
            <a:p>
              <a:pPr lvl="0" algn="dist" fontAlgn="auto">
                <a:spcBef>
                  <a:spcPts val="0"/>
                </a:spcBef>
                <a:spcAft>
                  <a:spcPts val="0"/>
                </a:spcAft>
                <a:defRPr/>
              </a:pPr>
              <a:r>
                <a:rPr kumimoji="0" lang="ja-JP" altLang="en-US" sz="1200"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対 象 事 業</a:t>
              </a:r>
            </a:p>
          </p:txBody>
        </p:sp>
      </p:grpSp>
      <p:sp>
        <p:nvSpPr>
          <p:cNvPr id="79" name="正方形/長方形 100"/>
          <p:cNvSpPr/>
          <p:nvPr/>
        </p:nvSpPr>
        <p:spPr>
          <a:xfrm>
            <a:off x="90364" y="5843253"/>
            <a:ext cx="5222676" cy="215444"/>
          </a:xfrm>
          <a:prstGeom prst="rect">
            <a:avLst/>
          </a:prstGeom>
          <a:noFill/>
        </p:spPr>
        <p:txBody>
          <a:bodyPr wrap="square">
            <a:spAutoFit/>
          </a:bodyPr>
          <a:lstStyle/>
          <a:p>
            <a:pPr marL="177800" indent="-177800" algn="just"/>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立地適正化計画と整合した市町村管理構想・地域管理構想において、地域生活拠点として位置付けられた区域を含む。</a:t>
            </a:r>
          </a:p>
        </p:txBody>
      </p:sp>
      <p:pic>
        <p:nvPicPr>
          <p:cNvPr id="80" name="図 79"/>
          <p:cNvPicPr>
            <a:picLocks noChangeAspect="1"/>
          </p:cNvPicPr>
          <p:nvPr/>
        </p:nvPicPr>
        <p:blipFill rotWithShape="1">
          <a:blip r:embed="rId9" cstate="print">
            <a:extLst>
              <a:ext uri="{28A0092B-C50C-407E-A947-70E740481C1C}">
                <a14:useLocalDpi xmlns:a14="http://schemas.microsoft.com/office/drawing/2010/main" val="0"/>
              </a:ext>
            </a:extLst>
          </a:blip>
          <a:srcRect t="4861" r="20591" b="26403"/>
          <a:stretch/>
        </p:blipFill>
        <p:spPr>
          <a:xfrm>
            <a:off x="6238219" y="2616282"/>
            <a:ext cx="3610062" cy="1632867"/>
          </a:xfrm>
          <a:prstGeom prst="rect">
            <a:avLst/>
          </a:prstGeom>
        </p:spPr>
      </p:pic>
      <p:sp>
        <p:nvSpPr>
          <p:cNvPr id="81" name="フリーフォーム 80"/>
          <p:cNvSpPr/>
          <p:nvPr/>
        </p:nvSpPr>
        <p:spPr>
          <a:xfrm>
            <a:off x="7218393" y="3111091"/>
            <a:ext cx="2624137" cy="1076325"/>
          </a:xfrm>
          <a:custGeom>
            <a:avLst/>
            <a:gdLst>
              <a:gd name="connsiteX0" fmla="*/ 2624137 w 2624137"/>
              <a:gd name="connsiteY0" fmla="*/ 271462 h 1076325"/>
              <a:gd name="connsiteX1" fmla="*/ 2500312 w 2624137"/>
              <a:gd name="connsiteY1" fmla="*/ 252412 h 1076325"/>
              <a:gd name="connsiteX2" fmla="*/ 2424112 w 2624137"/>
              <a:gd name="connsiteY2" fmla="*/ 342900 h 1076325"/>
              <a:gd name="connsiteX3" fmla="*/ 2043112 w 2624137"/>
              <a:gd name="connsiteY3" fmla="*/ 266700 h 1076325"/>
              <a:gd name="connsiteX4" fmla="*/ 1905000 w 2624137"/>
              <a:gd name="connsiteY4" fmla="*/ 228600 h 1076325"/>
              <a:gd name="connsiteX5" fmla="*/ 1771650 w 2624137"/>
              <a:gd name="connsiteY5" fmla="*/ 123825 h 1076325"/>
              <a:gd name="connsiteX6" fmla="*/ 1600200 w 2624137"/>
              <a:gd name="connsiteY6" fmla="*/ 119062 h 1076325"/>
              <a:gd name="connsiteX7" fmla="*/ 1390650 w 2624137"/>
              <a:gd name="connsiteY7" fmla="*/ 76200 h 1076325"/>
              <a:gd name="connsiteX8" fmla="*/ 1195387 w 2624137"/>
              <a:gd name="connsiteY8" fmla="*/ 0 h 1076325"/>
              <a:gd name="connsiteX9" fmla="*/ 247650 w 2624137"/>
              <a:gd name="connsiteY9" fmla="*/ 180975 h 1076325"/>
              <a:gd name="connsiteX10" fmla="*/ 214312 w 2624137"/>
              <a:gd name="connsiteY10" fmla="*/ 257175 h 1076325"/>
              <a:gd name="connsiteX11" fmla="*/ 528637 w 2624137"/>
              <a:gd name="connsiteY11" fmla="*/ 323850 h 1076325"/>
              <a:gd name="connsiteX12" fmla="*/ 485775 w 2624137"/>
              <a:gd name="connsiteY12" fmla="*/ 433387 h 1076325"/>
              <a:gd name="connsiteX13" fmla="*/ 347662 w 2624137"/>
              <a:gd name="connsiteY13" fmla="*/ 471487 h 1076325"/>
              <a:gd name="connsiteX14" fmla="*/ 242887 w 2624137"/>
              <a:gd name="connsiteY14" fmla="*/ 471487 h 1076325"/>
              <a:gd name="connsiteX15" fmla="*/ 223837 w 2624137"/>
              <a:gd name="connsiteY15" fmla="*/ 423862 h 1076325"/>
              <a:gd name="connsiteX16" fmla="*/ 85725 w 2624137"/>
              <a:gd name="connsiteY16" fmla="*/ 466725 h 1076325"/>
              <a:gd name="connsiteX17" fmla="*/ 114300 w 2624137"/>
              <a:gd name="connsiteY17" fmla="*/ 528637 h 1076325"/>
              <a:gd name="connsiteX18" fmla="*/ 0 w 2624137"/>
              <a:gd name="connsiteY18" fmla="*/ 614362 h 1076325"/>
              <a:gd name="connsiteX19" fmla="*/ 195262 w 2624137"/>
              <a:gd name="connsiteY19" fmla="*/ 838200 h 1076325"/>
              <a:gd name="connsiteX20" fmla="*/ 266700 w 2624137"/>
              <a:gd name="connsiteY20" fmla="*/ 804862 h 1076325"/>
              <a:gd name="connsiteX21" fmla="*/ 342900 w 2624137"/>
              <a:gd name="connsiteY21" fmla="*/ 890587 h 1076325"/>
              <a:gd name="connsiteX22" fmla="*/ 476250 w 2624137"/>
              <a:gd name="connsiteY22" fmla="*/ 919162 h 1076325"/>
              <a:gd name="connsiteX23" fmla="*/ 609600 w 2624137"/>
              <a:gd name="connsiteY23" fmla="*/ 1042987 h 1076325"/>
              <a:gd name="connsiteX24" fmla="*/ 690562 w 2624137"/>
              <a:gd name="connsiteY24" fmla="*/ 1004887 h 1076325"/>
              <a:gd name="connsiteX25" fmla="*/ 890587 w 2624137"/>
              <a:gd name="connsiteY25" fmla="*/ 1066800 h 1076325"/>
              <a:gd name="connsiteX26" fmla="*/ 1147762 w 2624137"/>
              <a:gd name="connsiteY26" fmla="*/ 1076325 h 1076325"/>
              <a:gd name="connsiteX27" fmla="*/ 1214437 w 2624137"/>
              <a:gd name="connsiteY27" fmla="*/ 933450 h 1076325"/>
              <a:gd name="connsiteX28" fmla="*/ 1571625 w 2624137"/>
              <a:gd name="connsiteY28" fmla="*/ 771525 h 1076325"/>
              <a:gd name="connsiteX29" fmla="*/ 1657350 w 2624137"/>
              <a:gd name="connsiteY29" fmla="*/ 733425 h 1076325"/>
              <a:gd name="connsiteX30" fmla="*/ 1733550 w 2624137"/>
              <a:gd name="connsiteY30" fmla="*/ 600075 h 1076325"/>
              <a:gd name="connsiteX31" fmla="*/ 2109787 w 2624137"/>
              <a:gd name="connsiteY31" fmla="*/ 514350 h 1076325"/>
              <a:gd name="connsiteX32" fmla="*/ 2219325 w 2624137"/>
              <a:gd name="connsiteY32" fmla="*/ 485775 h 1076325"/>
              <a:gd name="connsiteX33" fmla="*/ 2366962 w 2624137"/>
              <a:gd name="connsiteY33" fmla="*/ 457200 h 1076325"/>
              <a:gd name="connsiteX34" fmla="*/ 2605087 w 2624137"/>
              <a:gd name="connsiteY34" fmla="*/ 44767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24137" h="1076325">
                <a:moveTo>
                  <a:pt x="2624137" y="271462"/>
                </a:moveTo>
                <a:lnTo>
                  <a:pt x="2500312" y="252412"/>
                </a:lnTo>
                <a:lnTo>
                  <a:pt x="2424112" y="342900"/>
                </a:lnTo>
                <a:lnTo>
                  <a:pt x="2043112" y="266700"/>
                </a:lnTo>
                <a:lnTo>
                  <a:pt x="1905000" y="228600"/>
                </a:lnTo>
                <a:lnTo>
                  <a:pt x="1771650" y="123825"/>
                </a:lnTo>
                <a:lnTo>
                  <a:pt x="1600200" y="119062"/>
                </a:lnTo>
                <a:lnTo>
                  <a:pt x="1390650" y="76200"/>
                </a:lnTo>
                <a:lnTo>
                  <a:pt x="1195387" y="0"/>
                </a:lnTo>
                <a:lnTo>
                  <a:pt x="247650" y="180975"/>
                </a:lnTo>
                <a:lnTo>
                  <a:pt x="214312" y="257175"/>
                </a:lnTo>
                <a:lnTo>
                  <a:pt x="528637" y="323850"/>
                </a:lnTo>
                <a:lnTo>
                  <a:pt x="485775" y="433387"/>
                </a:lnTo>
                <a:lnTo>
                  <a:pt x="347662" y="471487"/>
                </a:lnTo>
                <a:lnTo>
                  <a:pt x="242887" y="471487"/>
                </a:lnTo>
                <a:lnTo>
                  <a:pt x="223837" y="423862"/>
                </a:lnTo>
                <a:lnTo>
                  <a:pt x="85725" y="466725"/>
                </a:lnTo>
                <a:lnTo>
                  <a:pt x="114300" y="528637"/>
                </a:lnTo>
                <a:lnTo>
                  <a:pt x="0" y="614362"/>
                </a:lnTo>
                <a:lnTo>
                  <a:pt x="195262" y="838200"/>
                </a:lnTo>
                <a:lnTo>
                  <a:pt x="266700" y="804862"/>
                </a:lnTo>
                <a:lnTo>
                  <a:pt x="342900" y="890587"/>
                </a:lnTo>
                <a:lnTo>
                  <a:pt x="476250" y="919162"/>
                </a:lnTo>
                <a:lnTo>
                  <a:pt x="609600" y="1042987"/>
                </a:lnTo>
                <a:lnTo>
                  <a:pt x="690562" y="1004887"/>
                </a:lnTo>
                <a:lnTo>
                  <a:pt x="890587" y="1066800"/>
                </a:lnTo>
                <a:lnTo>
                  <a:pt x="1147762" y="1076325"/>
                </a:lnTo>
                <a:lnTo>
                  <a:pt x="1214437" y="933450"/>
                </a:lnTo>
                <a:lnTo>
                  <a:pt x="1571625" y="771525"/>
                </a:lnTo>
                <a:lnTo>
                  <a:pt x="1657350" y="733425"/>
                </a:lnTo>
                <a:lnTo>
                  <a:pt x="1733550" y="600075"/>
                </a:lnTo>
                <a:lnTo>
                  <a:pt x="2109787" y="514350"/>
                </a:lnTo>
                <a:lnTo>
                  <a:pt x="2219325" y="485775"/>
                </a:lnTo>
                <a:lnTo>
                  <a:pt x="2366962" y="457200"/>
                </a:lnTo>
                <a:lnTo>
                  <a:pt x="2605087" y="447675"/>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フリーフォーム 81"/>
          <p:cNvSpPr/>
          <p:nvPr/>
        </p:nvSpPr>
        <p:spPr>
          <a:xfrm>
            <a:off x="7446993" y="3301591"/>
            <a:ext cx="1243012" cy="709612"/>
          </a:xfrm>
          <a:custGeom>
            <a:avLst/>
            <a:gdLst>
              <a:gd name="connsiteX0" fmla="*/ 1138237 w 1243012"/>
              <a:gd name="connsiteY0" fmla="*/ 38100 h 709612"/>
              <a:gd name="connsiteX1" fmla="*/ 466725 w 1243012"/>
              <a:gd name="connsiteY1" fmla="*/ 0 h 709612"/>
              <a:gd name="connsiteX2" fmla="*/ 352425 w 1243012"/>
              <a:gd name="connsiteY2" fmla="*/ 114300 h 709612"/>
              <a:gd name="connsiteX3" fmla="*/ 290512 w 1243012"/>
              <a:gd name="connsiteY3" fmla="*/ 247650 h 709612"/>
              <a:gd name="connsiteX4" fmla="*/ 171450 w 1243012"/>
              <a:gd name="connsiteY4" fmla="*/ 290512 h 709612"/>
              <a:gd name="connsiteX5" fmla="*/ 19050 w 1243012"/>
              <a:gd name="connsiteY5" fmla="*/ 290512 h 709612"/>
              <a:gd name="connsiteX6" fmla="*/ 57150 w 1243012"/>
              <a:gd name="connsiteY6" fmla="*/ 423862 h 709612"/>
              <a:gd name="connsiteX7" fmla="*/ 0 w 1243012"/>
              <a:gd name="connsiteY7" fmla="*/ 476250 h 709612"/>
              <a:gd name="connsiteX8" fmla="*/ 266700 w 1243012"/>
              <a:gd name="connsiteY8" fmla="*/ 547687 h 709612"/>
              <a:gd name="connsiteX9" fmla="*/ 242887 w 1243012"/>
              <a:gd name="connsiteY9" fmla="*/ 600075 h 709612"/>
              <a:gd name="connsiteX10" fmla="*/ 619125 w 1243012"/>
              <a:gd name="connsiteY10" fmla="*/ 695325 h 709612"/>
              <a:gd name="connsiteX11" fmla="*/ 733425 w 1243012"/>
              <a:gd name="connsiteY11" fmla="*/ 709612 h 709612"/>
              <a:gd name="connsiteX12" fmla="*/ 804862 w 1243012"/>
              <a:gd name="connsiteY12" fmla="*/ 566737 h 709612"/>
              <a:gd name="connsiteX13" fmla="*/ 900112 w 1243012"/>
              <a:gd name="connsiteY13" fmla="*/ 600075 h 709612"/>
              <a:gd name="connsiteX14" fmla="*/ 1147762 w 1243012"/>
              <a:gd name="connsiteY14" fmla="*/ 490537 h 709612"/>
              <a:gd name="connsiteX15" fmla="*/ 1243012 w 1243012"/>
              <a:gd name="connsiteY15" fmla="*/ 280987 h 709612"/>
              <a:gd name="connsiteX16" fmla="*/ 1062037 w 1243012"/>
              <a:gd name="connsiteY16" fmla="*/ 238125 h 709612"/>
              <a:gd name="connsiteX17" fmla="*/ 1138237 w 1243012"/>
              <a:gd name="connsiteY17" fmla="*/ 38100 h 70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3012" h="709612">
                <a:moveTo>
                  <a:pt x="1138237" y="38100"/>
                </a:moveTo>
                <a:lnTo>
                  <a:pt x="466725" y="0"/>
                </a:lnTo>
                <a:lnTo>
                  <a:pt x="352425" y="114300"/>
                </a:lnTo>
                <a:lnTo>
                  <a:pt x="290512" y="247650"/>
                </a:lnTo>
                <a:lnTo>
                  <a:pt x="171450" y="290512"/>
                </a:lnTo>
                <a:lnTo>
                  <a:pt x="19050" y="290512"/>
                </a:lnTo>
                <a:lnTo>
                  <a:pt x="57150" y="423862"/>
                </a:lnTo>
                <a:lnTo>
                  <a:pt x="0" y="476250"/>
                </a:lnTo>
                <a:lnTo>
                  <a:pt x="266700" y="547687"/>
                </a:lnTo>
                <a:lnTo>
                  <a:pt x="242887" y="600075"/>
                </a:lnTo>
                <a:lnTo>
                  <a:pt x="619125" y="695325"/>
                </a:lnTo>
                <a:lnTo>
                  <a:pt x="733425" y="709612"/>
                </a:lnTo>
                <a:lnTo>
                  <a:pt x="804862" y="566737"/>
                </a:lnTo>
                <a:lnTo>
                  <a:pt x="900112" y="600075"/>
                </a:lnTo>
                <a:lnTo>
                  <a:pt x="1147762" y="490537"/>
                </a:lnTo>
                <a:lnTo>
                  <a:pt x="1243012" y="280987"/>
                </a:lnTo>
                <a:lnTo>
                  <a:pt x="1062037" y="238125"/>
                </a:lnTo>
                <a:lnTo>
                  <a:pt x="1138237" y="38100"/>
                </a:lnTo>
                <a:close/>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3" name="テキスト ボックス 127"/>
          <p:cNvSpPr txBox="1"/>
          <p:nvPr/>
        </p:nvSpPr>
        <p:spPr>
          <a:xfrm>
            <a:off x="7911519" y="2899404"/>
            <a:ext cx="1115891" cy="166926"/>
          </a:xfrm>
          <a:prstGeom prst="rect">
            <a:avLst/>
          </a:prstGeom>
          <a:solidFill>
            <a:srgbClr val="FF0000"/>
          </a:solidFill>
          <a:ln w="19050">
            <a:solidFill>
              <a:srgbClr val="FF0000"/>
            </a:solidFill>
          </a:ln>
        </p:spPr>
        <p:txBody>
          <a:bodyPr wrap="square" lIns="0" tIns="0" rIns="0" bIns="0" rtlCol="0" anchor="ctr" anchorCtr="0">
            <a:noAutofit/>
          </a:bodyPr>
          <a:lstStyle/>
          <a:p>
            <a:pPr algn="ctr" fontAlgn="auto">
              <a:lnSpc>
                <a:spcPts val="1108"/>
              </a:lnSpc>
              <a:spcBef>
                <a:spcPts val="0"/>
              </a:spcBef>
              <a:spcAft>
                <a:spcPts val="0"/>
              </a:spcAft>
              <a:defRPr/>
            </a:pPr>
            <a:r>
              <a:rPr kumimoji="0" lang="ja-JP" altLang="en-US" sz="1000" b="1"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都市機能誘導区域</a:t>
            </a:r>
            <a:endParaRPr kumimoji="0" lang="ja-JP" altLang="en-US" sz="1200" kern="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84" name="直線矢印コネクタ 77"/>
          <p:cNvCxnSpPr>
            <a:stCxn id="83" idx="2"/>
          </p:cNvCxnSpPr>
          <p:nvPr/>
        </p:nvCxnSpPr>
        <p:spPr>
          <a:xfrm flipH="1">
            <a:off x="8298353" y="3066330"/>
            <a:ext cx="171112" cy="230384"/>
          </a:xfrm>
          <a:prstGeom prst="straightConnector1">
            <a:avLst/>
          </a:prstGeom>
          <a:noFill/>
          <a:ln w="28575" cap="flat" cmpd="sng" algn="ctr">
            <a:solidFill>
              <a:srgbClr val="FF0000"/>
            </a:solidFill>
            <a:prstDash val="solid"/>
            <a:miter lim="800000"/>
            <a:tailEnd type="triangle"/>
          </a:ln>
          <a:effectLst/>
        </p:spPr>
      </p:cxnSp>
      <p:sp>
        <p:nvSpPr>
          <p:cNvPr id="85" name="テキスト ボックス 127"/>
          <p:cNvSpPr txBox="1"/>
          <p:nvPr/>
        </p:nvSpPr>
        <p:spPr>
          <a:xfrm>
            <a:off x="6271122" y="3498239"/>
            <a:ext cx="858805" cy="169382"/>
          </a:xfrm>
          <a:prstGeom prst="rect">
            <a:avLst/>
          </a:prstGeom>
          <a:solidFill>
            <a:srgbClr val="0070C0"/>
          </a:solidFill>
          <a:ln w="19050">
            <a:solidFill>
              <a:srgbClr val="0070C0"/>
            </a:solidFill>
          </a:ln>
        </p:spPr>
        <p:txBody>
          <a:bodyPr wrap="square" lIns="0" tIns="0" rIns="0" bIns="0" rtlCol="0" anchor="ctr" anchorCtr="0">
            <a:noAutofit/>
          </a:bodyPr>
          <a:lstStyle/>
          <a:p>
            <a:pPr algn="ctr" fontAlgn="auto">
              <a:lnSpc>
                <a:spcPts val="1108"/>
              </a:lnSpc>
              <a:spcBef>
                <a:spcPts val="0"/>
              </a:spcBef>
              <a:spcAft>
                <a:spcPts val="0"/>
              </a:spcAft>
              <a:defRPr/>
            </a:pPr>
            <a:r>
              <a:rPr kumimoji="0" lang="ja-JP" altLang="en-US" sz="1000" b="1"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居住誘導区域</a:t>
            </a:r>
            <a:endParaRPr kumimoji="0" lang="ja-JP" altLang="en-US" sz="1200" kern="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86" name="直線矢印コネクタ 66"/>
          <p:cNvCxnSpPr>
            <a:stCxn id="85" idx="3"/>
          </p:cNvCxnSpPr>
          <p:nvPr/>
        </p:nvCxnSpPr>
        <p:spPr>
          <a:xfrm flipV="1">
            <a:off x="7129927" y="3428755"/>
            <a:ext cx="403209" cy="154175"/>
          </a:xfrm>
          <a:prstGeom prst="straightConnector1">
            <a:avLst/>
          </a:prstGeom>
          <a:noFill/>
          <a:ln w="28575" cap="flat" cmpd="sng" algn="ctr">
            <a:solidFill>
              <a:srgbClr val="0070C0"/>
            </a:solidFill>
            <a:prstDash val="solid"/>
            <a:miter lim="800000"/>
            <a:tailEnd type="triangle"/>
          </a:ln>
          <a:effectLst/>
        </p:spPr>
      </p:cxnSp>
      <p:sp>
        <p:nvSpPr>
          <p:cNvPr id="87" name="円/楕円 92"/>
          <p:cNvSpPr/>
          <p:nvPr/>
        </p:nvSpPr>
        <p:spPr>
          <a:xfrm>
            <a:off x="7610696" y="3608769"/>
            <a:ext cx="95256" cy="95256"/>
          </a:xfrm>
          <a:prstGeom prst="ellipse">
            <a:avLst/>
          </a:prstGeom>
          <a:solidFill>
            <a:srgbClr val="FFFF00"/>
          </a:solidFill>
          <a:ln w="12700" cap="flat" cmpd="sng" algn="ctr">
            <a:solidFill>
              <a:srgbClr val="000000"/>
            </a:solidFill>
            <a:prstDash val="solid"/>
            <a:miter lim="800000"/>
          </a:ln>
          <a:effectLst/>
        </p:spPr>
        <p:txBody>
          <a:bodyPr rtlCol="0" anchor="ctr"/>
          <a:lstStyle/>
          <a:p>
            <a:pPr algn="ctr" fontAlgn="auto">
              <a:spcBef>
                <a:spcPts val="0"/>
              </a:spcBef>
              <a:spcAft>
                <a:spcPts val="0"/>
              </a:spcAft>
              <a:defRPr/>
            </a:pPr>
            <a:endParaRPr kumimoji="0" lang="ja-JP" altLang="en-US" kern="0">
              <a:solidFill>
                <a:prstClr val="white"/>
              </a:solidFill>
              <a:latin typeface="Meiryo UI" panose="020B0604030504040204" pitchFamily="50" charset="-128"/>
              <a:ea typeface="Meiryo UI" panose="020B0604030504040204" pitchFamily="50" charset="-128"/>
            </a:endParaRPr>
          </a:p>
        </p:txBody>
      </p:sp>
      <p:sp>
        <p:nvSpPr>
          <p:cNvPr id="88" name="円/楕円 92"/>
          <p:cNvSpPr/>
          <p:nvPr/>
        </p:nvSpPr>
        <p:spPr>
          <a:xfrm>
            <a:off x="7914819" y="3701139"/>
            <a:ext cx="95256" cy="95256"/>
          </a:xfrm>
          <a:prstGeom prst="ellipse">
            <a:avLst/>
          </a:prstGeom>
          <a:solidFill>
            <a:srgbClr val="FFFF00"/>
          </a:solidFill>
          <a:ln w="12700" cap="flat" cmpd="sng" algn="ctr">
            <a:solidFill>
              <a:srgbClr val="000000"/>
            </a:solidFill>
            <a:prstDash val="solid"/>
            <a:miter lim="800000"/>
          </a:ln>
          <a:effectLst/>
        </p:spPr>
        <p:txBody>
          <a:bodyPr rtlCol="0" anchor="ctr"/>
          <a:lstStyle/>
          <a:p>
            <a:pPr algn="ctr" fontAlgn="auto">
              <a:spcBef>
                <a:spcPts val="0"/>
              </a:spcBef>
              <a:spcAft>
                <a:spcPts val="0"/>
              </a:spcAft>
              <a:defRPr/>
            </a:pPr>
            <a:endParaRPr kumimoji="0" lang="ja-JP" altLang="en-US" kern="0">
              <a:solidFill>
                <a:prstClr val="white"/>
              </a:solidFill>
              <a:latin typeface="Meiryo UI" panose="020B0604030504040204" pitchFamily="50" charset="-128"/>
              <a:ea typeface="Meiryo UI" panose="020B0604030504040204" pitchFamily="50" charset="-128"/>
            </a:endParaRPr>
          </a:p>
        </p:txBody>
      </p:sp>
      <p:sp>
        <p:nvSpPr>
          <p:cNvPr id="89" name="円/楕円 92"/>
          <p:cNvSpPr/>
          <p:nvPr/>
        </p:nvSpPr>
        <p:spPr>
          <a:xfrm>
            <a:off x="8202177" y="3751798"/>
            <a:ext cx="95256" cy="95256"/>
          </a:xfrm>
          <a:prstGeom prst="ellipse">
            <a:avLst/>
          </a:prstGeom>
          <a:solidFill>
            <a:srgbClr val="FFFF00"/>
          </a:solidFill>
          <a:ln w="12700" cap="flat" cmpd="sng" algn="ctr">
            <a:solidFill>
              <a:srgbClr val="000000"/>
            </a:solidFill>
            <a:prstDash val="solid"/>
            <a:miter lim="800000"/>
          </a:ln>
          <a:effectLst/>
        </p:spPr>
        <p:txBody>
          <a:bodyPr rtlCol="0" anchor="ctr"/>
          <a:lstStyle/>
          <a:p>
            <a:pPr algn="ctr" fontAlgn="auto">
              <a:spcBef>
                <a:spcPts val="0"/>
              </a:spcBef>
              <a:spcAft>
                <a:spcPts val="0"/>
              </a:spcAft>
              <a:defRPr/>
            </a:pPr>
            <a:endParaRPr kumimoji="0" lang="ja-JP" altLang="en-US" kern="0">
              <a:solidFill>
                <a:prstClr val="white"/>
              </a:solidFill>
              <a:latin typeface="Meiryo UI" panose="020B0604030504040204" pitchFamily="50" charset="-128"/>
              <a:ea typeface="Meiryo UI" panose="020B0604030504040204" pitchFamily="50" charset="-128"/>
            </a:endParaRPr>
          </a:p>
        </p:txBody>
      </p:sp>
      <p:sp>
        <p:nvSpPr>
          <p:cNvPr id="90" name="円/楕円 92"/>
          <p:cNvSpPr/>
          <p:nvPr/>
        </p:nvSpPr>
        <p:spPr>
          <a:xfrm>
            <a:off x="8196088" y="3591904"/>
            <a:ext cx="95256" cy="95256"/>
          </a:xfrm>
          <a:prstGeom prst="ellipse">
            <a:avLst/>
          </a:prstGeom>
          <a:solidFill>
            <a:srgbClr val="FFFF00"/>
          </a:solidFill>
          <a:ln w="12700" cap="flat" cmpd="sng" algn="ctr">
            <a:solidFill>
              <a:srgbClr val="000000"/>
            </a:solidFill>
            <a:prstDash val="solid"/>
            <a:miter lim="800000"/>
          </a:ln>
          <a:effectLst/>
        </p:spPr>
        <p:txBody>
          <a:bodyPr rtlCol="0" anchor="ctr"/>
          <a:lstStyle/>
          <a:p>
            <a:pPr algn="ctr" fontAlgn="auto">
              <a:spcBef>
                <a:spcPts val="0"/>
              </a:spcBef>
              <a:spcAft>
                <a:spcPts val="0"/>
              </a:spcAft>
              <a:defRPr/>
            </a:pPr>
            <a:endParaRPr kumimoji="0" lang="ja-JP" altLang="en-US" kern="0">
              <a:solidFill>
                <a:prstClr val="white"/>
              </a:solidFill>
              <a:latin typeface="Meiryo UI" panose="020B0604030504040204" pitchFamily="50" charset="-128"/>
              <a:ea typeface="Meiryo UI" panose="020B0604030504040204" pitchFamily="50" charset="-128"/>
            </a:endParaRPr>
          </a:p>
        </p:txBody>
      </p:sp>
      <p:sp>
        <p:nvSpPr>
          <p:cNvPr id="91" name="円/楕円 92"/>
          <p:cNvSpPr/>
          <p:nvPr/>
        </p:nvSpPr>
        <p:spPr>
          <a:xfrm>
            <a:off x="8714433" y="3392401"/>
            <a:ext cx="95256" cy="95256"/>
          </a:xfrm>
          <a:prstGeom prst="ellipse">
            <a:avLst/>
          </a:prstGeom>
          <a:solidFill>
            <a:srgbClr val="FFFF00"/>
          </a:solidFill>
          <a:ln w="12700" cap="flat" cmpd="sng" algn="ctr">
            <a:solidFill>
              <a:srgbClr val="000000"/>
            </a:solidFill>
            <a:prstDash val="solid"/>
            <a:miter lim="800000"/>
          </a:ln>
          <a:effectLst/>
        </p:spPr>
        <p:txBody>
          <a:bodyPr rtlCol="0" anchor="ctr"/>
          <a:lstStyle/>
          <a:p>
            <a:pPr algn="ctr" fontAlgn="auto">
              <a:spcBef>
                <a:spcPts val="0"/>
              </a:spcBef>
              <a:spcAft>
                <a:spcPts val="0"/>
              </a:spcAft>
              <a:defRPr/>
            </a:pPr>
            <a:endParaRPr kumimoji="0" lang="ja-JP" altLang="en-US" kern="0">
              <a:solidFill>
                <a:prstClr val="white"/>
              </a:solidFill>
              <a:latin typeface="Meiryo UI" panose="020B0604030504040204" pitchFamily="50" charset="-128"/>
              <a:ea typeface="Meiryo UI" panose="020B0604030504040204" pitchFamily="50" charset="-128"/>
            </a:endParaRPr>
          </a:p>
        </p:txBody>
      </p:sp>
      <p:sp>
        <p:nvSpPr>
          <p:cNvPr id="92" name="円/楕円 92"/>
          <p:cNvSpPr/>
          <p:nvPr/>
        </p:nvSpPr>
        <p:spPr>
          <a:xfrm>
            <a:off x="9498206" y="3205701"/>
            <a:ext cx="95256" cy="95256"/>
          </a:xfrm>
          <a:prstGeom prst="ellipse">
            <a:avLst/>
          </a:prstGeom>
          <a:solidFill>
            <a:srgbClr val="FFFF00"/>
          </a:solidFill>
          <a:ln w="12700" cap="flat" cmpd="sng" algn="ctr">
            <a:solidFill>
              <a:srgbClr val="000000"/>
            </a:solidFill>
            <a:prstDash val="solid"/>
            <a:miter lim="800000"/>
          </a:ln>
          <a:effectLst/>
        </p:spPr>
        <p:txBody>
          <a:bodyPr rtlCol="0" anchor="ctr"/>
          <a:lstStyle/>
          <a:p>
            <a:pPr algn="ctr" fontAlgn="auto">
              <a:spcBef>
                <a:spcPts val="0"/>
              </a:spcBef>
              <a:spcAft>
                <a:spcPts val="0"/>
              </a:spcAft>
              <a:defRPr/>
            </a:pPr>
            <a:endParaRPr kumimoji="0" lang="ja-JP" altLang="en-US" kern="0">
              <a:solidFill>
                <a:prstClr val="white"/>
              </a:solidFill>
              <a:latin typeface="Meiryo UI" panose="020B0604030504040204" pitchFamily="50" charset="-128"/>
              <a:ea typeface="Meiryo UI" panose="020B0604030504040204" pitchFamily="50" charset="-128"/>
            </a:endParaRPr>
          </a:p>
        </p:txBody>
      </p:sp>
      <p:sp>
        <p:nvSpPr>
          <p:cNvPr id="93" name="下カーブ矢印 92"/>
          <p:cNvSpPr/>
          <p:nvPr/>
        </p:nvSpPr>
        <p:spPr>
          <a:xfrm rot="20700000" flipH="1">
            <a:off x="8719675" y="3126316"/>
            <a:ext cx="797821" cy="174044"/>
          </a:xfrm>
          <a:prstGeom prst="curvedDownArrow">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grpSp>
        <p:nvGrpSpPr>
          <p:cNvPr id="94" name="グループ化 93"/>
          <p:cNvGrpSpPr/>
          <p:nvPr/>
        </p:nvGrpSpPr>
        <p:grpSpPr>
          <a:xfrm>
            <a:off x="6880066" y="2868295"/>
            <a:ext cx="2470462" cy="1219548"/>
            <a:chOff x="10324911" y="3114767"/>
            <a:chExt cx="2470462" cy="1219548"/>
          </a:xfrm>
        </p:grpSpPr>
        <p:cxnSp>
          <p:nvCxnSpPr>
            <p:cNvPr id="95" name="直線矢印コネクタ 83"/>
            <p:cNvCxnSpPr>
              <a:stCxn id="101" idx="2"/>
            </p:cNvCxnSpPr>
            <p:nvPr/>
          </p:nvCxnSpPr>
          <p:spPr>
            <a:xfrm flipH="1">
              <a:off x="12732207" y="3114767"/>
              <a:ext cx="63166" cy="214078"/>
            </a:xfrm>
            <a:prstGeom prst="straightConnector1">
              <a:avLst/>
            </a:prstGeom>
            <a:noFill/>
            <a:ln w="28575" cap="flat" cmpd="sng" algn="ctr">
              <a:solidFill>
                <a:srgbClr val="00B050"/>
              </a:solidFill>
              <a:prstDash val="solid"/>
              <a:miter lim="800000"/>
              <a:tailEnd type="triangle"/>
            </a:ln>
            <a:effectLst/>
          </p:spPr>
        </p:cxnSp>
        <p:cxnSp>
          <p:nvCxnSpPr>
            <p:cNvPr id="96" name="直線矢印コネクタ 74"/>
            <p:cNvCxnSpPr>
              <a:stCxn id="106" idx="0"/>
            </p:cNvCxnSpPr>
            <p:nvPr/>
          </p:nvCxnSpPr>
          <p:spPr>
            <a:xfrm flipV="1">
              <a:off x="10324911" y="3928423"/>
              <a:ext cx="702920" cy="163581"/>
            </a:xfrm>
            <a:prstGeom prst="straightConnector1">
              <a:avLst/>
            </a:prstGeom>
            <a:noFill/>
            <a:ln w="28575" cap="flat" cmpd="sng" algn="ctr">
              <a:solidFill>
                <a:srgbClr val="00B050"/>
              </a:solidFill>
              <a:prstDash val="solid"/>
              <a:miter lim="800000"/>
              <a:tailEnd type="triangle"/>
            </a:ln>
            <a:effectLst/>
          </p:spPr>
        </p:cxnSp>
        <p:cxnSp>
          <p:nvCxnSpPr>
            <p:cNvPr id="97" name="直線矢印コネクタ 74"/>
            <p:cNvCxnSpPr>
              <a:stCxn id="105" idx="0"/>
            </p:cNvCxnSpPr>
            <p:nvPr/>
          </p:nvCxnSpPr>
          <p:spPr>
            <a:xfrm flipV="1">
              <a:off x="10843511" y="4028319"/>
              <a:ext cx="512854" cy="305996"/>
            </a:xfrm>
            <a:prstGeom prst="straightConnector1">
              <a:avLst/>
            </a:prstGeom>
            <a:noFill/>
            <a:ln w="28575" cap="flat" cmpd="sng" algn="ctr">
              <a:solidFill>
                <a:srgbClr val="00B050"/>
              </a:solidFill>
              <a:prstDash val="solid"/>
              <a:miter lim="800000"/>
              <a:tailEnd type="triangle"/>
            </a:ln>
            <a:effectLst/>
          </p:spPr>
        </p:cxnSp>
        <p:cxnSp>
          <p:nvCxnSpPr>
            <p:cNvPr id="98" name="直線矢印コネクタ 74"/>
            <p:cNvCxnSpPr>
              <a:stCxn id="102" idx="0"/>
            </p:cNvCxnSpPr>
            <p:nvPr/>
          </p:nvCxnSpPr>
          <p:spPr>
            <a:xfrm flipH="1" flipV="1">
              <a:off x="12275630" y="3698707"/>
              <a:ext cx="332280" cy="82488"/>
            </a:xfrm>
            <a:prstGeom prst="straightConnector1">
              <a:avLst/>
            </a:prstGeom>
            <a:noFill/>
            <a:ln w="28575" cap="flat" cmpd="sng" algn="ctr">
              <a:solidFill>
                <a:srgbClr val="00B050"/>
              </a:solidFill>
              <a:prstDash val="solid"/>
              <a:miter lim="800000"/>
              <a:tailEnd type="triangle"/>
            </a:ln>
            <a:effectLst/>
          </p:spPr>
        </p:cxnSp>
        <p:cxnSp>
          <p:nvCxnSpPr>
            <p:cNvPr id="99" name="直線矢印コネクタ 74"/>
            <p:cNvCxnSpPr>
              <a:stCxn id="103" idx="1"/>
            </p:cNvCxnSpPr>
            <p:nvPr/>
          </p:nvCxnSpPr>
          <p:spPr>
            <a:xfrm flipH="1" flipV="1">
              <a:off x="11750601" y="3897491"/>
              <a:ext cx="363501" cy="184392"/>
            </a:xfrm>
            <a:prstGeom prst="straightConnector1">
              <a:avLst/>
            </a:prstGeom>
            <a:noFill/>
            <a:ln w="28575" cap="flat" cmpd="sng" algn="ctr">
              <a:solidFill>
                <a:srgbClr val="00B050"/>
              </a:solidFill>
              <a:prstDash val="solid"/>
              <a:miter lim="800000"/>
              <a:tailEnd type="triangle"/>
            </a:ln>
            <a:effectLst/>
          </p:spPr>
        </p:cxnSp>
        <p:cxnSp>
          <p:nvCxnSpPr>
            <p:cNvPr id="100" name="直線矢印コネクタ 74"/>
            <p:cNvCxnSpPr>
              <a:stCxn id="104" idx="0"/>
            </p:cNvCxnSpPr>
            <p:nvPr/>
          </p:nvCxnSpPr>
          <p:spPr>
            <a:xfrm flipH="1" flipV="1">
              <a:off x="11756691" y="4074410"/>
              <a:ext cx="524066" cy="170363"/>
            </a:xfrm>
            <a:prstGeom prst="straightConnector1">
              <a:avLst/>
            </a:prstGeom>
            <a:noFill/>
            <a:ln w="28575" cap="flat" cmpd="sng" algn="ctr">
              <a:solidFill>
                <a:srgbClr val="00B050"/>
              </a:solidFill>
              <a:prstDash val="solid"/>
              <a:miter lim="800000"/>
              <a:tailEnd type="triangle"/>
            </a:ln>
            <a:effectLst/>
          </p:spPr>
        </p:cxnSp>
      </p:grpSp>
      <p:sp>
        <p:nvSpPr>
          <p:cNvPr id="101" name="テキスト ボックス 90"/>
          <p:cNvSpPr txBox="1"/>
          <p:nvPr/>
        </p:nvSpPr>
        <p:spPr>
          <a:xfrm>
            <a:off x="8856299" y="2683629"/>
            <a:ext cx="988457" cy="184666"/>
          </a:xfrm>
          <a:prstGeom prst="rect">
            <a:avLst/>
          </a:prstGeom>
          <a:solidFill>
            <a:srgbClr val="FFFFFF"/>
          </a:solidFill>
          <a:ln w="6350">
            <a:solidFill>
              <a:srgbClr val="000000"/>
            </a:solidFill>
          </a:ln>
        </p:spPr>
        <p:txBody>
          <a:bodyPr wrap="square" lIns="0" tIns="0" rIns="0" bIns="0" rtlCol="0" anchor="ctr" anchorCtr="0">
            <a:spAutoFit/>
          </a:bodyPr>
          <a:lstStyle/>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移転を希望する者の移転支援</a:t>
            </a:r>
            <a:endParaRPr kumimoji="0" lang="en-US" altLang="ja-JP"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（移転元地の住宅除却等）</a:t>
            </a:r>
            <a:endParaRPr kumimoji="0" lang="en-US" altLang="ja-JP"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テキスト ボックス 79"/>
          <p:cNvSpPr txBox="1"/>
          <p:nvPr/>
        </p:nvSpPr>
        <p:spPr>
          <a:xfrm>
            <a:off x="8511352" y="3534723"/>
            <a:ext cx="1303425" cy="184666"/>
          </a:xfrm>
          <a:prstGeom prst="rect">
            <a:avLst/>
          </a:prstGeom>
          <a:solidFill>
            <a:srgbClr val="FFFFFF"/>
          </a:solidFill>
          <a:ln w="6350">
            <a:solidFill>
              <a:srgbClr val="000000"/>
            </a:solidFill>
          </a:ln>
        </p:spPr>
        <p:txBody>
          <a:bodyPr wrap="square" lIns="72000" tIns="0" rIns="72000" bIns="0" rtlCol="0" anchor="ctr" anchorCtr="0">
            <a:spAutoFit/>
          </a:bodyPr>
          <a:lstStyle/>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脱炭素に資する取組</a:t>
            </a:r>
          </a:p>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（再生可能エネルギー施設等整備）</a:t>
            </a:r>
          </a:p>
        </p:txBody>
      </p:sp>
      <p:sp>
        <p:nvSpPr>
          <p:cNvPr id="103" name="テキスト ボックス 79"/>
          <p:cNvSpPr txBox="1"/>
          <p:nvPr/>
        </p:nvSpPr>
        <p:spPr>
          <a:xfrm>
            <a:off x="8669257" y="3743078"/>
            <a:ext cx="1043820" cy="184666"/>
          </a:xfrm>
          <a:prstGeom prst="rect">
            <a:avLst/>
          </a:prstGeom>
          <a:solidFill>
            <a:srgbClr val="FFFFFF"/>
          </a:solidFill>
          <a:ln w="6350">
            <a:solidFill>
              <a:srgbClr val="000000"/>
            </a:solidFill>
          </a:ln>
        </p:spPr>
        <p:txBody>
          <a:bodyPr wrap="square" lIns="72000" tIns="0" rIns="72000" bIns="0" rtlCol="0" anchor="ctr" anchorCtr="0">
            <a:spAutoFit/>
          </a:bodyPr>
          <a:lstStyle/>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公共公益施設の整備</a:t>
            </a:r>
            <a:endParaRPr kumimoji="0" lang="en-US" altLang="ja-JP"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（歩行空間等）</a:t>
            </a:r>
            <a:endParaRPr kumimoji="0" lang="en-US" altLang="ja-JP" sz="8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4" name="テキスト ボックス 79"/>
          <p:cNvSpPr txBox="1"/>
          <p:nvPr/>
        </p:nvSpPr>
        <p:spPr>
          <a:xfrm>
            <a:off x="8125989" y="3998301"/>
            <a:ext cx="1419845" cy="184666"/>
          </a:xfrm>
          <a:prstGeom prst="rect">
            <a:avLst/>
          </a:prstGeom>
          <a:solidFill>
            <a:srgbClr val="FFFFFF"/>
          </a:solidFill>
          <a:ln w="6350">
            <a:solidFill>
              <a:srgbClr val="000000"/>
            </a:solidFill>
          </a:ln>
        </p:spPr>
        <p:txBody>
          <a:bodyPr wrap="square" lIns="72000" tIns="0" rIns="72000" bIns="0" rtlCol="0" anchor="ctr" anchorCtr="0">
            <a:spAutoFit/>
          </a:bodyPr>
          <a:lstStyle/>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エリア価値向上に資する取組</a:t>
            </a:r>
            <a:endParaRPr kumimoji="0" lang="en-US" altLang="ja-JP"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（既存ストックを活用した社会実験等）</a:t>
            </a:r>
            <a:endParaRPr kumimoji="0" lang="en-US" altLang="ja-JP"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テキスト ボックス 81"/>
          <p:cNvSpPr txBox="1"/>
          <p:nvPr/>
        </p:nvSpPr>
        <p:spPr>
          <a:xfrm>
            <a:off x="6756349" y="4087843"/>
            <a:ext cx="1284633" cy="92333"/>
          </a:xfrm>
          <a:prstGeom prst="rect">
            <a:avLst/>
          </a:prstGeom>
          <a:solidFill>
            <a:srgbClr val="FFFFFF"/>
          </a:solidFill>
          <a:ln w="6350">
            <a:solidFill>
              <a:srgbClr val="000000"/>
            </a:solidFill>
          </a:ln>
        </p:spPr>
        <p:txBody>
          <a:bodyPr wrap="square" lIns="72000" tIns="0" rIns="72000" bIns="0" rtlCol="0" anchor="ctr" anchorCtr="0">
            <a:spAutoFit/>
          </a:bodyPr>
          <a:lstStyle/>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誘導施設の整備（学校・病院等）</a:t>
            </a:r>
          </a:p>
        </p:txBody>
      </p:sp>
      <p:sp>
        <p:nvSpPr>
          <p:cNvPr id="106" name="テキスト ボックス 92"/>
          <p:cNvSpPr txBox="1"/>
          <p:nvPr/>
        </p:nvSpPr>
        <p:spPr>
          <a:xfrm>
            <a:off x="6396358" y="3845532"/>
            <a:ext cx="967416" cy="184666"/>
          </a:xfrm>
          <a:prstGeom prst="rect">
            <a:avLst/>
          </a:prstGeom>
          <a:solidFill>
            <a:srgbClr val="FFFFFF"/>
          </a:solidFill>
          <a:ln w="6350">
            <a:solidFill>
              <a:srgbClr val="000000"/>
            </a:solidFill>
          </a:ln>
        </p:spPr>
        <p:txBody>
          <a:bodyPr wrap="square" lIns="72000" tIns="0" rIns="72000" bIns="0" rtlCol="0" anchor="ctr" anchorCtr="0">
            <a:spAutoFit/>
          </a:bodyPr>
          <a:lstStyle/>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防災力強化の取組</a:t>
            </a:r>
            <a:endParaRPr kumimoji="0" lang="en-US" altLang="ja-JP"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fontAlgn="auto">
              <a:spcBef>
                <a:spcPts val="0"/>
              </a:spcBef>
              <a:spcAft>
                <a:spcPts val="0"/>
              </a:spcAft>
              <a:defRPr/>
            </a:pPr>
            <a:r>
              <a:rPr kumimoji="0" lang="ja-JP" altLang="en-US" sz="6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（避難所の改修等）</a:t>
            </a:r>
            <a:endParaRPr kumimoji="0" lang="en-US" altLang="ja-JP" sz="8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7" name="直線コネクタ 106"/>
          <p:cNvCxnSpPr/>
          <p:nvPr/>
        </p:nvCxnSpPr>
        <p:spPr>
          <a:xfrm flipV="1">
            <a:off x="6238725" y="2629507"/>
            <a:ext cx="2261387" cy="592877"/>
          </a:xfrm>
          <a:prstGeom prst="line">
            <a:avLst/>
          </a:prstGeom>
          <a:ln w="1905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108" name="テキスト ボックス 79"/>
          <p:cNvSpPr txBox="1"/>
          <p:nvPr/>
        </p:nvSpPr>
        <p:spPr>
          <a:xfrm rot="20671438">
            <a:off x="6980140" y="2914069"/>
            <a:ext cx="612384" cy="92333"/>
          </a:xfrm>
          <a:prstGeom prst="rect">
            <a:avLst/>
          </a:prstGeom>
          <a:solidFill>
            <a:schemeClr val="bg1"/>
          </a:solidFill>
          <a:ln w="6350">
            <a:noFill/>
          </a:ln>
        </p:spPr>
        <p:txBody>
          <a:bodyPr wrap="square" lIns="72000" tIns="0" rIns="72000" bIns="0" rtlCol="0" anchor="ctr" anchorCtr="0">
            <a:spAutoFit/>
          </a:bodyPr>
          <a:lstStyle/>
          <a:p>
            <a:pPr algn="ctr" fontAlgn="auto">
              <a:spcBef>
                <a:spcPts val="0"/>
              </a:spcBef>
              <a:spcAft>
                <a:spcPts val="0"/>
              </a:spcAft>
              <a:defRPr/>
            </a:pPr>
            <a:r>
              <a:rPr kumimoji="0" lang="ja-JP" altLang="en-US" sz="600" b="1" kern="0" dirty="0">
                <a:latin typeface="Meiryo UI" panose="020B0604030504040204" pitchFamily="50" charset="-128"/>
                <a:ea typeface="Meiryo UI" panose="020B0604030504040204" pitchFamily="50" charset="-128"/>
                <a:cs typeface="Meiryo UI" panose="020B0604030504040204" pitchFamily="50" charset="-128"/>
              </a:rPr>
              <a:t>都市計画区域</a:t>
            </a:r>
            <a:endParaRPr kumimoji="0" lang="en-US" altLang="ja-JP" sz="600" b="1"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テキスト ボックス 127"/>
          <p:cNvSpPr txBox="1"/>
          <p:nvPr/>
        </p:nvSpPr>
        <p:spPr>
          <a:xfrm>
            <a:off x="7363774" y="2636912"/>
            <a:ext cx="1473852" cy="143625"/>
          </a:xfrm>
          <a:prstGeom prst="rect">
            <a:avLst/>
          </a:prstGeom>
          <a:solidFill>
            <a:srgbClr val="FF9900"/>
          </a:solidFill>
          <a:ln w="19050">
            <a:solidFill>
              <a:srgbClr val="FF9900"/>
            </a:solidFill>
          </a:ln>
        </p:spPr>
        <p:txBody>
          <a:bodyPr wrap="square" lIns="0" tIns="0" rIns="0" bIns="0" rtlCol="0" anchor="ctr" anchorCtr="0">
            <a:noAutofit/>
          </a:bodyPr>
          <a:lstStyle/>
          <a:p>
            <a:pPr algn="ctr" fontAlgn="auto">
              <a:lnSpc>
                <a:spcPts val="1108"/>
              </a:lnSpc>
              <a:spcBef>
                <a:spcPts val="0"/>
              </a:spcBef>
              <a:spcAft>
                <a:spcPts val="0"/>
              </a:spcAft>
              <a:defRPr/>
            </a:pPr>
            <a:r>
              <a:rPr kumimoji="0" lang="ja-JP" altLang="en-US" sz="1000" b="1" dirty="0">
                <a:ln w="3175">
                  <a:noFill/>
                </a:ln>
                <a:latin typeface="Meiryo UI" panose="020B0604030504040204" pitchFamily="50" charset="-128"/>
                <a:ea typeface="Meiryo UI" panose="020B0604030504040204" pitchFamily="50" charset="-128"/>
                <a:cs typeface="Times New Roman" panose="02020603050405020304" pitchFamily="18" charset="0"/>
              </a:rPr>
              <a:t>地域生活拠点</a:t>
            </a:r>
            <a:r>
              <a:rPr kumimoji="0" lang="ja-JP" altLang="en-US" sz="600" b="1" dirty="0">
                <a:ln w="3175">
                  <a:noFill/>
                </a:ln>
                <a:latin typeface="Meiryo UI" panose="020B0604030504040204" pitchFamily="50" charset="-128"/>
                <a:ea typeface="Meiryo UI" panose="020B0604030504040204" pitchFamily="50" charset="-128"/>
                <a:cs typeface="Times New Roman" panose="02020603050405020304" pitchFamily="18" charset="0"/>
              </a:rPr>
              <a:t>（都市計画区域外）</a:t>
            </a:r>
            <a:endParaRPr kumimoji="0" lang="ja-JP" altLang="en-US" sz="900" b="1" kern="0" dirty="0">
              <a:ln w="3175">
                <a:noFill/>
              </a:ln>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110" name="直線矢印コネクタ 66"/>
          <p:cNvCxnSpPr>
            <a:stCxn id="109" idx="1"/>
            <a:endCxn id="111" idx="10"/>
          </p:cNvCxnSpPr>
          <p:nvPr/>
        </p:nvCxnSpPr>
        <p:spPr>
          <a:xfrm flipH="1">
            <a:off x="7213835" y="2708725"/>
            <a:ext cx="149939" cy="88481"/>
          </a:xfrm>
          <a:prstGeom prst="straightConnector1">
            <a:avLst/>
          </a:prstGeom>
          <a:noFill/>
          <a:ln w="28575" cap="flat" cmpd="sng" algn="ctr">
            <a:solidFill>
              <a:srgbClr val="FF9900"/>
            </a:solidFill>
            <a:prstDash val="solid"/>
            <a:miter lim="800000"/>
            <a:tailEnd type="triangle"/>
          </a:ln>
          <a:effectLst/>
        </p:spPr>
      </p:cxnSp>
      <p:sp>
        <p:nvSpPr>
          <p:cNvPr id="111" name="フリーフォーム 110"/>
          <p:cNvSpPr/>
          <p:nvPr/>
        </p:nvSpPr>
        <p:spPr>
          <a:xfrm>
            <a:off x="6601060" y="2660681"/>
            <a:ext cx="628650" cy="298450"/>
          </a:xfrm>
          <a:custGeom>
            <a:avLst/>
            <a:gdLst>
              <a:gd name="connsiteX0" fmla="*/ 425450 w 628650"/>
              <a:gd name="connsiteY0" fmla="*/ 3175 h 298450"/>
              <a:gd name="connsiteX1" fmla="*/ 187325 w 628650"/>
              <a:gd name="connsiteY1" fmla="*/ 0 h 298450"/>
              <a:gd name="connsiteX2" fmla="*/ 41275 w 628650"/>
              <a:gd name="connsiteY2" fmla="*/ 41275 h 298450"/>
              <a:gd name="connsiteX3" fmla="*/ 0 w 628650"/>
              <a:gd name="connsiteY3" fmla="*/ 120650 h 298450"/>
              <a:gd name="connsiteX4" fmla="*/ 123825 w 628650"/>
              <a:gd name="connsiteY4" fmla="*/ 171450 h 298450"/>
              <a:gd name="connsiteX5" fmla="*/ 171450 w 628650"/>
              <a:gd name="connsiteY5" fmla="*/ 190500 h 298450"/>
              <a:gd name="connsiteX6" fmla="*/ 95250 w 628650"/>
              <a:gd name="connsiteY6" fmla="*/ 241300 h 298450"/>
              <a:gd name="connsiteX7" fmla="*/ 152400 w 628650"/>
              <a:gd name="connsiteY7" fmla="*/ 298450 h 298450"/>
              <a:gd name="connsiteX8" fmla="*/ 371475 w 628650"/>
              <a:gd name="connsiteY8" fmla="*/ 288925 h 298450"/>
              <a:gd name="connsiteX9" fmla="*/ 612775 w 628650"/>
              <a:gd name="connsiteY9" fmla="*/ 238125 h 298450"/>
              <a:gd name="connsiteX10" fmla="*/ 612775 w 628650"/>
              <a:gd name="connsiteY10" fmla="*/ 136525 h 298450"/>
              <a:gd name="connsiteX11" fmla="*/ 628650 w 628650"/>
              <a:gd name="connsiteY11" fmla="*/ 98425 h 298450"/>
              <a:gd name="connsiteX12" fmla="*/ 425450 w 628650"/>
              <a:gd name="connsiteY12" fmla="*/ 3175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8650" h="298450">
                <a:moveTo>
                  <a:pt x="425450" y="3175"/>
                </a:moveTo>
                <a:lnTo>
                  <a:pt x="187325" y="0"/>
                </a:lnTo>
                <a:lnTo>
                  <a:pt x="41275" y="41275"/>
                </a:lnTo>
                <a:lnTo>
                  <a:pt x="0" y="120650"/>
                </a:lnTo>
                <a:lnTo>
                  <a:pt x="123825" y="171450"/>
                </a:lnTo>
                <a:lnTo>
                  <a:pt x="171450" y="190500"/>
                </a:lnTo>
                <a:lnTo>
                  <a:pt x="95250" y="241300"/>
                </a:lnTo>
                <a:lnTo>
                  <a:pt x="152400" y="298450"/>
                </a:lnTo>
                <a:lnTo>
                  <a:pt x="371475" y="288925"/>
                </a:lnTo>
                <a:lnTo>
                  <a:pt x="612775" y="238125"/>
                </a:lnTo>
                <a:lnTo>
                  <a:pt x="612775" y="136525"/>
                </a:lnTo>
                <a:lnTo>
                  <a:pt x="628650" y="98425"/>
                </a:lnTo>
                <a:lnTo>
                  <a:pt x="425450" y="3175"/>
                </a:lnTo>
                <a:close/>
              </a:path>
            </a:pathLst>
          </a:cu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2" name="正方形/長方形 100"/>
          <p:cNvSpPr/>
          <p:nvPr/>
        </p:nvSpPr>
        <p:spPr>
          <a:xfrm>
            <a:off x="7232878" y="1650679"/>
            <a:ext cx="2720752" cy="215444"/>
          </a:xfrm>
          <a:prstGeom prst="rect">
            <a:avLst/>
          </a:prstGeom>
        </p:spPr>
        <p:txBody>
          <a:bodyPr wrap="square">
            <a:spAutoFit/>
          </a:bodyPr>
          <a:lstStyle/>
          <a:p>
            <a:pPr marL="177800" indent="-177800" algn="just"/>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基幹事業「こどもまんなかまちづくり事業」の国費率：１／２</a:t>
            </a:r>
          </a:p>
        </p:txBody>
      </p:sp>
      <p:sp>
        <p:nvSpPr>
          <p:cNvPr id="3" name="スライド番号プレースホルダー 2">
            <a:extLst>
              <a:ext uri="{FF2B5EF4-FFF2-40B4-BE49-F238E27FC236}">
                <a16:creationId xmlns:a16="http://schemas.microsoft.com/office/drawing/2014/main" id="{3AB6EDFB-6761-6955-FB8A-513EFCA273D3}"/>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12</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13659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正方形/長方形 78"/>
          <p:cNvSpPr>
            <a:spLocks noChangeArrowheads="1"/>
          </p:cNvSpPr>
          <p:nvPr/>
        </p:nvSpPr>
        <p:spPr>
          <a:xfrm>
            <a:off x="54006" y="2077228"/>
            <a:ext cx="5348574" cy="4761548"/>
          </a:xfrm>
          <a:prstGeom prst="rect">
            <a:avLst/>
          </a:prstGeom>
          <a:solidFill>
            <a:schemeClr val="bg1">
              <a:alpha val="45000"/>
            </a:schemeClr>
          </a:solidFill>
          <a:ln w="9525" algn="ctr">
            <a:solidFill>
              <a:schemeClr val="tx1"/>
            </a:solidFill>
            <a:round/>
            <a:headEnd/>
            <a:tailEnd/>
          </a:ln>
        </p:spPr>
        <p:txBody>
          <a:bodyPr/>
          <a:lstStyle/>
          <a:p>
            <a:endParaRPr lang="ja-JP" altLang="en-US">
              <a:latin typeface="Meiryo UI" panose="020B0604030504040204" pitchFamily="50" charset="-128"/>
              <a:ea typeface="Meiryo UI" panose="020B0604030504040204" pitchFamily="50" charset="-128"/>
            </a:endParaRPr>
          </a:p>
        </p:txBody>
      </p:sp>
      <p:sp>
        <p:nvSpPr>
          <p:cNvPr id="1203" name="正方形/長方形 78"/>
          <p:cNvSpPr>
            <a:spLocks noChangeArrowheads="1"/>
          </p:cNvSpPr>
          <p:nvPr/>
        </p:nvSpPr>
        <p:spPr>
          <a:xfrm>
            <a:off x="5448300" y="1110888"/>
            <a:ext cx="4419600" cy="5731871"/>
          </a:xfrm>
          <a:prstGeom prst="rect">
            <a:avLst/>
          </a:prstGeom>
          <a:solidFill>
            <a:schemeClr val="bg1">
              <a:alpha val="45000"/>
            </a:schemeClr>
          </a:solidFill>
          <a:ln w="9525" algn="ctr">
            <a:solidFill>
              <a:schemeClr val="tx1"/>
            </a:solidFill>
            <a:round/>
            <a:headEnd/>
            <a:tailEnd/>
          </a:ln>
        </p:spPr>
        <p:txBody>
          <a:bodyPr/>
          <a:lstStyle/>
          <a:p>
            <a:endParaRPr lang="ja-JP" altLang="en-US">
              <a:latin typeface="Meiryo UI" panose="020B0604030504040204" pitchFamily="50" charset="-128"/>
              <a:ea typeface="Meiryo UI" panose="020B0604030504040204" pitchFamily="50" charset="-128"/>
            </a:endParaRPr>
          </a:p>
        </p:txBody>
      </p:sp>
      <p:sp>
        <p:nvSpPr>
          <p:cNvPr id="1204" name="角丸四角形 6"/>
          <p:cNvSpPr/>
          <p:nvPr/>
        </p:nvSpPr>
        <p:spPr>
          <a:xfrm>
            <a:off x="5495156" y="1400634"/>
            <a:ext cx="4308158" cy="2045952"/>
          </a:xfrm>
          <a:prstGeom prst="roundRect">
            <a:avLst>
              <a:gd name="adj" fmla="val 1768"/>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1205" name="角丸四角形 7"/>
          <p:cNvSpPr/>
          <p:nvPr/>
        </p:nvSpPr>
        <p:spPr>
          <a:xfrm>
            <a:off x="5502391" y="3474810"/>
            <a:ext cx="4321059" cy="954519"/>
          </a:xfrm>
          <a:prstGeom prst="roundRect">
            <a:avLst>
              <a:gd name="adj" fmla="val 625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1206" name="テキスト ボックス 9"/>
          <p:cNvSpPr txBox="1"/>
          <p:nvPr/>
        </p:nvSpPr>
        <p:spPr>
          <a:xfrm>
            <a:off x="5450952" y="3616430"/>
            <a:ext cx="4428377" cy="892552"/>
          </a:xfrm>
          <a:prstGeom prst="rect">
            <a:avLst/>
          </a:prstGeom>
          <a:noFill/>
        </p:spPr>
        <p:txBody>
          <a:bodyPr wrap="square" rtlCol="0">
            <a:spAutoFit/>
          </a:bodyPr>
          <a:lstStyle/>
          <a:p>
            <a:pPr marL="90488" indent="-90488" algn="just"/>
            <a:r>
              <a:rPr lang="ja-JP" altLang="en-US" sz="800" dirty="0">
                <a:latin typeface="Meiryo UI" panose="020B0604030504040204" pitchFamily="50" charset="-128"/>
                <a:ea typeface="Meiryo UI" panose="020B0604030504040204" pitchFamily="50" charset="-128"/>
              </a:rPr>
              <a:t>○地方公共団体において、以下のような観光等地域資源の活用に関する計画があり、かつ、当該区域の整備が都市のコンパクト化の方針と齟齬がないと認められる区域</a:t>
            </a:r>
            <a:endParaRPr lang="en-US" altLang="ja-JP" sz="800" dirty="0">
              <a:latin typeface="Meiryo UI" panose="020B0604030504040204" pitchFamily="50" charset="-128"/>
              <a:ea typeface="Meiryo UI" panose="020B0604030504040204" pitchFamily="50" charset="-128"/>
            </a:endParaRPr>
          </a:p>
          <a:p>
            <a:pPr marL="90488" indent="-90488" algn="just"/>
            <a:endParaRPr lang="en-US" altLang="ja-JP" sz="200" dirty="0">
              <a:latin typeface="Meiryo UI" panose="020B0604030504040204" pitchFamily="50" charset="-128"/>
              <a:ea typeface="Meiryo UI" panose="020B0604030504040204" pitchFamily="50" charset="-128"/>
            </a:endParaRPr>
          </a:p>
          <a:p>
            <a:pPr marL="432000" indent="-432000" algn="just"/>
            <a:r>
              <a:rPr lang="ja-JP" altLang="en-US" sz="800" dirty="0">
                <a:latin typeface="Meiryo UI" panose="020B0604030504040204" pitchFamily="50" charset="-128"/>
                <a:ea typeface="Meiryo UI" panose="020B0604030504040204" pitchFamily="50" charset="-128"/>
              </a:rPr>
              <a:t>（１）歴史的風致維持向上計画</a:t>
            </a:r>
          </a:p>
          <a:p>
            <a:pPr marL="432000" indent="-432000" algn="just"/>
            <a:r>
              <a:rPr lang="ja-JP" altLang="en-US" sz="800" dirty="0">
                <a:latin typeface="Meiryo UI" panose="020B0604030504040204" pitchFamily="50" charset="-128"/>
                <a:ea typeface="Meiryo UI" panose="020B0604030504040204" pitchFamily="50" charset="-128"/>
              </a:rPr>
              <a:t>（２）観光圏整備実施計画</a:t>
            </a:r>
          </a:p>
          <a:p>
            <a:pPr marL="432000" indent="-432000" algn="just"/>
            <a:r>
              <a:rPr lang="ja-JP" altLang="en-US" sz="800" dirty="0">
                <a:latin typeface="Meiryo UI" panose="020B0604030504040204" pitchFamily="50" charset="-128"/>
                <a:ea typeface="Meiryo UI" panose="020B0604030504040204" pitchFamily="50" charset="-128"/>
              </a:rPr>
              <a:t>（３）文化観光拠点施設を中核とした地域における文化観光の総合的かつ一体的な推進に関する計画  </a:t>
            </a:r>
            <a:endParaRPr lang="en-US" altLang="ja-JP" sz="800" dirty="0">
              <a:latin typeface="Meiryo UI" panose="020B0604030504040204" pitchFamily="50" charset="-128"/>
              <a:ea typeface="Meiryo UI" panose="020B0604030504040204" pitchFamily="50" charset="-128"/>
            </a:endParaRPr>
          </a:p>
          <a:p>
            <a:pPr marL="432000" indent="-432000" algn="just"/>
            <a:r>
              <a:rPr lang="en-US" altLang="ja-JP" sz="800" dirty="0">
                <a:latin typeface="Meiryo UI" panose="020B0604030504040204" pitchFamily="50" charset="-128"/>
                <a:ea typeface="Meiryo UI" panose="020B0604030504040204" pitchFamily="50" charset="-128"/>
              </a:rPr>
              <a:t>         </a:t>
            </a:r>
            <a:r>
              <a:rPr lang="ja-JP" altLang="en-US" sz="800" dirty="0">
                <a:latin typeface="Meiryo UI" panose="020B0604030504040204" pitchFamily="50" charset="-128"/>
                <a:ea typeface="Meiryo UI" panose="020B0604030504040204" pitchFamily="50" charset="-128"/>
              </a:rPr>
              <a:t>等</a:t>
            </a:r>
          </a:p>
        </p:txBody>
      </p:sp>
      <p:sp>
        <p:nvSpPr>
          <p:cNvPr id="1207" name="テキスト ボックス 10"/>
          <p:cNvSpPr txBox="1"/>
          <p:nvPr/>
        </p:nvSpPr>
        <p:spPr>
          <a:xfrm>
            <a:off x="5461522" y="1362571"/>
            <a:ext cx="2302233" cy="246221"/>
          </a:xfrm>
          <a:prstGeom prst="rect">
            <a:avLst/>
          </a:prstGeom>
          <a:noFill/>
        </p:spPr>
        <p:txBody>
          <a:bodyPr wrap="none" rtlCol="0">
            <a:spAutoFit/>
          </a:bodyPr>
          <a:lstStyle/>
          <a:p>
            <a:r>
              <a:rPr lang="en-US" altLang="ja-JP" sz="1000" b="1" u="sng" dirty="0">
                <a:latin typeface="Meiryo UI" panose="020B0604030504040204" pitchFamily="50" charset="-128"/>
                <a:ea typeface="Meiryo UI" panose="020B0604030504040204" pitchFamily="50" charset="-128"/>
              </a:rPr>
              <a:t>【</a:t>
            </a:r>
            <a:r>
              <a:rPr lang="ja-JP" altLang="en-US" sz="1000" b="1" u="sng" dirty="0">
                <a:latin typeface="Meiryo UI" panose="020B0604030504040204" pitchFamily="50" charset="-128"/>
                <a:ea typeface="Meiryo UI" panose="020B0604030504040204" pitchFamily="50" charset="-128"/>
              </a:rPr>
              <a:t>要件①：コンパクトなまちづくりの推進</a:t>
            </a:r>
            <a:r>
              <a:rPr lang="en-US" altLang="ja-JP" sz="1000" b="1" u="sng" dirty="0">
                <a:latin typeface="Meiryo UI" panose="020B0604030504040204" pitchFamily="50" charset="-128"/>
                <a:ea typeface="Meiryo UI" panose="020B0604030504040204" pitchFamily="50" charset="-128"/>
              </a:rPr>
              <a:t>】</a:t>
            </a:r>
          </a:p>
        </p:txBody>
      </p:sp>
      <p:sp>
        <p:nvSpPr>
          <p:cNvPr id="1208" name="テキスト ボックス 11"/>
          <p:cNvSpPr txBox="1"/>
          <p:nvPr/>
        </p:nvSpPr>
        <p:spPr>
          <a:xfrm>
            <a:off x="5460408" y="3449869"/>
            <a:ext cx="4062540" cy="246221"/>
          </a:xfrm>
          <a:prstGeom prst="rect">
            <a:avLst/>
          </a:prstGeom>
          <a:noFill/>
        </p:spPr>
        <p:txBody>
          <a:bodyPr wrap="square" rtlCol="0">
            <a:spAutoFit/>
          </a:bodyPr>
          <a:lstStyle/>
          <a:p>
            <a:r>
              <a:rPr lang="en-US" altLang="ja-JP" sz="1000" b="1" u="sng" dirty="0">
                <a:latin typeface="Meiryo UI" panose="020B0604030504040204" pitchFamily="50" charset="-128"/>
                <a:ea typeface="Meiryo UI" panose="020B0604030504040204" pitchFamily="50" charset="-128"/>
              </a:rPr>
              <a:t>【</a:t>
            </a:r>
            <a:r>
              <a:rPr lang="ja-JP" altLang="en-US" sz="1000" b="1" u="sng" dirty="0">
                <a:latin typeface="Meiryo UI" panose="020B0604030504040204" pitchFamily="50" charset="-128"/>
                <a:ea typeface="Meiryo UI" panose="020B0604030504040204" pitchFamily="50" charset="-128"/>
              </a:rPr>
              <a:t>要件②：市街化区域等の外側における観光等地域資源の活用</a:t>
            </a:r>
            <a:r>
              <a:rPr lang="en-US" altLang="ja-JP" sz="1000" b="1" u="sng" dirty="0">
                <a:latin typeface="Meiryo UI" panose="020B0604030504040204" pitchFamily="50" charset="-128"/>
                <a:ea typeface="Meiryo UI" panose="020B0604030504040204" pitchFamily="50" charset="-128"/>
              </a:rPr>
              <a:t>】</a:t>
            </a:r>
          </a:p>
        </p:txBody>
      </p:sp>
      <p:sp>
        <p:nvSpPr>
          <p:cNvPr id="1209" name="テキスト ボックス 12"/>
          <p:cNvSpPr txBox="1"/>
          <p:nvPr/>
        </p:nvSpPr>
        <p:spPr>
          <a:xfrm>
            <a:off x="6436593" y="1117056"/>
            <a:ext cx="2500313" cy="260717"/>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次のいずれかの要件に該当する地区</a:t>
            </a:r>
          </a:p>
        </p:txBody>
      </p:sp>
      <p:sp>
        <p:nvSpPr>
          <p:cNvPr id="1210" name="テキスト ボックス 15"/>
          <p:cNvSpPr txBox="1"/>
          <p:nvPr/>
        </p:nvSpPr>
        <p:spPr>
          <a:xfrm>
            <a:off x="5454769" y="1115851"/>
            <a:ext cx="974635" cy="261610"/>
          </a:xfrm>
          <a:prstGeom prst="rect">
            <a:avLst/>
          </a:prstGeom>
          <a:solidFill>
            <a:srgbClr val="1F497D">
              <a:lumMod val="75000"/>
            </a:srgbClr>
          </a:solidFill>
          <a:ln w="9525">
            <a:noFill/>
            <a:miter lim="800000"/>
            <a:headEnd/>
            <a:tailEnd/>
          </a:ln>
        </p:spPr>
        <p:txBody>
          <a:bodyPr wrap="square" rtlCol="0">
            <a:spAutoFit/>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施行地区</a:t>
            </a:r>
            <a:endParaRPr kumimoji="0"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11" name="正方形/長方形 16"/>
          <p:cNvSpPr/>
          <p:nvPr/>
        </p:nvSpPr>
        <p:spPr>
          <a:xfrm>
            <a:off x="5486039" y="1542358"/>
            <a:ext cx="4341781" cy="338554"/>
          </a:xfrm>
          <a:prstGeom prst="rect">
            <a:avLst/>
          </a:prstGeom>
        </p:spPr>
        <p:txBody>
          <a:bodyPr wrap="square">
            <a:spAutoFit/>
          </a:bodyPr>
          <a:lstStyle/>
          <a:p>
            <a:pPr marL="90488" indent="-90488" algn="just"/>
            <a:r>
              <a:rPr lang="ja-JP" altLang="en-US" sz="800" dirty="0">
                <a:latin typeface="Meiryo UI" panose="020B0604030504040204" pitchFamily="50" charset="-128"/>
                <a:ea typeface="Meiryo UI" panose="020B0604030504040204" pitchFamily="50" charset="-128"/>
              </a:rPr>
              <a:t>○市町村において、立地適正化計画策定に向けた具体的な取組を開始・公表しており、かつ、以下の</a:t>
            </a:r>
            <a:endParaRPr lang="en-US" altLang="ja-JP" sz="800" dirty="0">
              <a:latin typeface="Meiryo UI" panose="020B0604030504040204" pitchFamily="50" charset="-128"/>
              <a:ea typeface="Meiryo UI" panose="020B0604030504040204" pitchFamily="50" charset="-128"/>
            </a:endParaRPr>
          </a:p>
          <a:p>
            <a:pPr marL="90488" indent="-90488" algn="just"/>
            <a:r>
              <a:rPr lang="ja-JP" altLang="en-US" sz="800" dirty="0">
                <a:latin typeface="Meiryo UI" panose="020B0604030504040204" pitchFamily="50" charset="-128"/>
                <a:ea typeface="Meiryo UI" panose="020B0604030504040204" pitchFamily="50" charset="-128"/>
              </a:rPr>
              <a:t>　 いずれかの区域</a:t>
            </a:r>
            <a:endParaRPr lang="en-US" altLang="ja-JP" sz="800" dirty="0">
              <a:latin typeface="Meiryo UI" panose="020B0604030504040204" pitchFamily="50" charset="-128"/>
              <a:ea typeface="Meiryo UI" panose="020B0604030504040204" pitchFamily="50" charset="-128"/>
            </a:endParaRPr>
          </a:p>
        </p:txBody>
      </p:sp>
      <p:sp>
        <p:nvSpPr>
          <p:cNvPr id="1215" name="テキスト ボックス 78"/>
          <p:cNvSpPr txBox="1"/>
          <p:nvPr/>
        </p:nvSpPr>
        <p:spPr>
          <a:xfrm>
            <a:off x="5493932" y="2928156"/>
            <a:ext cx="4274574" cy="553998"/>
          </a:xfrm>
          <a:prstGeom prst="rect">
            <a:avLst/>
          </a:prstGeom>
          <a:noFill/>
        </p:spPr>
        <p:txBody>
          <a:bodyPr wrap="square" rtlCol="0">
            <a:spAutoFit/>
          </a:bodyPr>
          <a:lstStyle/>
          <a:p>
            <a:pPr marL="87313" indent="-87313" algn="just"/>
            <a:r>
              <a:rPr lang="ja-JP" altLang="en-US" sz="600" dirty="0">
                <a:latin typeface="Meiryo UI" panose="020B0604030504040204" pitchFamily="50" charset="-128"/>
                <a:ea typeface="Meiryo UI" panose="020B0604030504040204" pitchFamily="50" charset="-128"/>
              </a:rPr>
              <a:t>－ただし、令和６年度末までに国に提出される都市再生整備計画に基づく事業に限り、立地適正化計画策定に向けた具体的な取組を開始・公表していなくても、（１）の区域において実施可能</a:t>
            </a:r>
          </a:p>
          <a:p>
            <a:pPr marL="87313" indent="-87313" algn="just"/>
            <a:r>
              <a:rPr lang="ja-JP" altLang="en-US" sz="600" dirty="0">
                <a:latin typeface="Meiryo UI" panose="020B0604030504040204" pitchFamily="50" charset="-128"/>
                <a:ea typeface="Meiryo UI" panose="020B0604030504040204" pitchFamily="50" charset="-128"/>
              </a:rPr>
              <a:t>ー立地適正化計画の策定に向けた具体的な取組を開始・公表している市町村には、都市構造上の理由等（</a:t>
            </a:r>
            <a:r>
              <a:rPr lang="en-US" altLang="ja-JP" sz="600" dirty="0">
                <a:latin typeface="Meiryo UI" panose="020B0604030504040204" pitchFamily="50" charset="-128"/>
                <a:ea typeface="Meiryo UI" panose="020B0604030504040204" pitchFamily="50" charset="-128"/>
              </a:rPr>
              <a:t>①</a:t>
            </a:r>
            <a:r>
              <a:rPr lang="ja-JP" altLang="en-US" sz="600" dirty="0">
                <a:latin typeface="Meiryo UI" panose="020B0604030504040204" pitchFamily="50" charset="-128"/>
                <a:ea typeface="Meiryo UI" panose="020B0604030504040204" pitchFamily="50" charset="-128"/>
              </a:rPr>
              <a:t>市街化区域内の人口密度が４０人</a:t>
            </a:r>
            <a:r>
              <a:rPr lang="en-US" altLang="ja-JP" sz="600" dirty="0">
                <a:latin typeface="Meiryo UI" panose="020B0604030504040204" pitchFamily="50" charset="-128"/>
                <a:ea typeface="Meiryo UI" panose="020B0604030504040204" pitchFamily="50" charset="-128"/>
              </a:rPr>
              <a:t>/</a:t>
            </a:r>
            <a:r>
              <a:rPr lang="ja-JP" altLang="en-US" sz="600" dirty="0">
                <a:latin typeface="Meiryo UI" panose="020B0604030504040204" pitchFamily="50" charset="-128"/>
                <a:ea typeface="Meiryo UI" panose="020B0604030504040204" pitchFamily="50" charset="-128"/>
              </a:rPr>
              <a:t>ｈａ以上あり、当該人口密度が統計上今後も概ね維持される、②都市計画区域に対する市街化区域の割合が２０％以下等）により立地適正化計画によらない持続可能な都市づくりを進めている市町村を含む。</a:t>
            </a:r>
          </a:p>
        </p:txBody>
      </p:sp>
      <p:sp>
        <p:nvSpPr>
          <p:cNvPr id="1216" name="タイトル 1"/>
          <p:cNvSpPr>
            <a:spLocks noGrp="1"/>
          </p:cNvSpPr>
          <p:nvPr>
            <p:ph type="title"/>
          </p:nvPr>
        </p:nvSpPr>
        <p:spPr/>
        <p:txBody>
          <a:bodyPr/>
          <a:lstStyle/>
          <a:p>
            <a:r>
              <a:rPr kumimoji="1" lang="ja-JP" altLang="en-US" dirty="0"/>
              <a:t>都市再生整備計画</a:t>
            </a:r>
            <a:r>
              <a:rPr lang="ja-JP" altLang="en-US" dirty="0"/>
              <a:t>事業（社会資本整備総合交付金）</a:t>
            </a:r>
            <a:endParaRPr kumimoji="1" lang="ja-JP" altLang="en-US" dirty="0"/>
          </a:p>
        </p:txBody>
      </p:sp>
      <p:sp>
        <p:nvSpPr>
          <p:cNvPr id="1218" name="正方形/長方形 78"/>
          <p:cNvSpPr>
            <a:spLocks noChangeArrowheads="1"/>
          </p:cNvSpPr>
          <p:nvPr/>
        </p:nvSpPr>
        <p:spPr>
          <a:xfrm>
            <a:off x="57844" y="519563"/>
            <a:ext cx="9810056" cy="547237"/>
          </a:xfrm>
          <a:prstGeom prst="rect">
            <a:avLst/>
          </a:prstGeom>
          <a:solidFill>
            <a:srgbClr val="FFFFD1"/>
          </a:solidFill>
          <a:ln w="9525" algn="ctr">
            <a:solidFill>
              <a:schemeClr val="tx1"/>
            </a:solidFill>
            <a:round/>
            <a:headEnd/>
            <a:tailEnd/>
          </a:ln>
        </p:spPr>
        <p:txBody>
          <a:bodyPr/>
          <a:lstStyle/>
          <a:p>
            <a:endParaRPr lang="ja-JP" altLang="en-US">
              <a:latin typeface="Meiryo UI" panose="020B0604030504040204" pitchFamily="50" charset="-128"/>
              <a:ea typeface="Meiryo UI" panose="020B0604030504040204" pitchFamily="50" charset="-128"/>
            </a:endParaRPr>
          </a:p>
        </p:txBody>
      </p:sp>
      <p:sp>
        <p:nvSpPr>
          <p:cNvPr id="1220" name="テキスト ボックス 3"/>
          <p:cNvSpPr txBox="1">
            <a:spLocks noChangeArrowheads="1"/>
          </p:cNvSpPr>
          <p:nvPr/>
        </p:nvSpPr>
        <p:spPr>
          <a:xfrm>
            <a:off x="75655" y="550977"/>
            <a:ext cx="9779546" cy="509498"/>
          </a:xfrm>
          <a:prstGeom prst="rect">
            <a:avLst/>
          </a:prstGeom>
          <a:noFill/>
          <a:ln w="9525">
            <a:noFill/>
            <a:miter lim="800000"/>
            <a:headEnd/>
            <a:tailEnd/>
          </a:ln>
        </p:spPr>
        <p:txBody>
          <a:bodyPr wrap="square">
            <a:spAutoFit/>
          </a:bodyPr>
          <a:lstStyle/>
          <a:p>
            <a:pPr algn="just">
              <a:lnSpc>
                <a:spcPts val="1700"/>
              </a:lnSpc>
            </a:pPr>
            <a:r>
              <a:rPr lang="ja-JP" altLang="en-US" sz="1400" dirty="0">
                <a:latin typeface="Meiryo UI" panose="020B0604030504040204" pitchFamily="50" charset="-128"/>
                <a:ea typeface="Meiryo UI" panose="020B0604030504040204" pitchFamily="50" charset="-128"/>
              </a:rPr>
              <a:t>○市町村等が行う地域の歴史・文化・自然環境等の特性を活かした個性あふれるまちづくりを総合的に支援し、全国の都市の再生を効</a:t>
            </a:r>
            <a:endParaRPr lang="en-US" altLang="ja-JP" sz="1400" dirty="0">
              <a:latin typeface="Meiryo UI" panose="020B0604030504040204" pitchFamily="50" charset="-128"/>
              <a:ea typeface="Meiryo UI" panose="020B0604030504040204" pitchFamily="50" charset="-128"/>
            </a:endParaRPr>
          </a:p>
          <a:p>
            <a:pPr algn="just">
              <a:lnSpc>
                <a:spcPts val="1700"/>
              </a:lnSpc>
            </a:pPr>
            <a:r>
              <a:rPr lang="ja-JP" altLang="en-US" sz="1400" dirty="0">
                <a:latin typeface="Meiryo UI" panose="020B0604030504040204" pitchFamily="50" charset="-128"/>
                <a:ea typeface="Meiryo UI" panose="020B0604030504040204" pitchFamily="50" charset="-128"/>
              </a:rPr>
              <a:t>　 率的に推進することにより、地域住民の生活の質の向上と地域経済・社会の活性化を図ることを目的とする事業。</a:t>
            </a:r>
            <a:endParaRPr lang="en-US" altLang="ja-JP" sz="1400" dirty="0">
              <a:latin typeface="Meiryo UI" panose="020B0604030504040204" pitchFamily="50" charset="-128"/>
              <a:ea typeface="Meiryo UI" panose="020B0604030504040204" pitchFamily="50" charset="-128"/>
            </a:endParaRPr>
          </a:p>
        </p:txBody>
      </p:sp>
      <p:sp>
        <p:nvSpPr>
          <p:cNvPr id="1221" name="テキスト ボックス 14"/>
          <p:cNvSpPr txBox="1"/>
          <p:nvPr/>
        </p:nvSpPr>
        <p:spPr>
          <a:xfrm>
            <a:off x="-85800" y="1124707"/>
            <a:ext cx="5580956" cy="759182"/>
          </a:xfrm>
          <a:prstGeom prst="rect">
            <a:avLst/>
          </a:prstGeom>
          <a:noFill/>
          <a:ln>
            <a:noFill/>
          </a:ln>
        </p:spPr>
        <p:txBody>
          <a:bodyPr wrap="square" rtlCol="0">
            <a:spAutoFit/>
          </a:bodyPr>
          <a:lstStyle/>
          <a:p>
            <a:pPr>
              <a:lnSpc>
                <a:spcPts val="2000"/>
              </a:lnSpc>
            </a:pPr>
            <a:r>
              <a:rPr lang="ja-JP" altLang="en-US"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交付</a:t>
            </a:r>
            <a:r>
              <a:rPr lang="ja-JP" altLang="en-US" sz="1400" dirty="0">
                <a:latin typeface="Meiryo UI" panose="020B0604030504040204" pitchFamily="50" charset="-128"/>
                <a:ea typeface="Meiryo UI" panose="020B0604030504040204" pitchFamily="50" charset="-128"/>
              </a:rPr>
              <a:t>対象：市町村、市町村都市再生協議会</a:t>
            </a:r>
            <a:endParaRPr lang="en-US" altLang="ja-JP" sz="1400" dirty="0">
              <a:latin typeface="Meiryo UI" panose="020B0604030504040204" pitchFamily="50" charset="-128"/>
              <a:ea typeface="Meiryo UI" panose="020B0604030504040204" pitchFamily="50" charset="-128"/>
            </a:endParaRPr>
          </a:p>
          <a:p>
            <a:pPr>
              <a:lnSpc>
                <a:spcPts val="1600"/>
              </a:lnSpc>
            </a:pPr>
            <a:r>
              <a:rPr lang="ja-JP" altLang="en-US" sz="1400" dirty="0">
                <a:latin typeface="Meiryo UI" panose="020B0604030504040204" pitchFamily="50" charset="-128"/>
                <a:ea typeface="Meiryo UI" panose="020B0604030504040204" pitchFamily="50" charset="-128"/>
              </a:rPr>
              <a:t>　交付率   ：４０％</a:t>
            </a:r>
            <a:r>
              <a:rPr lang="ja-JP" altLang="en-US" sz="1000" dirty="0">
                <a:latin typeface="Meiryo UI" panose="020B0604030504040204" pitchFamily="50" charset="-128"/>
                <a:ea typeface="Meiryo UI" panose="020B0604030504040204" pitchFamily="50" charset="-128"/>
              </a:rPr>
              <a:t>（歴史的風致維持向上計画関連、脱炭素先行地域関連、産業関連等、</a:t>
            </a:r>
            <a:endParaRPr lang="en-US" altLang="ja-JP" sz="1000" dirty="0">
              <a:latin typeface="Meiryo UI" panose="020B0604030504040204" pitchFamily="50" charset="-128"/>
              <a:ea typeface="Meiryo UI" panose="020B0604030504040204" pitchFamily="50" charset="-128"/>
            </a:endParaRPr>
          </a:p>
          <a:p>
            <a:pPr>
              <a:lnSpc>
                <a:spcPts val="1600"/>
              </a:lnSpc>
            </a:pPr>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国の重要施策に適合するものについては交付率を４５％に引き上げ）</a:t>
            </a:r>
          </a:p>
        </p:txBody>
      </p:sp>
      <p:sp>
        <p:nvSpPr>
          <p:cNvPr id="1222" name="AutoShape 49"/>
          <p:cNvSpPr>
            <a:spLocks noChangeArrowheads="1"/>
          </p:cNvSpPr>
          <p:nvPr/>
        </p:nvSpPr>
        <p:spPr>
          <a:xfrm>
            <a:off x="103056" y="2742296"/>
            <a:ext cx="5253804" cy="820832"/>
          </a:xfrm>
          <a:prstGeom prst="roundRect">
            <a:avLst>
              <a:gd name="adj" fmla="val 7287"/>
            </a:avLst>
          </a:prstGeom>
          <a:solidFill>
            <a:srgbClr val="D5E8FF"/>
          </a:solidFill>
          <a:ln w="9525">
            <a:solidFill>
              <a:schemeClr val="tx1"/>
            </a:solidFill>
            <a:round/>
            <a:headEnd/>
            <a:tailEnd/>
          </a:ln>
        </p:spPr>
        <p:txBody>
          <a:bodyPr lIns="0" rIns="0" anchor="ctr"/>
          <a:lstStyle/>
          <a:p>
            <a:pPr algn="l">
              <a:lnSpc>
                <a:spcPts val="1200"/>
              </a:lnSpc>
            </a:pP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基幹事業</a:t>
            </a:r>
            <a:r>
              <a:rPr lang="en-US" altLang="ja-JP" sz="1000" dirty="0">
                <a:latin typeface="Meiryo UI" panose="020B0604030504040204" pitchFamily="50" charset="-128"/>
                <a:ea typeface="Meiryo UI" panose="020B0604030504040204" pitchFamily="50" charset="-128"/>
              </a:rPr>
              <a:t>】</a:t>
            </a:r>
          </a:p>
          <a:p>
            <a:pPr algn="l">
              <a:lnSpc>
                <a:spcPts val="1200"/>
              </a:lnSpc>
            </a:pPr>
            <a:r>
              <a:rPr lang="ja-JP" altLang="en-US" sz="900" dirty="0">
                <a:latin typeface="Meiryo UI" panose="020B0604030504040204" pitchFamily="50" charset="-128"/>
                <a:ea typeface="Meiryo UI" panose="020B0604030504040204" pitchFamily="50" charset="-128"/>
              </a:rPr>
              <a:t>　 道路、公園、河川、下水道、地域生活基盤施設</a:t>
            </a:r>
            <a:r>
              <a:rPr lang="ja-JP" altLang="en-US" sz="800" dirty="0">
                <a:latin typeface="Meiryo UI" panose="020B0604030504040204" pitchFamily="50" charset="-128"/>
                <a:ea typeface="Meiryo UI" panose="020B0604030504040204" pitchFamily="50" charset="-128"/>
              </a:rPr>
              <a:t>（緑地、広場、地域防災施設、再生可能エネルギー施設等）</a:t>
            </a:r>
            <a:r>
              <a:rPr lang="ja-JP" altLang="en-US" sz="900" dirty="0">
                <a:latin typeface="Meiryo UI" panose="020B0604030504040204" pitchFamily="50" charset="-128"/>
                <a:ea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　 高質空間形成施設</a:t>
            </a:r>
            <a:r>
              <a:rPr lang="ja-JP" altLang="en-US" sz="800" dirty="0">
                <a:latin typeface="Meiryo UI" panose="020B0604030504040204" pitchFamily="50" charset="-128"/>
                <a:ea typeface="Meiryo UI" panose="020B0604030504040204" pitchFamily="50" charset="-128"/>
              </a:rPr>
              <a:t>（歩行支援施設等）</a:t>
            </a:r>
            <a:r>
              <a:rPr lang="ja-JP" altLang="en-US" sz="900" dirty="0">
                <a:latin typeface="Meiryo UI" panose="020B0604030504040204" pitchFamily="50" charset="-128"/>
                <a:ea typeface="Meiryo UI" panose="020B0604030504040204" pitchFamily="50" charset="-128"/>
              </a:rPr>
              <a:t>、高次都市施設</a:t>
            </a:r>
            <a:r>
              <a:rPr lang="ja-JP" altLang="en-US" sz="800" dirty="0">
                <a:latin typeface="Meiryo UI" panose="020B0604030504040204" pitchFamily="50" charset="-128"/>
                <a:ea typeface="Meiryo UI" panose="020B0604030504040204" pitchFamily="50" charset="-128"/>
              </a:rPr>
              <a:t>（地域交流センター、観光交流センター等）</a:t>
            </a:r>
            <a:r>
              <a:rPr lang="ja-JP" altLang="en-US" sz="9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　 誘導施設相当施設</a:t>
            </a:r>
            <a:r>
              <a:rPr lang="ja-JP" altLang="en-US" sz="800" dirty="0">
                <a:latin typeface="Meiryo UI" panose="020B0604030504040204" pitchFamily="50" charset="-128"/>
                <a:ea typeface="Meiryo UI" panose="020B0604030504040204" pitchFamily="50" charset="-128"/>
              </a:rPr>
              <a:t>（医療、社会福祉、教育文化施設等）、</a:t>
            </a:r>
            <a:r>
              <a:rPr lang="ja-JP" altLang="en-US" sz="900" dirty="0">
                <a:latin typeface="Meiryo UI" panose="020B0604030504040204" pitchFamily="50" charset="-128"/>
                <a:ea typeface="Meiryo UI" panose="020B0604030504040204" pitchFamily="50" charset="-128"/>
              </a:rPr>
              <a:t>既存建造物活用事業、土地区画整理事業、</a:t>
            </a:r>
            <a:endParaRPr lang="en-US" altLang="ja-JP" sz="9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　 エリア価値向上整備事業、こどもまんなかまちづくり事業　等</a:t>
            </a:r>
          </a:p>
        </p:txBody>
      </p:sp>
      <p:sp>
        <p:nvSpPr>
          <p:cNvPr id="1223" name="テキスト ボックス 19"/>
          <p:cNvSpPr txBox="1"/>
          <p:nvPr/>
        </p:nvSpPr>
        <p:spPr>
          <a:xfrm>
            <a:off x="54005" y="2093566"/>
            <a:ext cx="975600" cy="261610"/>
          </a:xfrm>
          <a:prstGeom prst="rect">
            <a:avLst/>
          </a:prstGeom>
          <a:solidFill>
            <a:srgbClr val="1F497D">
              <a:lumMod val="75000"/>
            </a:srgbClr>
          </a:solidFill>
          <a:ln w="9525">
            <a:noFill/>
            <a:miter lim="800000"/>
            <a:headEnd/>
            <a:tailEnd/>
          </a:ln>
        </p:spPr>
        <p:txBody>
          <a:bodyPr wrap="square" rtlCol="0">
            <a:spAutoFit/>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対象事業</a:t>
            </a:r>
          </a:p>
        </p:txBody>
      </p:sp>
      <p:sp>
        <p:nvSpPr>
          <p:cNvPr id="1224" name="テキスト ボックス 20"/>
          <p:cNvSpPr txBox="1"/>
          <p:nvPr/>
        </p:nvSpPr>
        <p:spPr>
          <a:xfrm>
            <a:off x="112478" y="2306811"/>
            <a:ext cx="4984538" cy="461665"/>
          </a:xfrm>
          <a:prstGeom prst="rect">
            <a:avLst/>
          </a:prstGeom>
          <a:noFill/>
        </p:spPr>
        <p:txBody>
          <a:bodyPr wrap="square" lIns="0" rIns="0" rtlCol="0">
            <a:spAutoFit/>
          </a:bodyPr>
          <a:lstStyle/>
          <a:p>
            <a:r>
              <a:rPr lang="ja-JP" altLang="en-US" sz="1200" dirty="0">
                <a:latin typeface="Meiryo UI" panose="020B0604030504040204" pitchFamily="50" charset="-128"/>
                <a:ea typeface="Meiryo UI" panose="020B0604030504040204" pitchFamily="50" charset="-128"/>
              </a:rPr>
              <a:t>○市町村が作成する都市の再生に必要な公共公益施設の整備等に関する計画　  </a:t>
            </a:r>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（都市再生整備計画）に基づき実施される以下の事業等</a:t>
            </a:r>
            <a:endParaRPr kumimoji="1" lang="ja-JP" altLang="en-US" sz="1200" dirty="0">
              <a:latin typeface="Meiryo UI" panose="020B0604030504040204" pitchFamily="50" charset="-128"/>
              <a:ea typeface="Meiryo UI" panose="020B0604030504040204" pitchFamily="50" charset="-128"/>
            </a:endParaRPr>
          </a:p>
        </p:txBody>
      </p:sp>
      <p:sp>
        <p:nvSpPr>
          <p:cNvPr id="1225" name="AutoShape 29"/>
          <p:cNvSpPr>
            <a:spLocks noChangeArrowheads="1"/>
          </p:cNvSpPr>
          <p:nvPr/>
        </p:nvSpPr>
        <p:spPr>
          <a:xfrm>
            <a:off x="103056" y="3588338"/>
            <a:ext cx="5253804" cy="354864"/>
          </a:xfrm>
          <a:prstGeom prst="roundRect">
            <a:avLst>
              <a:gd name="adj" fmla="val 7287"/>
            </a:avLst>
          </a:prstGeom>
          <a:solidFill>
            <a:srgbClr val="E2FFA7"/>
          </a:solidFill>
          <a:ln w="9525">
            <a:solidFill>
              <a:schemeClr val="tx1"/>
            </a:solidFill>
            <a:round/>
            <a:headEnd/>
            <a:tailEnd/>
          </a:ln>
        </p:spPr>
        <p:txBody>
          <a:bodyPr lIns="0" rIns="0" anchor="ctr"/>
          <a:lstStyle/>
          <a:p>
            <a:pPr>
              <a:lnSpc>
                <a:spcPts val="1200"/>
              </a:lnSpc>
            </a:pP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提案事業</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事業活用調査、まちづくり活動推進事業</a:t>
            </a:r>
            <a:r>
              <a:rPr lang="ja-JP" altLang="en-US" sz="700" dirty="0">
                <a:latin typeface="Meiryo UI" panose="020B0604030504040204" pitchFamily="50" charset="-128"/>
                <a:ea typeface="Meiryo UI" panose="020B0604030504040204" pitchFamily="50" charset="-128"/>
              </a:rPr>
              <a:t>（社会実験等）</a:t>
            </a:r>
            <a:r>
              <a:rPr lang="ja-JP" altLang="en-US" sz="900" dirty="0">
                <a:latin typeface="Meiryo UI" panose="020B0604030504040204" pitchFamily="50" charset="-128"/>
                <a:ea typeface="Meiryo UI" panose="020B0604030504040204" pitchFamily="50" charset="-128"/>
              </a:rPr>
              <a:t>、地域創造支援事業</a:t>
            </a:r>
            <a:r>
              <a:rPr lang="ja-JP" altLang="en-US" sz="700" dirty="0">
                <a:latin typeface="Meiryo UI" panose="020B0604030504040204" pitchFamily="50" charset="-128"/>
                <a:ea typeface="Meiryo UI" panose="020B0604030504040204" pitchFamily="50" charset="-128"/>
              </a:rPr>
              <a:t>（市町村の提案に基づくソフト事業・ハード事業）</a:t>
            </a:r>
            <a:endParaRPr lang="en-US" altLang="ja-JP" sz="700" dirty="0">
              <a:latin typeface="Meiryo UI" panose="020B0604030504040204" pitchFamily="50" charset="-128"/>
              <a:ea typeface="Meiryo UI" panose="020B0604030504040204" pitchFamily="50" charset="-128"/>
            </a:endParaRPr>
          </a:p>
        </p:txBody>
      </p:sp>
      <p:sp>
        <p:nvSpPr>
          <p:cNvPr id="1279" name="正方形/長方形 77"/>
          <p:cNvSpPr>
            <a:spLocks noChangeArrowheads="1"/>
          </p:cNvSpPr>
          <p:nvPr/>
        </p:nvSpPr>
        <p:spPr>
          <a:xfrm>
            <a:off x="54005" y="1127977"/>
            <a:ext cx="5349845" cy="912798"/>
          </a:xfrm>
          <a:prstGeom prst="rect">
            <a:avLst/>
          </a:prstGeom>
          <a:noFill/>
          <a:ln w="9525" algn="ctr">
            <a:solidFill>
              <a:schemeClr val="tx1"/>
            </a:solidFill>
            <a:round/>
            <a:headEnd/>
            <a:tailEnd/>
          </a:ln>
        </p:spPr>
        <p:txBody>
          <a:bodyPr/>
          <a:lstStyle/>
          <a:p>
            <a:endParaRPr lang="ja-JP" altLang="en-US">
              <a:latin typeface="Meiryo UI" panose="020B0604030504040204" pitchFamily="50" charset="-128"/>
              <a:ea typeface="Meiryo UI" panose="020B0604030504040204" pitchFamily="50" charset="-128"/>
            </a:endParaRPr>
          </a:p>
        </p:txBody>
      </p:sp>
      <p:sp>
        <p:nvSpPr>
          <p:cNvPr id="80" name="テキスト ボックス 56"/>
          <p:cNvSpPr txBox="1"/>
          <p:nvPr/>
        </p:nvSpPr>
        <p:spPr>
          <a:xfrm>
            <a:off x="52541" y="3928188"/>
            <a:ext cx="5320081" cy="307777"/>
          </a:xfrm>
          <a:prstGeom prst="rect">
            <a:avLst/>
          </a:prstGeom>
          <a:noFill/>
        </p:spPr>
        <p:txBody>
          <a:bodyPr wrap="square" rtlCol="0">
            <a:spAutoFit/>
          </a:bodyPr>
          <a:lstStyle/>
          <a:p>
            <a:pPr marL="87313" indent="-87313" algn="just"/>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誘導施設相当施設は、地域生活拠点内に限る。また、誘導施設相当施設を統合・整備する場合、廃止された施設の除却等を対象。</a:t>
            </a:r>
            <a:endParaRPr lang="en-US" altLang="ja-JP" sz="700" dirty="0">
              <a:latin typeface="Meiryo UI" panose="020B0604030504040204" pitchFamily="50" charset="-128"/>
              <a:ea typeface="Meiryo UI" panose="020B0604030504040204" pitchFamily="50" charset="-128"/>
            </a:endParaRPr>
          </a:p>
          <a:p>
            <a:pPr marL="87313" indent="-87313" algn="just"/>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地域生活拠点内、産業促進区域内では、一部の基幹事業を除く。</a:t>
            </a:r>
          </a:p>
        </p:txBody>
      </p:sp>
      <p:sp>
        <p:nvSpPr>
          <p:cNvPr id="82" name="正方形/長方形 75"/>
          <p:cNvSpPr/>
          <p:nvPr/>
        </p:nvSpPr>
        <p:spPr>
          <a:xfrm>
            <a:off x="5463653" y="1812823"/>
            <a:ext cx="4382523" cy="954107"/>
          </a:xfrm>
          <a:prstGeom prst="rect">
            <a:avLst/>
          </a:prstGeom>
          <a:noFill/>
          <a:ln>
            <a:noFill/>
            <a:prstDash val="dash"/>
          </a:ln>
        </p:spPr>
        <p:txBody>
          <a:bodyPr wrap="square">
            <a:spAutoFit/>
          </a:bodyPr>
          <a:lstStyle/>
          <a:p>
            <a:pPr marL="177800" indent="-177800" algn="just"/>
            <a:r>
              <a:rPr lang="ja-JP" altLang="en-US" sz="800" dirty="0">
                <a:latin typeface="Meiryo UI" panose="020B0604030504040204" pitchFamily="50" charset="-128"/>
                <a:ea typeface="Meiryo UI" panose="020B0604030504040204" pitchFamily="50" charset="-128"/>
              </a:rPr>
              <a:t>（１）市街化区域等内のうち、鉄道・地下鉄駅</a:t>
            </a:r>
            <a:r>
              <a:rPr lang="en-US" altLang="ja-JP" sz="800" baseline="300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から半径1㎞の範囲内　又は バス・軌道の停留所・</a:t>
            </a:r>
            <a:endParaRPr lang="en-US" altLang="ja-JP" sz="800" dirty="0">
              <a:latin typeface="Meiryo UI" panose="020B0604030504040204" pitchFamily="50" charset="-128"/>
              <a:ea typeface="Meiryo UI" panose="020B0604030504040204" pitchFamily="50" charset="-128"/>
            </a:endParaRPr>
          </a:p>
          <a:p>
            <a:pPr marL="177800" indent="-177800" algn="just"/>
            <a:r>
              <a:rPr lang="en-US" altLang="ja-JP" sz="800" dirty="0">
                <a:latin typeface="Meiryo UI" panose="020B0604030504040204" pitchFamily="50" charset="-128"/>
                <a:ea typeface="Meiryo UI" panose="020B0604030504040204" pitchFamily="50" charset="-128"/>
              </a:rPr>
              <a:t>         </a:t>
            </a:r>
            <a:r>
              <a:rPr lang="ja-JP" altLang="en-US" sz="800" dirty="0">
                <a:latin typeface="Meiryo UI" panose="020B0604030504040204" pitchFamily="50" charset="-128"/>
                <a:ea typeface="Meiryo UI" panose="020B0604030504040204" pitchFamily="50" charset="-128"/>
              </a:rPr>
              <a:t>停車場</a:t>
            </a:r>
            <a:r>
              <a:rPr lang="en-US" altLang="ja-JP" sz="800" baseline="300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から半径500mの範囲内の区域</a:t>
            </a:r>
            <a:endParaRPr lang="en-US" altLang="ja-JP" sz="800" dirty="0">
              <a:latin typeface="Meiryo UI" panose="020B0604030504040204" pitchFamily="50" charset="-128"/>
              <a:ea typeface="Meiryo UI" panose="020B0604030504040204" pitchFamily="50" charset="-128"/>
            </a:endParaRPr>
          </a:p>
          <a:p>
            <a:pPr marL="177800" indent="-177800" algn="just"/>
            <a:r>
              <a:rPr lang="ja-JP" altLang="en-US" sz="800" dirty="0">
                <a:latin typeface="Meiryo UI" panose="020B0604030504040204" pitchFamily="50" charset="-128"/>
                <a:ea typeface="Meiryo UI" panose="020B0604030504040204" pitchFamily="50" charset="-128"/>
              </a:rPr>
              <a:t>（２）市街化区域等内のうち、人口集中地区（</a:t>
            </a:r>
            <a:r>
              <a:rPr lang="en-US" altLang="ja-JP" sz="800" dirty="0">
                <a:latin typeface="Meiryo UI" panose="020B0604030504040204" pitchFamily="50" charset="-128"/>
                <a:ea typeface="Meiryo UI" panose="020B0604030504040204" pitchFamily="50" charset="-128"/>
              </a:rPr>
              <a:t>DID</a:t>
            </a:r>
            <a:r>
              <a:rPr lang="ja-JP" altLang="en-US" sz="800" dirty="0">
                <a:latin typeface="Meiryo UI" panose="020B0604030504040204" pitchFamily="50" charset="-128"/>
                <a:ea typeface="Meiryo UI" panose="020B0604030504040204" pitchFamily="50" charset="-128"/>
              </a:rPr>
              <a:t>）</a:t>
            </a:r>
            <a:r>
              <a:rPr lang="en-US" altLang="ja-JP" sz="800" baseline="30000" dirty="0">
                <a:latin typeface="Meiryo UI" panose="020B0604030504040204" pitchFamily="50" charset="-128"/>
                <a:ea typeface="Meiryo UI" panose="020B0604030504040204" pitchFamily="50" charset="-128"/>
              </a:rPr>
              <a:t>※2</a:t>
            </a:r>
            <a:r>
              <a:rPr lang="ja-JP" altLang="en-US" sz="800" dirty="0">
                <a:latin typeface="Meiryo UI" panose="020B0604030504040204" pitchFamily="50" charset="-128"/>
                <a:ea typeface="Meiryo UI" panose="020B0604030504040204" pitchFamily="50" charset="-128"/>
              </a:rPr>
              <a:t>かつデマンド交通等の公共交通による利便　</a:t>
            </a:r>
            <a:endParaRPr lang="en-US" altLang="ja-JP" sz="800" dirty="0">
              <a:latin typeface="Meiryo UI" panose="020B0604030504040204" pitchFamily="50" charset="-128"/>
              <a:ea typeface="Meiryo UI" panose="020B0604030504040204" pitchFamily="50" charset="-128"/>
            </a:endParaRPr>
          </a:p>
          <a:p>
            <a:pPr marL="177800" indent="-177800" algn="just"/>
            <a:r>
              <a:rPr lang="ja-JP" altLang="en-US" sz="800" dirty="0">
                <a:latin typeface="Meiryo UI" panose="020B0604030504040204" pitchFamily="50" charset="-128"/>
                <a:ea typeface="Meiryo UI" panose="020B0604030504040204" pitchFamily="50" charset="-128"/>
              </a:rPr>
              <a:t>　　　　 性確保を図る区域（拠点となる施設から半径</a:t>
            </a:r>
            <a:r>
              <a:rPr lang="en-US" altLang="ja-JP" sz="800" dirty="0">
                <a:latin typeface="Meiryo UI" panose="020B0604030504040204" pitchFamily="50" charset="-128"/>
                <a:ea typeface="Meiryo UI" panose="020B0604030504040204" pitchFamily="50" charset="-128"/>
              </a:rPr>
              <a:t>500m</a:t>
            </a:r>
            <a:r>
              <a:rPr lang="ja-JP" altLang="en-US" sz="800" dirty="0">
                <a:latin typeface="Meiryo UI" panose="020B0604030504040204" pitchFamily="50" charset="-128"/>
                <a:ea typeface="Meiryo UI" panose="020B0604030504040204" pitchFamily="50" charset="-128"/>
              </a:rPr>
              <a:t>の範囲内の区域。</a:t>
            </a:r>
            <a:endParaRPr lang="en-US" altLang="ja-JP" sz="800" dirty="0">
              <a:latin typeface="Meiryo UI" panose="020B0604030504040204" pitchFamily="50" charset="-128"/>
              <a:ea typeface="Meiryo UI" panose="020B0604030504040204" pitchFamily="50" charset="-128"/>
            </a:endParaRPr>
          </a:p>
          <a:p>
            <a:pPr marL="177800" indent="-177800" algn="just"/>
            <a:r>
              <a:rPr lang="ja-JP" altLang="en-US" sz="800" dirty="0">
                <a:latin typeface="Meiryo UI" panose="020B0604030504040204" pitchFamily="50" charset="-128"/>
                <a:ea typeface="Meiryo UI" panose="020B0604030504040204" pitchFamily="50" charset="-128"/>
              </a:rPr>
              <a:t>　　　　 都市再生整備計画に拠点となる施設の設定方針を記載）</a:t>
            </a:r>
          </a:p>
          <a:p>
            <a:pPr marL="177800" indent="-177800" algn="just"/>
            <a:r>
              <a:rPr lang="ja-JP" altLang="en-US" sz="800" dirty="0">
                <a:latin typeface="Meiryo UI" panose="020B0604030504040204" pitchFamily="50" charset="-128"/>
                <a:ea typeface="Meiryo UI" panose="020B0604030504040204" pitchFamily="50" charset="-128"/>
              </a:rPr>
              <a:t>（３）市町村の都市計画に関する基本的な方針等の計画において、都市機能や居住を誘導する方針</a:t>
            </a:r>
            <a:endParaRPr lang="en-US" altLang="ja-JP" sz="800" dirty="0">
              <a:latin typeface="Meiryo UI" panose="020B0604030504040204" pitchFamily="50" charset="-128"/>
              <a:ea typeface="Meiryo UI" panose="020B0604030504040204" pitchFamily="50" charset="-128"/>
            </a:endParaRPr>
          </a:p>
          <a:p>
            <a:pPr marL="177800" indent="-177800" algn="just"/>
            <a:r>
              <a:rPr lang="en-US" altLang="ja-JP" sz="800" dirty="0">
                <a:latin typeface="Meiryo UI" panose="020B0604030504040204" pitchFamily="50" charset="-128"/>
                <a:ea typeface="Meiryo UI" panose="020B0604030504040204" pitchFamily="50" charset="-128"/>
              </a:rPr>
              <a:t>         </a:t>
            </a:r>
            <a:r>
              <a:rPr lang="ja-JP" altLang="en-US" sz="800" dirty="0">
                <a:latin typeface="Meiryo UI" panose="020B0604030504040204" pitchFamily="50" charset="-128"/>
                <a:ea typeface="Meiryo UI" panose="020B0604030504040204" pitchFamily="50" charset="-128"/>
              </a:rPr>
              <a:t>を定めている区域</a:t>
            </a:r>
            <a:endParaRPr lang="en-US" altLang="ja-JP" sz="800" dirty="0">
              <a:latin typeface="Meiryo UI" panose="020B0604030504040204" pitchFamily="50" charset="-128"/>
              <a:ea typeface="Meiryo UI" panose="020B0604030504040204" pitchFamily="50" charset="-128"/>
            </a:endParaRPr>
          </a:p>
        </p:txBody>
      </p:sp>
      <p:sp>
        <p:nvSpPr>
          <p:cNvPr id="1212" name="正方形/長方形 17"/>
          <p:cNvSpPr/>
          <p:nvPr/>
        </p:nvSpPr>
        <p:spPr>
          <a:xfrm>
            <a:off x="5493727" y="2650502"/>
            <a:ext cx="4104734" cy="361637"/>
          </a:xfrm>
          <a:prstGeom prst="rect">
            <a:avLst/>
          </a:prstGeom>
          <a:noFill/>
        </p:spPr>
        <p:txBody>
          <a:bodyPr wrap="square">
            <a:spAutoFit/>
          </a:bodyPr>
          <a:lstStyle/>
          <a:p>
            <a:pPr marL="266700" indent="-266700">
              <a:lnSpc>
                <a:spcPts val="1200"/>
              </a:lnSpc>
            </a:pPr>
            <a:r>
              <a:rPr lang="en-US" altLang="ja-JP" sz="600" dirty="0">
                <a:latin typeface="Meiryo UI" panose="020B0604030504040204" pitchFamily="50" charset="-128"/>
                <a:ea typeface="Meiryo UI" panose="020B0604030504040204" pitchFamily="50" charset="-128"/>
              </a:rPr>
              <a:t>※1</a:t>
            </a:r>
            <a:r>
              <a:rPr lang="ja-JP" altLang="en-US" sz="600" dirty="0">
                <a:latin typeface="Meiryo UI" panose="020B0604030504040204" pitchFamily="50" charset="-128"/>
                <a:ea typeface="Meiryo UI" panose="020B0604030504040204" pitchFamily="50" charset="-128"/>
              </a:rPr>
              <a:t> ピーク時間運行本数が片道で１時間当たり３本以上あるものに限る。</a:t>
            </a:r>
            <a:endParaRPr lang="en-US" altLang="ja-JP" sz="600" dirty="0">
              <a:latin typeface="Meiryo UI" panose="020B0604030504040204" pitchFamily="50" charset="-128"/>
              <a:ea typeface="Meiryo UI" panose="020B0604030504040204" pitchFamily="50" charset="-128"/>
            </a:endParaRPr>
          </a:p>
          <a:p>
            <a:pPr marL="266700" indent="-266700">
              <a:lnSpc>
                <a:spcPts val="900"/>
              </a:lnSpc>
            </a:pPr>
            <a:r>
              <a:rPr lang="en-US" altLang="ja-JP" sz="600" dirty="0">
                <a:latin typeface="Meiryo UI" panose="020B0604030504040204" pitchFamily="50" charset="-128"/>
                <a:ea typeface="Meiryo UI" panose="020B0604030504040204" pitchFamily="50" charset="-128"/>
              </a:rPr>
              <a:t>※2</a:t>
            </a:r>
            <a:r>
              <a:rPr lang="ja-JP" altLang="en-US" sz="600" dirty="0">
                <a:latin typeface="Meiryo UI" panose="020B0604030504040204" pitchFamily="50" charset="-128"/>
                <a:ea typeface="Meiryo UI" panose="020B0604030504040204" pitchFamily="50" charset="-128"/>
              </a:rPr>
              <a:t> 直前の国勢調査に基づく</a:t>
            </a:r>
            <a:r>
              <a:rPr lang="en-US" altLang="ja-JP" sz="600" dirty="0">
                <a:latin typeface="Meiryo UI" panose="020B0604030504040204" pitchFamily="50" charset="-128"/>
                <a:ea typeface="Meiryo UI" panose="020B0604030504040204" pitchFamily="50" charset="-128"/>
              </a:rPr>
              <a:t>(</a:t>
            </a:r>
            <a:r>
              <a:rPr lang="ja-JP" altLang="en-US" sz="600" dirty="0">
                <a:latin typeface="Meiryo UI" panose="020B0604030504040204" pitchFamily="50" charset="-128"/>
                <a:ea typeface="Meiryo UI" panose="020B0604030504040204" pitchFamily="50" charset="-128"/>
              </a:rPr>
              <a:t>今後、直近の国勢調査の結果に基づく</a:t>
            </a:r>
            <a:r>
              <a:rPr lang="en-US" altLang="ja-JP" sz="600" dirty="0">
                <a:latin typeface="Meiryo UI" panose="020B0604030504040204" pitchFamily="50" charset="-128"/>
                <a:ea typeface="Meiryo UI" panose="020B0604030504040204" pitchFamily="50" charset="-128"/>
              </a:rPr>
              <a:t>DID</a:t>
            </a:r>
            <a:r>
              <a:rPr lang="ja-JP" altLang="en-US" sz="600" dirty="0">
                <a:latin typeface="Meiryo UI" panose="020B0604030504040204" pitchFamily="50" charset="-128"/>
                <a:ea typeface="Meiryo UI" panose="020B0604030504040204" pitchFamily="50" charset="-128"/>
              </a:rPr>
              <a:t>に含まれると見込まれる区域を含む</a:t>
            </a:r>
            <a:r>
              <a:rPr lang="en-US" altLang="ja-JP" sz="600" dirty="0">
                <a:latin typeface="Meiryo UI" panose="020B0604030504040204" pitchFamily="50" charset="-128"/>
                <a:ea typeface="Meiryo UI" panose="020B0604030504040204" pitchFamily="50" charset="-128"/>
              </a:rPr>
              <a:t>)</a:t>
            </a:r>
            <a:endParaRPr lang="ja-JP" altLang="en-US" sz="600" dirty="0">
              <a:latin typeface="Meiryo UI" panose="020B0604030504040204" pitchFamily="50" charset="-128"/>
              <a:ea typeface="Meiryo UI" panose="020B0604030504040204" pitchFamily="50" charset="-128"/>
            </a:endParaRPr>
          </a:p>
        </p:txBody>
      </p:sp>
      <p:sp>
        <p:nvSpPr>
          <p:cNvPr id="84" name="角丸四角形 7"/>
          <p:cNvSpPr/>
          <p:nvPr/>
        </p:nvSpPr>
        <p:spPr>
          <a:xfrm>
            <a:off x="5499100" y="4457700"/>
            <a:ext cx="4318000" cy="1089815"/>
          </a:xfrm>
          <a:prstGeom prst="roundRect">
            <a:avLst>
              <a:gd name="adj" fmla="val 625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85" name="テキスト ボックス 9"/>
          <p:cNvSpPr txBox="1"/>
          <p:nvPr/>
        </p:nvSpPr>
        <p:spPr>
          <a:xfrm>
            <a:off x="5432722" y="4583584"/>
            <a:ext cx="4418578" cy="877163"/>
          </a:xfrm>
          <a:prstGeom prst="rect">
            <a:avLst/>
          </a:prstGeom>
          <a:noFill/>
        </p:spPr>
        <p:txBody>
          <a:bodyPr wrap="square" rtlCol="0">
            <a:spAutoFit/>
          </a:bodyPr>
          <a:lstStyle/>
          <a:p>
            <a:pPr marL="90488" indent="-90488" algn="just"/>
            <a:r>
              <a:rPr lang="ja-JP" altLang="en-US" sz="800" dirty="0">
                <a:latin typeface="Meiryo UI" panose="020B0604030504040204" pitchFamily="50" charset="-128"/>
                <a:ea typeface="Meiryo UI" panose="020B0604030504040204" pitchFamily="50" charset="-128"/>
              </a:rPr>
              <a:t>○地域生活拠点：都市計画区域外における地域の拠点となる区域であり、かつ、以下の要件のいずれかの区域（基幹市町村</a:t>
            </a:r>
            <a:r>
              <a:rPr lang="en-US" altLang="ja-JP" sz="800" baseline="300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の都市機能誘導区域から公共交通で概ね</a:t>
            </a:r>
            <a:r>
              <a:rPr lang="en-US" altLang="ja-JP" sz="800" dirty="0">
                <a:latin typeface="Meiryo UI" panose="020B0604030504040204" pitchFamily="50" charset="-128"/>
                <a:ea typeface="Meiryo UI" panose="020B0604030504040204" pitchFamily="50" charset="-128"/>
              </a:rPr>
              <a:t>30</a:t>
            </a:r>
            <a:r>
              <a:rPr lang="ja-JP" altLang="en-US" sz="800" dirty="0">
                <a:latin typeface="Meiryo UI" panose="020B0604030504040204" pitchFamily="50" charset="-128"/>
                <a:ea typeface="Meiryo UI" panose="020B0604030504040204" pitchFamily="50" charset="-128"/>
              </a:rPr>
              <a:t>分）</a:t>
            </a:r>
            <a:endParaRPr lang="en-US" altLang="ja-JP" sz="800" dirty="0">
              <a:latin typeface="Meiryo UI" panose="020B0604030504040204" pitchFamily="50" charset="-128"/>
              <a:ea typeface="Meiryo UI" panose="020B0604030504040204" pitchFamily="50" charset="-128"/>
            </a:endParaRPr>
          </a:p>
          <a:p>
            <a:pPr marL="90488" indent="-90488" algn="just"/>
            <a:endParaRPr lang="en-US" altLang="ja-JP" sz="100" dirty="0">
              <a:latin typeface="Meiryo UI" panose="020B0604030504040204" pitchFamily="50" charset="-128"/>
              <a:ea typeface="Meiryo UI" panose="020B0604030504040204" pitchFamily="50" charset="-128"/>
            </a:endParaRPr>
          </a:p>
          <a:p>
            <a:pPr marL="90488" indent="-90488" algn="just"/>
            <a:r>
              <a:rPr lang="ja-JP" altLang="en-US" sz="800" dirty="0">
                <a:latin typeface="Meiryo UI" panose="020B0604030504040204" pitchFamily="50" charset="-128"/>
                <a:ea typeface="Meiryo UI" panose="020B0604030504040204" pitchFamily="50" charset="-128"/>
              </a:rPr>
              <a:t>（１）基幹市町村</a:t>
            </a:r>
            <a:r>
              <a:rPr lang="en-US" altLang="ja-JP" sz="800" baseline="300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と連携市町村</a:t>
            </a:r>
            <a:r>
              <a:rPr lang="en-US" altLang="ja-JP" sz="800" baseline="300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が共同して作成した 広域的な立地適正化の方針 において、連携</a:t>
            </a:r>
            <a:endParaRPr lang="en-US" altLang="ja-JP" sz="800" dirty="0">
              <a:latin typeface="Meiryo UI" panose="020B0604030504040204" pitchFamily="50" charset="-128"/>
              <a:ea typeface="Meiryo UI" panose="020B0604030504040204" pitchFamily="50" charset="-128"/>
            </a:endParaRPr>
          </a:p>
          <a:p>
            <a:pPr marL="90488" indent="-90488" algn="just"/>
            <a:r>
              <a:rPr lang="en-US" altLang="ja-JP" sz="800" dirty="0">
                <a:latin typeface="Meiryo UI" panose="020B0604030504040204" pitchFamily="50" charset="-128"/>
                <a:ea typeface="Meiryo UI" panose="020B0604030504040204" pitchFamily="50" charset="-128"/>
              </a:rPr>
              <a:t>         </a:t>
            </a:r>
            <a:r>
              <a:rPr lang="ja-JP" altLang="en-US" sz="800" dirty="0">
                <a:latin typeface="Meiryo UI" panose="020B0604030504040204" pitchFamily="50" charset="-128"/>
                <a:ea typeface="Meiryo UI" panose="020B0604030504040204" pitchFamily="50" charset="-128"/>
              </a:rPr>
              <a:t>市町村の拠点として位置付けられた区域。</a:t>
            </a:r>
            <a:endParaRPr lang="en-US" altLang="ja-JP" sz="800" dirty="0">
              <a:latin typeface="Meiryo UI" panose="020B0604030504040204" pitchFamily="50" charset="-128"/>
              <a:ea typeface="Meiryo UI" panose="020B0604030504040204" pitchFamily="50" charset="-128"/>
            </a:endParaRPr>
          </a:p>
          <a:p>
            <a:pPr marL="90488" indent="-90488" algn="just"/>
            <a:r>
              <a:rPr lang="ja-JP" altLang="en-US" sz="800" dirty="0">
                <a:latin typeface="Meiryo UI" panose="020B0604030504040204" pitchFamily="50" charset="-128"/>
                <a:ea typeface="Meiryo UI" panose="020B0604030504040204" pitchFamily="50" charset="-128"/>
              </a:rPr>
              <a:t>（２）基幹市町村</a:t>
            </a:r>
            <a:r>
              <a:rPr lang="en-US" altLang="ja-JP" sz="800" baseline="300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と連携市町村</a:t>
            </a:r>
            <a:r>
              <a:rPr lang="en-US" altLang="ja-JP" sz="800" baseline="300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が共同して作成した 広域的な立地適正化の方針 と整合した市町</a:t>
            </a:r>
            <a:endParaRPr lang="en-US" altLang="ja-JP" sz="800" dirty="0">
              <a:latin typeface="Meiryo UI" panose="020B0604030504040204" pitchFamily="50" charset="-128"/>
              <a:ea typeface="Meiryo UI" panose="020B0604030504040204" pitchFamily="50" charset="-128"/>
            </a:endParaRPr>
          </a:p>
          <a:p>
            <a:pPr marL="90488" indent="-90488" algn="just"/>
            <a:r>
              <a:rPr lang="en-US" altLang="ja-JP" sz="800" dirty="0">
                <a:latin typeface="Meiryo UI" panose="020B0604030504040204" pitchFamily="50" charset="-128"/>
                <a:ea typeface="Meiryo UI" panose="020B0604030504040204" pitchFamily="50" charset="-128"/>
              </a:rPr>
              <a:t>         </a:t>
            </a:r>
            <a:r>
              <a:rPr lang="ja-JP" altLang="en-US" sz="800" dirty="0">
                <a:latin typeface="Meiryo UI" panose="020B0604030504040204" pitchFamily="50" charset="-128"/>
                <a:ea typeface="Meiryo UI" panose="020B0604030504040204" pitchFamily="50" charset="-128"/>
              </a:rPr>
              <a:t>村管理構想・地域管理構想において、連携市町村の拠点として位置付けられた区域。</a:t>
            </a:r>
          </a:p>
        </p:txBody>
      </p:sp>
      <p:sp>
        <p:nvSpPr>
          <p:cNvPr id="86" name="テキスト ボックス 11"/>
          <p:cNvSpPr txBox="1"/>
          <p:nvPr/>
        </p:nvSpPr>
        <p:spPr>
          <a:xfrm>
            <a:off x="5484039" y="4419693"/>
            <a:ext cx="4062540" cy="246221"/>
          </a:xfrm>
          <a:prstGeom prst="rect">
            <a:avLst/>
          </a:prstGeom>
          <a:noFill/>
        </p:spPr>
        <p:txBody>
          <a:bodyPr wrap="square" rtlCol="0">
            <a:spAutoFit/>
          </a:bodyPr>
          <a:lstStyle/>
          <a:p>
            <a:r>
              <a:rPr lang="en-US" altLang="ja-JP" sz="1000" b="1" u="sng" dirty="0">
                <a:latin typeface="Meiryo UI" panose="020B0604030504040204" pitchFamily="50" charset="-128"/>
                <a:ea typeface="Meiryo UI" panose="020B0604030504040204" pitchFamily="50" charset="-128"/>
              </a:rPr>
              <a:t>【</a:t>
            </a:r>
            <a:r>
              <a:rPr lang="ja-JP" altLang="en-US" sz="1000" b="1" u="sng" dirty="0">
                <a:latin typeface="Meiryo UI" panose="020B0604030504040204" pitchFamily="50" charset="-128"/>
                <a:ea typeface="Meiryo UI" panose="020B0604030504040204" pitchFamily="50" charset="-128"/>
              </a:rPr>
              <a:t>要件③：都市計画区域外における地域生活拠点の形成</a:t>
            </a:r>
            <a:r>
              <a:rPr lang="en-US" altLang="ja-JP" sz="1000" b="1" u="sng" dirty="0">
                <a:latin typeface="Meiryo UI" panose="020B0604030504040204" pitchFamily="50" charset="-128"/>
                <a:ea typeface="Meiryo UI" panose="020B0604030504040204" pitchFamily="50" charset="-128"/>
              </a:rPr>
              <a:t>】</a:t>
            </a:r>
          </a:p>
        </p:txBody>
      </p:sp>
      <p:sp>
        <p:nvSpPr>
          <p:cNvPr id="87" name="テキスト ボックス 9"/>
          <p:cNvSpPr txBox="1"/>
          <p:nvPr/>
        </p:nvSpPr>
        <p:spPr>
          <a:xfrm>
            <a:off x="5490261" y="5387618"/>
            <a:ext cx="3904398" cy="184666"/>
          </a:xfrm>
          <a:prstGeom prst="rect">
            <a:avLst/>
          </a:prstGeom>
          <a:noFill/>
        </p:spPr>
        <p:txBody>
          <a:bodyPr wrap="square" rtlCol="0">
            <a:spAutoFit/>
          </a:bodyPr>
          <a:lstStyle/>
          <a:p>
            <a:pPr marL="90488" indent="-90488" algn="just"/>
            <a:r>
              <a:rPr lang="en-US" altLang="ja-JP" sz="600" dirty="0">
                <a:latin typeface="Meiryo UI" panose="020B0604030504040204" pitchFamily="50" charset="-128"/>
                <a:ea typeface="Meiryo UI" panose="020B0604030504040204" pitchFamily="50" charset="-128"/>
              </a:rPr>
              <a:t>※</a:t>
            </a:r>
            <a:r>
              <a:rPr lang="ja-JP" altLang="en-US" sz="600" dirty="0">
                <a:latin typeface="Meiryo UI" panose="020B0604030504040204" pitchFamily="50" charset="-128"/>
                <a:ea typeface="Meiryo UI" panose="020B0604030504040204" pitchFamily="50" charset="-128"/>
              </a:rPr>
              <a:t>基幹市町村：都市機能誘導区域を有する市町村、連携市町村：都市計画区域を有しない市町村</a:t>
            </a:r>
          </a:p>
        </p:txBody>
      </p:sp>
      <p:sp>
        <p:nvSpPr>
          <p:cNvPr id="135" name="角丸四角形 7"/>
          <p:cNvSpPr/>
          <p:nvPr/>
        </p:nvSpPr>
        <p:spPr>
          <a:xfrm>
            <a:off x="5497344" y="5572278"/>
            <a:ext cx="4318000" cy="1240002"/>
          </a:xfrm>
          <a:prstGeom prst="roundRect">
            <a:avLst>
              <a:gd name="adj" fmla="val 625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latin typeface="Meiryo UI" panose="020B0604030504040204" pitchFamily="50" charset="-128"/>
              <a:ea typeface="Meiryo UI" panose="020B0604030504040204" pitchFamily="50" charset="-128"/>
            </a:endParaRPr>
          </a:p>
        </p:txBody>
      </p:sp>
      <p:sp>
        <p:nvSpPr>
          <p:cNvPr id="152" name="テキスト ボックス 11"/>
          <p:cNvSpPr txBox="1"/>
          <p:nvPr/>
        </p:nvSpPr>
        <p:spPr>
          <a:xfrm>
            <a:off x="5481576" y="5536672"/>
            <a:ext cx="4062540" cy="246221"/>
          </a:xfrm>
          <a:prstGeom prst="rect">
            <a:avLst/>
          </a:prstGeom>
          <a:noFill/>
        </p:spPr>
        <p:txBody>
          <a:bodyPr wrap="square" rtlCol="0">
            <a:spAutoFit/>
          </a:bodyPr>
          <a:lstStyle/>
          <a:p>
            <a:r>
              <a:rPr lang="en-US" altLang="ja-JP" sz="1000" b="1" u="sng" dirty="0">
                <a:latin typeface="Meiryo UI" panose="020B0604030504040204" pitchFamily="50" charset="-128"/>
                <a:ea typeface="Meiryo UI" panose="020B0604030504040204" pitchFamily="50" charset="-128"/>
              </a:rPr>
              <a:t>【</a:t>
            </a:r>
            <a:r>
              <a:rPr lang="ja-JP" altLang="en-US" sz="1000" b="1" u="sng" dirty="0">
                <a:latin typeface="Meiryo UI" panose="020B0604030504040204" pitchFamily="50" charset="-128"/>
                <a:ea typeface="Meiryo UI" panose="020B0604030504040204" pitchFamily="50" charset="-128"/>
              </a:rPr>
              <a:t>要件④：産業・物流機能の強化</a:t>
            </a:r>
            <a:r>
              <a:rPr lang="en-US" altLang="ja-JP" sz="1000" b="1" u="sng" dirty="0">
                <a:latin typeface="Meiryo UI" panose="020B0604030504040204" pitchFamily="50" charset="-128"/>
                <a:ea typeface="Meiryo UI" panose="020B0604030504040204" pitchFamily="50" charset="-128"/>
              </a:rPr>
              <a:t>】</a:t>
            </a:r>
          </a:p>
        </p:txBody>
      </p:sp>
      <p:sp>
        <p:nvSpPr>
          <p:cNvPr id="126" name="テキスト ボックス 9"/>
          <p:cNvSpPr txBox="1"/>
          <p:nvPr/>
        </p:nvSpPr>
        <p:spPr>
          <a:xfrm>
            <a:off x="5448539" y="5704049"/>
            <a:ext cx="4418578" cy="1138773"/>
          </a:xfrm>
          <a:prstGeom prst="rect">
            <a:avLst/>
          </a:prstGeom>
          <a:noFill/>
        </p:spPr>
        <p:txBody>
          <a:bodyPr wrap="square" rtlCol="0">
            <a:spAutoFit/>
          </a:bodyPr>
          <a:lstStyle/>
          <a:p>
            <a:pPr marL="90488" indent="-90488" algn="just"/>
            <a:r>
              <a:rPr lang="ja-JP" altLang="en-US" sz="800" dirty="0">
                <a:latin typeface="Meiryo UI" panose="020B0604030504040204" pitchFamily="50" charset="-128"/>
                <a:ea typeface="Meiryo UI" panose="020B0604030504040204" pitchFamily="50" charset="-128"/>
              </a:rPr>
              <a:t>○産業促進区域（市町村が都市再生整備計画に位置付ける区域（市街化区域等外を含む））であり、以下のいずれかの区域</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（１）、（２）ともに、複数の要件を満たす必要</a:t>
            </a:r>
            <a:r>
              <a:rPr lang="en-US" altLang="ja-JP" sz="800" dirty="0">
                <a:latin typeface="Meiryo UI" panose="020B0604030504040204" pitchFamily="50" charset="-128"/>
                <a:ea typeface="Meiryo UI" panose="020B0604030504040204" pitchFamily="50" charset="-128"/>
              </a:rPr>
              <a:t>】</a:t>
            </a:r>
          </a:p>
          <a:p>
            <a:pPr marL="90488" indent="-90488" algn="just"/>
            <a:endParaRPr lang="en-US" altLang="ja-JP" sz="100" dirty="0">
              <a:latin typeface="Meiryo UI" panose="020B0604030504040204" pitchFamily="50" charset="-128"/>
              <a:ea typeface="Meiryo UI" panose="020B0604030504040204" pitchFamily="50" charset="-128"/>
            </a:endParaRPr>
          </a:p>
          <a:p>
            <a:pPr marL="90488" indent="-90488" algn="just"/>
            <a:r>
              <a:rPr lang="ja-JP" altLang="en-US" sz="800" dirty="0">
                <a:latin typeface="Meiryo UI" panose="020B0604030504040204" pitchFamily="50" charset="-128"/>
                <a:ea typeface="Meiryo UI" panose="020B0604030504040204" pitchFamily="50" charset="-128"/>
              </a:rPr>
              <a:t>（１）半導体等の戦略分野に関する国策的プロジェクトに関連する区域。</a:t>
            </a:r>
            <a:endParaRPr lang="en-US" altLang="ja-JP" sz="800" dirty="0">
              <a:latin typeface="Meiryo UI" panose="020B0604030504040204" pitchFamily="50" charset="-128"/>
              <a:ea typeface="Meiryo UI" panose="020B0604030504040204" pitchFamily="50" charset="-128"/>
            </a:endParaRPr>
          </a:p>
          <a:p>
            <a:pPr marL="90488" indent="-90488" algn="just"/>
            <a:r>
              <a:rPr lang="ja-JP" altLang="en-US" sz="800" dirty="0">
                <a:latin typeface="Meiryo UI" panose="020B0604030504040204" pitchFamily="50" charset="-128"/>
                <a:ea typeface="Meiryo UI" panose="020B0604030504040204" pitchFamily="50" charset="-128"/>
              </a:rPr>
              <a:t>　　　　 （国策的プロジェクトは内閣府が選定）</a:t>
            </a:r>
            <a:endParaRPr lang="en-US" altLang="ja-JP" sz="800" dirty="0">
              <a:latin typeface="Meiryo UI" panose="020B0604030504040204" pitchFamily="50" charset="-128"/>
              <a:ea typeface="Meiryo UI" panose="020B0604030504040204" pitchFamily="50" charset="-128"/>
            </a:endParaRPr>
          </a:p>
          <a:p>
            <a:pPr marL="90488" indent="-90488" algn="just"/>
            <a:r>
              <a:rPr lang="ja-JP" altLang="en-US" sz="800" dirty="0">
                <a:latin typeface="Meiryo UI" panose="020B0604030504040204" pitchFamily="50" charset="-128"/>
                <a:ea typeface="Meiryo UI" panose="020B0604030504040204" pitchFamily="50" charset="-128"/>
              </a:rPr>
              <a:t>（２）以下のいずれかに該当する企業が立地する区域（団地面積が概ね</a:t>
            </a:r>
            <a:r>
              <a:rPr lang="en-US" altLang="ja-JP" sz="800" dirty="0">
                <a:latin typeface="Meiryo UI" panose="020B0604030504040204" pitchFamily="50" charset="-128"/>
                <a:ea typeface="Meiryo UI" panose="020B0604030504040204" pitchFamily="50" charset="-128"/>
              </a:rPr>
              <a:t>10ha</a:t>
            </a:r>
            <a:r>
              <a:rPr lang="ja-JP" altLang="en-US" sz="800" dirty="0">
                <a:latin typeface="Meiryo UI" panose="020B0604030504040204" pitchFamily="50" charset="-128"/>
                <a:ea typeface="Meiryo UI" panose="020B0604030504040204" pitchFamily="50" charset="-128"/>
              </a:rPr>
              <a:t>以上等の要件有り）　　</a:t>
            </a:r>
            <a:endParaRPr lang="en-US" altLang="ja-JP" sz="800" dirty="0">
              <a:latin typeface="Meiryo UI" panose="020B0604030504040204" pitchFamily="50" charset="-128"/>
              <a:ea typeface="Meiryo UI" panose="020B0604030504040204" pitchFamily="50" charset="-128"/>
            </a:endParaRPr>
          </a:p>
          <a:p>
            <a:pPr marL="90488" indent="-90488" algn="just"/>
            <a:r>
              <a:rPr lang="ja-JP" altLang="en-US" sz="800" dirty="0">
                <a:latin typeface="Meiryo UI" panose="020B0604030504040204" pitchFamily="50" charset="-128"/>
                <a:ea typeface="Meiryo UI" panose="020B0604030504040204" pitchFamily="50" charset="-128"/>
              </a:rPr>
              <a:t>　　　　</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令和</a:t>
            </a:r>
            <a:r>
              <a:rPr lang="en-US" altLang="ja-JP" sz="800" dirty="0">
                <a:latin typeface="Meiryo UI" panose="020B0604030504040204" pitchFamily="50" charset="-128"/>
                <a:ea typeface="Meiryo UI" panose="020B0604030504040204" pitchFamily="50" charset="-128"/>
              </a:rPr>
              <a:t>10</a:t>
            </a:r>
            <a:r>
              <a:rPr lang="ja-JP" altLang="en-US" sz="800" dirty="0">
                <a:latin typeface="Meiryo UI" panose="020B0604030504040204" pitchFamily="50" charset="-128"/>
                <a:ea typeface="Meiryo UI" panose="020B0604030504040204" pitchFamily="50" charset="-128"/>
              </a:rPr>
              <a:t>年度末までに国に提出される都市再生整備計画に限る</a:t>
            </a:r>
            <a:r>
              <a:rPr lang="en-US" altLang="ja-JP" sz="800" dirty="0">
                <a:latin typeface="Meiryo UI" panose="020B0604030504040204" pitchFamily="50" charset="-128"/>
                <a:ea typeface="Meiryo UI" panose="020B0604030504040204" pitchFamily="50" charset="-128"/>
              </a:rPr>
              <a:t>】</a:t>
            </a:r>
          </a:p>
          <a:p>
            <a:pPr marL="90488" indent="-90488" algn="just"/>
            <a:r>
              <a:rPr lang="en-US" altLang="ja-JP" sz="700" dirty="0">
                <a:latin typeface="Meiryo UI" panose="020B0604030504040204" pitchFamily="50" charset="-128"/>
                <a:ea typeface="Meiryo UI" panose="020B0604030504040204" pitchFamily="50" charset="-128"/>
              </a:rPr>
              <a:t> </a:t>
            </a:r>
            <a:r>
              <a:rPr lang="ja-JP" altLang="en-US" sz="700" dirty="0">
                <a:latin typeface="Meiryo UI" panose="020B0604030504040204" pitchFamily="50" charset="-128"/>
                <a:ea typeface="Meiryo UI" panose="020B0604030504040204" pitchFamily="50" charset="-128"/>
              </a:rPr>
              <a:t>　　　 </a:t>
            </a:r>
            <a:r>
              <a:rPr lang="ja-JP" altLang="en-US" sz="600" dirty="0">
                <a:latin typeface="Meiryo UI" panose="020B0604030504040204" pitchFamily="50" charset="-128"/>
                <a:ea typeface="Meiryo UI" panose="020B0604030504040204" pitchFamily="50" charset="-128"/>
              </a:rPr>
              <a:t>　●「新しい資本主義のグランドデザイン及び実行計画</a:t>
            </a:r>
            <a:r>
              <a:rPr lang="en-US" altLang="ja-JP" sz="600" dirty="0">
                <a:latin typeface="Meiryo UI" panose="020B0604030504040204" pitchFamily="50" charset="-128"/>
                <a:ea typeface="Meiryo UI" panose="020B0604030504040204" pitchFamily="50" charset="-128"/>
              </a:rPr>
              <a:t>2023</a:t>
            </a:r>
            <a:r>
              <a:rPr lang="ja-JP" altLang="en-US" sz="600" dirty="0">
                <a:latin typeface="Meiryo UI" panose="020B0604030504040204" pitchFamily="50" charset="-128"/>
                <a:ea typeface="Meiryo UI" panose="020B0604030504040204" pitchFamily="50" charset="-128"/>
              </a:rPr>
              <a:t>年改訂版に位置付けられた戦略分野」を取扱う企業</a:t>
            </a:r>
          </a:p>
          <a:p>
            <a:pPr marL="90488" indent="-90488" algn="just"/>
            <a:r>
              <a:rPr lang="ja-JP" altLang="en-US" sz="600" dirty="0">
                <a:latin typeface="Meiryo UI" panose="020B0604030504040204" pitchFamily="50" charset="-128"/>
                <a:ea typeface="Meiryo UI" panose="020B0604030504040204" pitchFamily="50" charset="-128"/>
              </a:rPr>
              <a:t>　 　　　　●「経済安全保障推進法施行令に基づく特定重要物資」を取扱う企業</a:t>
            </a:r>
          </a:p>
          <a:p>
            <a:pPr marL="90488" indent="-90488" algn="just"/>
            <a:r>
              <a:rPr lang="ja-JP" altLang="en-US" sz="600" dirty="0">
                <a:latin typeface="Meiryo UI" panose="020B0604030504040204" pitchFamily="50" charset="-128"/>
                <a:ea typeface="Meiryo UI" panose="020B0604030504040204" pitchFamily="50" charset="-128"/>
              </a:rPr>
              <a:t>   　　　  ●「地域未来投資促進法に基づく地域経済牽引事業の承認要件」を満たす企業</a:t>
            </a:r>
          </a:p>
        </p:txBody>
      </p:sp>
      <p:pic>
        <p:nvPicPr>
          <p:cNvPr id="125" name="図 124"/>
          <p:cNvPicPr>
            <a:picLocks noChangeAspect="1"/>
          </p:cNvPicPr>
          <p:nvPr/>
        </p:nvPicPr>
        <p:blipFill rotWithShape="1">
          <a:blip r:embed="rId2" cstate="print">
            <a:extLst>
              <a:ext uri="{28A0092B-C50C-407E-A947-70E740481C1C}">
                <a14:useLocalDpi xmlns:a14="http://schemas.microsoft.com/office/drawing/2010/main" val="0"/>
              </a:ext>
            </a:extLst>
          </a:blip>
          <a:srcRect l="54721" t="76012" r="42125" b="19288"/>
          <a:stretch/>
        </p:blipFill>
        <p:spPr>
          <a:xfrm>
            <a:off x="5042558" y="6656563"/>
            <a:ext cx="275680" cy="169036"/>
          </a:xfrm>
          <a:prstGeom prst="rect">
            <a:avLst/>
          </a:prstGeom>
        </p:spPr>
      </p:pic>
      <p:pic>
        <p:nvPicPr>
          <p:cNvPr id="127" name="図 126"/>
          <p:cNvPicPr>
            <a:picLocks noChangeAspect="1"/>
          </p:cNvPicPr>
          <p:nvPr/>
        </p:nvPicPr>
        <p:blipFill rotWithShape="1">
          <a:blip r:embed="rId3"/>
          <a:srcRect l="97027"/>
          <a:stretch/>
        </p:blipFill>
        <p:spPr>
          <a:xfrm>
            <a:off x="5222545" y="4238254"/>
            <a:ext cx="155160" cy="2583854"/>
          </a:xfrm>
          <a:prstGeom prst="rect">
            <a:avLst/>
          </a:prstGeom>
        </p:spPr>
      </p:pic>
      <p:pic>
        <p:nvPicPr>
          <p:cNvPr id="128" name="図 127"/>
          <p:cNvPicPr>
            <a:picLocks noChangeAspect="1"/>
          </p:cNvPicPr>
          <p:nvPr/>
        </p:nvPicPr>
        <p:blipFill rotWithShape="1">
          <a:blip r:embed="rId2" cstate="print">
            <a:extLst>
              <a:ext uri="{28A0092B-C50C-407E-A947-70E740481C1C}">
                <a14:useLocalDpi xmlns:a14="http://schemas.microsoft.com/office/drawing/2010/main" val="0"/>
              </a:ext>
            </a:extLst>
          </a:blip>
          <a:srcRect l="53720" t="13963" r="41564" b="70809"/>
          <a:stretch/>
        </p:blipFill>
        <p:spPr>
          <a:xfrm>
            <a:off x="4895559" y="4784481"/>
            <a:ext cx="412285" cy="547665"/>
          </a:xfrm>
          <a:prstGeom prst="rect">
            <a:avLst/>
          </a:prstGeom>
        </p:spPr>
      </p:pic>
      <p:pic>
        <p:nvPicPr>
          <p:cNvPr id="129" name="図 128"/>
          <p:cNvPicPr>
            <a:picLocks noChangeAspect="1"/>
          </p:cNvPicPr>
          <p:nvPr/>
        </p:nvPicPr>
        <p:blipFill rotWithShape="1">
          <a:blip r:embed="rId2" cstate="print">
            <a:extLst>
              <a:ext uri="{28A0092B-C50C-407E-A947-70E740481C1C}">
                <a14:useLocalDpi xmlns:a14="http://schemas.microsoft.com/office/drawing/2010/main" val="0"/>
              </a:ext>
            </a:extLst>
          </a:blip>
          <a:srcRect l="-79" t="13962" r="42125" b="19288"/>
          <a:stretch/>
        </p:blipFill>
        <p:spPr>
          <a:xfrm>
            <a:off x="85490" y="4424552"/>
            <a:ext cx="5066583" cy="2400502"/>
          </a:xfrm>
          <a:prstGeom prst="rect">
            <a:avLst/>
          </a:prstGeom>
        </p:spPr>
      </p:pic>
      <p:sp>
        <p:nvSpPr>
          <p:cNvPr id="130" name="フリーフォーム 129"/>
          <p:cNvSpPr/>
          <p:nvPr/>
        </p:nvSpPr>
        <p:spPr>
          <a:xfrm>
            <a:off x="123202" y="4588027"/>
            <a:ext cx="5200109" cy="2248692"/>
          </a:xfrm>
          <a:custGeom>
            <a:avLst/>
            <a:gdLst>
              <a:gd name="connsiteX0" fmla="*/ 4497985 w 5200109"/>
              <a:gd name="connsiteY0" fmla="*/ 1130261 h 2248692"/>
              <a:gd name="connsiteX1" fmla="*/ 4504055 w 5200109"/>
              <a:gd name="connsiteY1" fmla="*/ 1136701 h 2248692"/>
              <a:gd name="connsiteX2" fmla="*/ 4497574 w 5200109"/>
              <a:gd name="connsiteY2" fmla="*/ 1136701 h 2248692"/>
              <a:gd name="connsiteX3" fmla="*/ 4491876 w 5200109"/>
              <a:gd name="connsiteY3" fmla="*/ 1130454 h 2248692"/>
              <a:gd name="connsiteX4" fmla="*/ 4084955 w 5200109"/>
              <a:gd name="connsiteY4" fmla="*/ 720776 h 2248692"/>
              <a:gd name="connsiteX5" fmla="*/ 4090459 w 5200109"/>
              <a:gd name="connsiteY5" fmla="*/ 726992 h 2248692"/>
              <a:gd name="connsiteX6" fmla="*/ 4087018 w 5200109"/>
              <a:gd name="connsiteY6" fmla="*/ 726992 h 2248692"/>
              <a:gd name="connsiteX7" fmla="*/ 4443949 w 5200109"/>
              <a:gd name="connsiteY7" fmla="*/ 1126192 h 2248692"/>
              <a:gd name="connsiteX8" fmla="*/ 4453255 w 5200109"/>
              <a:gd name="connsiteY8" fmla="*/ 1136701 h 2248692"/>
              <a:gd name="connsiteX9" fmla="*/ 4497574 w 5200109"/>
              <a:gd name="connsiteY9" fmla="*/ 1136701 h 2248692"/>
              <a:gd name="connsiteX10" fmla="*/ 4498975 w 5200109"/>
              <a:gd name="connsiteY10" fmla="*/ 1138237 h 2248692"/>
              <a:gd name="connsiteX11" fmla="*/ 5038136 w 5200109"/>
              <a:gd name="connsiteY11" fmla="*/ 1123261 h 2248692"/>
              <a:gd name="connsiteX12" fmla="*/ 5037771 w 5200109"/>
              <a:gd name="connsiteY12" fmla="*/ 1113260 h 2248692"/>
              <a:gd name="connsiteX13" fmla="*/ 5053805 w 5200109"/>
              <a:gd name="connsiteY13" fmla="*/ 1112755 h 2248692"/>
              <a:gd name="connsiteX14" fmla="*/ 5037310 w 5200109"/>
              <a:gd name="connsiteY14" fmla="*/ 1100609 h 2248692"/>
              <a:gd name="connsiteX15" fmla="*/ 5037205 w 5200109"/>
              <a:gd name="connsiteY15" fmla="*/ 1097726 h 2248692"/>
              <a:gd name="connsiteX16" fmla="*/ 4568825 w 5200109"/>
              <a:gd name="connsiteY16" fmla="*/ 750887 h 2248692"/>
              <a:gd name="connsiteX17" fmla="*/ 4562181 w 5200109"/>
              <a:gd name="connsiteY17" fmla="*/ 750741 h 2248692"/>
              <a:gd name="connsiteX18" fmla="*/ 4535805 w 5200109"/>
              <a:gd name="connsiteY18" fmla="*/ 731318 h 2248692"/>
              <a:gd name="connsiteX19" fmla="*/ 4535805 w 5200109"/>
              <a:gd name="connsiteY19" fmla="*/ 727126 h 2248692"/>
              <a:gd name="connsiteX20" fmla="*/ 4530001 w 5200109"/>
              <a:gd name="connsiteY20" fmla="*/ 727044 h 2248692"/>
              <a:gd name="connsiteX21" fmla="*/ 4529930 w 5200109"/>
              <a:gd name="connsiteY21" fmla="*/ 726992 h 2248692"/>
              <a:gd name="connsiteX22" fmla="*/ 4526291 w 5200109"/>
              <a:gd name="connsiteY22" fmla="*/ 726992 h 2248692"/>
              <a:gd name="connsiteX23" fmla="*/ 2867025 w 5200109"/>
              <a:gd name="connsiteY23" fmla="*/ 0 h 2248692"/>
              <a:gd name="connsiteX24" fmla="*/ 3219450 w 5200109"/>
              <a:gd name="connsiteY24" fmla="*/ 361950 h 2248692"/>
              <a:gd name="connsiteX25" fmla="*/ 3300413 w 5200109"/>
              <a:gd name="connsiteY25" fmla="*/ 438150 h 2248692"/>
              <a:gd name="connsiteX26" fmla="*/ 4181475 w 5200109"/>
              <a:gd name="connsiteY26" fmla="*/ 452437 h 2248692"/>
              <a:gd name="connsiteX27" fmla="*/ 5016397 w 5200109"/>
              <a:gd name="connsiteY27" fmla="*/ 527141 h 2248692"/>
              <a:gd name="connsiteX28" fmla="*/ 5015959 w 5200109"/>
              <a:gd name="connsiteY28" fmla="*/ 515142 h 2248692"/>
              <a:gd name="connsiteX29" fmla="*/ 5200109 w 5200109"/>
              <a:gd name="connsiteY29" fmla="*/ 540542 h 2248692"/>
              <a:gd name="connsiteX30" fmla="*/ 5193759 w 5200109"/>
              <a:gd name="connsiteY30" fmla="*/ 2245517 h 2248692"/>
              <a:gd name="connsiteX31" fmla="*/ 5152484 w 5200109"/>
              <a:gd name="connsiteY31" fmla="*/ 2248692 h 2248692"/>
              <a:gd name="connsiteX32" fmla="*/ 5100468 w 5200109"/>
              <a:gd name="connsiteY32" fmla="*/ 2194508 h 2248692"/>
              <a:gd name="connsiteX33" fmla="*/ 5100538 w 5200109"/>
              <a:gd name="connsiteY33" fmla="*/ 2202689 h 2248692"/>
              <a:gd name="connsiteX34" fmla="*/ 4857731 w 5200109"/>
              <a:gd name="connsiteY34" fmla="*/ 1961841 h 2248692"/>
              <a:gd name="connsiteX35" fmla="*/ 4852988 w 5200109"/>
              <a:gd name="connsiteY35" fmla="*/ 1947862 h 2248692"/>
              <a:gd name="connsiteX36" fmla="*/ 3729038 w 5200109"/>
              <a:gd name="connsiteY36" fmla="*/ 790575 h 2248692"/>
              <a:gd name="connsiteX37" fmla="*/ 3224213 w 5200109"/>
              <a:gd name="connsiteY37" fmla="*/ 800100 h 2248692"/>
              <a:gd name="connsiteX38" fmla="*/ 2757488 w 5200109"/>
              <a:gd name="connsiteY38" fmla="*/ 104775 h 2248692"/>
              <a:gd name="connsiteX39" fmla="*/ 1400175 w 5200109"/>
              <a:gd name="connsiteY39" fmla="*/ 85725 h 2248692"/>
              <a:gd name="connsiteX40" fmla="*/ 1014413 w 5200109"/>
              <a:gd name="connsiteY40" fmla="*/ 400050 h 2248692"/>
              <a:gd name="connsiteX41" fmla="*/ 0 w 5200109"/>
              <a:gd name="connsiteY41" fmla="*/ 319087 h 2248692"/>
              <a:gd name="connsiteX42" fmla="*/ 0 w 5200109"/>
              <a:gd name="connsiteY42" fmla="*/ 185737 h 2248692"/>
              <a:gd name="connsiteX43" fmla="*/ 1000125 w 5200109"/>
              <a:gd name="connsiteY43" fmla="*/ 247650 h 2248692"/>
              <a:gd name="connsiteX44" fmla="*/ 1409700 w 5200109"/>
              <a:gd name="connsiteY44" fmla="*/ 23812 h 224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200109" h="2248692">
                <a:moveTo>
                  <a:pt x="4497985" y="1130261"/>
                </a:moveTo>
                <a:lnTo>
                  <a:pt x="4504055" y="1136701"/>
                </a:lnTo>
                <a:lnTo>
                  <a:pt x="4497574" y="1136701"/>
                </a:lnTo>
                <a:lnTo>
                  <a:pt x="4491876" y="1130454"/>
                </a:lnTo>
                <a:close/>
                <a:moveTo>
                  <a:pt x="4084955" y="720776"/>
                </a:moveTo>
                <a:lnTo>
                  <a:pt x="4090459" y="726992"/>
                </a:lnTo>
                <a:lnTo>
                  <a:pt x="4087018" y="726992"/>
                </a:lnTo>
                <a:lnTo>
                  <a:pt x="4443949" y="1126192"/>
                </a:lnTo>
                <a:lnTo>
                  <a:pt x="4453255" y="1136701"/>
                </a:lnTo>
                <a:lnTo>
                  <a:pt x="4497574" y="1136701"/>
                </a:lnTo>
                <a:lnTo>
                  <a:pt x="4498975" y="1138237"/>
                </a:lnTo>
                <a:lnTo>
                  <a:pt x="5038136" y="1123261"/>
                </a:lnTo>
                <a:lnTo>
                  <a:pt x="5037771" y="1113260"/>
                </a:lnTo>
                <a:lnTo>
                  <a:pt x="5053805" y="1112755"/>
                </a:lnTo>
                <a:lnTo>
                  <a:pt x="5037310" y="1100609"/>
                </a:lnTo>
                <a:lnTo>
                  <a:pt x="5037205" y="1097726"/>
                </a:lnTo>
                <a:lnTo>
                  <a:pt x="4568825" y="750887"/>
                </a:lnTo>
                <a:lnTo>
                  <a:pt x="4562181" y="750741"/>
                </a:lnTo>
                <a:lnTo>
                  <a:pt x="4535805" y="731318"/>
                </a:lnTo>
                <a:lnTo>
                  <a:pt x="4535805" y="727126"/>
                </a:lnTo>
                <a:lnTo>
                  <a:pt x="4530001" y="727044"/>
                </a:lnTo>
                <a:lnTo>
                  <a:pt x="4529930" y="726992"/>
                </a:lnTo>
                <a:lnTo>
                  <a:pt x="4526291" y="726992"/>
                </a:lnTo>
                <a:close/>
                <a:moveTo>
                  <a:pt x="2867025" y="0"/>
                </a:moveTo>
                <a:lnTo>
                  <a:pt x="3219450" y="361950"/>
                </a:lnTo>
                <a:lnTo>
                  <a:pt x="3300413" y="438150"/>
                </a:lnTo>
                <a:lnTo>
                  <a:pt x="4181475" y="452437"/>
                </a:lnTo>
                <a:lnTo>
                  <a:pt x="5016397" y="527141"/>
                </a:lnTo>
                <a:lnTo>
                  <a:pt x="5015959" y="515142"/>
                </a:lnTo>
                <a:lnTo>
                  <a:pt x="5200109" y="540542"/>
                </a:lnTo>
                <a:cubicBezTo>
                  <a:pt x="5197992" y="1108867"/>
                  <a:pt x="5195876" y="1677192"/>
                  <a:pt x="5193759" y="2245517"/>
                </a:cubicBezTo>
                <a:lnTo>
                  <a:pt x="5152484" y="2248692"/>
                </a:lnTo>
                <a:lnTo>
                  <a:pt x="5100468" y="2194508"/>
                </a:lnTo>
                <a:lnTo>
                  <a:pt x="5100538" y="2202689"/>
                </a:lnTo>
                <a:lnTo>
                  <a:pt x="4857731" y="1961841"/>
                </a:lnTo>
                <a:lnTo>
                  <a:pt x="4852988" y="1947862"/>
                </a:lnTo>
                <a:lnTo>
                  <a:pt x="3729038" y="790575"/>
                </a:lnTo>
                <a:lnTo>
                  <a:pt x="3224213" y="800100"/>
                </a:lnTo>
                <a:lnTo>
                  <a:pt x="2757488" y="104775"/>
                </a:lnTo>
                <a:lnTo>
                  <a:pt x="1400175" y="85725"/>
                </a:lnTo>
                <a:lnTo>
                  <a:pt x="1014413" y="400050"/>
                </a:lnTo>
                <a:lnTo>
                  <a:pt x="0" y="319087"/>
                </a:lnTo>
                <a:lnTo>
                  <a:pt x="0" y="185737"/>
                </a:lnTo>
                <a:lnTo>
                  <a:pt x="1000125" y="247650"/>
                </a:lnTo>
                <a:lnTo>
                  <a:pt x="1409700" y="23812"/>
                </a:lnTo>
                <a:close/>
              </a:path>
            </a:pathLst>
          </a:custGeom>
          <a:solidFill>
            <a:srgbClr val="FCE7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Meiryo UI" panose="020B0604030504040204" pitchFamily="50" charset="-128"/>
              <a:ea typeface="Meiryo UI" panose="020B0604030504040204" pitchFamily="50" charset="-128"/>
            </a:endParaRPr>
          </a:p>
        </p:txBody>
      </p:sp>
      <p:pic>
        <p:nvPicPr>
          <p:cNvPr id="131" name="図 130"/>
          <p:cNvPicPr>
            <a:picLocks noChangeAspect="1"/>
          </p:cNvPicPr>
          <p:nvPr/>
        </p:nvPicPr>
        <p:blipFill rotWithShape="1">
          <a:blip r:embed="rId2" cstate="print">
            <a:extLst>
              <a:ext uri="{28A0092B-C50C-407E-A947-70E740481C1C}">
                <a14:useLocalDpi xmlns:a14="http://schemas.microsoft.com/office/drawing/2010/main" val="0"/>
              </a:ext>
            </a:extLst>
          </a:blip>
          <a:srcRect l="53720" t="13963" r="41564" b="70809"/>
          <a:stretch/>
        </p:blipFill>
        <p:spPr>
          <a:xfrm>
            <a:off x="4895559" y="4238253"/>
            <a:ext cx="412285" cy="547665"/>
          </a:xfrm>
          <a:prstGeom prst="rect">
            <a:avLst/>
          </a:prstGeom>
        </p:spPr>
      </p:pic>
      <p:pic>
        <p:nvPicPr>
          <p:cNvPr id="132" name="図 131"/>
          <p:cNvPicPr>
            <a:picLocks noChangeAspect="1"/>
          </p:cNvPicPr>
          <p:nvPr/>
        </p:nvPicPr>
        <p:blipFill rotWithShape="1">
          <a:blip r:embed="rId2" cstate="print">
            <a:extLst>
              <a:ext uri="{28A0092B-C50C-407E-A947-70E740481C1C}">
                <a14:useLocalDpi xmlns:a14="http://schemas.microsoft.com/office/drawing/2010/main" val="0"/>
              </a:ext>
            </a:extLst>
          </a:blip>
          <a:srcRect l="-78" t="13963" r="68600" b="82445"/>
          <a:stretch/>
        </p:blipFill>
        <p:spPr>
          <a:xfrm>
            <a:off x="85490" y="4300190"/>
            <a:ext cx="2752002" cy="129210"/>
          </a:xfrm>
          <a:prstGeom prst="rect">
            <a:avLst/>
          </a:prstGeom>
        </p:spPr>
      </p:pic>
      <p:pic>
        <p:nvPicPr>
          <p:cNvPr id="133" name="図 132"/>
          <p:cNvPicPr>
            <a:picLocks noChangeAspect="1"/>
          </p:cNvPicPr>
          <p:nvPr/>
        </p:nvPicPr>
        <p:blipFill rotWithShape="1">
          <a:blip r:embed="rId2" cstate="print">
            <a:extLst>
              <a:ext uri="{28A0092B-C50C-407E-A947-70E740481C1C}">
                <a14:useLocalDpi xmlns:a14="http://schemas.microsoft.com/office/drawing/2010/main" val="0"/>
              </a:ext>
            </a:extLst>
          </a:blip>
          <a:srcRect l="-78" t="13963" r="68600" b="82445"/>
          <a:stretch/>
        </p:blipFill>
        <p:spPr>
          <a:xfrm>
            <a:off x="2449088" y="4300190"/>
            <a:ext cx="2752002" cy="129210"/>
          </a:xfrm>
          <a:prstGeom prst="rect">
            <a:avLst/>
          </a:prstGeom>
        </p:spPr>
      </p:pic>
      <p:pic>
        <p:nvPicPr>
          <p:cNvPr id="134" name="図 133"/>
          <p:cNvPicPr>
            <a:picLocks noChangeAspect="1"/>
          </p:cNvPicPr>
          <p:nvPr/>
        </p:nvPicPr>
        <p:blipFill rotWithShape="1">
          <a:blip r:embed="rId2" cstate="print">
            <a:extLst>
              <a:ext uri="{28A0092B-C50C-407E-A947-70E740481C1C}">
                <a14:useLocalDpi xmlns:a14="http://schemas.microsoft.com/office/drawing/2010/main" val="0"/>
              </a:ext>
            </a:extLst>
          </a:blip>
          <a:srcRect l="-78" t="13963" r="68600" b="82445"/>
          <a:stretch/>
        </p:blipFill>
        <p:spPr>
          <a:xfrm>
            <a:off x="85490" y="4239522"/>
            <a:ext cx="2752002" cy="129210"/>
          </a:xfrm>
          <a:prstGeom prst="rect">
            <a:avLst/>
          </a:prstGeom>
        </p:spPr>
      </p:pic>
      <p:pic>
        <p:nvPicPr>
          <p:cNvPr id="136" name="図 135"/>
          <p:cNvPicPr>
            <a:picLocks noChangeAspect="1"/>
          </p:cNvPicPr>
          <p:nvPr/>
        </p:nvPicPr>
        <p:blipFill rotWithShape="1">
          <a:blip r:embed="rId2" cstate="print">
            <a:extLst>
              <a:ext uri="{28A0092B-C50C-407E-A947-70E740481C1C}">
                <a14:useLocalDpi xmlns:a14="http://schemas.microsoft.com/office/drawing/2010/main" val="0"/>
              </a:ext>
            </a:extLst>
          </a:blip>
          <a:srcRect l="-78" t="13963" r="68600" b="82445"/>
          <a:stretch/>
        </p:blipFill>
        <p:spPr>
          <a:xfrm>
            <a:off x="2449088" y="4239522"/>
            <a:ext cx="2752002" cy="129210"/>
          </a:xfrm>
          <a:prstGeom prst="rect">
            <a:avLst/>
          </a:prstGeom>
        </p:spPr>
      </p:pic>
      <p:sp>
        <p:nvSpPr>
          <p:cNvPr id="137" name="正方形/長方形 33"/>
          <p:cNvSpPr>
            <a:spLocks noChangeAspect="1"/>
          </p:cNvSpPr>
          <p:nvPr/>
        </p:nvSpPr>
        <p:spPr>
          <a:xfrm>
            <a:off x="529184" y="5866407"/>
            <a:ext cx="679400"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下水道の整備</a:t>
            </a:r>
          </a:p>
        </p:txBody>
      </p:sp>
      <p:sp>
        <p:nvSpPr>
          <p:cNvPr id="138" name="正方形/長方形 34"/>
          <p:cNvSpPr>
            <a:spLocks noChangeAspect="1"/>
          </p:cNvSpPr>
          <p:nvPr/>
        </p:nvSpPr>
        <p:spPr>
          <a:xfrm>
            <a:off x="929784" y="6055049"/>
            <a:ext cx="962514"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地域防災施設の整備</a:t>
            </a:r>
          </a:p>
        </p:txBody>
      </p:sp>
      <p:sp>
        <p:nvSpPr>
          <p:cNvPr id="139" name="正方形/長方形 35"/>
          <p:cNvSpPr>
            <a:spLocks noChangeAspect="1"/>
          </p:cNvSpPr>
          <p:nvPr/>
        </p:nvSpPr>
        <p:spPr>
          <a:xfrm>
            <a:off x="988782" y="6443281"/>
            <a:ext cx="831818"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公営住宅の整備</a:t>
            </a:r>
          </a:p>
        </p:txBody>
      </p:sp>
      <p:cxnSp>
        <p:nvCxnSpPr>
          <p:cNvPr id="140" name="直線コネクタ 47"/>
          <p:cNvCxnSpPr>
            <a:stCxn id="282" idx="1"/>
            <a:endCxn id="246" idx="5"/>
          </p:cNvCxnSpPr>
          <p:nvPr/>
        </p:nvCxnSpPr>
        <p:spPr>
          <a:xfrm flipH="1" flipV="1">
            <a:off x="2893599" y="5639908"/>
            <a:ext cx="103676" cy="5289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1" name="直線コネクタ 48"/>
          <p:cNvCxnSpPr>
            <a:stCxn id="282" idx="1"/>
            <a:endCxn id="148" idx="2"/>
          </p:cNvCxnSpPr>
          <p:nvPr/>
        </p:nvCxnSpPr>
        <p:spPr>
          <a:xfrm flipH="1">
            <a:off x="2007246" y="5692806"/>
            <a:ext cx="990029" cy="22790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2" name="円/楕円 32"/>
          <p:cNvSpPr/>
          <p:nvPr/>
        </p:nvSpPr>
        <p:spPr>
          <a:xfrm>
            <a:off x="598742" y="5672446"/>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3" name="円/楕円 222"/>
          <p:cNvSpPr/>
          <p:nvPr/>
        </p:nvSpPr>
        <p:spPr>
          <a:xfrm>
            <a:off x="939284" y="5460477"/>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4" name="円/楕円 223"/>
          <p:cNvSpPr/>
          <p:nvPr/>
        </p:nvSpPr>
        <p:spPr>
          <a:xfrm>
            <a:off x="1347531" y="5149653"/>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5" name="円/楕円 224"/>
          <p:cNvSpPr/>
          <p:nvPr/>
        </p:nvSpPr>
        <p:spPr>
          <a:xfrm>
            <a:off x="1697156" y="5600894"/>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6" name="円/楕円 225"/>
          <p:cNvSpPr/>
          <p:nvPr/>
        </p:nvSpPr>
        <p:spPr>
          <a:xfrm>
            <a:off x="2327238" y="6227879"/>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7" name="円/楕円 226"/>
          <p:cNvSpPr/>
          <p:nvPr/>
        </p:nvSpPr>
        <p:spPr>
          <a:xfrm>
            <a:off x="2460995" y="6318946"/>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8" name="円/楕円 227"/>
          <p:cNvSpPr/>
          <p:nvPr/>
        </p:nvSpPr>
        <p:spPr>
          <a:xfrm>
            <a:off x="2007246" y="5884857"/>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9" name="円/楕円 228"/>
          <p:cNvSpPr/>
          <p:nvPr/>
        </p:nvSpPr>
        <p:spPr>
          <a:xfrm>
            <a:off x="2175233" y="6373316"/>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0" name="円/楕円 229"/>
          <p:cNvSpPr/>
          <p:nvPr/>
        </p:nvSpPr>
        <p:spPr>
          <a:xfrm>
            <a:off x="2227121" y="4981789"/>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1" name="円/楕円 230"/>
          <p:cNvSpPr/>
          <p:nvPr/>
        </p:nvSpPr>
        <p:spPr>
          <a:xfrm>
            <a:off x="1567952" y="5065812"/>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円/楕円 231"/>
          <p:cNvSpPr/>
          <p:nvPr/>
        </p:nvSpPr>
        <p:spPr>
          <a:xfrm>
            <a:off x="2383738" y="4975578"/>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3" name="円/楕円 232"/>
          <p:cNvSpPr/>
          <p:nvPr/>
        </p:nvSpPr>
        <p:spPr>
          <a:xfrm>
            <a:off x="2634039" y="4991860"/>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4" name="円/楕円 233"/>
          <p:cNvSpPr/>
          <p:nvPr/>
        </p:nvSpPr>
        <p:spPr>
          <a:xfrm>
            <a:off x="2435085" y="6117057"/>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5" name="円/楕円 234"/>
          <p:cNvSpPr/>
          <p:nvPr/>
        </p:nvSpPr>
        <p:spPr>
          <a:xfrm>
            <a:off x="2723829" y="5346081"/>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6" name="円/楕円 235"/>
          <p:cNvSpPr/>
          <p:nvPr/>
        </p:nvSpPr>
        <p:spPr>
          <a:xfrm>
            <a:off x="2832389" y="5578698"/>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7" name="円/楕円 236"/>
          <p:cNvSpPr/>
          <p:nvPr/>
        </p:nvSpPr>
        <p:spPr>
          <a:xfrm>
            <a:off x="2194614" y="5884236"/>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8" name="正方形/長方形 74"/>
          <p:cNvSpPr>
            <a:spLocks noChangeAspect="1"/>
          </p:cNvSpPr>
          <p:nvPr/>
        </p:nvSpPr>
        <p:spPr>
          <a:xfrm>
            <a:off x="140059" y="6034396"/>
            <a:ext cx="609916"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河川の整備</a:t>
            </a:r>
          </a:p>
        </p:txBody>
      </p:sp>
      <p:cxnSp>
        <p:nvCxnSpPr>
          <p:cNvPr id="249" name="直線コネクタ 44"/>
          <p:cNvCxnSpPr/>
          <p:nvPr/>
        </p:nvCxnSpPr>
        <p:spPr>
          <a:xfrm>
            <a:off x="4251468" y="5063494"/>
            <a:ext cx="150505" cy="246520"/>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50" name="テキスト ボックス 79"/>
          <p:cNvSpPr txBox="1"/>
          <p:nvPr/>
        </p:nvSpPr>
        <p:spPr>
          <a:xfrm>
            <a:off x="3320164" y="5161996"/>
            <a:ext cx="844960" cy="107722"/>
          </a:xfrm>
          <a:prstGeom prst="rect">
            <a:avLst/>
          </a:prstGeom>
          <a:solidFill>
            <a:schemeClr val="bg1"/>
          </a:solidFill>
          <a:ln w="6350">
            <a:noFill/>
          </a:ln>
        </p:spPr>
        <p:txBody>
          <a:bodyPr wrap="square" lIns="0" tIns="0" rIns="0" bIns="0" rtlCol="0" anchor="ctr" anchorCtr="0">
            <a:spAutoFit/>
          </a:bodyPr>
          <a:lstStyle/>
          <a:p>
            <a:pPr algn="ctr" fontAlgn="auto">
              <a:spcBef>
                <a:spcPts val="0"/>
              </a:spcBef>
              <a:spcAft>
                <a:spcPts val="0"/>
              </a:spcAft>
              <a:defRPr/>
            </a:pPr>
            <a:r>
              <a:rPr kumimoji="0" lang="ja-JP" altLang="en-US" sz="700" b="1" kern="0" dirty="0">
                <a:latin typeface="Meiryo UI" panose="020B0604030504040204" pitchFamily="50" charset="-128"/>
                <a:ea typeface="Meiryo UI" panose="020B0604030504040204" pitchFamily="50" charset="-128"/>
                <a:cs typeface="Meiryo UI" panose="020B0604030504040204" pitchFamily="50" charset="-128"/>
              </a:rPr>
              <a:t>市街化調整区域等</a:t>
            </a:r>
            <a:endParaRPr kumimoji="0" lang="en-US" altLang="ja-JP" sz="700" b="1"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1" name="テキスト ボックス 79"/>
          <p:cNvSpPr txBox="1"/>
          <p:nvPr/>
        </p:nvSpPr>
        <p:spPr>
          <a:xfrm>
            <a:off x="120891" y="5273403"/>
            <a:ext cx="680007" cy="107722"/>
          </a:xfrm>
          <a:prstGeom prst="rect">
            <a:avLst/>
          </a:prstGeom>
          <a:solidFill>
            <a:schemeClr val="bg1"/>
          </a:solidFill>
          <a:ln w="6350">
            <a:noFill/>
          </a:ln>
        </p:spPr>
        <p:txBody>
          <a:bodyPr wrap="square" lIns="72000" tIns="0" rIns="72000" bIns="0" rtlCol="0" anchor="ctr" anchorCtr="0">
            <a:spAutoFit/>
          </a:bodyPr>
          <a:lstStyle/>
          <a:p>
            <a:pPr algn="ctr" fontAlgn="auto">
              <a:spcBef>
                <a:spcPts val="0"/>
              </a:spcBef>
              <a:spcAft>
                <a:spcPts val="0"/>
              </a:spcAft>
              <a:defRPr/>
            </a:pPr>
            <a:r>
              <a:rPr kumimoji="0" lang="ja-JP" altLang="en-US" sz="700" b="1" kern="0" dirty="0">
                <a:latin typeface="Meiryo UI" panose="020B0604030504040204" pitchFamily="50" charset="-128"/>
                <a:ea typeface="Meiryo UI" panose="020B0604030504040204" pitchFamily="50" charset="-128"/>
                <a:cs typeface="Meiryo UI" panose="020B0604030504040204" pitchFamily="50" charset="-128"/>
              </a:rPr>
              <a:t>市街化区域等</a:t>
            </a:r>
            <a:endParaRPr kumimoji="0" lang="en-US" altLang="ja-JP" sz="700" b="1"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2" name="正方形/長方形 32"/>
          <p:cNvSpPr>
            <a:spLocks noChangeAspect="1"/>
          </p:cNvSpPr>
          <p:nvPr/>
        </p:nvSpPr>
        <p:spPr>
          <a:xfrm>
            <a:off x="1276462" y="5865515"/>
            <a:ext cx="604443"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公園の整備</a:t>
            </a:r>
          </a:p>
        </p:txBody>
      </p:sp>
      <p:pic>
        <p:nvPicPr>
          <p:cNvPr id="253" name="図 252"/>
          <p:cNvPicPr>
            <a:picLocks noChangeAspect="1"/>
          </p:cNvPicPr>
          <p:nvPr/>
        </p:nvPicPr>
        <p:blipFill rotWithShape="1">
          <a:blip r:embed="rId4" cstate="print">
            <a:extLst>
              <a:ext uri="{28A0092B-C50C-407E-A947-70E740481C1C}">
                <a14:useLocalDpi xmlns:a14="http://schemas.microsoft.com/office/drawing/2010/main" val="0"/>
              </a:ext>
            </a:extLst>
          </a:blip>
          <a:srcRect l="2910" t="93258" r="592" b="3438"/>
          <a:stretch/>
        </p:blipFill>
        <p:spPr>
          <a:xfrm>
            <a:off x="166184" y="6717399"/>
            <a:ext cx="4521227" cy="81590"/>
          </a:xfrm>
          <a:prstGeom prst="rect">
            <a:avLst/>
          </a:prstGeom>
        </p:spPr>
      </p:pic>
      <p:sp>
        <p:nvSpPr>
          <p:cNvPr id="254" name="正方形/長方形 72"/>
          <p:cNvSpPr>
            <a:spLocks noChangeAspect="1"/>
          </p:cNvSpPr>
          <p:nvPr/>
        </p:nvSpPr>
        <p:spPr>
          <a:xfrm>
            <a:off x="1690310" y="6638792"/>
            <a:ext cx="1221884" cy="144000"/>
          </a:xfrm>
          <a:prstGeom prst="rect">
            <a:avLst/>
          </a:prstGeom>
          <a:solidFill>
            <a:srgbClr val="E2FFA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にぎわい創出イベントの支援</a:t>
            </a:r>
          </a:p>
        </p:txBody>
      </p:sp>
      <p:sp>
        <p:nvSpPr>
          <p:cNvPr id="255" name="正方形/長方形 73"/>
          <p:cNvSpPr>
            <a:spLocks noChangeAspect="1"/>
          </p:cNvSpPr>
          <p:nvPr/>
        </p:nvSpPr>
        <p:spPr>
          <a:xfrm>
            <a:off x="3200226" y="6636219"/>
            <a:ext cx="1287775" cy="144000"/>
          </a:xfrm>
          <a:prstGeom prst="rect">
            <a:avLst/>
          </a:prstGeom>
          <a:solidFill>
            <a:srgbClr val="E2FFA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コミュニティバス運行社会実験</a:t>
            </a:r>
          </a:p>
        </p:txBody>
      </p:sp>
      <p:sp>
        <p:nvSpPr>
          <p:cNvPr id="256" name="楕円 255"/>
          <p:cNvSpPr/>
          <p:nvPr/>
        </p:nvSpPr>
        <p:spPr>
          <a:xfrm>
            <a:off x="3445211" y="4517165"/>
            <a:ext cx="1110498" cy="22094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57" name="円/楕円 232"/>
          <p:cNvSpPr/>
          <p:nvPr/>
        </p:nvSpPr>
        <p:spPr>
          <a:xfrm>
            <a:off x="3631416" y="4556026"/>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258" name="直線コネクタ 44"/>
          <p:cNvCxnSpPr>
            <a:stCxn id="257" idx="0"/>
            <a:endCxn id="260" idx="2"/>
          </p:cNvCxnSpPr>
          <p:nvPr/>
        </p:nvCxnSpPr>
        <p:spPr>
          <a:xfrm flipV="1">
            <a:off x="3667272" y="4421908"/>
            <a:ext cx="31465" cy="13411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9" name="直線コネクタ 44"/>
          <p:cNvCxnSpPr>
            <a:stCxn id="303" idx="0"/>
          </p:cNvCxnSpPr>
          <p:nvPr/>
        </p:nvCxnSpPr>
        <p:spPr>
          <a:xfrm flipV="1">
            <a:off x="3628941" y="4742700"/>
            <a:ext cx="224513" cy="164685"/>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60" name="正方形/長方形 30"/>
          <p:cNvSpPr>
            <a:spLocks noChangeAspect="1"/>
          </p:cNvSpPr>
          <p:nvPr/>
        </p:nvSpPr>
        <p:spPr>
          <a:xfrm>
            <a:off x="3164553" y="4277908"/>
            <a:ext cx="1068367"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誘導施設相当施設の整備</a:t>
            </a:r>
          </a:p>
        </p:txBody>
      </p:sp>
      <p:sp>
        <p:nvSpPr>
          <p:cNvPr id="261" name="正方形/長方形 29"/>
          <p:cNvSpPr>
            <a:spLocks noChangeAspect="1"/>
          </p:cNvSpPr>
          <p:nvPr/>
        </p:nvSpPr>
        <p:spPr>
          <a:xfrm>
            <a:off x="1254153" y="4304423"/>
            <a:ext cx="1277181"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駅前広場・歩行者デッキの整備</a:t>
            </a:r>
          </a:p>
        </p:txBody>
      </p:sp>
      <p:sp>
        <p:nvSpPr>
          <p:cNvPr id="262" name="正方形/長方形 27"/>
          <p:cNvSpPr>
            <a:spLocks noChangeAspect="1"/>
          </p:cNvSpPr>
          <p:nvPr/>
        </p:nvSpPr>
        <p:spPr>
          <a:xfrm>
            <a:off x="293776" y="4586879"/>
            <a:ext cx="871308"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共同駐車場の整備</a:t>
            </a:r>
          </a:p>
        </p:txBody>
      </p:sp>
      <p:grpSp>
        <p:nvGrpSpPr>
          <p:cNvPr id="263" name="グループ化 262"/>
          <p:cNvGrpSpPr/>
          <p:nvPr/>
        </p:nvGrpSpPr>
        <p:grpSpPr>
          <a:xfrm>
            <a:off x="4400550" y="4217854"/>
            <a:ext cx="935350" cy="356721"/>
            <a:chOff x="4405971" y="4522853"/>
            <a:chExt cx="957169" cy="356721"/>
          </a:xfrm>
        </p:grpSpPr>
        <p:sp>
          <p:nvSpPr>
            <p:cNvPr id="264" name="テキスト ボックス 127"/>
            <p:cNvSpPr txBox="1"/>
            <p:nvPr/>
          </p:nvSpPr>
          <p:spPr>
            <a:xfrm>
              <a:off x="4405971" y="4583784"/>
              <a:ext cx="949664" cy="243015"/>
            </a:xfrm>
            <a:prstGeom prst="rect">
              <a:avLst/>
            </a:prstGeom>
            <a:solidFill>
              <a:schemeClr val="tx1"/>
            </a:solidFill>
            <a:ln w="19050">
              <a:solidFill>
                <a:schemeClr val="tx1"/>
              </a:solidFill>
            </a:ln>
          </p:spPr>
          <p:txBody>
            <a:bodyPr wrap="square" lIns="0" tIns="0" rIns="0" bIns="0" rtlCol="0" anchor="ctr" anchorCtr="0">
              <a:noAutofit/>
            </a:bodyPr>
            <a:lstStyle/>
            <a:p>
              <a:pPr algn="ctr" fontAlgn="auto">
                <a:lnSpc>
                  <a:spcPts val="1108"/>
                </a:lnSpc>
                <a:spcBef>
                  <a:spcPts val="0"/>
                </a:spcBef>
                <a:spcAft>
                  <a:spcPts val="0"/>
                </a:spcAft>
                <a:defRPr/>
              </a:pPr>
              <a:endParaRPr kumimoji="0" lang="ja-JP" altLang="en-US" sz="600" b="1" kern="0" dirty="0">
                <a:ln w="3175">
                  <a:noFill/>
                </a:ln>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65" name="テキスト ボックス 127"/>
            <p:cNvSpPr txBox="1"/>
            <p:nvPr/>
          </p:nvSpPr>
          <p:spPr>
            <a:xfrm>
              <a:off x="4413476" y="4522853"/>
              <a:ext cx="949664" cy="273821"/>
            </a:xfrm>
            <a:prstGeom prst="rect">
              <a:avLst/>
            </a:prstGeom>
            <a:noFill/>
            <a:ln w="19050">
              <a:noFill/>
            </a:ln>
          </p:spPr>
          <p:txBody>
            <a:bodyPr wrap="square" lIns="0" tIns="0" rIns="0" bIns="0" rtlCol="0" anchor="ctr" anchorCtr="0">
              <a:noAutofit/>
            </a:bodyPr>
            <a:lstStyle/>
            <a:p>
              <a:pPr algn="ctr" fontAlgn="auto">
                <a:lnSpc>
                  <a:spcPts val="1108"/>
                </a:lnSpc>
                <a:spcBef>
                  <a:spcPts val="0"/>
                </a:spcBef>
                <a:spcAft>
                  <a:spcPts val="0"/>
                </a:spcAft>
                <a:defRPr/>
              </a:pPr>
              <a:r>
                <a:rPr kumimoji="0" lang="ja-JP" altLang="en-US" sz="1000" b="1" dirty="0">
                  <a:ln w="3175">
                    <a:noFill/>
                  </a:ln>
                  <a:solidFill>
                    <a:schemeClr val="bg1"/>
                  </a:solidFill>
                  <a:latin typeface="Meiryo UI" panose="020B0604030504040204" pitchFamily="50" charset="-128"/>
                  <a:ea typeface="Meiryo UI" panose="020B0604030504040204" pitchFamily="50" charset="-128"/>
                  <a:cs typeface="Times New Roman" panose="02020603050405020304" pitchFamily="18" charset="0"/>
                </a:rPr>
                <a:t>地域生活拠点</a:t>
              </a:r>
              <a:endParaRPr kumimoji="0" lang="en-US" altLang="ja-JP" sz="1000" b="1" dirty="0">
                <a:ln w="3175">
                  <a:noFill/>
                </a:ln>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66" name="正方形/長方形 265"/>
            <p:cNvSpPr/>
            <p:nvPr/>
          </p:nvSpPr>
          <p:spPr>
            <a:xfrm>
              <a:off x="4455670" y="4666182"/>
              <a:ext cx="877163" cy="213392"/>
            </a:xfrm>
            <a:prstGeom prst="rect">
              <a:avLst/>
            </a:prstGeom>
          </p:spPr>
          <p:txBody>
            <a:bodyPr wrap="none">
              <a:spAutoFit/>
            </a:bodyPr>
            <a:lstStyle/>
            <a:p>
              <a:pPr algn="ctr" fontAlgn="auto">
                <a:lnSpc>
                  <a:spcPts val="1108"/>
                </a:lnSpc>
                <a:spcBef>
                  <a:spcPts val="0"/>
                </a:spcBef>
                <a:spcAft>
                  <a:spcPts val="0"/>
                </a:spcAft>
                <a:defRPr/>
              </a:pPr>
              <a:r>
                <a:rPr kumimoji="0" lang="ja-JP" altLang="en-US" sz="600" b="1" dirty="0">
                  <a:ln w="3175">
                    <a:noFill/>
                  </a:ln>
                  <a:solidFill>
                    <a:schemeClr val="bg1"/>
                  </a:solidFill>
                  <a:latin typeface="Meiryo UI" panose="020B0604030504040204" pitchFamily="50" charset="-128"/>
                  <a:ea typeface="Meiryo UI" panose="020B0604030504040204" pitchFamily="50" charset="-128"/>
                  <a:cs typeface="Times New Roman" panose="02020603050405020304" pitchFamily="18" charset="0"/>
                </a:rPr>
                <a:t>（都市計画区域外）</a:t>
              </a:r>
              <a:endParaRPr kumimoji="0" lang="ja-JP" altLang="en-US" sz="600" b="1" kern="0" dirty="0">
                <a:ln w="3175">
                  <a:noFill/>
                </a:ln>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grpSp>
      <p:cxnSp>
        <p:nvCxnSpPr>
          <p:cNvPr id="267" name="直線コネクタ 44"/>
          <p:cNvCxnSpPr/>
          <p:nvPr/>
        </p:nvCxnSpPr>
        <p:spPr>
          <a:xfrm flipH="1">
            <a:off x="2908930" y="5067126"/>
            <a:ext cx="95249" cy="54768"/>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268" name="直線コネクタ 53"/>
          <p:cNvCxnSpPr>
            <a:stCxn id="139" idx="3"/>
            <a:endCxn id="149" idx="2"/>
          </p:cNvCxnSpPr>
          <p:nvPr/>
        </p:nvCxnSpPr>
        <p:spPr>
          <a:xfrm flipV="1">
            <a:off x="1820600" y="6409172"/>
            <a:ext cx="354633" cy="10610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69" name="フリーフォーム 268"/>
          <p:cNvSpPr/>
          <p:nvPr/>
        </p:nvSpPr>
        <p:spPr>
          <a:xfrm>
            <a:off x="380042" y="4790901"/>
            <a:ext cx="4467225" cy="1790700"/>
          </a:xfrm>
          <a:custGeom>
            <a:avLst/>
            <a:gdLst>
              <a:gd name="connsiteX0" fmla="*/ 4467225 w 4467225"/>
              <a:gd name="connsiteY0" fmla="*/ 1790700 h 1790700"/>
              <a:gd name="connsiteX1" fmla="*/ 3743325 w 4467225"/>
              <a:gd name="connsiteY1" fmla="*/ 1033462 h 1790700"/>
              <a:gd name="connsiteX2" fmla="*/ 2847975 w 4467225"/>
              <a:gd name="connsiteY2" fmla="*/ 1023937 h 1790700"/>
              <a:gd name="connsiteX3" fmla="*/ 2438400 w 4467225"/>
              <a:gd name="connsiteY3" fmla="*/ 128587 h 1790700"/>
              <a:gd name="connsiteX4" fmla="*/ 2376487 w 4467225"/>
              <a:gd name="connsiteY4" fmla="*/ 128587 h 1790700"/>
              <a:gd name="connsiteX5" fmla="*/ 2333625 w 4467225"/>
              <a:gd name="connsiteY5" fmla="*/ 19050 h 1790700"/>
              <a:gd name="connsiteX6" fmla="*/ 1890712 w 4467225"/>
              <a:gd name="connsiteY6" fmla="*/ 0 h 1790700"/>
              <a:gd name="connsiteX7" fmla="*/ 1876425 w 4467225"/>
              <a:gd name="connsiteY7" fmla="*/ 76200 h 1790700"/>
              <a:gd name="connsiteX8" fmla="*/ 1790700 w 4467225"/>
              <a:gd name="connsiteY8" fmla="*/ 71437 h 1790700"/>
              <a:gd name="connsiteX9" fmla="*/ 1752600 w 4467225"/>
              <a:gd name="connsiteY9" fmla="*/ 238125 h 1790700"/>
              <a:gd name="connsiteX10" fmla="*/ 1138237 w 4467225"/>
              <a:gd name="connsiteY10" fmla="*/ 252412 h 1790700"/>
              <a:gd name="connsiteX11" fmla="*/ 423862 w 4467225"/>
              <a:gd name="connsiteY11" fmla="*/ 628650 h 1790700"/>
              <a:gd name="connsiteX12" fmla="*/ 419100 w 4467225"/>
              <a:gd name="connsiteY12" fmla="*/ 671512 h 1790700"/>
              <a:gd name="connsiteX13" fmla="*/ 0 w 4467225"/>
              <a:gd name="connsiteY13" fmla="*/ 1014412 h 1790700"/>
              <a:gd name="connsiteX14" fmla="*/ 1657350 w 4467225"/>
              <a:gd name="connsiteY14" fmla="*/ 1038225 h 1790700"/>
              <a:gd name="connsiteX15" fmla="*/ 1500187 w 4467225"/>
              <a:gd name="connsiteY15" fmla="*/ 1790700 h 1790700"/>
              <a:gd name="connsiteX16" fmla="*/ 4467225 w 4467225"/>
              <a:gd name="connsiteY16" fmla="*/ 1790700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67225" h="1790700">
                <a:moveTo>
                  <a:pt x="4467225" y="1790700"/>
                </a:moveTo>
                <a:lnTo>
                  <a:pt x="3743325" y="1033462"/>
                </a:lnTo>
                <a:lnTo>
                  <a:pt x="2847975" y="1023937"/>
                </a:lnTo>
                <a:lnTo>
                  <a:pt x="2438400" y="128587"/>
                </a:lnTo>
                <a:lnTo>
                  <a:pt x="2376487" y="128587"/>
                </a:lnTo>
                <a:lnTo>
                  <a:pt x="2333625" y="19050"/>
                </a:lnTo>
                <a:lnTo>
                  <a:pt x="1890712" y="0"/>
                </a:lnTo>
                <a:lnTo>
                  <a:pt x="1876425" y="76200"/>
                </a:lnTo>
                <a:lnTo>
                  <a:pt x="1790700" y="71437"/>
                </a:lnTo>
                <a:lnTo>
                  <a:pt x="1752600" y="238125"/>
                </a:lnTo>
                <a:lnTo>
                  <a:pt x="1138237" y="252412"/>
                </a:lnTo>
                <a:lnTo>
                  <a:pt x="423862" y="628650"/>
                </a:lnTo>
                <a:lnTo>
                  <a:pt x="419100" y="671512"/>
                </a:lnTo>
                <a:lnTo>
                  <a:pt x="0" y="1014412"/>
                </a:lnTo>
                <a:lnTo>
                  <a:pt x="1657350" y="1038225"/>
                </a:lnTo>
                <a:lnTo>
                  <a:pt x="1500187" y="1790700"/>
                </a:lnTo>
                <a:lnTo>
                  <a:pt x="4467225" y="179070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70" name="フリーフォーム 269"/>
          <p:cNvSpPr/>
          <p:nvPr/>
        </p:nvSpPr>
        <p:spPr>
          <a:xfrm>
            <a:off x="94292" y="4581349"/>
            <a:ext cx="5095875" cy="509587"/>
          </a:xfrm>
          <a:custGeom>
            <a:avLst/>
            <a:gdLst>
              <a:gd name="connsiteX0" fmla="*/ 0 w 5095875"/>
              <a:gd name="connsiteY0" fmla="*/ 185737 h 509587"/>
              <a:gd name="connsiteX1" fmla="*/ 995362 w 5095875"/>
              <a:gd name="connsiteY1" fmla="*/ 247650 h 509587"/>
              <a:gd name="connsiteX2" fmla="*/ 1371600 w 5095875"/>
              <a:gd name="connsiteY2" fmla="*/ 23812 h 509587"/>
              <a:gd name="connsiteX3" fmla="*/ 2895600 w 5095875"/>
              <a:gd name="connsiteY3" fmla="*/ 0 h 509587"/>
              <a:gd name="connsiteX4" fmla="*/ 3186112 w 5095875"/>
              <a:gd name="connsiteY4" fmla="*/ 295275 h 509587"/>
              <a:gd name="connsiteX5" fmla="*/ 3267075 w 5095875"/>
              <a:gd name="connsiteY5" fmla="*/ 428625 h 509587"/>
              <a:gd name="connsiteX6" fmla="*/ 4186237 w 5095875"/>
              <a:gd name="connsiteY6" fmla="*/ 442912 h 509587"/>
              <a:gd name="connsiteX7" fmla="*/ 4329112 w 5095875"/>
              <a:gd name="connsiteY7" fmla="*/ 452437 h 509587"/>
              <a:gd name="connsiteX8" fmla="*/ 5095875 w 5095875"/>
              <a:gd name="connsiteY8" fmla="*/ 509587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875" h="509587">
                <a:moveTo>
                  <a:pt x="0" y="185737"/>
                </a:moveTo>
                <a:lnTo>
                  <a:pt x="995362" y="247650"/>
                </a:lnTo>
                <a:lnTo>
                  <a:pt x="1371600" y="23812"/>
                </a:lnTo>
                <a:lnTo>
                  <a:pt x="2895600" y="0"/>
                </a:lnTo>
                <a:lnTo>
                  <a:pt x="3186112" y="295275"/>
                </a:lnTo>
                <a:lnTo>
                  <a:pt x="3267075" y="428625"/>
                </a:lnTo>
                <a:lnTo>
                  <a:pt x="4186237" y="442912"/>
                </a:lnTo>
                <a:lnTo>
                  <a:pt x="4329112" y="452437"/>
                </a:lnTo>
                <a:lnTo>
                  <a:pt x="5095875" y="509587"/>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1" name="テキスト ボックス 79"/>
          <p:cNvSpPr txBox="1"/>
          <p:nvPr/>
        </p:nvSpPr>
        <p:spPr>
          <a:xfrm rot="190348">
            <a:off x="4427587" y="5010217"/>
            <a:ext cx="687340" cy="107722"/>
          </a:xfrm>
          <a:prstGeom prst="rect">
            <a:avLst/>
          </a:prstGeom>
          <a:solidFill>
            <a:schemeClr val="bg1"/>
          </a:solidFill>
          <a:ln w="6350">
            <a:noFill/>
          </a:ln>
        </p:spPr>
        <p:txBody>
          <a:bodyPr wrap="square" lIns="72000" tIns="0" rIns="72000" bIns="0" rtlCol="0" anchor="ctr" anchorCtr="0">
            <a:spAutoFit/>
          </a:bodyPr>
          <a:lstStyle/>
          <a:p>
            <a:pPr algn="ctr" fontAlgn="auto">
              <a:spcBef>
                <a:spcPts val="0"/>
              </a:spcBef>
              <a:spcAft>
                <a:spcPts val="0"/>
              </a:spcAft>
              <a:defRPr/>
            </a:pPr>
            <a:r>
              <a:rPr kumimoji="0" lang="ja-JP" altLang="en-US" sz="700" b="1" kern="0" dirty="0">
                <a:latin typeface="Meiryo UI" panose="020B0604030504040204" pitchFamily="50" charset="-128"/>
                <a:ea typeface="Meiryo UI" panose="020B0604030504040204" pitchFamily="50" charset="-128"/>
                <a:cs typeface="Meiryo UI" panose="020B0604030504040204" pitchFamily="50" charset="-128"/>
              </a:rPr>
              <a:t>都市計画区域</a:t>
            </a:r>
            <a:endParaRPr kumimoji="0" lang="en-US" altLang="ja-JP" sz="700" b="1"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2" name="正方形/長方形 30"/>
          <p:cNvSpPr>
            <a:spLocks noChangeAspect="1"/>
          </p:cNvSpPr>
          <p:nvPr/>
        </p:nvSpPr>
        <p:spPr>
          <a:xfrm>
            <a:off x="2327387" y="4479477"/>
            <a:ext cx="1028179"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地域交流センターの整備</a:t>
            </a:r>
          </a:p>
        </p:txBody>
      </p:sp>
      <p:cxnSp>
        <p:nvCxnSpPr>
          <p:cNvPr id="273" name="直線コネクタ 41"/>
          <p:cNvCxnSpPr>
            <a:endCxn id="144" idx="2"/>
          </p:cNvCxnSpPr>
          <p:nvPr/>
        </p:nvCxnSpPr>
        <p:spPr>
          <a:xfrm>
            <a:off x="1168942" y="5121894"/>
            <a:ext cx="178589" cy="6361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4" name="直線コネクタ 40"/>
          <p:cNvCxnSpPr>
            <a:stCxn id="262" idx="2"/>
            <a:endCxn id="151" idx="1"/>
          </p:cNvCxnSpPr>
          <p:nvPr/>
        </p:nvCxnSpPr>
        <p:spPr>
          <a:xfrm>
            <a:off x="729430" y="4730879"/>
            <a:ext cx="849024" cy="3454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5" name="直線コネクタ 43"/>
          <p:cNvCxnSpPr>
            <a:stCxn id="261" idx="2"/>
            <a:endCxn id="157" idx="1"/>
          </p:cNvCxnSpPr>
          <p:nvPr/>
        </p:nvCxnSpPr>
        <p:spPr>
          <a:xfrm>
            <a:off x="1892744" y="4448423"/>
            <a:ext cx="501496" cy="53765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76" name="フリーフォーム 275"/>
          <p:cNvSpPr/>
          <p:nvPr/>
        </p:nvSpPr>
        <p:spPr>
          <a:xfrm>
            <a:off x="3849523" y="5479082"/>
            <a:ext cx="1012805" cy="66675"/>
          </a:xfrm>
          <a:custGeom>
            <a:avLst/>
            <a:gdLst>
              <a:gd name="connsiteX0" fmla="*/ 1057275 w 1057275"/>
              <a:gd name="connsiteY0" fmla="*/ 30956 h 66675"/>
              <a:gd name="connsiteX1" fmla="*/ 50006 w 1057275"/>
              <a:gd name="connsiteY1" fmla="*/ 66675 h 66675"/>
              <a:gd name="connsiteX2" fmla="*/ 0 w 1057275"/>
              <a:gd name="connsiteY2" fmla="*/ 0 h 66675"/>
              <a:gd name="connsiteX3" fmla="*/ 1016794 w 1057275"/>
              <a:gd name="connsiteY3" fmla="*/ 0 h 66675"/>
              <a:gd name="connsiteX4" fmla="*/ 1057275 w 1057275"/>
              <a:gd name="connsiteY4" fmla="*/ 30956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75" h="66675">
                <a:moveTo>
                  <a:pt x="1057275" y="30956"/>
                </a:moveTo>
                <a:lnTo>
                  <a:pt x="50006" y="66675"/>
                </a:lnTo>
                <a:lnTo>
                  <a:pt x="0" y="0"/>
                </a:lnTo>
                <a:lnTo>
                  <a:pt x="1016794" y="0"/>
                </a:lnTo>
                <a:lnTo>
                  <a:pt x="1057275" y="30956"/>
                </a:lnTo>
                <a:close/>
              </a:path>
            </a:pathLst>
          </a:custGeom>
          <a:gradFill>
            <a:gsLst>
              <a:gs pos="37000">
                <a:srgbClr val="8F8F8F"/>
              </a:gs>
              <a:gs pos="0">
                <a:srgbClr val="8F8F8F"/>
              </a:gs>
              <a:gs pos="68000">
                <a:srgbClr val="8F8F8F"/>
              </a:gs>
              <a:gs pos="65379">
                <a:srgbClr val="8F8F8F"/>
              </a:gs>
              <a:gs pos="79000">
                <a:srgbClr val="8F8F8F"/>
              </a:gs>
              <a:gs pos="100000">
                <a:schemeClr val="bg1">
                  <a:lumMod val="7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277" name="直線コネクタ 44"/>
          <p:cNvCxnSpPr>
            <a:stCxn id="272" idx="2"/>
            <a:endCxn id="243" idx="0"/>
          </p:cNvCxnSpPr>
          <p:nvPr/>
        </p:nvCxnSpPr>
        <p:spPr>
          <a:xfrm flipH="1">
            <a:off x="2669895" y="4623477"/>
            <a:ext cx="171582" cy="36838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8" name="直線コネクタ 45"/>
          <p:cNvCxnSpPr>
            <a:stCxn id="304" idx="3"/>
            <a:endCxn id="244" idx="2"/>
          </p:cNvCxnSpPr>
          <p:nvPr/>
        </p:nvCxnSpPr>
        <p:spPr>
          <a:xfrm flipV="1">
            <a:off x="1871109" y="6152913"/>
            <a:ext cx="563976" cy="16057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9" name="直線コネクタ 42"/>
          <p:cNvCxnSpPr>
            <a:stCxn id="280" idx="3"/>
            <a:endCxn id="150" idx="1"/>
          </p:cNvCxnSpPr>
          <p:nvPr/>
        </p:nvCxnSpPr>
        <p:spPr>
          <a:xfrm>
            <a:off x="2137795" y="4876441"/>
            <a:ext cx="99828" cy="11585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0" name="正方形/長方形 28"/>
          <p:cNvSpPr>
            <a:spLocks noChangeAspect="1"/>
          </p:cNvSpPr>
          <p:nvPr/>
        </p:nvSpPr>
        <p:spPr>
          <a:xfrm>
            <a:off x="1340435" y="4804441"/>
            <a:ext cx="797360"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市街地再開発事業</a:t>
            </a:r>
          </a:p>
        </p:txBody>
      </p:sp>
      <p:sp>
        <p:nvSpPr>
          <p:cNvPr id="281" name="正方形/長方形 26"/>
          <p:cNvSpPr>
            <a:spLocks noChangeAspect="1"/>
          </p:cNvSpPr>
          <p:nvPr/>
        </p:nvSpPr>
        <p:spPr>
          <a:xfrm>
            <a:off x="120593" y="5035688"/>
            <a:ext cx="1048349"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地域優良賃貸住宅の整備</a:t>
            </a:r>
          </a:p>
        </p:txBody>
      </p:sp>
      <p:sp>
        <p:nvSpPr>
          <p:cNvPr id="282" name="正方形/長方形 36"/>
          <p:cNvSpPr>
            <a:spLocks noChangeAspect="1"/>
          </p:cNvSpPr>
          <p:nvPr/>
        </p:nvSpPr>
        <p:spPr>
          <a:xfrm>
            <a:off x="2997275" y="5620806"/>
            <a:ext cx="860440"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歩行者空間の整備</a:t>
            </a:r>
          </a:p>
        </p:txBody>
      </p:sp>
      <p:cxnSp>
        <p:nvCxnSpPr>
          <p:cNvPr id="283" name="直線コネクタ 50"/>
          <p:cNvCxnSpPr/>
          <p:nvPr/>
        </p:nvCxnSpPr>
        <p:spPr>
          <a:xfrm flipV="1">
            <a:off x="352442" y="5735464"/>
            <a:ext cx="264524" cy="298932"/>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4" name="直線コネクタ 46"/>
          <p:cNvCxnSpPr>
            <a:stCxn id="307" idx="1"/>
            <a:endCxn id="245" idx="6"/>
          </p:cNvCxnSpPr>
          <p:nvPr/>
        </p:nvCxnSpPr>
        <p:spPr>
          <a:xfrm flipH="1" flipV="1">
            <a:off x="2795541" y="5381937"/>
            <a:ext cx="200543" cy="13529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5" name="直線コネクタ 49"/>
          <p:cNvCxnSpPr>
            <a:stCxn id="252" idx="0"/>
          </p:cNvCxnSpPr>
          <p:nvPr/>
        </p:nvCxnSpPr>
        <p:spPr>
          <a:xfrm flipV="1">
            <a:off x="1578684" y="5671315"/>
            <a:ext cx="126711" cy="1942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6" name="直線コネクタ 52"/>
          <p:cNvCxnSpPr>
            <a:cxnSpLocks noChangeAspect="1"/>
            <a:stCxn id="138" idx="3"/>
            <a:endCxn id="247" idx="3"/>
          </p:cNvCxnSpPr>
          <p:nvPr/>
        </p:nvCxnSpPr>
        <p:spPr>
          <a:xfrm flipV="1">
            <a:off x="1892298" y="5945446"/>
            <a:ext cx="312818" cy="18160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7" name="直線コネクタ 51"/>
          <p:cNvCxnSpPr>
            <a:stCxn id="137" idx="0"/>
            <a:endCxn id="143" idx="4"/>
          </p:cNvCxnSpPr>
          <p:nvPr/>
        </p:nvCxnSpPr>
        <p:spPr>
          <a:xfrm flipV="1">
            <a:off x="868884" y="5532189"/>
            <a:ext cx="106256" cy="33421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8" name="直線コネクタ 55"/>
          <p:cNvCxnSpPr>
            <a:endCxn id="147" idx="5"/>
          </p:cNvCxnSpPr>
          <p:nvPr/>
        </p:nvCxnSpPr>
        <p:spPr>
          <a:xfrm flipH="1" flipV="1">
            <a:off x="2522205" y="6380156"/>
            <a:ext cx="678021" cy="316312"/>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9" name="直線コネクタ 54"/>
          <p:cNvCxnSpPr>
            <a:stCxn id="254" idx="0"/>
            <a:endCxn id="146" idx="4"/>
          </p:cNvCxnSpPr>
          <p:nvPr/>
        </p:nvCxnSpPr>
        <p:spPr>
          <a:xfrm flipV="1">
            <a:off x="2301252" y="6299591"/>
            <a:ext cx="61842" cy="3392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0" name="フリーフォーム 289"/>
          <p:cNvSpPr/>
          <p:nvPr/>
        </p:nvSpPr>
        <p:spPr>
          <a:xfrm>
            <a:off x="2354098" y="5600526"/>
            <a:ext cx="800100" cy="152400"/>
          </a:xfrm>
          <a:custGeom>
            <a:avLst/>
            <a:gdLst>
              <a:gd name="connsiteX0" fmla="*/ 111919 w 800100"/>
              <a:gd name="connsiteY0" fmla="*/ 133350 h 152400"/>
              <a:gd name="connsiteX1" fmla="*/ 169069 w 800100"/>
              <a:gd name="connsiteY1" fmla="*/ 140493 h 152400"/>
              <a:gd name="connsiteX2" fmla="*/ 4762 w 800100"/>
              <a:gd name="connsiteY2" fmla="*/ 97631 h 152400"/>
              <a:gd name="connsiteX3" fmla="*/ 2381 w 800100"/>
              <a:gd name="connsiteY3" fmla="*/ 116681 h 152400"/>
              <a:gd name="connsiteX4" fmla="*/ 0 w 800100"/>
              <a:gd name="connsiteY4" fmla="*/ 152400 h 152400"/>
              <a:gd name="connsiteX5" fmla="*/ 152400 w 800100"/>
              <a:gd name="connsiteY5" fmla="*/ 0 h 152400"/>
              <a:gd name="connsiteX6" fmla="*/ 745331 w 800100"/>
              <a:gd name="connsiteY6" fmla="*/ 88106 h 152400"/>
              <a:gd name="connsiteX7" fmla="*/ 614362 w 800100"/>
              <a:gd name="connsiteY7" fmla="*/ 92868 h 152400"/>
              <a:gd name="connsiteX8" fmla="*/ 800100 w 800100"/>
              <a:gd name="connsiteY8" fmla="*/ 6667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100" h="152400">
                <a:moveTo>
                  <a:pt x="111919" y="133350"/>
                </a:moveTo>
                <a:lnTo>
                  <a:pt x="169069" y="140493"/>
                </a:lnTo>
                <a:lnTo>
                  <a:pt x="4762" y="97631"/>
                </a:lnTo>
                <a:lnTo>
                  <a:pt x="2381" y="116681"/>
                </a:lnTo>
                <a:lnTo>
                  <a:pt x="0" y="152400"/>
                </a:lnTo>
                <a:lnTo>
                  <a:pt x="152400" y="0"/>
                </a:lnTo>
                <a:lnTo>
                  <a:pt x="745331" y="88106"/>
                </a:lnTo>
                <a:lnTo>
                  <a:pt x="614362" y="92868"/>
                </a:lnTo>
                <a:lnTo>
                  <a:pt x="800100" y="66675"/>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1" name="フリーフォーム 290"/>
          <p:cNvSpPr/>
          <p:nvPr/>
        </p:nvSpPr>
        <p:spPr>
          <a:xfrm>
            <a:off x="3732841" y="5411613"/>
            <a:ext cx="1206500" cy="1171575"/>
          </a:xfrm>
          <a:custGeom>
            <a:avLst/>
            <a:gdLst>
              <a:gd name="connsiteX0" fmla="*/ 1206500 w 1206500"/>
              <a:gd name="connsiteY0" fmla="*/ 1171575 h 1171575"/>
              <a:gd name="connsiteX1" fmla="*/ 88900 w 1206500"/>
              <a:gd name="connsiteY1" fmla="*/ 3175 h 1171575"/>
              <a:gd name="connsiteX2" fmla="*/ 0 w 1206500"/>
              <a:gd name="connsiteY2" fmla="*/ 0 h 1171575"/>
              <a:gd name="connsiteX3" fmla="*/ 1127125 w 1206500"/>
              <a:gd name="connsiteY3" fmla="*/ 1171575 h 1171575"/>
              <a:gd name="connsiteX4" fmla="*/ 1206500 w 1206500"/>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500" h="1171575">
                <a:moveTo>
                  <a:pt x="1206500" y="1171575"/>
                </a:moveTo>
                <a:lnTo>
                  <a:pt x="88900" y="3175"/>
                </a:lnTo>
                <a:lnTo>
                  <a:pt x="0" y="0"/>
                </a:lnTo>
                <a:lnTo>
                  <a:pt x="1127125" y="1171575"/>
                </a:lnTo>
                <a:lnTo>
                  <a:pt x="1206500" y="1171575"/>
                </a:lnTo>
                <a:close/>
              </a:path>
            </a:pathLst>
          </a:custGeom>
          <a:solidFill>
            <a:schemeClr val="bg1">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92" name="正方形/長方形 37"/>
          <p:cNvSpPr>
            <a:spLocks noChangeAspect="1"/>
          </p:cNvSpPr>
          <p:nvPr/>
        </p:nvSpPr>
        <p:spPr>
          <a:xfrm>
            <a:off x="3800872" y="6387715"/>
            <a:ext cx="799787"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土地区画整理事業</a:t>
            </a:r>
          </a:p>
        </p:txBody>
      </p:sp>
      <p:sp>
        <p:nvSpPr>
          <p:cNvPr id="293" name="フリーフォーム 292"/>
          <p:cNvSpPr/>
          <p:nvPr/>
        </p:nvSpPr>
        <p:spPr>
          <a:xfrm>
            <a:off x="3792373" y="5417169"/>
            <a:ext cx="1104900" cy="1159669"/>
          </a:xfrm>
          <a:custGeom>
            <a:avLst/>
            <a:gdLst>
              <a:gd name="connsiteX0" fmla="*/ 0 w 1104900"/>
              <a:gd name="connsiteY0" fmla="*/ 0 h 1159669"/>
              <a:gd name="connsiteX1" fmla="*/ 1104900 w 1104900"/>
              <a:gd name="connsiteY1" fmla="*/ 1159669 h 1159669"/>
            </a:gdLst>
            <a:ahLst/>
            <a:cxnLst>
              <a:cxn ang="0">
                <a:pos x="connsiteX0" y="connsiteY0"/>
              </a:cxn>
              <a:cxn ang="0">
                <a:pos x="connsiteX1" y="connsiteY1"/>
              </a:cxn>
            </a:cxnLst>
            <a:rect l="l" t="t" r="r" b="b"/>
            <a:pathLst>
              <a:path w="1104900" h="1159669">
                <a:moveTo>
                  <a:pt x="0" y="0"/>
                </a:moveTo>
                <a:lnTo>
                  <a:pt x="1104900" y="1159669"/>
                </a:lnTo>
              </a:path>
            </a:pathLst>
          </a:custGeom>
          <a:no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4" name="フリーフォーム 293"/>
          <p:cNvSpPr/>
          <p:nvPr/>
        </p:nvSpPr>
        <p:spPr>
          <a:xfrm>
            <a:off x="102229" y="4690888"/>
            <a:ext cx="5105400" cy="2089150"/>
          </a:xfrm>
          <a:custGeom>
            <a:avLst/>
            <a:gdLst>
              <a:gd name="connsiteX0" fmla="*/ 0 w 5105400"/>
              <a:gd name="connsiteY0" fmla="*/ 215900 h 2089150"/>
              <a:gd name="connsiteX1" fmla="*/ 993775 w 5105400"/>
              <a:gd name="connsiteY1" fmla="*/ 304800 h 2089150"/>
              <a:gd name="connsiteX2" fmla="*/ 1387475 w 5105400"/>
              <a:gd name="connsiteY2" fmla="*/ 0 h 2089150"/>
              <a:gd name="connsiteX3" fmla="*/ 2746375 w 5105400"/>
              <a:gd name="connsiteY3" fmla="*/ 12700 h 2089150"/>
              <a:gd name="connsiteX4" fmla="*/ 3219450 w 5105400"/>
              <a:gd name="connsiteY4" fmla="*/ 708025 h 2089150"/>
              <a:gd name="connsiteX5" fmla="*/ 3730625 w 5105400"/>
              <a:gd name="connsiteY5" fmla="*/ 692150 h 2089150"/>
              <a:gd name="connsiteX6" fmla="*/ 5105400 w 5105400"/>
              <a:gd name="connsiteY6" fmla="*/ 2089150 h 2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5400" h="2089150">
                <a:moveTo>
                  <a:pt x="0" y="215900"/>
                </a:moveTo>
                <a:lnTo>
                  <a:pt x="993775" y="304800"/>
                </a:lnTo>
                <a:lnTo>
                  <a:pt x="1387475" y="0"/>
                </a:lnTo>
                <a:lnTo>
                  <a:pt x="2746375" y="12700"/>
                </a:lnTo>
                <a:lnTo>
                  <a:pt x="3219450" y="708025"/>
                </a:lnTo>
                <a:lnTo>
                  <a:pt x="3730625" y="692150"/>
                </a:lnTo>
                <a:lnTo>
                  <a:pt x="5105400" y="2089150"/>
                </a:ln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5" name="フリーフォーム 294"/>
          <p:cNvSpPr/>
          <p:nvPr/>
        </p:nvSpPr>
        <p:spPr>
          <a:xfrm>
            <a:off x="5190167" y="6767338"/>
            <a:ext cx="52387" cy="54769"/>
          </a:xfrm>
          <a:custGeom>
            <a:avLst/>
            <a:gdLst>
              <a:gd name="connsiteX0" fmla="*/ 0 w 52387"/>
              <a:gd name="connsiteY0" fmla="*/ 0 h 54769"/>
              <a:gd name="connsiteX1" fmla="*/ 52387 w 52387"/>
              <a:gd name="connsiteY1" fmla="*/ 54769 h 54769"/>
            </a:gdLst>
            <a:ahLst/>
            <a:cxnLst>
              <a:cxn ang="0">
                <a:pos x="connsiteX0" y="connsiteY0"/>
              </a:cxn>
              <a:cxn ang="0">
                <a:pos x="connsiteX1" y="connsiteY1"/>
              </a:cxn>
            </a:cxnLst>
            <a:rect l="l" t="t" r="r" b="b"/>
            <a:pathLst>
              <a:path w="52387" h="54769">
                <a:moveTo>
                  <a:pt x="0" y="0"/>
                </a:moveTo>
                <a:lnTo>
                  <a:pt x="52387" y="54769"/>
                </a:ln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6" name="フリーフォーム 295"/>
          <p:cNvSpPr/>
          <p:nvPr/>
        </p:nvSpPr>
        <p:spPr>
          <a:xfrm rot="21206456">
            <a:off x="5127904" y="5073467"/>
            <a:ext cx="246854" cy="49923"/>
          </a:xfrm>
          <a:custGeom>
            <a:avLst/>
            <a:gdLst>
              <a:gd name="connsiteX0" fmla="*/ 0 w 180975"/>
              <a:gd name="connsiteY0" fmla="*/ 0 h 21431"/>
              <a:gd name="connsiteX1" fmla="*/ 180975 w 180975"/>
              <a:gd name="connsiteY1" fmla="*/ 21431 h 21431"/>
            </a:gdLst>
            <a:ahLst/>
            <a:cxnLst>
              <a:cxn ang="0">
                <a:pos x="connsiteX0" y="connsiteY0"/>
              </a:cxn>
              <a:cxn ang="0">
                <a:pos x="connsiteX1" y="connsiteY1"/>
              </a:cxn>
            </a:cxnLst>
            <a:rect l="l" t="t" r="r" b="b"/>
            <a:pathLst>
              <a:path w="180975" h="21431">
                <a:moveTo>
                  <a:pt x="0" y="0"/>
                </a:moveTo>
                <a:lnTo>
                  <a:pt x="180975" y="21431"/>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7" name="グループ化 296"/>
          <p:cNvGrpSpPr/>
          <p:nvPr/>
        </p:nvGrpSpPr>
        <p:grpSpPr>
          <a:xfrm>
            <a:off x="4347543" y="5696753"/>
            <a:ext cx="1083950" cy="376726"/>
            <a:chOff x="4362783" y="5558815"/>
            <a:chExt cx="1083950" cy="376726"/>
          </a:xfrm>
        </p:grpSpPr>
        <p:sp>
          <p:nvSpPr>
            <p:cNvPr id="298" name="テキスト ボックス 127"/>
            <p:cNvSpPr txBox="1"/>
            <p:nvPr/>
          </p:nvSpPr>
          <p:spPr>
            <a:xfrm>
              <a:off x="4416476" y="5619746"/>
              <a:ext cx="949664" cy="243015"/>
            </a:xfrm>
            <a:prstGeom prst="rect">
              <a:avLst/>
            </a:prstGeom>
            <a:solidFill>
              <a:schemeClr val="tx1"/>
            </a:solidFill>
            <a:ln w="19050">
              <a:solidFill>
                <a:schemeClr val="tx1"/>
              </a:solidFill>
            </a:ln>
          </p:spPr>
          <p:txBody>
            <a:bodyPr wrap="square" lIns="0" tIns="0" rIns="0" bIns="0" rtlCol="0" anchor="ctr" anchorCtr="0">
              <a:noAutofit/>
            </a:bodyPr>
            <a:lstStyle/>
            <a:p>
              <a:pPr algn="ctr" fontAlgn="auto">
                <a:lnSpc>
                  <a:spcPts val="1108"/>
                </a:lnSpc>
                <a:spcBef>
                  <a:spcPts val="0"/>
                </a:spcBef>
                <a:spcAft>
                  <a:spcPts val="0"/>
                </a:spcAft>
                <a:defRPr/>
              </a:pPr>
              <a:endParaRPr kumimoji="0" lang="ja-JP" altLang="en-US" sz="600" b="1" kern="0" dirty="0">
                <a:ln w="3175">
                  <a:noFill/>
                </a:ln>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99" name="正方形/長方形 298"/>
            <p:cNvSpPr/>
            <p:nvPr/>
          </p:nvSpPr>
          <p:spPr>
            <a:xfrm>
              <a:off x="4362783" y="5702144"/>
              <a:ext cx="1083950" cy="233397"/>
            </a:xfrm>
            <a:prstGeom prst="rect">
              <a:avLst/>
            </a:prstGeom>
          </p:spPr>
          <p:txBody>
            <a:bodyPr wrap="none">
              <a:spAutoFit/>
            </a:bodyPr>
            <a:lstStyle/>
            <a:p>
              <a:pPr algn="ctr" fontAlgn="auto">
                <a:lnSpc>
                  <a:spcPts val="1108"/>
                </a:lnSpc>
                <a:spcBef>
                  <a:spcPts val="0"/>
                </a:spcBef>
                <a:spcAft>
                  <a:spcPts val="0"/>
                </a:spcAft>
                <a:defRPr/>
              </a:pPr>
              <a:r>
                <a:rPr kumimoji="0" lang="ja-JP" altLang="en-US" sz="600" b="1" dirty="0">
                  <a:ln w="3175">
                    <a:noFill/>
                  </a:ln>
                  <a:solidFill>
                    <a:schemeClr val="bg1"/>
                  </a:solidFill>
                  <a:latin typeface="Meiryo UI" panose="020B0604030504040204" pitchFamily="50" charset="-128"/>
                  <a:ea typeface="Meiryo UI" panose="020B0604030504040204" pitchFamily="50" charset="-128"/>
                  <a:cs typeface="Times New Roman" panose="02020603050405020304" pitchFamily="18" charset="0"/>
                </a:rPr>
                <a:t>（市街化区域等外を含む）</a:t>
              </a:r>
              <a:endParaRPr kumimoji="0" lang="ja-JP" altLang="en-US" sz="600" b="1" kern="0" dirty="0">
                <a:ln w="3175">
                  <a:noFill/>
                </a:ln>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00" name="テキスト ボックス 127"/>
            <p:cNvSpPr txBox="1"/>
            <p:nvPr/>
          </p:nvSpPr>
          <p:spPr>
            <a:xfrm>
              <a:off x="4423981" y="5558815"/>
              <a:ext cx="949664" cy="273821"/>
            </a:xfrm>
            <a:prstGeom prst="rect">
              <a:avLst/>
            </a:prstGeom>
            <a:noFill/>
            <a:ln w="19050">
              <a:noFill/>
            </a:ln>
          </p:spPr>
          <p:txBody>
            <a:bodyPr wrap="square" lIns="0" tIns="0" rIns="0" bIns="0" rtlCol="0" anchor="ctr" anchorCtr="0">
              <a:noAutofit/>
            </a:bodyPr>
            <a:lstStyle/>
            <a:p>
              <a:pPr algn="ctr" fontAlgn="auto">
                <a:lnSpc>
                  <a:spcPts val="1108"/>
                </a:lnSpc>
                <a:spcBef>
                  <a:spcPts val="0"/>
                </a:spcBef>
                <a:spcAft>
                  <a:spcPts val="0"/>
                </a:spcAft>
                <a:defRPr/>
              </a:pPr>
              <a:r>
                <a:rPr kumimoji="0" lang="ja-JP" altLang="en-US" sz="1000" b="1" dirty="0">
                  <a:ln w="3175">
                    <a:noFill/>
                  </a:ln>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産業促進区域</a:t>
              </a:r>
              <a:endParaRPr kumimoji="0" lang="en-US" altLang="ja-JP" sz="1000" b="1" dirty="0">
                <a:ln w="3175">
                  <a:noFill/>
                </a:ln>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301" name="フリーフォーム 300"/>
          <p:cNvSpPr/>
          <p:nvPr/>
        </p:nvSpPr>
        <p:spPr>
          <a:xfrm>
            <a:off x="3911435" y="5498132"/>
            <a:ext cx="931069" cy="14287"/>
          </a:xfrm>
          <a:custGeom>
            <a:avLst/>
            <a:gdLst>
              <a:gd name="connsiteX0" fmla="*/ 0 w 931069"/>
              <a:gd name="connsiteY0" fmla="*/ 14287 h 14287"/>
              <a:gd name="connsiteX1" fmla="*/ 931069 w 931069"/>
              <a:gd name="connsiteY1" fmla="*/ 0 h 14287"/>
            </a:gdLst>
            <a:ahLst/>
            <a:cxnLst>
              <a:cxn ang="0">
                <a:pos x="connsiteX0" y="connsiteY0"/>
              </a:cxn>
              <a:cxn ang="0">
                <a:pos x="connsiteX1" y="connsiteY1"/>
              </a:cxn>
            </a:cxnLst>
            <a:rect l="l" t="t" r="r" b="b"/>
            <a:pathLst>
              <a:path w="931069" h="14287">
                <a:moveTo>
                  <a:pt x="0" y="14287"/>
                </a:moveTo>
                <a:lnTo>
                  <a:pt x="931069" y="0"/>
                </a:lnTo>
              </a:path>
            </a:pathLst>
          </a:custGeom>
          <a:noFill/>
          <a:ln w="6350">
            <a:solidFill>
              <a:schemeClr val="bg1">
                <a:alpha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2" name="フリーフォーム 301"/>
          <p:cNvSpPr/>
          <p:nvPr/>
        </p:nvSpPr>
        <p:spPr>
          <a:xfrm>
            <a:off x="4175753" y="5310014"/>
            <a:ext cx="988219" cy="400050"/>
          </a:xfrm>
          <a:custGeom>
            <a:avLst/>
            <a:gdLst>
              <a:gd name="connsiteX0" fmla="*/ 988219 w 988219"/>
              <a:gd name="connsiteY0" fmla="*/ 388144 h 400050"/>
              <a:gd name="connsiteX1" fmla="*/ 426244 w 988219"/>
              <a:gd name="connsiteY1" fmla="*/ 400050 h 400050"/>
              <a:gd name="connsiteX2" fmla="*/ 0 w 988219"/>
              <a:gd name="connsiteY2" fmla="*/ 7144 h 400050"/>
              <a:gd name="connsiteX3" fmla="*/ 459581 w 988219"/>
              <a:gd name="connsiteY3" fmla="*/ 0 h 400050"/>
              <a:gd name="connsiteX4" fmla="*/ 988219 w 988219"/>
              <a:gd name="connsiteY4" fmla="*/ 388144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219" h="400050">
                <a:moveTo>
                  <a:pt x="988219" y="388144"/>
                </a:moveTo>
                <a:lnTo>
                  <a:pt x="426244" y="400050"/>
                </a:lnTo>
                <a:lnTo>
                  <a:pt x="0" y="7144"/>
                </a:lnTo>
                <a:lnTo>
                  <a:pt x="459581" y="0"/>
                </a:lnTo>
                <a:lnTo>
                  <a:pt x="988219" y="388144"/>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3" name="正方形/長方形 39"/>
          <p:cNvSpPr/>
          <p:nvPr/>
        </p:nvSpPr>
        <p:spPr>
          <a:xfrm>
            <a:off x="2976502" y="4907385"/>
            <a:ext cx="1304877" cy="174261"/>
          </a:xfrm>
          <a:prstGeom prst="rect">
            <a:avLst/>
          </a:prstGeom>
          <a:solidFill>
            <a:srgbClr val="FF0000"/>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900" b="1" dirty="0">
                <a:solidFill>
                  <a:schemeClr val="bg1"/>
                </a:solidFill>
                <a:latin typeface="Meiryo UI" panose="020B0604030504040204" pitchFamily="50" charset="-128"/>
                <a:ea typeface="Meiryo UI" panose="020B0604030504040204" pitchFamily="50" charset="-128"/>
              </a:rPr>
              <a:t>都市再生整備計画区域</a:t>
            </a:r>
          </a:p>
        </p:txBody>
      </p:sp>
      <p:sp>
        <p:nvSpPr>
          <p:cNvPr id="304" name="正方形/長方形 31"/>
          <p:cNvSpPr>
            <a:spLocks noChangeAspect="1"/>
          </p:cNvSpPr>
          <p:nvPr/>
        </p:nvSpPr>
        <p:spPr>
          <a:xfrm>
            <a:off x="1217628" y="6241487"/>
            <a:ext cx="653481"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道路の整備</a:t>
            </a:r>
          </a:p>
        </p:txBody>
      </p:sp>
      <p:pic>
        <p:nvPicPr>
          <p:cNvPr id="305" name="図 304"/>
          <p:cNvPicPr>
            <a:picLocks noChangeAspect="1"/>
          </p:cNvPicPr>
          <p:nvPr/>
        </p:nvPicPr>
        <p:blipFill rotWithShape="1">
          <a:blip r:embed="rId3"/>
          <a:srcRect l="97960" t="81358" r="763" b="9840"/>
          <a:stretch/>
        </p:blipFill>
        <p:spPr>
          <a:xfrm>
            <a:off x="5248607" y="6622038"/>
            <a:ext cx="120604" cy="205410"/>
          </a:xfrm>
          <a:prstGeom prst="rect">
            <a:avLst/>
          </a:prstGeom>
        </p:spPr>
      </p:pic>
      <p:sp>
        <p:nvSpPr>
          <p:cNvPr id="306" name="フリーフォーム 305"/>
          <p:cNvSpPr/>
          <p:nvPr/>
        </p:nvSpPr>
        <p:spPr>
          <a:xfrm>
            <a:off x="5114925" y="5100463"/>
            <a:ext cx="231775" cy="158750"/>
          </a:xfrm>
          <a:custGeom>
            <a:avLst/>
            <a:gdLst>
              <a:gd name="connsiteX0" fmla="*/ 231775 w 231775"/>
              <a:gd name="connsiteY0" fmla="*/ 22225 h 158750"/>
              <a:gd name="connsiteX1" fmla="*/ 0 w 231775"/>
              <a:gd name="connsiteY1" fmla="*/ 0 h 158750"/>
              <a:gd name="connsiteX2" fmla="*/ 0 w 231775"/>
              <a:gd name="connsiteY2" fmla="*/ 111125 h 158750"/>
              <a:gd name="connsiteX3" fmla="*/ 120650 w 231775"/>
              <a:gd name="connsiteY3" fmla="*/ 158750 h 158750"/>
              <a:gd name="connsiteX4" fmla="*/ 228600 w 231775"/>
              <a:gd name="connsiteY4" fmla="*/ 123825 h 158750"/>
              <a:gd name="connsiteX5" fmla="*/ 231775 w 231775"/>
              <a:gd name="connsiteY5" fmla="*/ 22225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775" h="158750">
                <a:moveTo>
                  <a:pt x="231775" y="22225"/>
                </a:moveTo>
                <a:lnTo>
                  <a:pt x="0" y="0"/>
                </a:lnTo>
                <a:lnTo>
                  <a:pt x="0" y="111125"/>
                </a:lnTo>
                <a:lnTo>
                  <a:pt x="120650" y="158750"/>
                </a:lnTo>
                <a:lnTo>
                  <a:pt x="228600" y="123825"/>
                </a:lnTo>
                <a:cubicBezTo>
                  <a:pt x="229658" y="89958"/>
                  <a:pt x="230717" y="56092"/>
                  <a:pt x="231775" y="22225"/>
                </a:cubicBezTo>
                <a:close/>
              </a:path>
            </a:pathLst>
          </a:custGeom>
          <a:solidFill>
            <a:srgbClr val="FCE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7" name="正方形/長方形 38"/>
          <p:cNvSpPr>
            <a:spLocks noChangeAspect="1"/>
          </p:cNvSpPr>
          <p:nvPr/>
        </p:nvSpPr>
        <p:spPr>
          <a:xfrm>
            <a:off x="2996084" y="5445231"/>
            <a:ext cx="787779" cy="144000"/>
          </a:xfrm>
          <a:prstGeom prst="rect">
            <a:avLst/>
          </a:prstGeom>
          <a:solidFill>
            <a:srgbClr val="E2FFA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空き店舗活用事業</a:t>
            </a:r>
          </a:p>
        </p:txBody>
      </p:sp>
      <p:sp>
        <p:nvSpPr>
          <p:cNvPr id="153" name="正方形/長方形 100"/>
          <p:cNvSpPr/>
          <p:nvPr/>
        </p:nvSpPr>
        <p:spPr>
          <a:xfrm>
            <a:off x="1579672" y="1838918"/>
            <a:ext cx="2720752" cy="215444"/>
          </a:xfrm>
          <a:prstGeom prst="rect">
            <a:avLst/>
          </a:prstGeom>
        </p:spPr>
        <p:txBody>
          <a:bodyPr wrap="square">
            <a:spAutoFit/>
          </a:bodyPr>
          <a:lstStyle/>
          <a:p>
            <a:pPr marL="177800" indent="-177800" algn="just"/>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基幹事業「こどもまんなかまちづくり事業」の交付率：４５％</a:t>
            </a:r>
          </a:p>
        </p:txBody>
      </p:sp>
      <p:sp>
        <p:nvSpPr>
          <p:cNvPr id="2" name="スライド番号プレースホルダー 2">
            <a:extLst>
              <a:ext uri="{FF2B5EF4-FFF2-40B4-BE49-F238E27FC236}">
                <a16:creationId xmlns:a16="http://schemas.microsoft.com/office/drawing/2014/main" id="{EB769CEF-3248-BD5E-87C6-DDD6393C1218}"/>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13</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31556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正方形/長方形 78"/>
          <p:cNvSpPr>
            <a:spLocks noChangeArrowheads="1"/>
          </p:cNvSpPr>
          <p:nvPr/>
        </p:nvSpPr>
        <p:spPr>
          <a:xfrm>
            <a:off x="54006" y="2157137"/>
            <a:ext cx="5348574" cy="4655820"/>
          </a:xfrm>
          <a:prstGeom prst="rect">
            <a:avLst/>
          </a:prstGeom>
          <a:solidFill>
            <a:schemeClr val="bg1">
              <a:alpha val="45000"/>
            </a:schemeClr>
          </a:solidFill>
          <a:ln w="9525" algn="ctr">
            <a:solidFill>
              <a:schemeClr val="tx1"/>
            </a:solidFill>
            <a:round/>
            <a:headEnd/>
            <a:tailEnd/>
          </a:ln>
        </p:spPr>
        <p:txBody>
          <a:bodyPr/>
          <a:lstStyle/>
          <a:p>
            <a:endParaRPr lang="ja-JP" altLang="en-US">
              <a:latin typeface="Meiryo UI" panose="020B0604030504040204" pitchFamily="50" charset="-128"/>
              <a:ea typeface="Meiryo UI" panose="020B0604030504040204" pitchFamily="50" charset="-128"/>
            </a:endParaRPr>
          </a:p>
        </p:txBody>
      </p:sp>
      <p:sp>
        <p:nvSpPr>
          <p:cNvPr id="1203" name="正方形/長方形 78"/>
          <p:cNvSpPr>
            <a:spLocks noChangeArrowheads="1"/>
          </p:cNvSpPr>
          <p:nvPr/>
        </p:nvSpPr>
        <p:spPr>
          <a:xfrm>
            <a:off x="5448300" y="1181100"/>
            <a:ext cx="4419600" cy="5638800"/>
          </a:xfrm>
          <a:prstGeom prst="rect">
            <a:avLst/>
          </a:prstGeom>
          <a:solidFill>
            <a:schemeClr val="bg1">
              <a:alpha val="45000"/>
            </a:schemeClr>
          </a:solidFill>
          <a:ln w="9525" algn="ctr">
            <a:solidFill>
              <a:schemeClr val="tx1"/>
            </a:solidFill>
            <a:round/>
            <a:headEnd/>
            <a:tailEnd/>
          </a:ln>
        </p:spPr>
        <p:txBody>
          <a:bodyPr/>
          <a:lstStyle/>
          <a:p>
            <a:r>
              <a:rPr lang="en-US" altLang="ja-JP">
                <a:latin typeface="Meiryo UI" panose="020B0604030504040204" pitchFamily="50" charset="-128"/>
                <a:ea typeface="Meiryo UI" panose="020B0604030504040204" pitchFamily="50" charset="-128"/>
              </a:rPr>
              <a:t>                                    </a:t>
            </a:r>
            <a:endParaRPr lang="ja-JP" altLang="en-US" dirty="0">
              <a:latin typeface="Meiryo UI" panose="020B0604030504040204" pitchFamily="50" charset="-128"/>
              <a:ea typeface="Meiryo UI" panose="020B0604030504040204" pitchFamily="50" charset="-128"/>
            </a:endParaRPr>
          </a:p>
        </p:txBody>
      </p:sp>
      <p:sp>
        <p:nvSpPr>
          <p:cNvPr id="1205" name="角丸四角形 7"/>
          <p:cNvSpPr/>
          <p:nvPr/>
        </p:nvSpPr>
        <p:spPr>
          <a:xfrm>
            <a:off x="5502391" y="5517509"/>
            <a:ext cx="4319789" cy="1092982"/>
          </a:xfrm>
          <a:prstGeom prst="roundRect">
            <a:avLst>
              <a:gd name="adj" fmla="val 625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08" name="テキスト ボックス 11"/>
          <p:cNvSpPr txBox="1"/>
          <p:nvPr/>
        </p:nvSpPr>
        <p:spPr>
          <a:xfrm>
            <a:off x="5472607" y="5508607"/>
            <a:ext cx="3464299" cy="246221"/>
          </a:xfrm>
          <a:prstGeom prst="rect">
            <a:avLst/>
          </a:prstGeom>
          <a:noFill/>
        </p:spPr>
        <p:txBody>
          <a:bodyPr wrap="square" rtlCol="0">
            <a:spAutoFit/>
          </a:bodyPr>
          <a:lstStyle/>
          <a:p>
            <a:r>
              <a:rPr lang="en-US" altLang="ja-JP" sz="1000" b="1" u="sng" dirty="0">
                <a:latin typeface="Meiryo UI" panose="020B0604030504040204" pitchFamily="50" charset="-128"/>
                <a:ea typeface="Meiryo UI" panose="020B0604030504040204" pitchFamily="50" charset="-128"/>
              </a:rPr>
              <a:t>【</a:t>
            </a:r>
            <a:r>
              <a:rPr lang="ja-JP" altLang="en-US" sz="1000" b="1" u="sng" dirty="0">
                <a:latin typeface="Meiryo UI" panose="020B0604030504040204" pitchFamily="50" charset="-128"/>
                <a:ea typeface="Meiryo UI" panose="020B0604030504040204" pitchFamily="50" charset="-128"/>
              </a:rPr>
              <a:t>要件③：都市計画区域外における防災拠点の形成</a:t>
            </a:r>
            <a:r>
              <a:rPr lang="en-US" altLang="ja-JP" sz="1000" b="1" u="sng" dirty="0">
                <a:latin typeface="Meiryo UI" panose="020B0604030504040204" pitchFamily="50" charset="-128"/>
                <a:ea typeface="Meiryo UI" panose="020B0604030504040204" pitchFamily="50" charset="-128"/>
              </a:rPr>
              <a:t>】</a:t>
            </a:r>
          </a:p>
        </p:txBody>
      </p:sp>
      <p:sp>
        <p:nvSpPr>
          <p:cNvPr id="1209" name="テキスト ボックス 12"/>
          <p:cNvSpPr txBox="1"/>
          <p:nvPr/>
        </p:nvSpPr>
        <p:spPr>
          <a:xfrm>
            <a:off x="6436593" y="1189955"/>
            <a:ext cx="2500313" cy="260717"/>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次のいずれかの要件に該当する地区</a:t>
            </a:r>
          </a:p>
        </p:txBody>
      </p:sp>
      <p:sp>
        <p:nvSpPr>
          <p:cNvPr id="1210" name="テキスト ボックス 15"/>
          <p:cNvSpPr txBox="1"/>
          <p:nvPr/>
        </p:nvSpPr>
        <p:spPr>
          <a:xfrm>
            <a:off x="5454769" y="1188750"/>
            <a:ext cx="974635" cy="261610"/>
          </a:xfrm>
          <a:prstGeom prst="rect">
            <a:avLst/>
          </a:prstGeom>
          <a:solidFill>
            <a:srgbClr val="1F497D">
              <a:lumMod val="75000"/>
            </a:srgbClr>
          </a:solidFill>
          <a:ln w="9525">
            <a:noFill/>
            <a:miter lim="800000"/>
            <a:headEnd/>
            <a:tailEnd/>
          </a:ln>
        </p:spPr>
        <p:txBody>
          <a:bodyPr wrap="square" rtlCol="0">
            <a:spAutoFit/>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施行地区</a:t>
            </a:r>
            <a:endParaRPr kumimoji="0"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16" name="タイトル 1"/>
          <p:cNvSpPr>
            <a:spLocks noGrp="1"/>
          </p:cNvSpPr>
          <p:nvPr>
            <p:ph type="title"/>
          </p:nvPr>
        </p:nvSpPr>
        <p:spPr/>
        <p:txBody>
          <a:bodyPr/>
          <a:lstStyle/>
          <a:p>
            <a:r>
              <a:rPr kumimoji="1" lang="ja-JP" altLang="en-US" dirty="0"/>
              <a:t>都市再生整備計画</a:t>
            </a:r>
            <a:r>
              <a:rPr lang="ja-JP" altLang="en-US" dirty="0"/>
              <a:t>事業（防災・安全交付金）</a:t>
            </a:r>
            <a:endParaRPr kumimoji="1" lang="ja-JP" altLang="en-US" dirty="0"/>
          </a:p>
        </p:txBody>
      </p:sp>
      <p:sp>
        <p:nvSpPr>
          <p:cNvPr id="1218" name="正方形/長方形 78"/>
          <p:cNvSpPr>
            <a:spLocks noChangeArrowheads="1"/>
          </p:cNvSpPr>
          <p:nvPr/>
        </p:nvSpPr>
        <p:spPr>
          <a:xfrm>
            <a:off x="57844" y="519564"/>
            <a:ext cx="9810056" cy="613911"/>
          </a:xfrm>
          <a:prstGeom prst="rect">
            <a:avLst/>
          </a:prstGeom>
          <a:solidFill>
            <a:srgbClr val="FFFFD1"/>
          </a:solidFill>
          <a:ln w="9525" algn="ctr">
            <a:solidFill>
              <a:schemeClr val="tx1"/>
            </a:solidFill>
            <a:round/>
            <a:headEnd/>
            <a:tailEnd/>
          </a:ln>
        </p:spPr>
        <p:txBody>
          <a:bodyPr/>
          <a:lstStyle/>
          <a:p>
            <a:endParaRPr lang="ja-JP" altLang="en-US">
              <a:latin typeface="Meiryo UI" panose="020B0604030504040204" pitchFamily="50" charset="-128"/>
              <a:ea typeface="Meiryo UI" panose="020B0604030504040204" pitchFamily="50" charset="-128"/>
            </a:endParaRPr>
          </a:p>
        </p:txBody>
      </p:sp>
      <p:sp>
        <p:nvSpPr>
          <p:cNvPr id="1221" name="テキスト ボックス 14"/>
          <p:cNvSpPr txBox="1"/>
          <p:nvPr/>
        </p:nvSpPr>
        <p:spPr>
          <a:xfrm>
            <a:off x="-85800" y="1189326"/>
            <a:ext cx="5580956" cy="759182"/>
          </a:xfrm>
          <a:prstGeom prst="rect">
            <a:avLst/>
          </a:prstGeom>
          <a:noFill/>
          <a:ln>
            <a:noFill/>
          </a:ln>
        </p:spPr>
        <p:txBody>
          <a:bodyPr wrap="square" rtlCol="0">
            <a:spAutoFit/>
          </a:bodyPr>
          <a:lstStyle/>
          <a:p>
            <a:pPr>
              <a:lnSpc>
                <a:spcPts val="2000"/>
              </a:lnSpc>
            </a:pPr>
            <a:r>
              <a:rPr lang="ja-JP" altLang="en-US"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交付</a:t>
            </a:r>
            <a:r>
              <a:rPr lang="ja-JP" altLang="en-US" sz="1400" dirty="0">
                <a:latin typeface="Meiryo UI" panose="020B0604030504040204" pitchFamily="50" charset="-128"/>
                <a:ea typeface="Meiryo UI" panose="020B0604030504040204" pitchFamily="50" charset="-128"/>
              </a:rPr>
              <a:t>対象：市町村、市町村都市再生協議会</a:t>
            </a:r>
            <a:endParaRPr lang="en-US" altLang="ja-JP" sz="1400" dirty="0">
              <a:latin typeface="Meiryo UI" panose="020B0604030504040204" pitchFamily="50" charset="-128"/>
              <a:ea typeface="Meiryo UI" panose="020B0604030504040204" pitchFamily="50" charset="-128"/>
            </a:endParaRPr>
          </a:p>
          <a:p>
            <a:pPr>
              <a:lnSpc>
                <a:spcPts val="1600"/>
              </a:lnSpc>
            </a:pPr>
            <a:r>
              <a:rPr lang="ja-JP" altLang="en-US" sz="1400" dirty="0">
                <a:latin typeface="Meiryo UI" panose="020B0604030504040204" pitchFamily="50" charset="-128"/>
                <a:ea typeface="Meiryo UI" panose="020B0604030504040204" pitchFamily="50" charset="-128"/>
              </a:rPr>
              <a:t>　交付率   ：４０％</a:t>
            </a:r>
            <a:r>
              <a:rPr lang="ja-JP" altLang="en-US" sz="1000" dirty="0">
                <a:latin typeface="Meiryo UI" panose="020B0604030504040204" pitchFamily="50" charset="-128"/>
                <a:ea typeface="Meiryo UI" panose="020B0604030504040204" pitchFamily="50" charset="-128"/>
              </a:rPr>
              <a:t>（歴史的風致維持向上計画関連や脱炭素先行地域関連等、国の重要</a:t>
            </a:r>
            <a:endParaRPr lang="en-US" altLang="ja-JP" sz="1000" dirty="0">
              <a:latin typeface="Meiryo UI" panose="020B0604030504040204" pitchFamily="50" charset="-128"/>
              <a:ea typeface="Meiryo UI" panose="020B0604030504040204" pitchFamily="50" charset="-128"/>
            </a:endParaRPr>
          </a:p>
          <a:p>
            <a:pPr>
              <a:lnSpc>
                <a:spcPts val="1600"/>
              </a:lnSpc>
            </a:pPr>
            <a:r>
              <a:rPr lang="ja-JP" altLang="en-US" sz="1000" dirty="0">
                <a:latin typeface="Meiryo UI" panose="020B0604030504040204" pitchFamily="50" charset="-128"/>
                <a:ea typeface="Meiryo UI" panose="020B0604030504040204" pitchFamily="50" charset="-128"/>
              </a:rPr>
              <a:t>                                       施策に適合するものについては交付率を４５％に引き上げ）</a:t>
            </a:r>
          </a:p>
        </p:txBody>
      </p:sp>
      <p:sp>
        <p:nvSpPr>
          <p:cNvPr id="1222" name="AutoShape 49"/>
          <p:cNvSpPr>
            <a:spLocks noChangeArrowheads="1"/>
          </p:cNvSpPr>
          <p:nvPr/>
        </p:nvSpPr>
        <p:spPr>
          <a:xfrm>
            <a:off x="103056" y="2939934"/>
            <a:ext cx="5253804" cy="648365"/>
          </a:xfrm>
          <a:prstGeom prst="roundRect">
            <a:avLst>
              <a:gd name="adj" fmla="val 7287"/>
            </a:avLst>
          </a:prstGeom>
          <a:solidFill>
            <a:srgbClr val="D5E8FF"/>
          </a:solidFill>
          <a:ln w="9525">
            <a:solidFill>
              <a:schemeClr val="tx1"/>
            </a:solidFill>
            <a:round/>
            <a:headEnd/>
            <a:tailEnd/>
          </a:ln>
        </p:spPr>
        <p:txBody>
          <a:bodyPr lIns="0" rIns="0" anchor="ctr"/>
          <a:lstStyle/>
          <a:p>
            <a:pPr algn="l">
              <a:lnSpc>
                <a:spcPts val="1200"/>
              </a:lnSpc>
            </a:pP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基幹事業</a:t>
            </a:r>
            <a:r>
              <a:rPr lang="en-US" altLang="ja-JP" sz="1000" dirty="0">
                <a:latin typeface="Meiryo UI" panose="020B0604030504040204" pitchFamily="50" charset="-128"/>
                <a:ea typeface="Meiryo UI" panose="020B0604030504040204" pitchFamily="50" charset="-128"/>
              </a:rPr>
              <a:t>】</a:t>
            </a:r>
          </a:p>
          <a:p>
            <a:pPr algn="l">
              <a:lnSpc>
                <a:spcPts val="1200"/>
              </a:lnSpc>
            </a:pPr>
            <a:r>
              <a:rPr lang="ja-JP" altLang="en-US" sz="900" dirty="0">
                <a:latin typeface="Meiryo UI" panose="020B0604030504040204" pitchFamily="50" charset="-128"/>
                <a:ea typeface="Meiryo UI" panose="020B0604030504040204" pitchFamily="50" charset="-128"/>
              </a:rPr>
              <a:t>道路、公園、河川、下水道、地域生活基盤施設</a:t>
            </a:r>
            <a:r>
              <a:rPr lang="ja-JP" altLang="en-US" sz="700" dirty="0">
                <a:latin typeface="Meiryo UI" panose="020B0604030504040204" pitchFamily="50" charset="-128"/>
                <a:ea typeface="Meiryo UI" panose="020B0604030504040204" pitchFamily="50" charset="-128"/>
              </a:rPr>
              <a:t>（緑地、広場、地域防災施設、再生可能エネルギー施設等）</a:t>
            </a:r>
            <a:r>
              <a:rPr lang="ja-JP" altLang="en-US" sz="900" dirty="0">
                <a:latin typeface="Meiryo UI" panose="020B0604030504040204" pitchFamily="50" charset="-128"/>
                <a:ea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高質空間形成施設</a:t>
            </a:r>
            <a:r>
              <a:rPr lang="ja-JP" altLang="en-US" sz="700" dirty="0">
                <a:latin typeface="Meiryo UI" panose="020B0604030504040204" pitchFamily="50" charset="-128"/>
                <a:ea typeface="Meiryo UI" panose="020B0604030504040204" pitchFamily="50" charset="-128"/>
              </a:rPr>
              <a:t>（歩行支援施設等）</a:t>
            </a:r>
            <a:r>
              <a:rPr lang="ja-JP" altLang="en-US" sz="900" dirty="0">
                <a:latin typeface="Meiryo UI" panose="020B0604030504040204" pitchFamily="50" charset="-128"/>
                <a:ea typeface="Meiryo UI" panose="020B0604030504040204" pitchFamily="50" charset="-128"/>
              </a:rPr>
              <a:t>、高次都市施設</a:t>
            </a:r>
            <a:r>
              <a:rPr lang="ja-JP" altLang="en-US" sz="700" dirty="0">
                <a:latin typeface="Meiryo UI" panose="020B0604030504040204" pitchFamily="50" charset="-128"/>
                <a:ea typeface="Meiryo UI" panose="020B0604030504040204" pitchFamily="50" charset="-128"/>
              </a:rPr>
              <a:t>（地域交流センター、観光交流センター等）</a:t>
            </a:r>
            <a:r>
              <a:rPr lang="ja-JP" altLang="en-US" sz="900" dirty="0">
                <a:latin typeface="Meiryo UI" panose="020B0604030504040204" pitchFamily="50" charset="-128"/>
                <a:ea typeface="Meiryo UI" panose="020B0604030504040204" pitchFamily="50" charset="-128"/>
              </a:rPr>
              <a:t>、既存建造物活用事業、土地区画整理事業、エリア価値向上整備事業、こどもまんなかまちづくり事業　等</a:t>
            </a:r>
          </a:p>
        </p:txBody>
      </p:sp>
      <p:sp>
        <p:nvSpPr>
          <p:cNvPr id="1223" name="テキスト ボックス 19"/>
          <p:cNvSpPr txBox="1"/>
          <p:nvPr/>
        </p:nvSpPr>
        <p:spPr>
          <a:xfrm>
            <a:off x="54005" y="2164395"/>
            <a:ext cx="975600" cy="261610"/>
          </a:xfrm>
          <a:prstGeom prst="rect">
            <a:avLst/>
          </a:prstGeom>
          <a:solidFill>
            <a:srgbClr val="1F497D">
              <a:lumMod val="75000"/>
            </a:srgbClr>
          </a:solidFill>
          <a:ln w="9525">
            <a:noFill/>
            <a:miter lim="800000"/>
            <a:headEnd/>
            <a:tailEnd/>
          </a:ln>
        </p:spPr>
        <p:txBody>
          <a:bodyPr wrap="square" rtlCol="0">
            <a:spAutoFit/>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対象事業</a:t>
            </a:r>
          </a:p>
        </p:txBody>
      </p:sp>
      <p:sp>
        <p:nvSpPr>
          <p:cNvPr id="1224" name="テキスト ボックス 20"/>
          <p:cNvSpPr txBox="1"/>
          <p:nvPr/>
        </p:nvSpPr>
        <p:spPr>
          <a:xfrm>
            <a:off x="112478" y="2458729"/>
            <a:ext cx="4984538" cy="461665"/>
          </a:xfrm>
          <a:prstGeom prst="rect">
            <a:avLst/>
          </a:prstGeom>
          <a:noFill/>
        </p:spPr>
        <p:txBody>
          <a:bodyPr wrap="square" lIns="0" rIns="0" rtlCol="0">
            <a:spAutoFit/>
          </a:bodyPr>
          <a:lstStyle/>
          <a:p>
            <a:r>
              <a:rPr lang="ja-JP" altLang="en-US" sz="1200" dirty="0">
                <a:latin typeface="Meiryo UI" panose="020B0604030504040204" pitchFamily="50" charset="-128"/>
                <a:ea typeface="Meiryo UI" panose="020B0604030504040204" pitchFamily="50" charset="-128"/>
              </a:rPr>
              <a:t>○市町村が作成する都市の再生に必要な公共公益施設の整備等に関する計画　  </a:t>
            </a:r>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（都市再生整備計画）に基づき実施される以下の事業等</a:t>
            </a:r>
            <a:endParaRPr kumimoji="1" lang="ja-JP" altLang="en-US" sz="1200" dirty="0">
              <a:latin typeface="Meiryo UI" panose="020B0604030504040204" pitchFamily="50" charset="-128"/>
              <a:ea typeface="Meiryo UI" panose="020B0604030504040204" pitchFamily="50" charset="-128"/>
            </a:endParaRPr>
          </a:p>
        </p:txBody>
      </p:sp>
      <p:sp>
        <p:nvSpPr>
          <p:cNvPr id="1225" name="AutoShape 29"/>
          <p:cNvSpPr>
            <a:spLocks noChangeArrowheads="1"/>
          </p:cNvSpPr>
          <p:nvPr/>
        </p:nvSpPr>
        <p:spPr>
          <a:xfrm>
            <a:off x="103056" y="3634204"/>
            <a:ext cx="5253804" cy="354864"/>
          </a:xfrm>
          <a:prstGeom prst="roundRect">
            <a:avLst>
              <a:gd name="adj" fmla="val 7287"/>
            </a:avLst>
          </a:prstGeom>
          <a:solidFill>
            <a:srgbClr val="E2FFA7"/>
          </a:solidFill>
          <a:ln w="9525">
            <a:solidFill>
              <a:schemeClr val="tx1"/>
            </a:solidFill>
            <a:round/>
            <a:headEnd/>
            <a:tailEnd/>
          </a:ln>
        </p:spPr>
        <p:txBody>
          <a:bodyPr lIns="0" rIns="0" anchor="ctr"/>
          <a:lstStyle/>
          <a:p>
            <a:pPr>
              <a:lnSpc>
                <a:spcPts val="1200"/>
              </a:lnSpc>
            </a:pP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提案事業</a:t>
            </a:r>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事業活用調査、まちづくり活動推進事業</a:t>
            </a:r>
            <a:r>
              <a:rPr lang="ja-JP" altLang="en-US" sz="700" dirty="0">
                <a:latin typeface="Meiryo UI" panose="020B0604030504040204" pitchFamily="50" charset="-128"/>
                <a:ea typeface="Meiryo UI" panose="020B0604030504040204" pitchFamily="50" charset="-128"/>
              </a:rPr>
              <a:t>（社会実験等）</a:t>
            </a:r>
            <a:r>
              <a:rPr lang="ja-JP" altLang="en-US" sz="900" dirty="0">
                <a:latin typeface="Meiryo UI" panose="020B0604030504040204" pitchFamily="50" charset="-128"/>
                <a:ea typeface="Meiryo UI" panose="020B0604030504040204" pitchFamily="50" charset="-128"/>
              </a:rPr>
              <a:t>、地域創造支援事業</a:t>
            </a:r>
            <a:r>
              <a:rPr lang="ja-JP" altLang="en-US" sz="700" dirty="0">
                <a:latin typeface="Meiryo UI" panose="020B0604030504040204" pitchFamily="50" charset="-128"/>
                <a:ea typeface="Meiryo UI" panose="020B0604030504040204" pitchFamily="50" charset="-128"/>
              </a:rPr>
              <a:t>（市町村の提案に基づくソフト事業・ハード事業）</a:t>
            </a:r>
            <a:endParaRPr lang="en-US" altLang="ja-JP" sz="700" dirty="0">
              <a:latin typeface="Meiryo UI" panose="020B0604030504040204" pitchFamily="50" charset="-128"/>
              <a:ea typeface="Meiryo UI" panose="020B0604030504040204" pitchFamily="50" charset="-128"/>
            </a:endParaRPr>
          </a:p>
        </p:txBody>
      </p:sp>
      <p:sp>
        <p:nvSpPr>
          <p:cNvPr id="1279" name="正方形/長方形 77"/>
          <p:cNvSpPr>
            <a:spLocks noChangeArrowheads="1"/>
          </p:cNvSpPr>
          <p:nvPr/>
        </p:nvSpPr>
        <p:spPr>
          <a:xfrm>
            <a:off x="54005" y="1192596"/>
            <a:ext cx="5349845" cy="902903"/>
          </a:xfrm>
          <a:prstGeom prst="rect">
            <a:avLst/>
          </a:prstGeom>
          <a:noFill/>
          <a:ln w="9525" algn="ctr">
            <a:solidFill>
              <a:schemeClr val="tx1"/>
            </a:solidFill>
            <a:round/>
            <a:headEnd/>
            <a:tailEnd/>
          </a:ln>
        </p:spPr>
        <p:txBody>
          <a:bodyPr/>
          <a:lstStyle/>
          <a:p>
            <a:endParaRPr lang="ja-JP" altLang="en-US">
              <a:latin typeface="Meiryo UI" panose="020B0604030504040204" pitchFamily="50" charset="-128"/>
              <a:ea typeface="Meiryo UI" panose="020B0604030504040204" pitchFamily="50" charset="-128"/>
            </a:endParaRPr>
          </a:p>
        </p:txBody>
      </p:sp>
      <p:sp>
        <p:nvSpPr>
          <p:cNvPr id="89" name="テキスト ボックス 56"/>
          <p:cNvSpPr txBox="1"/>
          <p:nvPr/>
        </p:nvSpPr>
        <p:spPr>
          <a:xfrm>
            <a:off x="52541" y="3983579"/>
            <a:ext cx="5320081" cy="200055"/>
          </a:xfrm>
          <a:prstGeom prst="rect">
            <a:avLst/>
          </a:prstGeom>
          <a:noFill/>
        </p:spPr>
        <p:txBody>
          <a:bodyPr wrap="square" rtlCol="0">
            <a:spAutoFit/>
          </a:bodyPr>
          <a:lstStyle/>
          <a:p>
            <a:pPr marL="87313" indent="-87313" algn="just"/>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施行地区要件②③では、一部の基幹事業を除く。</a:t>
            </a:r>
          </a:p>
        </p:txBody>
      </p:sp>
      <p:sp>
        <p:nvSpPr>
          <p:cNvPr id="91" name="角丸四角形 6"/>
          <p:cNvSpPr/>
          <p:nvPr/>
        </p:nvSpPr>
        <p:spPr>
          <a:xfrm>
            <a:off x="5501226" y="1476377"/>
            <a:ext cx="4309524" cy="2263774"/>
          </a:xfrm>
          <a:prstGeom prst="roundRect">
            <a:avLst>
              <a:gd name="adj" fmla="val 1768"/>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92" name="テキスト ボックス 10"/>
          <p:cNvSpPr txBox="1"/>
          <p:nvPr/>
        </p:nvSpPr>
        <p:spPr>
          <a:xfrm>
            <a:off x="5496071" y="1459717"/>
            <a:ext cx="3974383" cy="246221"/>
          </a:xfrm>
          <a:prstGeom prst="rect">
            <a:avLst/>
          </a:prstGeom>
          <a:noFill/>
        </p:spPr>
        <p:txBody>
          <a:bodyPr wrap="square" rtlCol="0">
            <a:spAutoFit/>
          </a:bodyPr>
          <a:lstStyle/>
          <a:p>
            <a:r>
              <a:rPr lang="en-US" altLang="ja-JP" sz="1000" b="1" u="sng" dirty="0">
                <a:latin typeface="Meiryo UI" panose="020B0604030504040204" pitchFamily="50" charset="-128"/>
                <a:ea typeface="Meiryo UI" panose="020B0604030504040204" pitchFamily="50" charset="-128"/>
              </a:rPr>
              <a:t>【</a:t>
            </a:r>
            <a:r>
              <a:rPr lang="ja-JP" altLang="en-US" sz="1000" b="1" u="sng" dirty="0">
                <a:latin typeface="Meiryo UI" panose="020B0604030504040204" pitchFamily="50" charset="-128"/>
                <a:ea typeface="Meiryo UI" panose="020B0604030504040204" pitchFamily="50" charset="-128"/>
              </a:rPr>
              <a:t>要件①：防災拠点の形成によるコンパクトなまちづくりの推進</a:t>
            </a:r>
            <a:r>
              <a:rPr lang="en-US" altLang="ja-JP" sz="1000" b="1" u="sng" dirty="0">
                <a:latin typeface="Meiryo UI" panose="020B0604030504040204" pitchFamily="50" charset="-128"/>
                <a:ea typeface="Meiryo UI" panose="020B0604030504040204" pitchFamily="50" charset="-128"/>
              </a:rPr>
              <a:t>】</a:t>
            </a:r>
          </a:p>
        </p:txBody>
      </p:sp>
      <p:sp>
        <p:nvSpPr>
          <p:cNvPr id="93" name="正方形/長方形 17"/>
          <p:cNvSpPr/>
          <p:nvPr/>
        </p:nvSpPr>
        <p:spPr>
          <a:xfrm>
            <a:off x="5955990" y="2946152"/>
            <a:ext cx="3318431" cy="225575"/>
          </a:xfrm>
          <a:prstGeom prst="rect">
            <a:avLst/>
          </a:prstGeom>
        </p:spPr>
        <p:txBody>
          <a:bodyPr wrap="square">
            <a:spAutoFit/>
          </a:bodyPr>
          <a:lstStyle/>
          <a:p>
            <a:pPr marL="266700" indent="-266700">
              <a:lnSpc>
                <a:spcPts val="1200"/>
              </a:lnSpc>
            </a:pPr>
            <a:r>
              <a:rPr lang="en-US" altLang="ja-JP" sz="700" dirty="0">
                <a:latin typeface="Meiryo UI" panose="020B0604030504040204" pitchFamily="50" charset="-128"/>
                <a:ea typeface="Meiryo UI" panose="020B0604030504040204" pitchFamily="50" charset="-128"/>
              </a:rPr>
              <a:t>※2 </a:t>
            </a:r>
            <a:r>
              <a:rPr lang="ja-JP" altLang="en-US" sz="700" dirty="0">
                <a:latin typeface="Meiryo UI" panose="020B0604030504040204" pitchFamily="50" charset="-128"/>
                <a:ea typeface="Meiryo UI" panose="020B0604030504040204" pitchFamily="50" charset="-128"/>
              </a:rPr>
              <a:t>ピーク時間運行本数が片道で１時間当たり３本以上あるものに限る。　</a:t>
            </a:r>
          </a:p>
        </p:txBody>
      </p:sp>
      <p:sp>
        <p:nvSpPr>
          <p:cNvPr id="94" name="正方形/長方形 75"/>
          <p:cNvSpPr/>
          <p:nvPr/>
        </p:nvSpPr>
        <p:spPr>
          <a:xfrm>
            <a:off x="5609569" y="2375190"/>
            <a:ext cx="4193375" cy="646331"/>
          </a:xfrm>
          <a:prstGeom prst="rect">
            <a:avLst/>
          </a:prstGeom>
          <a:ln>
            <a:noFill/>
            <a:prstDash val="dash"/>
          </a:ln>
        </p:spPr>
        <p:txBody>
          <a:bodyPr wrap="square">
            <a:spAutoFit/>
          </a:bodyPr>
          <a:lstStyle/>
          <a:p>
            <a:pPr marL="177800" indent="-177800" algn="just"/>
            <a:r>
              <a:rPr lang="ja-JP" altLang="en-US" sz="900" dirty="0">
                <a:latin typeface="Meiryo UI" panose="020B0604030504040204" pitchFamily="50" charset="-128"/>
                <a:ea typeface="Meiryo UI" panose="020B0604030504040204" pitchFamily="50" charset="-128"/>
              </a:rPr>
              <a:t>（１）市街化区域等内のうち、鉄道・地下鉄駅</a:t>
            </a:r>
            <a:r>
              <a:rPr lang="en-US" altLang="ja-JP" sz="900" baseline="300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から半径1㎞の範囲内　又は バス・</a:t>
            </a:r>
            <a:endParaRPr lang="en-US" altLang="ja-JP" sz="900" dirty="0">
              <a:latin typeface="Meiryo UI" panose="020B0604030504040204" pitchFamily="50" charset="-128"/>
              <a:ea typeface="Meiryo UI" panose="020B0604030504040204" pitchFamily="50" charset="-128"/>
            </a:endParaRPr>
          </a:p>
          <a:p>
            <a:pPr marL="177800" indent="-177800" algn="just"/>
            <a:r>
              <a:rPr lang="ja-JP" altLang="en-US" sz="900" dirty="0">
                <a:latin typeface="Meiryo UI" panose="020B0604030504040204" pitchFamily="50" charset="-128"/>
                <a:ea typeface="Meiryo UI" panose="020B0604030504040204" pitchFamily="50" charset="-128"/>
              </a:rPr>
              <a:t>　　     軌道の停留所・停車場</a:t>
            </a:r>
            <a:r>
              <a:rPr lang="en-US" altLang="ja-JP" sz="900" baseline="300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から半径500mの範囲内の区域</a:t>
            </a:r>
          </a:p>
          <a:p>
            <a:pPr marL="177800" indent="-177800" algn="just"/>
            <a:r>
              <a:rPr lang="ja-JP" altLang="en-US" sz="900" dirty="0">
                <a:latin typeface="Meiryo UI" panose="020B0604030504040204" pitchFamily="50" charset="-128"/>
                <a:ea typeface="Meiryo UI" panose="020B0604030504040204" pitchFamily="50" charset="-128"/>
              </a:rPr>
              <a:t>（２）市町村の都市計画に関する基本的な方針等の計画において、都市機能や居住</a:t>
            </a:r>
            <a:endParaRPr lang="en-US" altLang="ja-JP" sz="900" dirty="0">
              <a:latin typeface="Meiryo UI" panose="020B0604030504040204" pitchFamily="50" charset="-128"/>
              <a:ea typeface="Meiryo UI" panose="020B0604030504040204" pitchFamily="50" charset="-128"/>
            </a:endParaRPr>
          </a:p>
          <a:p>
            <a:pPr marL="177800" indent="-177800"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を誘導する方針を定めている区域</a:t>
            </a:r>
          </a:p>
        </p:txBody>
      </p:sp>
      <p:sp>
        <p:nvSpPr>
          <p:cNvPr id="95" name="テキスト ボックス 78"/>
          <p:cNvSpPr txBox="1"/>
          <p:nvPr/>
        </p:nvSpPr>
        <p:spPr>
          <a:xfrm>
            <a:off x="5493088" y="3140968"/>
            <a:ext cx="4309856" cy="592470"/>
          </a:xfrm>
          <a:prstGeom prst="rect">
            <a:avLst/>
          </a:prstGeom>
          <a:noFill/>
        </p:spPr>
        <p:txBody>
          <a:bodyPr wrap="square" rtlCol="0">
            <a:spAutoFit/>
          </a:bodyPr>
          <a:lstStyle/>
          <a:p>
            <a:pPr marL="87313" indent="-87313" algn="just"/>
            <a:r>
              <a:rPr lang="ja-JP" altLang="en-US" sz="650" dirty="0">
                <a:latin typeface="Meiryo UI" panose="020B0604030504040204" pitchFamily="50" charset="-128"/>
                <a:ea typeface="Meiryo UI" panose="020B0604030504040204" pitchFamily="50" charset="-128"/>
              </a:rPr>
              <a:t>－ただし、令和６年度末までに国に提出される都市再生整備計画に基づく事業に限り、立地適正化計画策定に向けた具体的な取組を開始・公表していなくても、（１）の区域において実施可能</a:t>
            </a:r>
          </a:p>
          <a:p>
            <a:pPr marL="87313" indent="-87313" algn="just"/>
            <a:r>
              <a:rPr lang="ja-JP" altLang="en-US" sz="650" dirty="0">
                <a:latin typeface="Meiryo UI" panose="020B0604030504040204" pitchFamily="50" charset="-128"/>
                <a:ea typeface="Meiryo UI" panose="020B0604030504040204" pitchFamily="50" charset="-128"/>
              </a:rPr>
              <a:t>ー立地適正化計画の策定に向けた具体的な取組を開始・公表している市町村には、都市構造上の理由等（</a:t>
            </a:r>
            <a:r>
              <a:rPr lang="en-US" altLang="ja-JP" sz="650" dirty="0">
                <a:latin typeface="Meiryo UI" panose="020B0604030504040204" pitchFamily="50" charset="-128"/>
                <a:ea typeface="Meiryo UI" panose="020B0604030504040204" pitchFamily="50" charset="-128"/>
              </a:rPr>
              <a:t>①</a:t>
            </a:r>
            <a:r>
              <a:rPr lang="ja-JP" altLang="en-US" sz="650" dirty="0">
                <a:latin typeface="Meiryo UI" panose="020B0604030504040204" pitchFamily="50" charset="-128"/>
                <a:ea typeface="Meiryo UI" panose="020B0604030504040204" pitchFamily="50" charset="-128"/>
              </a:rPr>
              <a:t>市街化区域内の人口密度が４０人</a:t>
            </a:r>
            <a:r>
              <a:rPr lang="en-US" altLang="ja-JP" sz="650" dirty="0">
                <a:latin typeface="Meiryo UI" panose="020B0604030504040204" pitchFamily="50" charset="-128"/>
                <a:ea typeface="Meiryo UI" panose="020B0604030504040204" pitchFamily="50" charset="-128"/>
              </a:rPr>
              <a:t>/</a:t>
            </a:r>
            <a:r>
              <a:rPr lang="ja-JP" altLang="en-US" sz="650" dirty="0">
                <a:latin typeface="Meiryo UI" panose="020B0604030504040204" pitchFamily="50" charset="-128"/>
                <a:ea typeface="Meiryo UI" panose="020B0604030504040204" pitchFamily="50" charset="-128"/>
              </a:rPr>
              <a:t>ｈａ以上あり、当該人口密度が統計上今後も概ね維持される、②都市計画区域に対する市街化区域の割合が２０％以下等）により立地適正化計画によらない持続可能な都市づくりを進めている市町村を含む。</a:t>
            </a:r>
          </a:p>
        </p:txBody>
      </p:sp>
      <p:sp>
        <p:nvSpPr>
          <p:cNvPr id="96" name="正方形/長方形 16"/>
          <p:cNvSpPr/>
          <p:nvPr/>
        </p:nvSpPr>
        <p:spPr>
          <a:xfrm>
            <a:off x="5362047" y="1663849"/>
            <a:ext cx="4498233" cy="784830"/>
          </a:xfrm>
          <a:prstGeom prst="rect">
            <a:avLst/>
          </a:prstGeom>
          <a:noFill/>
        </p:spPr>
        <p:txBody>
          <a:bodyPr wrap="square">
            <a:spAutoFit/>
          </a:bodyPr>
          <a:lstStyle/>
          <a:p>
            <a:pPr marL="90488" indent="-90488" algn="just"/>
            <a:r>
              <a:rPr lang="ja-JP" altLang="en-US" sz="900" dirty="0">
                <a:latin typeface="Meiryo UI" panose="020B0604030504040204" pitchFamily="50" charset="-128"/>
                <a:ea typeface="Meiryo UI" panose="020B0604030504040204" pitchFamily="50" charset="-128"/>
              </a:rPr>
              <a:t>　○市町村において、立地適正化計画策定に向けた具体的な取組を開始・公表しており、以下</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の全てを満たす区域</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都市再生整備計画に防災拠点整備方針を記載</a:t>
            </a:r>
            <a:r>
              <a:rPr lang="en-US" altLang="ja-JP" sz="900" dirty="0">
                <a:latin typeface="Meiryo UI" panose="020B0604030504040204" pitchFamily="50" charset="-128"/>
                <a:ea typeface="Meiryo UI" panose="020B0604030504040204" pitchFamily="50" charset="-128"/>
              </a:rPr>
              <a:t>)</a:t>
            </a:r>
          </a:p>
          <a:p>
            <a:pPr marL="90488" indent="-90488"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　・事前復興まちづくり計画等に防災拠点として位置付けられた区域</a:t>
            </a:r>
            <a:r>
              <a:rPr lang="en-US" altLang="ja-JP" sz="900" baseline="30000" dirty="0">
                <a:latin typeface="Meiryo UI" panose="020B0604030504040204" pitchFamily="50" charset="-128"/>
                <a:ea typeface="Meiryo UI" panose="020B0604030504040204" pitchFamily="50" charset="-128"/>
              </a:rPr>
              <a:t>※1</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・災害リスクの高い地域を含まない区域</a:t>
            </a:r>
            <a:endParaRPr lang="en-US" altLang="ja-JP" sz="900" dirty="0">
              <a:latin typeface="Meiryo UI" panose="020B0604030504040204" pitchFamily="50" charset="-128"/>
              <a:ea typeface="Meiryo UI" panose="020B0604030504040204" pitchFamily="50" charset="-128"/>
            </a:endParaRPr>
          </a:p>
          <a:p>
            <a:pPr marL="90488" indent="-90488" algn="just"/>
            <a:r>
              <a:rPr lang="ja-JP" altLang="en-US" sz="900" dirty="0">
                <a:latin typeface="Meiryo UI" panose="020B0604030504040204" pitchFamily="50" charset="-128"/>
                <a:ea typeface="Meiryo UI" panose="020B0604030504040204" pitchFamily="50" charset="-128"/>
              </a:rPr>
              <a:t>　    ・以下のいずれかの区域</a:t>
            </a:r>
            <a:endParaRPr lang="en-US" altLang="ja-JP" sz="900" dirty="0">
              <a:latin typeface="Meiryo UI" panose="020B0604030504040204" pitchFamily="50" charset="-128"/>
              <a:ea typeface="Meiryo UI" panose="020B0604030504040204" pitchFamily="50" charset="-128"/>
            </a:endParaRPr>
          </a:p>
        </p:txBody>
      </p:sp>
      <p:sp>
        <p:nvSpPr>
          <p:cNvPr id="97" name="正方形/長方形 16"/>
          <p:cNvSpPr/>
          <p:nvPr/>
        </p:nvSpPr>
        <p:spPr>
          <a:xfrm>
            <a:off x="5362512" y="5686531"/>
            <a:ext cx="4505388" cy="923330"/>
          </a:xfrm>
          <a:prstGeom prst="rect">
            <a:avLst/>
          </a:prstGeom>
          <a:noFill/>
        </p:spPr>
        <p:txBody>
          <a:bodyPr wrap="square">
            <a:spAutoFit/>
          </a:bodyPr>
          <a:lstStyle/>
          <a:p>
            <a:pPr marL="90488" indent="-90488" algn="just"/>
            <a:r>
              <a:rPr lang="ja-JP" altLang="en-US" sz="900" dirty="0">
                <a:latin typeface="Meiryo UI" panose="020B0604030504040204" pitchFamily="50" charset="-128"/>
                <a:ea typeface="Meiryo UI" panose="020B0604030504040204" pitchFamily="50" charset="-128"/>
              </a:rPr>
              <a:t>　○地方公共団体において、以下の全てを満たす区域（都市再生整備計画に防災拠点整備</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方針を記載）</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   ・事前復興まちづくり計画等に防災拠点として位置付けられた区域</a:t>
            </a:r>
            <a:r>
              <a:rPr lang="en-US" altLang="ja-JP" sz="900" baseline="30000" dirty="0">
                <a:latin typeface="Meiryo UI" panose="020B0604030504040204" pitchFamily="50" charset="-128"/>
                <a:ea typeface="Meiryo UI" panose="020B0604030504040204" pitchFamily="50" charset="-128"/>
              </a:rPr>
              <a:t>※1</a:t>
            </a:r>
            <a:endParaRPr lang="en-US" altLang="ja-JP" sz="900" dirty="0">
              <a:latin typeface="Meiryo UI" panose="020B0604030504040204" pitchFamily="50" charset="-128"/>
              <a:ea typeface="Meiryo UI" panose="020B0604030504040204" pitchFamily="50" charset="-128"/>
            </a:endParaRPr>
          </a:p>
          <a:p>
            <a:pPr marL="90488" indent="-90488" algn="just"/>
            <a:r>
              <a:rPr lang="ja-JP" altLang="en-US" sz="900" dirty="0">
                <a:latin typeface="Meiryo UI" panose="020B0604030504040204" pitchFamily="50" charset="-128"/>
                <a:ea typeface="Meiryo UI" panose="020B0604030504040204" pitchFamily="50" charset="-128"/>
              </a:rPr>
              <a:t>　   ・都市再生整備計画に当該市町村における都市のコンパクト化の方針が記載されており、</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5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当該区域の整備が都市のコンパクト化と齟齬がないと認められる区域</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900" dirty="0">
                <a:solidFill>
                  <a:srgbClr val="FF0000"/>
                </a:solidFill>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・災害リスクの高い地域を含まない区域</a:t>
            </a:r>
          </a:p>
        </p:txBody>
      </p:sp>
      <p:sp>
        <p:nvSpPr>
          <p:cNvPr id="2" name="正方形/長方形 17">
            <a:extLst>
              <a:ext uri="{FF2B5EF4-FFF2-40B4-BE49-F238E27FC236}">
                <a16:creationId xmlns:a16="http://schemas.microsoft.com/office/drawing/2014/main" id="{8D609FBB-6AC8-91A0-F413-C4D372486594}"/>
              </a:ext>
            </a:extLst>
          </p:cNvPr>
          <p:cNvSpPr/>
          <p:nvPr/>
        </p:nvSpPr>
        <p:spPr>
          <a:xfrm>
            <a:off x="5412636" y="6546590"/>
            <a:ext cx="3803082" cy="246221"/>
          </a:xfrm>
          <a:prstGeom prst="rect">
            <a:avLst/>
          </a:prstGeom>
        </p:spPr>
        <p:txBody>
          <a:bodyPr wrap="square">
            <a:spAutoFit/>
          </a:bodyPr>
          <a:lstStyle/>
          <a:p>
            <a:pPr marL="266700" indent="-266700">
              <a:lnSpc>
                <a:spcPts val="1200"/>
              </a:lnSpc>
            </a:pPr>
            <a:r>
              <a:rPr lang="en-US" altLang="ja-JP" sz="600" dirty="0">
                <a:latin typeface="Meiryo UI" panose="020B0604030504040204" pitchFamily="50" charset="-128"/>
                <a:ea typeface="Meiryo UI" panose="020B0604030504040204" pitchFamily="50" charset="-128"/>
              </a:rPr>
              <a:t>※1</a:t>
            </a:r>
            <a:r>
              <a:rPr lang="ja-JP" altLang="en-US" sz="600" dirty="0">
                <a:latin typeface="Meiryo UI" panose="020B0604030504040204" pitchFamily="50" charset="-128"/>
                <a:ea typeface="Meiryo UI" panose="020B0604030504040204" pitchFamily="50" charset="-128"/>
              </a:rPr>
              <a:t> 令和６年度末までに事前復興まちづくり計画等への防災拠点の位置付けが確実と見込まれる場合、実施可能。　</a:t>
            </a:r>
          </a:p>
        </p:txBody>
      </p:sp>
      <p:sp>
        <p:nvSpPr>
          <p:cNvPr id="150" name="テキスト ボックス 3"/>
          <p:cNvSpPr txBox="1">
            <a:spLocks noChangeArrowheads="1"/>
          </p:cNvSpPr>
          <p:nvPr/>
        </p:nvSpPr>
        <p:spPr>
          <a:xfrm>
            <a:off x="75655" y="566149"/>
            <a:ext cx="9779546" cy="528350"/>
          </a:xfrm>
          <a:prstGeom prst="rect">
            <a:avLst/>
          </a:prstGeom>
          <a:noFill/>
          <a:ln w="9525">
            <a:noFill/>
            <a:miter lim="800000"/>
            <a:headEnd/>
            <a:tailEnd/>
          </a:ln>
        </p:spPr>
        <p:txBody>
          <a:bodyPr wrap="square">
            <a:spAutoFit/>
          </a:bodyPr>
          <a:lstStyle/>
          <a:p>
            <a:pPr algn="just">
              <a:lnSpc>
                <a:spcPts val="1700"/>
              </a:lnSpc>
            </a:pPr>
            <a:r>
              <a:rPr lang="ja-JP" altLang="en-US" sz="1600" dirty="0">
                <a:latin typeface="Meiryo UI" panose="020B0604030504040204" pitchFamily="50" charset="-128"/>
                <a:ea typeface="Meiryo UI" panose="020B0604030504040204" pitchFamily="50" charset="-128"/>
              </a:rPr>
              <a:t>○災害の発生が想定される地域において、事前復興まちづくり計画等に基づき市町村等が行う防災拠点の形成を総合</a:t>
            </a:r>
            <a:endParaRPr lang="en-US" altLang="ja-JP" sz="1600" dirty="0">
              <a:latin typeface="Meiryo UI" panose="020B0604030504040204" pitchFamily="50" charset="-128"/>
              <a:ea typeface="Meiryo UI" panose="020B0604030504040204" pitchFamily="50" charset="-128"/>
            </a:endParaRPr>
          </a:p>
          <a:p>
            <a:pPr algn="just">
              <a:lnSpc>
                <a:spcPts val="1700"/>
              </a:lnSpc>
            </a:pPr>
            <a:r>
              <a:rPr lang="ja-JP" altLang="en-US" sz="1600" dirty="0">
                <a:latin typeface="Meiryo UI" panose="020B0604030504040204" pitchFamily="50" charset="-128"/>
                <a:ea typeface="Meiryo UI" panose="020B0604030504040204" pitchFamily="50" charset="-128"/>
              </a:rPr>
              <a:t>　 的に支援し、地域の防災性の向上を図ることを目的とする事業。</a:t>
            </a:r>
            <a:endParaRPr lang="en-US" altLang="ja-JP" sz="1600" dirty="0">
              <a:latin typeface="Meiryo UI" panose="020B0604030504040204" pitchFamily="50" charset="-128"/>
              <a:ea typeface="Meiryo UI" panose="020B0604030504040204" pitchFamily="50" charset="-128"/>
            </a:endParaRPr>
          </a:p>
        </p:txBody>
      </p:sp>
      <p:sp>
        <p:nvSpPr>
          <p:cNvPr id="242" name="正方形/長方形 17">
            <a:extLst>
              <a:ext uri="{FF2B5EF4-FFF2-40B4-BE49-F238E27FC236}">
                <a16:creationId xmlns:a16="http://schemas.microsoft.com/office/drawing/2014/main" id="{8D609FBB-6AC8-91A0-F413-C4D372486594}"/>
              </a:ext>
            </a:extLst>
          </p:cNvPr>
          <p:cNvSpPr/>
          <p:nvPr/>
        </p:nvSpPr>
        <p:spPr>
          <a:xfrm>
            <a:off x="5408863" y="6639256"/>
            <a:ext cx="3720601" cy="223010"/>
          </a:xfrm>
          <a:prstGeom prst="rect">
            <a:avLst/>
          </a:prstGeom>
        </p:spPr>
        <p:txBody>
          <a:bodyPr wrap="square">
            <a:spAutoFit/>
          </a:bodyPr>
          <a:lstStyle/>
          <a:p>
            <a:pPr marL="266700" indent="-266700">
              <a:lnSpc>
                <a:spcPts val="1200"/>
              </a:lnSpc>
            </a:pPr>
            <a:r>
              <a:rPr lang="en-US" altLang="ja-JP" sz="600" dirty="0">
                <a:latin typeface="Meiryo UI" panose="020B0604030504040204" pitchFamily="50" charset="-128"/>
                <a:ea typeface="Meiryo UI" panose="020B0604030504040204" pitchFamily="50" charset="-128"/>
              </a:rPr>
              <a:t>※3</a:t>
            </a:r>
            <a:r>
              <a:rPr lang="ja-JP" altLang="en-US" sz="600" dirty="0">
                <a:latin typeface="Meiryo UI" panose="020B0604030504040204" pitchFamily="50" charset="-128"/>
                <a:ea typeface="Meiryo UI" panose="020B0604030504040204" pitchFamily="50" charset="-128"/>
              </a:rPr>
              <a:t> 令和７年度末までに事前復興まちづくり計画等への防災拠点の位置付けが確実と見込まれる場合、実施可能。　</a:t>
            </a:r>
          </a:p>
        </p:txBody>
      </p:sp>
      <p:sp>
        <p:nvSpPr>
          <p:cNvPr id="244" name="角丸四角形 7"/>
          <p:cNvSpPr/>
          <p:nvPr/>
        </p:nvSpPr>
        <p:spPr>
          <a:xfrm>
            <a:off x="5486840" y="3779520"/>
            <a:ext cx="4333435" cy="1687830"/>
          </a:xfrm>
          <a:prstGeom prst="roundRect">
            <a:avLst>
              <a:gd name="adj" fmla="val 625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latin typeface="Meiryo UI" panose="020B0604030504040204" pitchFamily="50" charset="-128"/>
              <a:ea typeface="Meiryo UI" panose="020B0604030504040204" pitchFamily="50" charset="-128"/>
            </a:endParaRPr>
          </a:p>
        </p:txBody>
      </p:sp>
      <p:sp>
        <p:nvSpPr>
          <p:cNvPr id="245" name="テキスト ボックス 11"/>
          <p:cNvSpPr txBox="1"/>
          <p:nvPr/>
        </p:nvSpPr>
        <p:spPr>
          <a:xfrm>
            <a:off x="5457056" y="3788276"/>
            <a:ext cx="4104456" cy="253916"/>
          </a:xfrm>
          <a:prstGeom prst="rect">
            <a:avLst/>
          </a:prstGeom>
          <a:noFill/>
        </p:spPr>
        <p:txBody>
          <a:bodyPr wrap="square" rtlCol="0">
            <a:spAutoFit/>
          </a:bodyPr>
          <a:lstStyle/>
          <a:p>
            <a:r>
              <a:rPr lang="en-US" altLang="ja-JP" sz="1000" b="1" u="sng" dirty="0">
                <a:latin typeface="Meiryo UI" panose="020B0604030504040204" pitchFamily="50" charset="-128"/>
                <a:ea typeface="Meiryo UI" panose="020B0604030504040204" pitchFamily="50" charset="-128"/>
              </a:rPr>
              <a:t>【</a:t>
            </a:r>
            <a:r>
              <a:rPr lang="ja-JP" altLang="en-US" sz="1000" b="1" u="sng" dirty="0">
                <a:latin typeface="Meiryo UI" panose="020B0604030504040204" pitchFamily="50" charset="-128"/>
                <a:ea typeface="Meiryo UI" panose="020B0604030504040204" pitchFamily="50" charset="-128"/>
              </a:rPr>
              <a:t>要件②：市街化調整区域・非線引き白地地域における防災拠点の形成</a:t>
            </a:r>
            <a:r>
              <a:rPr lang="en-US" altLang="ja-JP" sz="1000" b="1" u="sng" dirty="0">
                <a:latin typeface="Meiryo UI" panose="020B0604030504040204" pitchFamily="50" charset="-128"/>
                <a:ea typeface="Meiryo UI" panose="020B0604030504040204" pitchFamily="50" charset="-128"/>
              </a:rPr>
              <a:t>】</a:t>
            </a:r>
          </a:p>
        </p:txBody>
      </p:sp>
      <p:sp>
        <p:nvSpPr>
          <p:cNvPr id="246" name="正方形/長方形 16"/>
          <p:cNvSpPr/>
          <p:nvPr/>
        </p:nvSpPr>
        <p:spPr>
          <a:xfrm>
            <a:off x="5356472" y="3996057"/>
            <a:ext cx="4501903" cy="1477328"/>
          </a:xfrm>
          <a:prstGeom prst="rect">
            <a:avLst/>
          </a:prstGeom>
          <a:noFill/>
        </p:spPr>
        <p:txBody>
          <a:bodyPr wrap="square">
            <a:spAutoFit/>
          </a:bodyPr>
          <a:lstStyle/>
          <a:p>
            <a:pPr marL="90488" indent="-90488" algn="just"/>
            <a:r>
              <a:rPr lang="ja-JP" altLang="en-US" sz="900" dirty="0">
                <a:latin typeface="Meiryo UI" panose="020B0604030504040204" pitchFamily="50" charset="-128"/>
                <a:ea typeface="Meiryo UI" panose="020B0604030504040204" pitchFamily="50" charset="-128"/>
              </a:rPr>
              <a:t>　○地方公共団体において、以下の全てを満たす区域（都市再生整備計画に防災拠点整備</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方針を記載）</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   ・事前復興まちづくり計画等に防災拠点として位置付けられた区域</a:t>
            </a:r>
            <a:r>
              <a:rPr lang="en-US" altLang="ja-JP" sz="900" baseline="30000" dirty="0">
                <a:latin typeface="Meiryo UI" panose="020B0604030504040204" pitchFamily="50" charset="-128"/>
                <a:ea typeface="Meiryo UI" panose="020B0604030504040204" pitchFamily="50" charset="-128"/>
              </a:rPr>
              <a:t>※3</a:t>
            </a:r>
            <a:endParaRPr lang="en-US" altLang="ja-JP" sz="900" dirty="0">
              <a:latin typeface="Meiryo UI" panose="020B0604030504040204" pitchFamily="50" charset="-128"/>
              <a:ea typeface="Meiryo UI" panose="020B0604030504040204" pitchFamily="50" charset="-128"/>
            </a:endParaRPr>
          </a:p>
          <a:p>
            <a:pPr marL="90488" indent="-90488" algn="just"/>
            <a:r>
              <a:rPr lang="ja-JP" altLang="en-US" sz="900" dirty="0">
                <a:latin typeface="Meiryo UI" panose="020B0604030504040204" pitchFamily="50" charset="-128"/>
                <a:ea typeface="Meiryo UI" panose="020B0604030504040204" pitchFamily="50" charset="-128"/>
              </a:rPr>
              <a:t>　   ・人口減少率が原則</a:t>
            </a:r>
            <a:r>
              <a:rPr lang="en-US" altLang="ja-JP" sz="900" dirty="0">
                <a:latin typeface="Meiryo UI" panose="020B0604030504040204" pitchFamily="50" charset="-128"/>
                <a:ea typeface="Meiryo UI" panose="020B0604030504040204" pitchFamily="50" charset="-128"/>
              </a:rPr>
              <a:t>20</a:t>
            </a:r>
            <a:r>
              <a:rPr lang="ja-JP" altLang="en-US" sz="900" dirty="0">
                <a:latin typeface="Meiryo UI" panose="020B0604030504040204" pitchFamily="50" charset="-128"/>
                <a:ea typeface="Meiryo UI" panose="020B0604030504040204" pitchFamily="50" charset="-128"/>
              </a:rPr>
              <a:t>％未満の市町村</a:t>
            </a:r>
          </a:p>
          <a:p>
            <a:pPr marL="90488" indent="-90488" algn="just"/>
            <a:r>
              <a:rPr lang="ja-JP" altLang="en-US" sz="900" dirty="0">
                <a:latin typeface="Meiryo UI" panose="020B0604030504040204" pitchFamily="50" charset="-128"/>
                <a:ea typeface="Meiryo UI" panose="020B0604030504040204" pitchFamily="50" charset="-128"/>
              </a:rPr>
              <a:t>     ・市町村マスタープランに地域の拠点として位置付けられた区域</a:t>
            </a:r>
          </a:p>
          <a:p>
            <a:pPr marL="90488" indent="-90488" algn="just"/>
            <a:r>
              <a:rPr lang="ja-JP" altLang="en-US" sz="900" dirty="0">
                <a:latin typeface="Meiryo UI" panose="020B0604030504040204" pitchFamily="50" charset="-128"/>
                <a:ea typeface="Meiryo UI" panose="020B0604030504040204" pitchFamily="50" charset="-128"/>
              </a:rPr>
              <a:t>     ・市町村マスタープランに都市のコンパクト化の方針が明示されており、防災拠点の整備が</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5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都市のコンパクト化と齟齬がなく、一定の生活機能の集積が認められる区域</a:t>
            </a:r>
          </a:p>
          <a:p>
            <a:pPr marL="90488" indent="-90488" algn="just"/>
            <a:r>
              <a:rPr lang="ja-JP" altLang="en-US" sz="900" dirty="0">
                <a:latin typeface="Meiryo UI" panose="020B0604030504040204" pitchFamily="50" charset="-128"/>
                <a:ea typeface="Meiryo UI" panose="020B0604030504040204" pitchFamily="50" charset="-128"/>
              </a:rPr>
              <a:t>     ・市街化調整区域で都市計画法第</a:t>
            </a:r>
            <a:r>
              <a:rPr lang="en-US" altLang="ja-JP" sz="900" dirty="0">
                <a:latin typeface="Meiryo UI" panose="020B0604030504040204" pitchFamily="50" charset="-128"/>
                <a:ea typeface="Meiryo UI" panose="020B0604030504040204" pitchFamily="50" charset="-128"/>
              </a:rPr>
              <a:t>34</a:t>
            </a:r>
            <a:r>
              <a:rPr lang="ja-JP" altLang="en-US" sz="900" dirty="0">
                <a:latin typeface="Meiryo UI" panose="020B0604030504040204" pitchFamily="50" charset="-128"/>
                <a:ea typeface="Meiryo UI" panose="020B0604030504040204" pitchFamily="50" charset="-128"/>
              </a:rPr>
              <a:t>条第</a:t>
            </a:r>
            <a:r>
              <a:rPr lang="en-US" altLang="ja-JP" sz="900" dirty="0">
                <a:latin typeface="Meiryo UI" panose="020B0604030504040204" pitchFamily="50" charset="-128"/>
                <a:ea typeface="Meiryo UI" panose="020B0604030504040204" pitchFamily="50" charset="-128"/>
              </a:rPr>
              <a:t>11</a:t>
            </a:r>
            <a:r>
              <a:rPr lang="ja-JP" altLang="en-US" sz="900" dirty="0">
                <a:latin typeface="Meiryo UI" panose="020B0604030504040204" pitchFamily="50" charset="-128"/>
                <a:ea typeface="Meiryo UI" panose="020B0604030504040204" pitchFamily="50" charset="-128"/>
              </a:rPr>
              <a:t>号に基づく条例を制定している場合、当該</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条例に係る区域を図面、住所等で客観的に明示し、かつ、当該事項と齟齬のない区域</a:t>
            </a:r>
            <a:endParaRPr lang="en-US" altLang="ja-JP" sz="900" dirty="0">
              <a:latin typeface="Meiryo UI" panose="020B0604030504040204" pitchFamily="50" charset="-128"/>
              <a:ea typeface="Meiryo UI" panose="020B0604030504040204" pitchFamily="50" charset="-128"/>
            </a:endParaRPr>
          </a:p>
          <a:p>
            <a:pPr marL="90488" indent="-90488"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・災害リスクの高い地域を含まない区域</a:t>
            </a:r>
          </a:p>
        </p:txBody>
      </p:sp>
      <p:sp>
        <p:nvSpPr>
          <p:cNvPr id="114" name="正方形/長方形 100"/>
          <p:cNvSpPr/>
          <p:nvPr/>
        </p:nvSpPr>
        <p:spPr>
          <a:xfrm>
            <a:off x="1579672" y="1899878"/>
            <a:ext cx="2720752" cy="215444"/>
          </a:xfrm>
          <a:prstGeom prst="rect">
            <a:avLst/>
          </a:prstGeom>
        </p:spPr>
        <p:txBody>
          <a:bodyPr wrap="square">
            <a:spAutoFit/>
          </a:bodyPr>
          <a:lstStyle/>
          <a:p>
            <a:pPr marL="177800" indent="-177800" algn="just"/>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基幹事業「こどもまんなかまちづくり事業」の交付率：４５％</a:t>
            </a:r>
          </a:p>
        </p:txBody>
      </p:sp>
      <p:pic>
        <p:nvPicPr>
          <p:cNvPr id="3" name="図 2">
            <a:extLst>
              <a:ext uri="{FF2B5EF4-FFF2-40B4-BE49-F238E27FC236}">
                <a16:creationId xmlns:a16="http://schemas.microsoft.com/office/drawing/2014/main" id="{BFDBD264-77D5-282C-4EC7-D1A13E488D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721" t="76012" r="42125" b="19288"/>
          <a:stretch/>
        </p:blipFill>
        <p:spPr>
          <a:xfrm>
            <a:off x="5043953" y="6567401"/>
            <a:ext cx="275680" cy="169036"/>
          </a:xfrm>
          <a:prstGeom prst="rect">
            <a:avLst/>
          </a:prstGeom>
        </p:spPr>
      </p:pic>
      <p:pic>
        <p:nvPicPr>
          <p:cNvPr id="4" name="図 3">
            <a:extLst>
              <a:ext uri="{FF2B5EF4-FFF2-40B4-BE49-F238E27FC236}">
                <a16:creationId xmlns:a16="http://schemas.microsoft.com/office/drawing/2014/main" id="{EBFA3BDE-8052-F5F9-B498-CD39B10E7A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720" t="13963" r="41564" b="75313"/>
          <a:stretch/>
        </p:blipFill>
        <p:spPr>
          <a:xfrm>
            <a:off x="4928093" y="4695308"/>
            <a:ext cx="412285" cy="385683"/>
          </a:xfrm>
          <a:prstGeom prst="rect">
            <a:avLst/>
          </a:prstGeom>
        </p:spPr>
      </p:pic>
      <p:pic>
        <p:nvPicPr>
          <p:cNvPr id="5" name="図 4">
            <a:extLst>
              <a:ext uri="{FF2B5EF4-FFF2-40B4-BE49-F238E27FC236}">
                <a16:creationId xmlns:a16="http://schemas.microsoft.com/office/drawing/2014/main" id="{3E82FEF3-E154-B7F3-75C7-5C2EC1337A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 t="13962" r="42125" b="19288"/>
          <a:stretch/>
        </p:blipFill>
        <p:spPr>
          <a:xfrm>
            <a:off x="128464" y="4335379"/>
            <a:ext cx="5066583" cy="2400502"/>
          </a:xfrm>
          <a:prstGeom prst="rect">
            <a:avLst/>
          </a:prstGeom>
        </p:spPr>
      </p:pic>
      <p:pic>
        <p:nvPicPr>
          <p:cNvPr id="6" name="図 5">
            <a:extLst>
              <a:ext uri="{FF2B5EF4-FFF2-40B4-BE49-F238E27FC236}">
                <a16:creationId xmlns:a16="http://schemas.microsoft.com/office/drawing/2014/main" id="{E377096D-E92B-3A71-62AA-AFD6BD716628}"/>
              </a:ext>
            </a:extLst>
          </p:cNvPr>
          <p:cNvPicPr>
            <a:picLocks noChangeAspect="1"/>
          </p:cNvPicPr>
          <p:nvPr/>
        </p:nvPicPr>
        <p:blipFill rotWithShape="1">
          <a:blip r:embed="rId3"/>
          <a:srcRect r="1328"/>
          <a:stretch/>
        </p:blipFill>
        <p:spPr>
          <a:xfrm>
            <a:off x="137266" y="4472390"/>
            <a:ext cx="5215505" cy="2237426"/>
          </a:xfrm>
          <a:prstGeom prst="rect">
            <a:avLst/>
          </a:prstGeom>
        </p:spPr>
      </p:pic>
      <p:pic>
        <p:nvPicPr>
          <p:cNvPr id="7" name="図 6">
            <a:extLst>
              <a:ext uri="{FF2B5EF4-FFF2-40B4-BE49-F238E27FC236}">
                <a16:creationId xmlns:a16="http://schemas.microsoft.com/office/drawing/2014/main" id="{24BF2234-63E2-BA0A-B310-AE5053FC56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720" t="13963" r="41564" b="70809"/>
          <a:stretch/>
        </p:blipFill>
        <p:spPr>
          <a:xfrm>
            <a:off x="4927503" y="4149080"/>
            <a:ext cx="412285" cy="547665"/>
          </a:xfrm>
          <a:prstGeom prst="rect">
            <a:avLst/>
          </a:prstGeom>
        </p:spPr>
      </p:pic>
      <p:pic>
        <p:nvPicPr>
          <p:cNvPr id="8" name="図 7">
            <a:extLst>
              <a:ext uri="{FF2B5EF4-FFF2-40B4-BE49-F238E27FC236}">
                <a16:creationId xmlns:a16="http://schemas.microsoft.com/office/drawing/2014/main" id="{D5061148-D5BF-FBE7-745F-EB8449F963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 t="13963" r="68600" b="82445"/>
          <a:stretch/>
        </p:blipFill>
        <p:spPr>
          <a:xfrm>
            <a:off x="128464" y="4211017"/>
            <a:ext cx="2752002" cy="129210"/>
          </a:xfrm>
          <a:prstGeom prst="rect">
            <a:avLst/>
          </a:prstGeom>
        </p:spPr>
      </p:pic>
      <p:pic>
        <p:nvPicPr>
          <p:cNvPr id="9" name="図 8">
            <a:extLst>
              <a:ext uri="{FF2B5EF4-FFF2-40B4-BE49-F238E27FC236}">
                <a16:creationId xmlns:a16="http://schemas.microsoft.com/office/drawing/2014/main" id="{B7B9D963-84CA-10B3-B004-F497F8DA52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 t="13963" r="68600" b="82445"/>
          <a:stretch/>
        </p:blipFill>
        <p:spPr>
          <a:xfrm>
            <a:off x="2492062" y="4211017"/>
            <a:ext cx="2752002" cy="129210"/>
          </a:xfrm>
          <a:prstGeom prst="rect">
            <a:avLst/>
          </a:prstGeom>
        </p:spPr>
      </p:pic>
      <p:pic>
        <p:nvPicPr>
          <p:cNvPr id="10" name="図 9">
            <a:extLst>
              <a:ext uri="{FF2B5EF4-FFF2-40B4-BE49-F238E27FC236}">
                <a16:creationId xmlns:a16="http://schemas.microsoft.com/office/drawing/2014/main" id="{13C3CB29-1250-1E36-E00D-0E925598A0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 t="13963" r="68600" b="82445"/>
          <a:stretch/>
        </p:blipFill>
        <p:spPr>
          <a:xfrm>
            <a:off x="128464" y="4150349"/>
            <a:ext cx="2752002" cy="129210"/>
          </a:xfrm>
          <a:prstGeom prst="rect">
            <a:avLst/>
          </a:prstGeom>
        </p:spPr>
      </p:pic>
      <p:pic>
        <p:nvPicPr>
          <p:cNvPr id="11" name="図 10">
            <a:extLst>
              <a:ext uri="{FF2B5EF4-FFF2-40B4-BE49-F238E27FC236}">
                <a16:creationId xmlns:a16="http://schemas.microsoft.com/office/drawing/2014/main" id="{EC54BA1C-86D5-707A-156F-565A13B3C6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 t="13963" r="68600" b="82445"/>
          <a:stretch/>
        </p:blipFill>
        <p:spPr>
          <a:xfrm>
            <a:off x="2492062" y="4150349"/>
            <a:ext cx="2752002" cy="129210"/>
          </a:xfrm>
          <a:prstGeom prst="rect">
            <a:avLst/>
          </a:prstGeom>
        </p:spPr>
      </p:pic>
      <p:sp>
        <p:nvSpPr>
          <p:cNvPr id="12" name="正方形/長方形 33">
            <a:extLst>
              <a:ext uri="{FF2B5EF4-FFF2-40B4-BE49-F238E27FC236}">
                <a16:creationId xmlns:a16="http://schemas.microsoft.com/office/drawing/2014/main" id="{AFB7C045-94DE-2BA7-88AB-998B21FA7B12}"/>
              </a:ext>
            </a:extLst>
          </p:cNvPr>
          <p:cNvSpPr>
            <a:spLocks noChangeAspect="1"/>
          </p:cNvSpPr>
          <p:nvPr/>
        </p:nvSpPr>
        <p:spPr>
          <a:xfrm>
            <a:off x="572158" y="5777234"/>
            <a:ext cx="679400"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下水道の整備</a:t>
            </a:r>
          </a:p>
        </p:txBody>
      </p:sp>
      <p:sp>
        <p:nvSpPr>
          <p:cNvPr id="13" name="正方形/長方形 34">
            <a:extLst>
              <a:ext uri="{FF2B5EF4-FFF2-40B4-BE49-F238E27FC236}">
                <a16:creationId xmlns:a16="http://schemas.microsoft.com/office/drawing/2014/main" id="{3BFECE11-E853-685F-CE22-56EC6CBD75EB}"/>
              </a:ext>
            </a:extLst>
          </p:cNvPr>
          <p:cNvSpPr>
            <a:spLocks noChangeAspect="1"/>
          </p:cNvSpPr>
          <p:nvPr/>
        </p:nvSpPr>
        <p:spPr>
          <a:xfrm>
            <a:off x="972758" y="5965876"/>
            <a:ext cx="962514"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地域防災施設の整備</a:t>
            </a:r>
          </a:p>
        </p:txBody>
      </p:sp>
      <p:sp>
        <p:nvSpPr>
          <p:cNvPr id="14" name="正方形/長方形 35">
            <a:extLst>
              <a:ext uri="{FF2B5EF4-FFF2-40B4-BE49-F238E27FC236}">
                <a16:creationId xmlns:a16="http://schemas.microsoft.com/office/drawing/2014/main" id="{2FF1A96E-B45B-3D63-9C20-FC9CB5AF5DFF}"/>
              </a:ext>
            </a:extLst>
          </p:cNvPr>
          <p:cNvSpPr>
            <a:spLocks noChangeAspect="1"/>
          </p:cNvSpPr>
          <p:nvPr/>
        </p:nvSpPr>
        <p:spPr>
          <a:xfrm>
            <a:off x="1031756" y="6354108"/>
            <a:ext cx="831818"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公営住宅の整備</a:t>
            </a:r>
          </a:p>
        </p:txBody>
      </p:sp>
      <p:cxnSp>
        <p:nvCxnSpPr>
          <p:cNvPr id="15" name="直線コネクタ 47">
            <a:extLst>
              <a:ext uri="{FF2B5EF4-FFF2-40B4-BE49-F238E27FC236}">
                <a16:creationId xmlns:a16="http://schemas.microsoft.com/office/drawing/2014/main" id="{0A3A3A8C-C50F-DD84-9443-B76F1DEBBBED}"/>
              </a:ext>
            </a:extLst>
          </p:cNvPr>
          <p:cNvCxnSpPr>
            <a:stCxn id="61" idx="1"/>
            <a:endCxn id="31" idx="5"/>
          </p:cNvCxnSpPr>
          <p:nvPr/>
        </p:nvCxnSpPr>
        <p:spPr>
          <a:xfrm flipH="1" flipV="1">
            <a:off x="2936573" y="5550735"/>
            <a:ext cx="103676" cy="5289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直線コネクタ 48">
            <a:extLst>
              <a:ext uri="{FF2B5EF4-FFF2-40B4-BE49-F238E27FC236}">
                <a16:creationId xmlns:a16="http://schemas.microsoft.com/office/drawing/2014/main" id="{8E5D0968-85C5-C129-F574-AF21885C2CEE}"/>
              </a:ext>
            </a:extLst>
          </p:cNvPr>
          <p:cNvCxnSpPr>
            <a:stCxn id="61" idx="1"/>
            <a:endCxn id="23" idx="2"/>
          </p:cNvCxnSpPr>
          <p:nvPr/>
        </p:nvCxnSpPr>
        <p:spPr>
          <a:xfrm flipH="1">
            <a:off x="2050220" y="5603633"/>
            <a:ext cx="990029" cy="22790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7" name="円/楕円 32">
            <a:extLst>
              <a:ext uri="{FF2B5EF4-FFF2-40B4-BE49-F238E27FC236}">
                <a16:creationId xmlns:a16="http://schemas.microsoft.com/office/drawing/2014/main" id="{FFE31A8E-BDC4-246F-E655-6009B04F909F}"/>
              </a:ext>
            </a:extLst>
          </p:cNvPr>
          <p:cNvSpPr/>
          <p:nvPr/>
        </p:nvSpPr>
        <p:spPr>
          <a:xfrm>
            <a:off x="641716" y="5583273"/>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8" name="円/楕円 222">
            <a:extLst>
              <a:ext uri="{FF2B5EF4-FFF2-40B4-BE49-F238E27FC236}">
                <a16:creationId xmlns:a16="http://schemas.microsoft.com/office/drawing/2014/main" id="{248A8822-970E-A343-95E6-E1061A7802F8}"/>
              </a:ext>
            </a:extLst>
          </p:cNvPr>
          <p:cNvSpPr/>
          <p:nvPr/>
        </p:nvSpPr>
        <p:spPr>
          <a:xfrm>
            <a:off x="982258" y="5371304"/>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9" name="円/楕円 223">
            <a:extLst>
              <a:ext uri="{FF2B5EF4-FFF2-40B4-BE49-F238E27FC236}">
                <a16:creationId xmlns:a16="http://schemas.microsoft.com/office/drawing/2014/main" id="{CC02B533-67C2-38B9-57C7-3C81DBA65620}"/>
              </a:ext>
            </a:extLst>
          </p:cNvPr>
          <p:cNvSpPr/>
          <p:nvPr/>
        </p:nvSpPr>
        <p:spPr>
          <a:xfrm>
            <a:off x="1390505" y="5060480"/>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0" name="円/楕円 224">
            <a:extLst>
              <a:ext uri="{FF2B5EF4-FFF2-40B4-BE49-F238E27FC236}">
                <a16:creationId xmlns:a16="http://schemas.microsoft.com/office/drawing/2014/main" id="{20FCEF2E-EA1A-8D45-EC7B-37616D79929E}"/>
              </a:ext>
            </a:extLst>
          </p:cNvPr>
          <p:cNvSpPr/>
          <p:nvPr/>
        </p:nvSpPr>
        <p:spPr>
          <a:xfrm>
            <a:off x="1740130" y="5511721"/>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 name="円/楕円 225">
            <a:extLst>
              <a:ext uri="{FF2B5EF4-FFF2-40B4-BE49-F238E27FC236}">
                <a16:creationId xmlns:a16="http://schemas.microsoft.com/office/drawing/2014/main" id="{A96F8661-63D8-374E-0E02-E04002A05BDC}"/>
              </a:ext>
            </a:extLst>
          </p:cNvPr>
          <p:cNvSpPr/>
          <p:nvPr/>
        </p:nvSpPr>
        <p:spPr>
          <a:xfrm>
            <a:off x="2370212" y="6138706"/>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2" name="円/楕円 226">
            <a:extLst>
              <a:ext uri="{FF2B5EF4-FFF2-40B4-BE49-F238E27FC236}">
                <a16:creationId xmlns:a16="http://schemas.microsoft.com/office/drawing/2014/main" id="{964E0CBD-377D-C9DA-9952-F73C53EB54C7}"/>
              </a:ext>
            </a:extLst>
          </p:cNvPr>
          <p:cNvSpPr/>
          <p:nvPr/>
        </p:nvSpPr>
        <p:spPr>
          <a:xfrm>
            <a:off x="2503969" y="6229773"/>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3" name="円/楕円 227">
            <a:extLst>
              <a:ext uri="{FF2B5EF4-FFF2-40B4-BE49-F238E27FC236}">
                <a16:creationId xmlns:a16="http://schemas.microsoft.com/office/drawing/2014/main" id="{DF99AC87-D84B-6631-4E9F-BC7323812B01}"/>
              </a:ext>
            </a:extLst>
          </p:cNvPr>
          <p:cNvSpPr/>
          <p:nvPr/>
        </p:nvSpPr>
        <p:spPr>
          <a:xfrm>
            <a:off x="2050220" y="5795684"/>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 name="円/楕円 228">
            <a:extLst>
              <a:ext uri="{FF2B5EF4-FFF2-40B4-BE49-F238E27FC236}">
                <a16:creationId xmlns:a16="http://schemas.microsoft.com/office/drawing/2014/main" id="{18C78A6B-D61F-8E55-14DC-E9A9C419B6D2}"/>
              </a:ext>
            </a:extLst>
          </p:cNvPr>
          <p:cNvSpPr/>
          <p:nvPr/>
        </p:nvSpPr>
        <p:spPr>
          <a:xfrm>
            <a:off x="2218207" y="6284143"/>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5" name="円/楕円 229">
            <a:extLst>
              <a:ext uri="{FF2B5EF4-FFF2-40B4-BE49-F238E27FC236}">
                <a16:creationId xmlns:a16="http://schemas.microsoft.com/office/drawing/2014/main" id="{098EB5AE-0C73-4B23-78D7-2FC4CCD8E95E}"/>
              </a:ext>
            </a:extLst>
          </p:cNvPr>
          <p:cNvSpPr/>
          <p:nvPr/>
        </p:nvSpPr>
        <p:spPr>
          <a:xfrm>
            <a:off x="2270095" y="4892616"/>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6" name="円/楕円 230">
            <a:extLst>
              <a:ext uri="{FF2B5EF4-FFF2-40B4-BE49-F238E27FC236}">
                <a16:creationId xmlns:a16="http://schemas.microsoft.com/office/drawing/2014/main" id="{C4A6FD4C-D833-3ECC-077A-EE882A1B77F5}"/>
              </a:ext>
            </a:extLst>
          </p:cNvPr>
          <p:cNvSpPr/>
          <p:nvPr/>
        </p:nvSpPr>
        <p:spPr>
          <a:xfrm>
            <a:off x="1610926" y="4976639"/>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7" name="円/楕円 231">
            <a:extLst>
              <a:ext uri="{FF2B5EF4-FFF2-40B4-BE49-F238E27FC236}">
                <a16:creationId xmlns:a16="http://schemas.microsoft.com/office/drawing/2014/main" id="{75B025CE-FC0B-8FAB-3F29-7983F25766C6}"/>
              </a:ext>
            </a:extLst>
          </p:cNvPr>
          <p:cNvSpPr/>
          <p:nvPr/>
        </p:nvSpPr>
        <p:spPr>
          <a:xfrm>
            <a:off x="2426712" y="4886405"/>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8" name="円/楕円 232">
            <a:extLst>
              <a:ext uri="{FF2B5EF4-FFF2-40B4-BE49-F238E27FC236}">
                <a16:creationId xmlns:a16="http://schemas.microsoft.com/office/drawing/2014/main" id="{2A48C857-CCC8-27DF-1043-E9689CBC0794}"/>
              </a:ext>
            </a:extLst>
          </p:cNvPr>
          <p:cNvSpPr/>
          <p:nvPr/>
        </p:nvSpPr>
        <p:spPr>
          <a:xfrm>
            <a:off x="2677013" y="4902687"/>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9" name="円/楕円 233">
            <a:extLst>
              <a:ext uri="{FF2B5EF4-FFF2-40B4-BE49-F238E27FC236}">
                <a16:creationId xmlns:a16="http://schemas.microsoft.com/office/drawing/2014/main" id="{280C0F3B-439C-198D-7524-8A1F6963D4F6}"/>
              </a:ext>
            </a:extLst>
          </p:cNvPr>
          <p:cNvSpPr/>
          <p:nvPr/>
        </p:nvSpPr>
        <p:spPr>
          <a:xfrm>
            <a:off x="2478059" y="6027884"/>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 name="円/楕円 234">
            <a:extLst>
              <a:ext uri="{FF2B5EF4-FFF2-40B4-BE49-F238E27FC236}">
                <a16:creationId xmlns:a16="http://schemas.microsoft.com/office/drawing/2014/main" id="{12DF9D96-3787-CF22-5E15-2EBFD24A07C5}"/>
              </a:ext>
            </a:extLst>
          </p:cNvPr>
          <p:cNvSpPr/>
          <p:nvPr/>
        </p:nvSpPr>
        <p:spPr>
          <a:xfrm>
            <a:off x="2766803" y="5256908"/>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1" name="円/楕円 235">
            <a:extLst>
              <a:ext uri="{FF2B5EF4-FFF2-40B4-BE49-F238E27FC236}">
                <a16:creationId xmlns:a16="http://schemas.microsoft.com/office/drawing/2014/main" id="{0065378F-019A-FA3C-B937-CE16CF7D5B1A}"/>
              </a:ext>
            </a:extLst>
          </p:cNvPr>
          <p:cNvSpPr/>
          <p:nvPr/>
        </p:nvSpPr>
        <p:spPr>
          <a:xfrm>
            <a:off x="2875363" y="5489525"/>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2" name="円/楕円 236">
            <a:extLst>
              <a:ext uri="{FF2B5EF4-FFF2-40B4-BE49-F238E27FC236}">
                <a16:creationId xmlns:a16="http://schemas.microsoft.com/office/drawing/2014/main" id="{9EAB57A6-FD7C-040E-F189-BC441921AEBA}"/>
              </a:ext>
            </a:extLst>
          </p:cNvPr>
          <p:cNvSpPr/>
          <p:nvPr/>
        </p:nvSpPr>
        <p:spPr>
          <a:xfrm>
            <a:off x="2237588" y="5795063"/>
            <a:ext cx="71712" cy="71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3" name="正方形/長方形 74">
            <a:extLst>
              <a:ext uri="{FF2B5EF4-FFF2-40B4-BE49-F238E27FC236}">
                <a16:creationId xmlns:a16="http://schemas.microsoft.com/office/drawing/2014/main" id="{73B30C06-AFD2-5A8E-87DF-5A8965FC6DAA}"/>
              </a:ext>
            </a:extLst>
          </p:cNvPr>
          <p:cNvSpPr>
            <a:spLocks noChangeAspect="1"/>
          </p:cNvSpPr>
          <p:nvPr/>
        </p:nvSpPr>
        <p:spPr>
          <a:xfrm>
            <a:off x="183033" y="5945223"/>
            <a:ext cx="609916"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河川の整備</a:t>
            </a:r>
          </a:p>
        </p:txBody>
      </p:sp>
      <p:cxnSp>
        <p:nvCxnSpPr>
          <p:cNvPr id="34" name="直線コネクタ 44">
            <a:extLst>
              <a:ext uri="{FF2B5EF4-FFF2-40B4-BE49-F238E27FC236}">
                <a16:creationId xmlns:a16="http://schemas.microsoft.com/office/drawing/2014/main" id="{2D09292F-18DB-74B1-ECD4-6526BCC0228C}"/>
              </a:ext>
            </a:extLst>
          </p:cNvPr>
          <p:cNvCxnSpPr>
            <a:cxnSpLocks/>
          </p:cNvCxnSpPr>
          <p:nvPr/>
        </p:nvCxnSpPr>
        <p:spPr>
          <a:xfrm>
            <a:off x="4278424" y="4925565"/>
            <a:ext cx="245951" cy="308423"/>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36" name="テキスト ボックス 79">
            <a:extLst>
              <a:ext uri="{FF2B5EF4-FFF2-40B4-BE49-F238E27FC236}">
                <a16:creationId xmlns:a16="http://schemas.microsoft.com/office/drawing/2014/main" id="{862A2E5D-C516-33F7-C2BC-91A78F256292}"/>
              </a:ext>
            </a:extLst>
          </p:cNvPr>
          <p:cNvSpPr txBox="1"/>
          <p:nvPr/>
        </p:nvSpPr>
        <p:spPr>
          <a:xfrm>
            <a:off x="163865" y="5184230"/>
            <a:ext cx="680007" cy="107722"/>
          </a:xfrm>
          <a:prstGeom prst="rect">
            <a:avLst/>
          </a:prstGeom>
          <a:solidFill>
            <a:schemeClr val="bg1"/>
          </a:solidFill>
          <a:ln w="6350">
            <a:noFill/>
          </a:ln>
        </p:spPr>
        <p:txBody>
          <a:bodyPr wrap="square" lIns="72000" tIns="0" rIns="72000" bIns="0" rtlCol="0" anchor="ctr" anchorCtr="0">
            <a:spAutoFit/>
          </a:bodyPr>
          <a:lstStyle/>
          <a:p>
            <a:pPr algn="ctr" fontAlgn="auto">
              <a:spcBef>
                <a:spcPts val="0"/>
              </a:spcBef>
              <a:spcAft>
                <a:spcPts val="0"/>
              </a:spcAft>
              <a:defRPr/>
            </a:pPr>
            <a:r>
              <a:rPr kumimoji="0" lang="ja-JP" altLang="en-US" sz="700" b="1" kern="0" dirty="0">
                <a:latin typeface="Meiryo UI" panose="020B0604030504040204" pitchFamily="50" charset="-128"/>
                <a:ea typeface="Meiryo UI" panose="020B0604030504040204" pitchFamily="50" charset="-128"/>
                <a:cs typeface="Meiryo UI" panose="020B0604030504040204" pitchFamily="50" charset="-128"/>
              </a:rPr>
              <a:t>市街化区域等</a:t>
            </a:r>
            <a:endParaRPr kumimoji="0" lang="en-US" altLang="ja-JP" sz="700" b="1"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2">
            <a:extLst>
              <a:ext uri="{FF2B5EF4-FFF2-40B4-BE49-F238E27FC236}">
                <a16:creationId xmlns:a16="http://schemas.microsoft.com/office/drawing/2014/main" id="{4EB475C2-40B7-026A-2485-0B38D6D73B13}"/>
              </a:ext>
            </a:extLst>
          </p:cNvPr>
          <p:cNvSpPr>
            <a:spLocks noChangeAspect="1"/>
          </p:cNvSpPr>
          <p:nvPr/>
        </p:nvSpPr>
        <p:spPr>
          <a:xfrm>
            <a:off x="1319436" y="5776342"/>
            <a:ext cx="604443"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公園の整備</a:t>
            </a:r>
          </a:p>
        </p:txBody>
      </p:sp>
      <p:pic>
        <p:nvPicPr>
          <p:cNvPr id="38" name="図 37">
            <a:extLst>
              <a:ext uri="{FF2B5EF4-FFF2-40B4-BE49-F238E27FC236}">
                <a16:creationId xmlns:a16="http://schemas.microsoft.com/office/drawing/2014/main" id="{E1AF4FC0-6303-47FC-34E4-E614A6007A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10" t="93258" r="592" b="3438"/>
          <a:stretch/>
        </p:blipFill>
        <p:spPr>
          <a:xfrm>
            <a:off x="209158" y="6628226"/>
            <a:ext cx="4521227" cy="81590"/>
          </a:xfrm>
          <a:prstGeom prst="rect">
            <a:avLst/>
          </a:prstGeom>
        </p:spPr>
      </p:pic>
      <p:sp>
        <p:nvSpPr>
          <p:cNvPr id="39" name="正方形/長方形 72">
            <a:extLst>
              <a:ext uri="{FF2B5EF4-FFF2-40B4-BE49-F238E27FC236}">
                <a16:creationId xmlns:a16="http://schemas.microsoft.com/office/drawing/2014/main" id="{33A43F9A-0713-CE32-53E3-E2FA96E6C81D}"/>
              </a:ext>
            </a:extLst>
          </p:cNvPr>
          <p:cNvSpPr>
            <a:spLocks noChangeAspect="1"/>
          </p:cNvSpPr>
          <p:nvPr/>
        </p:nvSpPr>
        <p:spPr>
          <a:xfrm>
            <a:off x="1733284" y="6549619"/>
            <a:ext cx="1221884" cy="144000"/>
          </a:xfrm>
          <a:prstGeom prst="rect">
            <a:avLst/>
          </a:prstGeom>
          <a:solidFill>
            <a:srgbClr val="E2FFA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にぎわい創出イベントの支援</a:t>
            </a:r>
          </a:p>
        </p:txBody>
      </p:sp>
      <p:sp>
        <p:nvSpPr>
          <p:cNvPr id="40" name="正方形/長方形 73">
            <a:extLst>
              <a:ext uri="{FF2B5EF4-FFF2-40B4-BE49-F238E27FC236}">
                <a16:creationId xmlns:a16="http://schemas.microsoft.com/office/drawing/2014/main" id="{93CF71C3-C8E6-17E5-1725-7CD1999B5C65}"/>
              </a:ext>
            </a:extLst>
          </p:cNvPr>
          <p:cNvSpPr>
            <a:spLocks noChangeAspect="1"/>
          </p:cNvSpPr>
          <p:nvPr/>
        </p:nvSpPr>
        <p:spPr>
          <a:xfrm>
            <a:off x="3243200" y="6547046"/>
            <a:ext cx="1287775" cy="144000"/>
          </a:xfrm>
          <a:prstGeom prst="rect">
            <a:avLst/>
          </a:prstGeom>
          <a:solidFill>
            <a:srgbClr val="E2FFA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コミュニティバス運行社会実験</a:t>
            </a:r>
          </a:p>
        </p:txBody>
      </p:sp>
      <p:sp>
        <p:nvSpPr>
          <p:cNvPr id="41" name="楕円 40">
            <a:extLst>
              <a:ext uri="{FF2B5EF4-FFF2-40B4-BE49-F238E27FC236}">
                <a16:creationId xmlns:a16="http://schemas.microsoft.com/office/drawing/2014/main" id="{ED3E28D9-B51C-A1D6-5ED0-704DD02B3995}"/>
              </a:ext>
            </a:extLst>
          </p:cNvPr>
          <p:cNvSpPr/>
          <p:nvPr/>
        </p:nvSpPr>
        <p:spPr>
          <a:xfrm>
            <a:off x="3488185" y="4427992"/>
            <a:ext cx="1110498" cy="22094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44" name="直線コネクタ 44">
            <a:extLst>
              <a:ext uri="{FF2B5EF4-FFF2-40B4-BE49-F238E27FC236}">
                <a16:creationId xmlns:a16="http://schemas.microsoft.com/office/drawing/2014/main" id="{F6064748-5DC5-8DAB-CFF9-8BEC1091A921}"/>
              </a:ext>
            </a:extLst>
          </p:cNvPr>
          <p:cNvCxnSpPr>
            <a:stCxn id="76" idx="0"/>
          </p:cNvCxnSpPr>
          <p:nvPr/>
        </p:nvCxnSpPr>
        <p:spPr>
          <a:xfrm flipV="1">
            <a:off x="3671915" y="4653527"/>
            <a:ext cx="224513" cy="164685"/>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46" name="正方形/長方形 29">
            <a:extLst>
              <a:ext uri="{FF2B5EF4-FFF2-40B4-BE49-F238E27FC236}">
                <a16:creationId xmlns:a16="http://schemas.microsoft.com/office/drawing/2014/main" id="{BF107BFC-15AD-DDFC-7AD6-B1B1D39DFE8E}"/>
              </a:ext>
            </a:extLst>
          </p:cNvPr>
          <p:cNvSpPr>
            <a:spLocks noChangeAspect="1"/>
          </p:cNvSpPr>
          <p:nvPr/>
        </p:nvSpPr>
        <p:spPr>
          <a:xfrm>
            <a:off x="1297127" y="4215250"/>
            <a:ext cx="1277181"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駅前広場・歩行者デッキの整備</a:t>
            </a:r>
          </a:p>
        </p:txBody>
      </p:sp>
      <p:sp>
        <p:nvSpPr>
          <p:cNvPr id="47" name="正方形/長方形 27">
            <a:extLst>
              <a:ext uri="{FF2B5EF4-FFF2-40B4-BE49-F238E27FC236}">
                <a16:creationId xmlns:a16="http://schemas.microsoft.com/office/drawing/2014/main" id="{621C8688-37C6-A3B2-B492-D82B6F9CA291}"/>
              </a:ext>
            </a:extLst>
          </p:cNvPr>
          <p:cNvSpPr>
            <a:spLocks noChangeAspect="1"/>
          </p:cNvSpPr>
          <p:nvPr/>
        </p:nvSpPr>
        <p:spPr>
          <a:xfrm>
            <a:off x="336750" y="4497706"/>
            <a:ext cx="871308"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共同駐車場の整備</a:t>
            </a:r>
          </a:p>
        </p:txBody>
      </p:sp>
      <p:cxnSp>
        <p:nvCxnSpPr>
          <p:cNvPr id="48" name="直線コネクタ 44">
            <a:extLst>
              <a:ext uri="{FF2B5EF4-FFF2-40B4-BE49-F238E27FC236}">
                <a16:creationId xmlns:a16="http://schemas.microsoft.com/office/drawing/2014/main" id="{A763E892-6654-10AD-D337-5DD4BCB86BAC}"/>
              </a:ext>
            </a:extLst>
          </p:cNvPr>
          <p:cNvCxnSpPr/>
          <p:nvPr/>
        </p:nvCxnSpPr>
        <p:spPr>
          <a:xfrm flipH="1">
            <a:off x="2951904" y="4977953"/>
            <a:ext cx="95249" cy="54768"/>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49" name="直線コネクタ 53">
            <a:extLst>
              <a:ext uri="{FF2B5EF4-FFF2-40B4-BE49-F238E27FC236}">
                <a16:creationId xmlns:a16="http://schemas.microsoft.com/office/drawing/2014/main" id="{F569448B-65EF-73FA-A7F5-79ED932B45FD}"/>
              </a:ext>
            </a:extLst>
          </p:cNvPr>
          <p:cNvCxnSpPr>
            <a:stCxn id="14" idx="3"/>
            <a:endCxn id="24" idx="2"/>
          </p:cNvCxnSpPr>
          <p:nvPr/>
        </p:nvCxnSpPr>
        <p:spPr>
          <a:xfrm flipV="1">
            <a:off x="1863574" y="6319999"/>
            <a:ext cx="354633" cy="10610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 name="フリーフォーム 266">
            <a:extLst>
              <a:ext uri="{FF2B5EF4-FFF2-40B4-BE49-F238E27FC236}">
                <a16:creationId xmlns:a16="http://schemas.microsoft.com/office/drawing/2014/main" id="{B28DCEC5-8E3E-BD7D-1BD8-79744084BA46}"/>
              </a:ext>
            </a:extLst>
          </p:cNvPr>
          <p:cNvSpPr/>
          <p:nvPr/>
        </p:nvSpPr>
        <p:spPr>
          <a:xfrm>
            <a:off x="423016" y="4701728"/>
            <a:ext cx="4467225" cy="1790700"/>
          </a:xfrm>
          <a:custGeom>
            <a:avLst/>
            <a:gdLst>
              <a:gd name="connsiteX0" fmla="*/ 4467225 w 4467225"/>
              <a:gd name="connsiteY0" fmla="*/ 1790700 h 1790700"/>
              <a:gd name="connsiteX1" fmla="*/ 3743325 w 4467225"/>
              <a:gd name="connsiteY1" fmla="*/ 1033462 h 1790700"/>
              <a:gd name="connsiteX2" fmla="*/ 2847975 w 4467225"/>
              <a:gd name="connsiteY2" fmla="*/ 1023937 h 1790700"/>
              <a:gd name="connsiteX3" fmla="*/ 2438400 w 4467225"/>
              <a:gd name="connsiteY3" fmla="*/ 128587 h 1790700"/>
              <a:gd name="connsiteX4" fmla="*/ 2376487 w 4467225"/>
              <a:gd name="connsiteY4" fmla="*/ 128587 h 1790700"/>
              <a:gd name="connsiteX5" fmla="*/ 2333625 w 4467225"/>
              <a:gd name="connsiteY5" fmla="*/ 19050 h 1790700"/>
              <a:gd name="connsiteX6" fmla="*/ 1890712 w 4467225"/>
              <a:gd name="connsiteY6" fmla="*/ 0 h 1790700"/>
              <a:gd name="connsiteX7" fmla="*/ 1876425 w 4467225"/>
              <a:gd name="connsiteY7" fmla="*/ 76200 h 1790700"/>
              <a:gd name="connsiteX8" fmla="*/ 1790700 w 4467225"/>
              <a:gd name="connsiteY8" fmla="*/ 71437 h 1790700"/>
              <a:gd name="connsiteX9" fmla="*/ 1752600 w 4467225"/>
              <a:gd name="connsiteY9" fmla="*/ 238125 h 1790700"/>
              <a:gd name="connsiteX10" fmla="*/ 1138237 w 4467225"/>
              <a:gd name="connsiteY10" fmla="*/ 252412 h 1790700"/>
              <a:gd name="connsiteX11" fmla="*/ 423862 w 4467225"/>
              <a:gd name="connsiteY11" fmla="*/ 628650 h 1790700"/>
              <a:gd name="connsiteX12" fmla="*/ 419100 w 4467225"/>
              <a:gd name="connsiteY12" fmla="*/ 671512 h 1790700"/>
              <a:gd name="connsiteX13" fmla="*/ 0 w 4467225"/>
              <a:gd name="connsiteY13" fmla="*/ 1014412 h 1790700"/>
              <a:gd name="connsiteX14" fmla="*/ 1657350 w 4467225"/>
              <a:gd name="connsiteY14" fmla="*/ 1038225 h 1790700"/>
              <a:gd name="connsiteX15" fmla="*/ 1500187 w 4467225"/>
              <a:gd name="connsiteY15" fmla="*/ 1790700 h 1790700"/>
              <a:gd name="connsiteX16" fmla="*/ 4467225 w 4467225"/>
              <a:gd name="connsiteY16" fmla="*/ 1790700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67225" h="1790700">
                <a:moveTo>
                  <a:pt x="4467225" y="1790700"/>
                </a:moveTo>
                <a:lnTo>
                  <a:pt x="3743325" y="1033462"/>
                </a:lnTo>
                <a:lnTo>
                  <a:pt x="2847975" y="1023937"/>
                </a:lnTo>
                <a:lnTo>
                  <a:pt x="2438400" y="128587"/>
                </a:lnTo>
                <a:lnTo>
                  <a:pt x="2376487" y="128587"/>
                </a:lnTo>
                <a:lnTo>
                  <a:pt x="2333625" y="19050"/>
                </a:lnTo>
                <a:lnTo>
                  <a:pt x="1890712" y="0"/>
                </a:lnTo>
                <a:lnTo>
                  <a:pt x="1876425" y="76200"/>
                </a:lnTo>
                <a:lnTo>
                  <a:pt x="1790700" y="71437"/>
                </a:lnTo>
                <a:lnTo>
                  <a:pt x="1752600" y="238125"/>
                </a:lnTo>
                <a:lnTo>
                  <a:pt x="1138237" y="252412"/>
                </a:lnTo>
                <a:lnTo>
                  <a:pt x="423862" y="628650"/>
                </a:lnTo>
                <a:lnTo>
                  <a:pt x="419100" y="671512"/>
                </a:lnTo>
                <a:lnTo>
                  <a:pt x="0" y="1014412"/>
                </a:lnTo>
                <a:lnTo>
                  <a:pt x="1657350" y="1038225"/>
                </a:lnTo>
                <a:lnTo>
                  <a:pt x="1500187" y="1790700"/>
                </a:lnTo>
                <a:lnTo>
                  <a:pt x="4467225" y="179070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1" name="フリーフォーム 267">
            <a:extLst>
              <a:ext uri="{FF2B5EF4-FFF2-40B4-BE49-F238E27FC236}">
                <a16:creationId xmlns:a16="http://schemas.microsoft.com/office/drawing/2014/main" id="{3071CFE4-FB74-F71B-C669-17342290FD48}"/>
              </a:ext>
            </a:extLst>
          </p:cNvPr>
          <p:cNvSpPr/>
          <p:nvPr/>
        </p:nvSpPr>
        <p:spPr>
          <a:xfrm>
            <a:off x="137266" y="4492176"/>
            <a:ext cx="5095875" cy="509587"/>
          </a:xfrm>
          <a:custGeom>
            <a:avLst/>
            <a:gdLst>
              <a:gd name="connsiteX0" fmla="*/ 0 w 5095875"/>
              <a:gd name="connsiteY0" fmla="*/ 185737 h 509587"/>
              <a:gd name="connsiteX1" fmla="*/ 995362 w 5095875"/>
              <a:gd name="connsiteY1" fmla="*/ 247650 h 509587"/>
              <a:gd name="connsiteX2" fmla="*/ 1371600 w 5095875"/>
              <a:gd name="connsiteY2" fmla="*/ 23812 h 509587"/>
              <a:gd name="connsiteX3" fmla="*/ 2895600 w 5095875"/>
              <a:gd name="connsiteY3" fmla="*/ 0 h 509587"/>
              <a:gd name="connsiteX4" fmla="*/ 3186112 w 5095875"/>
              <a:gd name="connsiteY4" fmla="*/ 295275 h 509587"/>
              <a:gd name="connsiteX5" fmla="*/ 3267075 w 5095875"/>
              <a:gd name="connsiteY5" fmla="*/ 428625 h 509587"/>
              <a:gd name="connsiteX6" fmla="*/ 4186237 w 5095875"/>
              <a:gd name="connsiteY6" fmla="*/ 442912 h 509587"/>
              <a:gd name="connsiteX7" fmla="*/ 4329112 w 5095875"/>
              <a:gd name="connsiteY7" fmla="*/ 452437 h 509587"/>
              <a:gd name="connsiteX8" fmla="*/ 5095875 w 5095875"/>
              <a:gd name="connsiteY8" fmla="*/ 509587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875" h="509587">
                <a:moveTo>
                  <a:pt x="0" y="185737"/>
                </a:moveTo>
                <a:lnTo>
                  <a:pt x="995362" y="247650"/>
                </a:lnTo>
                <a:lnTo>
                  <a:pt x="1371600" y="23812"/>
                </a:lnTo>
                <a:lnTo>
                  <a:pt x="2895600" y="0"/>
                </a:lnTo>
                <a:lnTo>
                  <a:pt x="3186112" y="295275"/>
                </a:lnTo>
                <a:lnTo>
                  <a:pt x="3267075" y="428625"/>
                </a:lnTo>
                <a:lnTo>
                  <a:pt x="4186237" y="442912"/>
                </a:lnTo>
                <a:lnTo>
                  <a:pt x="4329112" y="452437"/>
                </a:lnTo>
                <a:lnTo>
                  <a:pt x="5095875" y="509587"/>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30">
            <a:extLst>
              <a:ext uri="{FF2B5EF4-FFF2-40B4-BE49-F238E27FC236}">
                <a16:creationId xmlns:a16="http://schemas.microsoft.com/office/drawing/2014/main" id="{1A2302C0-1642-FED3-279A-BD9D12C1095C}"/>
              </a:ext>
            </a:extLst>
          </p:cNvPr>
          <p:cNvSpPr>
            <a:spLocks noChangeAspect="1"/>
          </p:cNvSpPr>
          <p:nvPr/>
        </p:nvSpPr>
        <p:spPr>
          <a:xfrm>
            <a:off x="2370361" y="4390304"/>
            <a:ext cx="1028179"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地域交流センターの整備</a:t>
            </a:r>
          </a:p>
        </p:txBody>
      </p:sp>
      <p:cxnSp>
        <p:nvCxnSpPr>
          <p:cNvPr id="53" name="直線コネクタ 41">
            <a:extLst>
              <a:ext uri="{FF2B5EF4-FFF2-40B4-BE49-F238E27FC236}">
                <a16:creationId xmlns:a16="http://schemas.microsoft.com/office/drawing/2014/main" id="{D954CA52-F908-B240-9130-9619E6911BF2}"/>
              </a:ext>
            </a:extLst>
          </p:cNvPr>
          <p:cNvCxnSpPr>
            <a:endCxn id="19" idx="2"/>
          </p:cNvCxnSpPr>
          <p:nvPr/>
        </p:nvCxnSpPr>
        <p:spPr>
          <a:xfrm>
            <a:off x="1211916" y="5032721"/>
            <a:ext cx="178589" cy="6361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 name="直線コネクタ 40">
            <a:extLst>
              <a:ext uri="{FF2B5EF4-FFF2-40B4-BE49-F238E27FC236}">
                <a16:creationId xmlns:a16="http://schemas.microsoft.com/office/drawing/2014/main" id="{075794AB-B378-C58D-819A-2D5525DFF621}"/>
              </a:ext>
            </a:extLst>
          </p:cNvPr>
          <p:cNvCxnSpPr>
            <a:stCxn id="47" idx="2"/>
            <a:endCxn id="26" idx="1"/>
          </p:cNvCxnSpPr>
          <p:nvPr/>
        </p:nvCxnSpPr>
        <p:spPr>
          <a:xfrm>
            <a:off x="772404" y="4641706"/>
            <a:ext cx="849024" cy="3454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 name="直線コネクタ 43">
            <a:extLst>
              <a:ext uri="{FF2B5EF4-FFF2-40B4-BE49-F238E27FC236}">
                <a16:creationId xmlns:a16="http://schemas.microsoft.com/office/drawing/2014/main" id="{6DD4C28A-8E50-BA15-A2FE-8EEC98D3ACE8}"/>
              </a:ext>
            </a:extLst>
          </p:cNvPr>
          <p:cNvCxnSpPr>
            <a:stCxn id="46" idx="2"/>
            <a:endCxn id="27" idx="1"/>
          </p:cNvCxnSpPr>
          <p:nvPr/>
        </p:nvCxnSpPr>
        <p:spPr>
          <a:xfrm>
            <a:off x="1935718" y="4359250"/>
            <a:ext cx="501496" cy="53765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 name="直線コネクタ 44">
            <a:extLst>
              <a:ext uri="{FF2B5EF4-FFF2-40B4-BE49-F238E27FC236}">
                <a16:creationId xmlns:a16="http://schemas.microsoft.com/office/drawing/2014/main" id="{4014B142-81E3-B27B-B2A6-A8C339157242}"/>
              </a:ext>
            </a:extLst>
          </p:cNvPr>
          <p:cNvCxnSpPr>
            <a:stCxn id="52" idx="2"/>
            <a:endCxn id="28" idx="0"/>
          </p:cNvCxnSpPr>
          <p:nvPr/>
        </p:nvCxnSpPr>
        <p:spPr>
          <a:xfrm flipH="1">
            <a:off x="2712869" y="4534304"/>
            <a:ext cx="171582" cy="36838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 name="直線コネクタ 45">
            <a:extLst>
              <a:ext uri="{FF2B5EF4-FFF2-40B4-BE49-F238E27FC236}">
                <a16:creationId xmlns:a16="http://schemas.microsoft.com/office/drawing/2014/main" id="{C2B17B47-B7B8-4F13-C977-24F7F6A36846}"/>
              </a:ext>
            </a:extLst>
          </p:cNvPr>
          <p:cNvCxnSpPr>
            <a:stCxn id="78" idx="3"/>
            <a:endCxn id="29" idx="2"/>
          </p:cNvCxnSpPr>
          <p:nvPr/>
        </p:nvCxnSpPr>
        <p:spPr>
          <a:xfrm flipV="1">
            <a:off x="1914083" y="6063740"/>
            <a:ext cx="563976" cy="16057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 name="直線コネクタ 42">
            <a:extLst>
              <a:ext uri="{FF2B5EF4-FFF2-40B4-BE49-F238E27FC236}">
                <a16:creationId xmlns:a16="http://schemas.microsoft.com/office/drawing/2014/main" id="{AED73F93-94F0-6983-6605-C34F48E7D0EF}"/>
              </a:ext>
            </a:extLst>
          </p:cNvPr>
          <p:cNvCxnSpPr>
            <a:stCxn id="59" idx="3"/>
            <a:endCxn id="25" idx="1"/>
          </p:cNvCxnSpPr>
          <p:nvPr/>
        </p:nvCxnSpPr>
        <p:spPr>
          <a:xfrm>
            <a:off x="2180769" y="4787268"/>
            <a:ext cx="99828" cy="11585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9" name="正方形/長方形 28">
            <a:extLst>
              <a:ext uri="{FF2B5EF4-FFF2-40B4-BE49-F238E27FC236}">
                <a16:creationId xmlns:a16="http://schemas.microsoft.com/office/drawing/2014/main" id="{71EA5CB2-748F-8297-9E7C-FFC0663F55B3}"/>
              </a:ext>
            </a:extLst>
          </p:cNvPr>
          <p:cNvSpPr>
            <a:spLocks noChangeAspect="1"/>
          </p:cNvSpPr>
          <p:nvPr/>
        </p:nvSpPr>
        <p:spPr>
          <a:xfrm>
            <a:off x="1383409" y="4715268"/>
            <a:ext cx="797360"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市街地再開発事業</a:t>
            </a:r>
          </a:p>
        </p:txBody>
      </p:sp>
      <p:sp>
        <p:nvSpPr>
          <p:cNvPr id="60" name="正方形/長方形 26">
            <a:extLst>
              <a:ext uri="{FF2B5EF4-FFF2-40B4-BE49-F238E27FC236}">
                <a16:creationId xmlns:a16="http://schemas.microsoft.com/office/drawing/2014/main" id="{895A5FC3-741D-036A-0FED-440AC414EBB6}"/>
              </a:ext>
            </a:extLst>
          </p:cNvPr>
          <p:cNvSpPr>
            <a:spLocks noChangeAspect="1"/>
          </p:cNvSpPr>
          <p:nvPr/>
        </p:nvSpPr>
        <p:spPr>
          <a:xfrm>
            <a:off x="163567" y="4946515"/>
            <a:ext cx="1048349"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地域優良賃貸住宅の整備</a:t>
            </a:r>
          </a:p>
        </p:txBody>
      </p:sp>
      <p:sp>
        <p:nvSpPr>
          <p:cNvPr id="61" name="正方形/長方形 36">
            <a:extLst>
              <a:ext uri="{FF2B5EF4-FFF2-40B4-BE49-F238E27FC236}">
                <a16:creationId xmlns:a16="http://schemas.microsoft.com/office/drawing/2014/main" id="{582B7BD3-9377-6D09-3E3B-3C468DF6B377}"/>
              </a:ext>
            </a:extLst>
          </p:cNvPr>
          <p:cNvSpPr>
            <a:spLocks noChangeAspect="1"/>
          </p:cNvSpPr>
          <p:nvPr/>
        </p:nvSpPr>
        <p:spPr>
          <a:xfrm>
            <a:off x="3040249" y="5531633"/>
            <a:ext cx="860440"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歩行者空間の整備</a:t>
            </a:r>
          </a:p>
        </p:txBody>
      </p:sp>
      <p:cxnSp>
        <p:nvCxnSpPr>
          <p:cNvPr id="62" name="直線コネクタ 50">
            <a:extLst>
              <a:ext uri="{FF2B5EF4-FFF2-40B4-BE49-F238E27FC236}">
                <a16:creationId xmlns:a16="http://schemas.microsoft.com/office/drawing/2014/main" id="{8075D382-CC2B-726E-CAA7-E1E99314300C}"/>
              </a:ext>
            </a:extLst>
          </p:cNvPr>
          <p:cNvCxnSpPr/>
          <p:nvPr/>
        </p:nvCxnSpPr>
        <p:spPr>
          <a:xfrm flipV="1">
            <a:off x="395416" y="5646291"/>
            <a:ext cx="264524" cy="298932"/>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 name="直線コネクタ 46">
            <a:extLst>
              <a:ext uri="{FF2B5EF4-FFF2-40B4-BE49-F238E27FC236}">
                <a16:creationId xmlns:a16="http://schemas.microsoft.com/office/drawing/2014/main" id="{B7DF7DD6-18C8-0639-850A-DEE497CBEF86}"/>
              </a:ext>
            </a:extLst>
          </p:cNvPr>
          <p:cNvCxnSpPr>
            <a:stCxn id="79" idx="1"/>
            <a:endCxn id="30" idx="6"/>
          </p:cNvCxnSpPr>
          <p:nvPr/>
        </p:nvCxnSpPr>
        <p:spPr>
          <a:xfrm flipH="1" flipV="1">
            <a:off x="2838515" y="5292764"/>
            <a:ext cx="200543" cy="13529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 name="直線コネクタ 49">
            <a:extLst>
              <a:ext uri="{FF2B5EF4-FFF2-40B4-BE49-F238E27FC236}">
                <a16:creationId xmlns:a16="http://schemas.microsoft.com/office/drawing/2014/main" id="{F6C613BC-8622-A536-CF94-8541D1C743DE}"/>
              </a:ext>
            </a:extLst>
          </p:cNvPr>
          <p:cNvCxnSpPr>
            <a:stCxn id="37" idx="0"/>
          </p:cNvCxnSpPr>
          <p:nvPr/>
        </p:nvCxnSpPr>
        <p:spPr>
          <a:xfrm flipV="1">
            <a:off x="1621658" y="5582142"/>
            <a:ext cx="126711" cy="1942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5" name="直線コネクタ 52">
            <a:extLst>
              <a:ext uri="{FF2B5EF4-FFF2-40B4-BE49-F238E27FC236}">
                <a16:creationId xmlns:a16="http://schemas.microsoft.com/office/drawing/2014/main" id="{6231F92A-C86D-E7AF-0771-1B6D17624108}"/>
              </a:ext>
            </a:extLst>
          </p:cNvPr>
          <p:cNvCxnSpPr>
            <a:cxnSpLocks noChangeAspect="1"/>
            <a:stCxn id="13" idx="3"/>
            <a:endCxn id="32" idx="3"/>
          </p:cNvCxnSpPr>
          <p:nvPr/>
        </p:nvCxnSpPr>
        <p:spPr>
          <a:xfrm flipV="1">
            <a:off x="1935272" y="5856273"/>
            <a:ext cx="312818" cy="18160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6" name="直線コネクタ 51">
            <a:extLst>
              <a:ext uri="{FF2B5EF4-FFF2-40B4-BE49-F238E27FC236}">
                <a16:creationId xmlns:a16="http://schemas.microsoft.com/office/drawing/2014/main" id="{9D101241-4C14-637C-F1F1-990E52FC79ED}"/>
              </a:ext>
            </a:extLst>
          </p:cNvPr>
          <p:cNvCxnSpPr>
            <a:stCxn id="12" idx="0"/>
            <a:endCxn id="18" idx="4"/>
          </p:cNvCxnSpPr>
          <p:nvPr/>
        </p:nvCxnSpPr>
        <p:spPr>
          <a:xfrm flipV="1">
            <a:off x="911858" y="5443016"/>
            <a:ext cx="106256" cy="33421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7" name="直線コネクタ 55">
            <a:extLst>
              <a:ext uri="{FF2B5EF4-FFF2-40B4-BE49-F238E27FC236}">
                <a16:creationId xmlns:a16="http://schemas.microsoft.com/office/drawing/2014/main" id="{E6E41265-76F6-C31A-B35E-907955559DE2}"/>
              </a:ext>
            </a:extLst>
          </p:cNvPr>
          <p:cNvCxnSpPr>
            <a:endCxn id="22" idx="5"/>
          </p:cNvCxnSpPr>
          <p:nvPr/>
        </p:nvCxnSpPr>
        <p:spPr>
          <a:xfrm flipH="1" flipV="1">
            <a:off x="2565179" y="6290983"/>
            <a:ext cx="678021" cy="316312"/>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8" name="直線コネクタ 54">
            <a:extLst>
              <a:ext uri="{FF2B5EF4-FFF2-40B4-BE49-F238E27FC236}">
                <a16:creationId xmlns:a16="http://schemas.microsoft.com/office/drawing/2014/main" id="{C2EA0371-DB82-2485-87F8-49096E930EB3}"/>
              </a:ext>
            </a:extLst>
          </p:cNvPr>
          <p:cNvCxnSpPr>
            <a:stCxn id="39" idx="0"/>
            <a:endCxn id="21" idx="4"/>
          </p:cNvCxnSpPr>
          <p:nvPr/>
        </p:nvCxnSpPr>
        <p:spPr>
          <a:xfrm flipV="1">
            <a:off x="2344226" y="6210418"/>
            <a:ext cx="61842" cy="3392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9" name="フリーフォーム 287">
            <a:extLst>
              <a:ext uri="{FF2B5EF4-FFF2-40B4-BE49-F238E27FC236}">
                <a16:creationId xmlns:a16="http://schemas.microsoft.com/office/drawing/2014/main" id="{48D78E2A-B29A-5C07-153F-D2F92EFE53D5}"/>
              </a:ext>
            </a:extLst>
          </p:cNvPr>
          <p:cNvSpPr/>
          <p:nvPr/>
        </p:nvSpPr>
        <p:spPr>
          <a:xfrm>
            <a:off x="2397072" y="5511353"/>
            <a:ext cx="800100" cy="152400"/>
          </a:xfrm>
          <a:custGeom>
            <a:avLst/>
            <a:gdLst>
              <a:gd name="connsiteX0" fmla="*/ 111919 w 800100"/>
              <a:gd name="connsiteY0" fmla="*/ 133350 h 152400"/>
              <a:gd name="connsiteX1" fmla="*/ 169069 w 800100"/>
              <a:gd name="connsiteY1" fmla="*/ 140493 h 152400"/>
              <a:gd name="connsiteX2" fmla="*/ 4762 w 800100"/>
              <a:gd name="connsiteY2" fmla="*/ 97631 h 152400"/>
              <a:gd name="connsiteX3" fmla="*/ 2381 w 800100"/>
              <a:gd name="connsiteY3" fmla="*/ 116681 h 152400"/>
              <a:gd name="connsiteX4" fmla="*/ 0 w 800100"/>
              <a:gd name="connsiteY4" fmla="*/ 152400 h 152400"/>
              <a:gd name="connsiteX5" fmla="*/ 152400 w 800100"/>
              <a:gd name="connsiteY5" fmla="*/ 0 h 152400"/>
              <a:gd name="connsiteX6" fmla="*/ 745331 w 800100"/>
              <a:gd name="connsiteY6" fmla="*/ 88106 h 152400"/>
              <a:gd name="connsiteX7" fmla="*/ 614362 w 800100"/>
              <a:gd name="connsiteY7" fmla="*/ 92868 h 152400"/>
              <a:gd name="connsiteX8" fmla="*/ 800100 w 800100"/>
              <a:gd name="connsiteY8" fmla="*/ 6667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100" h="152400">
                <a:moveTo>
                  <a:pt x="111919" y="133350"/>
                </a:moveTo>
                <a:lnTo>
                  <a:pt x="169069" y="140493"/>
                </a:lnTo>
                <a:lnTo>
                  <a:pt x="4762" y="97631"/>
                </a:lnTo>
                <a:lnTo>
                  <a:pt x="2381" y="116681"/>
                </a:lnTo>
                <a:lnTo>
                  <a:pt x="0" y="152400"/>
                </a:lnTo>
                <a:lnTo>
                  <a:pt x="152400" y="0"/>
                </a:lnTo>
                <a:lnTo>
                  <a:pt x="745331" y="88106"/>
                </a:lnTo>
                <a:lnTo>
                  <a:pt x="614362" y="92868"/>
                </a:lnTo>
                <a:lnTo>
                  <a:pt x="800100" y="66675"/>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288">
            <a:extLst>
              <a:ext uri="{FF2B5EF4-FFF2-40B4-BE49-F238E27FC236}">
                <a16:creationId xmlns:a16="http://schemas.microsoft.com/office/drawing/2014/main" id="{A66E4FF6-AAD8-B636-DC46-453897D4889E}"/>
              </a:ext>
            </a:extLst>
          </p:cNvPr>
          <p:cNvSpPr/>
          <p:nvPr/>
        </p:nvSpPr>
        <p:spPr>
          <a:xfrm>
            <a:off x="3775815" y="5322440"/>
            <a:ext cx="1206500" cy="1171575"/>
          </a:xfrm>
          <a:custGeom>
            <a:avLst/>
            <a:gdLst>
              <a:gd name="connsiteX0" fmla="*/ 1206500 w 1206500"/>
              <a:gd name="connsiteY0" fmla="*/ 1171575 h 1171575"/>
              <a:gd name="connsiteX1" fmla="*/ 88900 w 1206500"/>
              <a:gd name="connsiteY1" fmla="*/ 3175 h 1171575"/>
              <a:gd name="connsiteX2" fmla="*/ 0 w 1206500"/>
              <a:gd name="connsiteY2" fmla="*/ 0 h 1171575"/>
              <a:gd name="connsiteX3" fmla="*/ 1127125 w 1206500"/>
              <a:gd name="connsiteY3" fmla="*/ 1171575 h 1171575"/>
              <a:gd name="connsiteX4" fmla="*/ 1206500 w 1206500"/>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500" h="1171575">
                <a:moveTo>
                  <a:pt x="1206500" y="1171575"/>
                </a:moveTo>
                <a:lnTo>
                  <a:pt x="88900" y="3175"/>
                </a:lnTo>
                <a:lnTo>
                  <a:pt x="0" y="0"/>
                </a:lnTo>
                <a:lnTo>
                  <a:pt x="1127125" y="1171575"/>
                </a:lnTo>
                <a:lnTo>
                  <a:pt x="1206500" y="1171575"/>
                </a:lnTo>
                <a:close/>
              </a:path>
            </a:pathLst>
          </a:custGeom>
          <a:solidFill>
            <a:schemeClr val="bg1">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1" name="正方形/長方形 37">
            <a:extLst>
              <a:ext uri="{FF2B5EF4-FFF2-40B4-BE49-F238E27FC236}">
                <a16:creationId xmlns:a16="http://schemas.microsoft.com/office/drawing/2014/main" id="{EBA691C5-42A3-848F-F425-CBE15300F04C}"/>
              </a:ext>
            </a:extLst>
          </p:cNvPr>
          <p:cNvSpPr>
            <a:spLocks noChangeAspect="1"/>
          </p:cNvSpPr>
          <p:nvPr/>
        </p:nvSpPr>
        <p:spPr>
          <a:xfrm>
            <a:off x="3843846" y="6298542"/>
            <a:ext cx="799787"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土地区画整理事業</a:t>
            </a:r>
          </a:p>
        </p:txBody>
      </p:sp>
      <p:sp>
        <p:nvSpPr>
          <p:cNvPr id="72" name="フリーフォーム 290">
            <a:extLst>
              <a:ext uri="{FF2B5EF4-FFF2-40B4-BE49-F238E27FC236}">
                <a16:creationId xmlns:a16="http://schemas.microsoft.com/office/drawing/2014/main" id="{BC4FB492-4252-31C7-AF6D-C7CCA87CC5D9}"/>
              </a:ext>
            </a:extLst>
          </p:cNvPr>
          <p:cNvSpPr/>
          <p:nvPr/>
        </p:nvSpPr>
        <p:spPr>
          <a:xfrm>
            <a:off x="3835347" y="5327996"/>
            <a:ext cx="1104900" cy="1159669"/>
          </a:xfrm>
          <a:custGeom>
            <a:avLst/>
            <a:gdLst>
              <a:gd name="connsiteX0" fmla="*/ 0 w 1104900"/>
              <a:gd name="connsiteY0" fmla="*/ 0 h 1159669"/>
              <a:gd name="connsiteX1" fmla="*/ 1104900 w 1104900"/>
              <a:gd name="connsiteY1" fmla="*/ 1159669 h 1159669"/>
            </a:gdLst>
            <a:ahLst/>
            <a:cxnLst>
              <a:cxn ang="0">
                <a:pos x="connsiteX0" y="connsiteY0"/>
              </a:cxn>
              <a:cxn ang="0">
                <a:pos x="connsiteX1" y="connsiteY1"/>
              </a:cxn>
            </a:cxnLst>
            <a:rect l="l" t="t" r="r" b="b"/>
            <a:pathLst>
              <a:path w="1104900" h="1159669">
                <a:moveTo>
                  <a:pt x="0" y="0"/>
                </a:moveTo>
                <a:lnTo>
                  <a:pt x="1104900" y="1159669"/>
                </a:lnTo>
              </a:path>
            </a:pathLst>
          </a:custGeom>
          <a:no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フリーフォーム 291">
            <a:extLst>
              <a:ext uri="{FF2B5EF4-FFF2-40B4-BE49-F238E27FC236}">
                <a16:creationId xmlns:a16="http://schemas.microsoft.com/office/drawing/2014/main" id="{0391586B-7735-DAFD-0E1F-7CAD8120B17F}"/>
              </a:ext>
            </a:extLst>
          </p:cNvPr>
          <p:cNvSpPr/>
          <p:nvPr/>
        </p:nvSpPr>
        <p:spPr>
          <a:xfrm>
            <a:off x="145203" y="4601715"/>
            <a:ext cx="5105400" cy="2089150"/>
          </a:xfrm>
          <a:custGeom>
            <a:avLst/>
            <a:gdLst>
              <a:gd name="connsiteX0" fmla="*/ 0 w 5105400"/>
              <a:gd name="connsiteY0" fmla="*/ 215900 h 2089150"/>
              <a:gd name="connsiteX1" fmla="*/ 993775 w 5105400"/>
              <a:gd name="connsiteY1" fmla="*/ 304800 h 2089150"/>
              <a:gd name="connsiteX2" fmla="*/ 1387475 w 5105400"/>
              <a:gd name="connsiteY2" fmla="*/ 0 h 2089150"/>
              <a:gd name="connsiteX3" fmla="*/ 2746375 w 5105400"/>
              <a:gd name="connsiteY3" fmla="*/ 12700 h 2089150"/>
              <a:gd name="connsiteX4" fmla="*/ 3219450 w 5105400"/>
              <a:gd name="connsiteY4" fmla="*/ 708025 h 2089150"/>
              <a:gd name="connsiteX5" fmla="*/ 3730625 w 5105400"/>
              <a:gd name="connsiteY5" fmla="*/ 692150 h 2089150"/>
              <a:gd name="connsiteX6" fmla="*/ 5105400 w 5105400"/>
              <a:gd name="connsiteY6" fmla="*/ 2089150 h 2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5400" h="2089150">
                <a:moveTo>
                  <a:pt x="0" y="215900"/>
                </a:moveTo>
                <a:lnTo>
                  <a:pt x="993775" y="304800"/>
                </a:lnTo>
                <a:lnTo>
                  <a:pt x="1387475" y="0"/>
                </a:lnTo>
                <a:lnTo>
                  <a:pt x="2746375" y="12700"/>
                </a:lnTo>
                <a:lnTo>
                  <a:pt x="3219450" y="708025"/>
                </a:lnTo>
                <a:lnTo>
                  <a:pt x="3730625" y="692150"/>
                </a:lnTo>
                <a:lnTo>
                  <a:pt x="5105400" y="2089150"/>
                </a:ln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フリーフォーム 292">
            <a:extLst>
              <a:ext uri="{FF2B5EF4-FFF2-40B4-BE49-F238E27FC236}">
                <a16:creationId xmlns:a16="http://schemas.microsoft.com/office/drawing/2014/main" id="{B9A42BAF-6AA3-16AC-A4BE-C18A589D9657}"/>
              </a:ext>
            </a:extLst>
          </p:cNvPr>
          <p:cNvSpPr/>
          <p:nvPr/>
        </p:nvSpPr>
        <p:spPr>
          <a:xfrm>
            <a:off x="5223957" y="6664597"/>
            <a:ext cx="61571" cy="68338"/>
          </a:xfrm>
          <a:custGeom>
            <a:avLst/>
            <a:gdLst>
              <a:gd name="connsiteX0" fmla="*/ 0 w 52387"/>
              <a:gd name="connsiteY0" fmla="*/ 0 h 54769"/>
              <a:gd name="connsiteX1" fmla="*/ 52387 w 52387"/>
              <a:gd name="connsiteY1" fmla="*/ 54769 h 54769"/>
            </a:gdLst>
            <a:ahLst/>
            <a:cxnLst>
              <a:cxn ang="0">
                <a:pos x="connsiteX0" y="connsiteY0"/>
              </a:cxn>
              <a:cxn ang="0">
                <a:pos x="connsiteX1" y="connsiteY1"/>
              </a:cxn>
            </a:cxnLst>
            <a:rect l="l" t="t" r="r" b="b"/>
            <a:pathLst>
              <a:path w="52387" h="54769">
                <a:moveTo>
                  <a:pt x="0" y="0"/>
                </a:moveTo>
                <a:lnTo>
                  <a:pt x="52387" y="54769"/>
                </a:ln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リーフォーム 293">
            <a:extLst>
              <a:ext uri="{FF2B5EF4-FFF2-40B4-BE49-F238E27FC236}">
                <a16:creationId xmlns:a16="http://schemas.microsoft.com/office/drawing/2014/main" id="{A0D84AED-6745-5C9F-4D64-66753EE4E03C}"/>
              </a:ext>
            </a:extLst>
          </p:cNvPr>
          <p:cNvSpPr/>
          <p:nvPr/>
        </p:nvSpPr>
        <p:spPr>
          <a:xfrm rot="20901924">
            <a:off x="5167707" y="4980654"/>
            <a:ext cx="173601" cy="45719"/>
          </a:xfrm>
          <a:custGeom>
            <a:avLst/>
            <a:gdLst>
              <a:gd name="connsiteX0" fmla="*/ 0 w 180975"/>
              <a:gd name="connsiteY0" fmla="*/ 0 h 21431"/>
              <a:gd name="connsiteX1" fmla="*/ 180975 w 180975"/>
              <a:gd name="connsiteY1" fmla="*/ 21431 h 21431"/>
            </a:gdLst>
            <a:ahLst/>
            <a:cxnLst>
              <a:cxn ang="0">
                <a:pos x="connsiteX0" y="connsiteY0"/>
              </a:cxn>
              <a:cxn ang="0">
                <a:pos x="connsiteX1" y="connsiteY1"/>
              </a:cxn>
            </a:cxnLst>
            <a:rect l="l" t="t" r="r" b="b"/>
            <a:pathLst>
              <a:path w="180975" h="21431">
                <a:moveTo>
                  <a:pt x="0" y="0"/>
                </a:moveTo>
                <a:lnTo>
                  <a:pt x="180975" y="21431"/>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39">
            <a:extLst>
              <a:ext uri="{FF2B5EF4-FFF2-40B4-BE49-F238E27FC236}">
                <a16:creationId xmlns:a16="http://schemas.microsoft.com/office/drawing/2014/main" id="{3F4766E6-0B3E-9515-8ABE-D16BF32053DA}"/>
              </a:ext>
            </a:extLst>
          </p:cNvPr>
          <p:cNvSpPr/>
          <p:nvPr/>
        </p:nvSpPr>
        <p:spPr>
          <a:xfrm>
            <a:off x="3019476" y="4818212"/>
            <a:ext cx="1304877" cy="174261"/>
          </a:xfrm>
          <a:prstGeom prst="rect">
            <a:avLst/>
          </a:prstGeom>
          <a:solidFill>
            <a:srgbClr val="FF0000"/>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900" b="1" dirty="0">
                <a:solidFill>
                  <a:schemeClr val="bg1"/>
                </a:solidFill>
                <a:latin typeface="Meiryo UI" panose="020B0604030504040204" pitchFamily="50" charset="-128"/>
                <a:ea typeface="Meiryo UI" panose="020B0604030504040204" pitchFamily="50" charset="-128"/>
              </a:rPr>
              <a:t>都市再生整備計画区域</a:t>
            </a:r>
          </a:p>
        </p:txBody>
      </p:sp>
      <p:sp>
        <p:nvSpPr>
          <p:cNvPr id="78" name="正方形/長方形 31">
            <a:extLst>
              <a:ext uri="{FF2B5EF4-FFF2-40B4-BE49-F238E27FC236}">
                <a16:creationId xmlns:a16="http://schemas.microsoft.com/office/drawing/2014/main" id="{971FFE00-28AE-D229-B7F8-CB7E56FA0BCB}"/>
              </a:ext>
            </a:extLst>
          </p:cNvPr>
          <p:cNvSpPr>
            <a:spLocks noChangeAspect="1"/>
          </p:cNvSpPr>
          <p:nvPr/>
        </p:nvSpPr>
        <p:spPr>
          <a:xfrm>
            <a:off x="1260602" y="6152314"/>
            <a:ext cx="653481" cy="144000"/>
          </a:xfrm>
          <a:prstGeom prst="rect">
            <a:avLst/>
          </a:prstGeom>
          <a:solidFill>
            <a:srgbClr val="D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道路の整備</a:t>
            </a:r>
          </a:p>
        </p:txBody>
      </p:sp>
      <p:sp>
        <p:nvSpPr>
          <p:cNvPr id="79" name="正方形/長方形 38">
            <a:extLst>
              <a:ext uri="{FF2B5EF4-FFF2-40B4-BE49-F238E27FC236}">
                <a16:creationId xmlns:a16="http://schemas.microsoft.com/office/drawing/2014/main" id="{BB2ACCA6-A0B1-5D52-DD31-681F24B62A4B}"/>
              </a:ext>
            </a:extLst>
          </p:cNvPr>
          <p:cNvSpPr>
            <a:spLocks noChangeAspect="1"/>
          </p:cNvSpPr>
          <p:nvPr/>
        </p:nvSpPr>
        <p:spPr>
          <a:xfrm>
            <a:off x="3039058" y="5356058"/>
            <a:ext cx="787779" cy="144000"/>
          </a:xfrm>
          <a:prstGeom prst="rect">
            <a:avLst/>
          </a:prstGeom>
          <a:solidFill>
            <a:srgbClr val="E2FFA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空き店舗活用事業</a:t>
            </a:r>
          </a:p>
        </p:txBody>
      </p:sp>
      <p:sp>
        <p:nvSpPr>
          <p:cNvPr id="80" name="テキスト ボックス 79">
            <a:extLst>
              <a:ext uri="{FF2B5EF4-FFF2-40B4-BE49-F238E27FC236}">
                <a16:creationId xmlns:a16="http://schemas.microsoft.com/office/drawing/2014/main" id="{1B32C3AD-20D1-9E73-D445-04EDF299688F}"/>
              </a:ext>
            </a:extLst>
          </p:cNvPr>
          <p:cNvSpPr txBox="1"/>
          <p:nvPr/>
        </p:nvSpPr>
        <p:spPr>
          <a:xfrm rot="190348">
            <a:off x="4406234" y="4918272"/>
            <a:ext cx="759471" cy="107722"/>
          </a:xfrm>
          <a:prstGeom prst="rect">
            <a:avLst/>
          </a:prstGeom>
          <a:solidFill>
            <a:schemeClr val="bg1"/>
          </a:solidFill>
          <a:ln w="6350">
            <a:noFill/>
          </a:ln>
        </p:spPr>
        <p:txBody>
          <a:bodyPr wrap="square" lIns="72000" tIns="0" rIns="72000" bIns="0" rtlCol="0" anchor="ctr" anchorCtr="0">
            <a:spAutoFit/>
          </a:bodyPr>
          <a:lstStyle/>
          <a:p>
            <a:pPr algn="ctr" fontAlgn="auto">
              <a:spcBef>
                <a:spcPts val="0"/>
              </a:spcBef>
              <a:spcAft>
                <a:spcPts val="0"/>
              </a:spcAft>
              <a:defRPr/>
            </a:pPr>
            <a:r>
              <a:rPr kumimoji="0" lang="ja-JP" altLang="en-US" sz="700" b="1" kern="0" dirty="0">
                <a:latin typeface="Meiryo UI" panose="020B0604030504040204" pitchFamily="50" charset="-128"/>
                <a:ea typeface="Meiryo UI" panose="020B0604030504040204" pitchFamily="50" charset="-128"/>
                <a:cs typeface="Meiryo UI" panose="020B0604030504040204" pitchFamily="50" charset="-128"/>
              </a:rPr>
              <a:t>都市計画区域</a:t>
            </a:r>
            <a:endParaRPr kumimoji="0" lang="en-US" altLang="ja-JP" sz="700" b="1"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79">
            <a:extLst>
              <a:ext uri="{FF2B5EF4-FFF2-40B4-BE49-F238E27FC236}">
                <a16:creationId xmlns:a16="http://schemas.microsoft.com/office/drawing/2014/main" id="{DB09B522-562B-BBC1-1F73-EFC8AD3B4322}"/>
              </a:ext>
            </a:extLst>
          </p:cNvPr>
          <p:cNvSpPr txBox="1"/>
          <p:nvPr/>
        </p:nvSpPr>
        <p:spPr>
          <a:xfrm>
            <a:off x="3340098" y="5063367"/>
            <a:ext cx="844960" cy="107722"/>
          </a:xfrm>
          <a:prstGeom prst="rect">
            <a:avLst/>
          </a:prstGeom>
          <a:solidFill>
            <a:schemeClr val="bg1"/>
          </a:solidFill>
          <a:ln w="6350">
            <a:noFill/>
          </a:ln>
        </p:spPr>
        <p:txBody>
          <a:bodyPr wrap="square" lIns="0" tIns="0" rIns="0" bIns="0" rtlCol="0" anchor="ctr" anchorCtr="0">
            <a:spAutoFit/>
          </a:bodyPr>
          <a:lstStyle/>
          <a:p>
            <a:pPr algn="ctr" fontAlgn="auto">
              <a:spcBef>
                <a:spcPts val="0"/>
              </a:spcBef>
              <a:spcAft>
                <a:spcPts val="0"/>
              </a:spcAft>
              <a:defRPr/>
            </a:pPr>
            <a:r>
              <a:rPr kumimoji="0" lang="ja-JP" altLang="en-US" sz="700" b="1" kern="0" dirty="0">
                <a:latin typeface="Meiryo UI" panose="020B0604030504040204" pitchFamily="50" charset="-128"/>
                <a:ea typeface="Meiryo UI" panose="020B0604030504040204" pitchFamily="50" charset="-128"/>
                <a:cs typeface="Meiryo UI" panose="020B0604030504040204" pitchFamily="50" charset="-128"/>
              </a:rPr>
              <a:t>市街化調整区域等</a:t>
            </a:r>
            <a:endParaRPr kumimoji="0" lang="en-US" altLang="ja-JP" sz="700" b="1"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フリーフォーム 233">
            <a:extLst>
              <a:ext uri="{FF2B5EF4-FFF2-40B4-BE49-F238E27FC236}">
                <a16:creationId xmlns:a16="http://schemas.microsoft.com/office/drawing/2014/main" id="{8843B6B5-1EF9-A384-D555-E25EC0E05A58}"/>
              </a:ext>
            </a:extLst>
          </p:cNvPr>
          <p:cNvSpPr/>
          <p:nvPr/>
        </p:nvSpPr>
        <p:spPr>
          <a:xfrm>
            <a:off x="-1233795" y="5366353"/>
            <a:ext cx="931069" cy="14287"/>
          </a:xfrm>
          <a:custGeom>
            <a:avLst/>
            <a:gdLst>
              <a:gd name="connsiteX0" fmla="*/ 0 w 931069"/>
              <a:gd name="connsiteY0" fmla="*/ 14287 h 14287"/>
              <a:gd name="connsiteX1" fmla="*/ 931069 w 931069"/>
              <a:gd name="connsiteY1" fmla="*/ 0 h 14287"/>
            </a:gdLst>
            <a:ahLst/>
            <a:cxnLst>
              <a:cxn ang="0">
                <a:pos x="connsiteX0" y="connsiteY0"/>
              </a:cxn>
              <a:cxn ang="0">
                <a:pos x="connsiteX1" y="connsiteY1"/>
              </a:cxn>
            </a:cxnLst>
            <a:rect l="l" t="t" r="r" b="b"/>
            <a:pathLst>
              <a:path w="931069" h="14287">
                <a:moveTo>
                  <a:pt x="0" y="14287"/>
                </a:moveTo>
                <a:lnTo>
                  <a:pt x="931069" y="0"/>
                </a:lnTo>
              </a:path>
            </a:pathLst>
          </a:custGeom>
          <a:noFill/>
          <a:ln w="6350">
            <a:solidFill>
              <a:schemeClr val="bg1">
                <a:alpha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4" name="図 83">
            <a:extLst>
              <a:ext uri="{FF2B5EF4-FFF2-40B4-BE49-F238E27FC236}">
                <a16:creationId xmlns:a16="http://schemas.microsoft.com/office/drawing/2014/main" id="{9DD6F0CB-FC08-C0EF-108A-2CE746D22E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102" t="16437" r="50145" b="76884"/>
          <a:stretch/>
        </p:blipFill>
        <p:spPr>
          <a:xfrm>
            <a:off x="4309192" y="5237152"/>
            <a:ext cx="987854" cy="252373"/>
          </a:xfrm>
          <a:custGeom>
            <a:avLst/>
            <a:gdLst>
              <a:gd name="connsiteX0" fmla="*/ 381411 w 940162"/>
              <a:gd name="connsiteY0" fmla="*/ 2 h 240189"/>
              <a:gd name="connsiteX1" fmla="*/ 476266 w 940162"/>
              <a:gd name="connsiteY1" fmla="*/ 2601 h 240189"/>
              <a:gd name="connsiteX2" fmla="*/ 940121 w 940162"/>
              <a:gd name="connsiteY2" fmla="*/ 144836 h 240189"/>
              <a:gd name="connsiteX3" fmla="*/ 463897 w 940162"/>
              <a:gd name="connsiteY3" fmla="*/ 237588 h 240189"/>
              <a:gd name="connsiteX4" fmla="*/ 42 w 940162"/>
              <a:gd name="connsiteY4" fmla="*/ 95353 h 240189"/>
              <a:gd name="connsiteX5" fmla="*/ 381411 w 940162"/>
              <a:gd name="connsiteY5" fmla="*/ 2 h 24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0162" h="240189">
                <a:moveTo>
                  <a:pt x="381411" y="2"/>
                </a:moveTo>
                <a:cubicBezTo>
                  <a:pt x="412092" y="48"/>
                  <a:pt x="443817" y="893"/>
                  <a:pt x="476266" y="2601"/>
                </a:cubicBezTo>
                <a:cubicBezTo>
                  <a:pt x="735861" y="16265"/>
                  <a:pt x="943536" y="79945"/>
                  <a:pt x="940121" y="144836"/>
                </a:cubicBezTo>
                <a:cubicBezTo>
                  <a:pt x="936705" y="209726"/>
                  <a:pt x="723492" y="251252"/>
                  <a:pt x="463897" y="237588"/>
                </a:cubicBezTo>
                <a:cubicBezTo>
                  <a:pt x="204301" y="223923"/>
                  <a:pt x="-3374" y="160243"/>
                  <a:pt x="42" y="95353"/>
                </a:cubicBezTo>
                <a:cubicBezTo>
                  <a:pt x="3031" y="38574"/>
                  <a:pt x="166645" y="-316"/>
                  <a:pt x="381411" y="2"/>
                </a:cubicBezTo>
                <a:close/>
              </a:path>
            </a:pathLst>
          </a:custGeom>
        </p:spPr>
      </p:pic>
      <p:sp>
        <p:nvSpPr>
          <p:cNvPr id="85" name="楕円 84">
            <a:extLst>
              <a:ext uri="{FF2B5EF4-FFF2-40B4-BE49-F238E27FC236}">
                <a16:creationId xmlns:a16="http://schemas.microsoft.com/office/drawing/2014/main" id="{C9B46334-D292-224E-74A7-0EDED5876177}"/>
              </a:ext>
            </a:extLst>
          </p:cNvPr>
          <p:cNvSpPr/>
          <p:nvPr/>
        </p:nvSpPr>
        <p:spPr>
          <a:xfrm rot="170979">
            <a:off x="4310635" y="5224666"/>
            <a:ext cx="982261" cy="253983"/>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86" name="テキスト ボックス 79">
            <a:extLst>
              <a:ext uri="{FF2B5EF4-FFF2-40B4-BE49-F238E27FC236}">
                <a16:creationId xmlns:a16="http://schemas.microsoft.com/office/drawing/2014/main" id="{D421B4A6-7E60-1F9C-1E1A-FEC0DBEF7CEB}"/>
              </a:ext>
            </a:extLst>
          </p:cNvPr>
          <p:cNvSpPr txBox="1"/>
          <p:nvPr/>
        </p:nvSpPr>
        <p:spPr>
          <a:xfrm>
            <a:off x="4232920" y="4255050"/>
            <a:ext cx="761823" cy="107722"/>
          </a:xfrm>
          <a:prstGeom prst="rect">
            <a:avLst/>
          </a:prstGeom>
          <a:solidFill>
            <a:schemeClr val="bg1"/>
          </a:solidFill>
          <a:ln w="6350">
            <a:noFill/>
          </a:ln>
        </p:spPr>
        <p:txBody>
          <a:bodyPr wrap="square" lIns="0" tIns="0" rIns="0" bIns="0" rtlCol="0" anchor="ctr" anchorCtr="0">
            <a:spAutoFit/>
          </a:bodyPr>
          <a:lstStyle/>
          <a:p>
            <a:pPr algn="ctr" fontAlgn="auto">
              <a:spcBef>
                <a:spcPts val="0"/>
              </a:spcBef>
              <a:spcAft>
                <a:spcPts val="0"/>
              </a:spcAft>
              <a:defRPr/>
            </a:pPr>
            <a:r>
              <a:rPr kumimoji="0" lang="ja-JP" altLang="en-US" sz="700" b="1" kern="0" dirty="0">
                <a:latin typeface="Meiryo UI" panose="020B0604030504040204" pitchFamily="50" charset="-128"/>
                <a:ea typeface="Meiryo UI" panose="020B0604030504040204" pitchFamily="50" charset="-128"/>
                <a:cs typeface="Meiryo UI" panose="020B0604030504040204" pitchFamily="50" charset="-128"/>
              </a:rPr>
              <a:t>都市計画区域外</a:t>
            </a:r>
            <a:endParaRPr kumimoji="0" lang="en-US" altLang="ja-JP" sz="700" b="1"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スライド番号プレースホルダー 2">
            <a:extLst>
              <a:ext uri="{FF2B5EF4-FFF2-40B4-BE49-F238E27FC236}">
                <a16:creationId xmlns:a16="http://schemas.microsoft.com/office/drawing/2014/main" id="{E3B42BE1-09DE-9031-B891-5A32BD65E433}"/>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14</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49461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 name="タイトル 1"/>
          <p:cNvSpPr>
            <a:spLocks noGrp="1"/>
          </p:cNvSpPr>
          <p:nvPr>
            <p:ph type="title"/>
          </p:nvPr>
        </p:nvSpPr>
        <p:spPr/>
        <p:txBody>
          <a:bodyPr/>
          <a:lstStyle/>
          <a:p>
            <a:r>
              <a:rPr kumimoji="1" lang="ja-JP" altLang="en-US" dirty="0"/>
              <a:t>まちなかウォーカブル推進事業</a:t>
            </a:r>
          </a:p>
        </p:txBody>
      </p:sp>
      <p:sp>
        <p:nvSpPr>
          <p:cNvPr id="82" name="正方形/長方形 78"/>
          <p:cNvSpPr>
            <a:spLocks noChangeArrowheads="1"/>
          </p:cNvSpPr>
          <p:nvPr/>
        </p:nvSpPr>
        <p:spPr>
          <a:xfrm>
            <a:off x="4310447" y="1493302"/>
            <a:ext cx="5538009" cy="5320074"/>
          </a:xfrm>
          <a:prstGeom prst="rect">
            <a:avLst/>
          </a:prstGeom>
          <a:solidFill>
            <a:sysClr val="window" lastClr="FFFFFF">
              <a:alpha val="45000"/>
            </a:sysClr>
          </a:solidFill>
          <a:ln w="9525" algn="ctr">
            <a:solidFill>
              <a:sysClr val="windowText" lastClr="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83" name="正方形/長方形 78"/>
          <p:cNvSpPr>
            <a:spLocks noChangeArrowheads="1"/>
          </p:cNvSpPr>
          <p:nvPr/>
        </p:nvSpPr>
        <p:spPr>
          <a:xfrm>
            <a:off x="56457" y="2203391"/>
            <a:ext cx="4215751" cy="4609985"/>
          </a:xfrm>
          <a:prstGeom prst="rect">
            <a:avLst/>
          </a:prstGeom>
          <a:solidFill>
            <a:sysClr val="window" lastClr="FFFFFF">
              <a:alpha val="45000"/>
            </a:sysClr>
          </a:solidFill>
          <a:ln w="9525" algn="ctr">
            <a:solidFill>
              <a:sysClr val="windowText" lastClr="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84" name="テキスト ボックス 7"/>
          <p:cNvSpPr txBox="1"/>
          <p:nvPr/>
        </p:nvSpPr>
        <p:spPr>
          <a:xfrm>
            <a:off x="108670" y="1666348"/>
            <a:ext cx="4268266" cy="523220"/>
          </a:xfrm>
          <a:prstGeom prst="rect">
            <a:avLst/>
          </a:prstGeom>
          <a:noFill/>
          <a:ln>
            <a:noFill/>
          </a:ln>
        </p:spPr>
        <p:txBody>
          <a:bodyPr wrap="square" rtlCol="0">
            <a:spAutoFit/>
          </a:bodyPr>
          <a:lstStyle/>
          <a:p>
            <a:pPr marL="0" marR="0" lvl="0" indent="0" algn="l" defTabSz="914400" rtl="0" eaLnBrk="1" fontAlgn="base" latinLnBrk="0" hangingPunct="1">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交付金</a:t>
            </a:r>
            <a:r>
              <a:rPr kumimoji="1" lang="en-US" altLang="ja-JP" sz="1200" b="0"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 </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市町村、市町村都市再生協議会　国費率：１／２</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補助金</a:t>
            </a:r>
            <a:r>
              <a:rPr kumimoji="1" lang="en-US" altLang="ja-JP" sz="1200" b="0"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 </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都道府県、民間事業者等</a:t>
            </a:r>
            <a:r>
              <a:rPr lang="ja-JP" altLang="en-US" sz="1200" dirty="0">
                <a:solidFill>
                  <a:srgbClr val="000000"/>
                </a:solidFill>
                <a:latin typeface="Meiryo UI" panose="020B0604030504040204" pitchFamily="50" charset="-128"/>
                <a:ea typeface="Meiryo UI" panose="020B0604030504040204" pitchFamily="50" charset="-128"/>
              </a:rPr>
              <a:t>        　</a:t>
            </a:r>
            <a:r>
              <a:rPr lang="ja-JP" altLang="en-US" sz="900" dirty="0">
                <a:solidFill>
                  <a:srgbClr val="000000"/>
                </a:solidFill>
                <a:latin typeface="Meiryo UI" panose="020B0604030504040204" pitchFamily="50" charset="-128"/>
                <a:ea typeface="Meiryo UI" panose="020B0604030504040204" pitchFamily="50" charset="-128"/>
              </a:rPr>
              <a:t> </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国費率：１／２</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a:t>
            </a:r>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85" name="テキスト ボックス 8"/>
          <p:cNvSpPr txBox="1"/>
          <p:nvPr/>
        </p:nvSpPr>
        <p:spPr>
          <a:xfrm>
            <a:off x="56457" y="2204864"/>
            <a:ext cx="974635" cy="184666"/>
          </a:xfrm>
          <a:prstGeom prst="rect">
            <a:avLst/>
          </a:prstGeom>
          <a:solidFill>
            <a:srgbClr val="1F497D">
              <a:lumMod val="75000"/>
            </a:srgbClr>
          </a:solidFill>
          <a:ln w="9525">
            <a:noFill/>
            <a:miter lim="800000"/>
            <a:headEnd/>
            <a:tailEnd/>
          </a:ln>
        </p:spPr>
        <p:txBody>
          <a:bodyPr wrap="square" t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施行地区</a:t>
            </a:r>
            <a:endParaRPr kumimoji="0" lang="en-US" altLang="ja-JP" sz="12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AutoShape 49"/>
          <p:cNvSpPr>
            <a:spLocks noChangeArrowheads="1"/>
          </p:cNvSpPr>
          <p:nvPr/>
        </p:nvSpPr>
        <p:spPr>
          <a:xfrm>
            <a:off x="4345871" y="1686336"/>
            <a:ext cx="5446078" cy="612290"/>
          </a:xfrm>
          <a:prstGeom prst="roundRect">
            <a:avLst>
              <a:gd name="adj" fmla="val 7287"/>
            </a:avLst>
          </a:prstGeom>
          <a:solidFill>
            <a:srgbClr val="D5E8FF"/>
          </a:solidFill>
          <a:ln w="9525">
            <a:solidFill>
              <a:sysClr val="windowText" lastClr="000000"/>
            </a:solidFill>
            <a:round/>
            <a:headEnd/>
            <a:tailEnd/>
          </a:ln>
        </p:spPr>
        <p:txBody>
          <a:bodyPr lIns="36000" rIns="36000" anchor="t"/>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基幹事業</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道路、公園、</a:t>
            </a:r>
            <a:r>
              <a:rPr kumimoji="0" lang="zh-TW" altLang="en-US" sz="900" kern="0" dirty="0">
                <a:solidFill>
                  <a:prstClr val="black"/>
                </a:solidFill>
                <a:latin typeface="Meiryo UI" panose="020B0604030504040204" pitchFamily="50" charset="-128"/>
                <a:ea typeface="Meiryo UI" panose="020B0604030504040204" pitchFamily="50" charset="-128"/>
              </a:rPr>
              <a:t>地域生活基盤施設（緑地、広場等）、高質空間形成施設</a:t>
            </a:r>
            <a:r>
              <a:rPr kumimoji="0" lang="ja-JP" altLang="en-US" sz="900" kern="0" dirty="0">
                <a:solidFill>
                  <a:prstClr val="black"/>
                </a:solidFill>
                <a:latin typeface="Meiryo UI" panose="020B0604030504040204" pitchFamily="50" charset="-128"/>
                <a:ea typeface="Meiryo UI" panose="020B0604030504040204" pitchFamily="50" charset="-128"/>
              </a:rPr>
              <a:t>（歩行支援施設等）、</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lvl="0" fontAlgn="auto">
              <a:lnSpc>
                <a:spcPts val="1200"/>
              </a:lnSpc>
              <a:spcBef>
                <a:spcPts val="0"/>
              </a:spcBef>
              <a:spcAft>
                <a:spcPts val="0"/>
              </a:spcAft>
              <a:defRPr/>
            </a:pPr>
            <a:r>
              <a:rPr kumimoji="0" lang="ja-JP" altLang="en-US" sz="900" kern="0" dirty="0">
                <a:solidFill>
                  <a:prstClr val="black"/>
                </a:solidFill>
                <a:latin typeface="Meiryo UI" panose="020B0604030504040204" pitchFamily="50" charset="-128"/>
                <a:ea typeface="Meiryo UI" panose="020B0604030504040204" pitchFamily="50" charset="-128"/>
              </a:rPr>
              <a:t>                 </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既存建造物活用事業、</a:t>
            </a:r>
            <a:r>
              <a:rPr kumimoji="0" lang="ja-JP" altLang="en-US" sz="90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エリア価値向上整備事業</a:t>
            </a:r>
            <a:r>
              <a:rPr kumimoji="0" lang="ja-JP" altLang="en-US" sz="900" i="0" strike="noStrike" kern="0" cap="none" spc="0" normalizeH="0" baseline="0" noProof="0" dirty="0">
                <a:ln>
                  <a:noFill/>
                </a:ln>
                <a:effectLst/>
                <a:uLnTx/>
                <a:uFillTx/>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こどもまんなかまちづくり事業、</a:t>
            </a:r>
            <a:r>
              <a:rPr kumimoji="0" lang="ja-JP" altLang="en-US" sz="900" i="0" strike="noStrike" kern="0" cap="none" spc="0" normalizeH="0" baseline="0" noProof="0" dirty="0">
                <a:ln>
                  <a:noFill/>
                </a:ln>
                <a:effectLst/>
                <a:uLnTx/>
                <a:uFillTx/>
                <a:latin typeface="Meiryo UI" panose="020B0604030504040204" pitchFamily="50" charset="-128"/>
                <a:ea typeface="Meiryo UI" panose="020B0604030504040204" pitchFamily="50" charset="-128"/>
              </a:rPr>
              <a:t>滞在</a:t>
            </a:r>
            <a:r>
              <a:rPr kumimoji="0" lang="ja-JP" altLang="en-US" sz="90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環境整備事業、</a:t>
            </a:r>
            <a:endParaRPr kumimoji="0" lang="en-US" altLang="ja-JP" sz="90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lvl="0" fontAlgn="auto">
              <a:lnSpc>
                <a:spcPts val="1200"/>
              </a:lnSpc>
              <a:spcBef>
                <a:spcPts val="0"/>
              </a:spcBef>
              <a:spcAft>
                <a:spcPts val="0"/>
              </a:spcAft>
              <a:defRPr/>
            </a:pPr>
            <a:r>
              <a:rPr kumimoji="0" lang="ja-JP" altLang="en-US" sz="90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計画策定支援事業</a:t>
            </a:r>
            <a:r>
              <a:rPr kumimoji="0" lang="en-US" altLang="ja-JP" sz="900" b="1" i="0"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等</a:t>
            </a:r>
          </a:p>
        </p:txBody>
      </p:sp>
      <p:sp>
        <p:nvSpPr>
          <p:cNvPr id="87" name="テキスト ボックス 10"/>
          <p:cNvSpPr txBox="1"/>
          <p:nvPr/>
        </p:nvSpPr>
        <p:spPr>
          <a:xfrm>
            <a:off x="4320922" y="1498428"/>
            <a:ext cx="975600" cy="184666"/>
          </a:xfrm>
          <a:prstGeom prst="rect">
            <a:avLst/>
          </a:prstGeom>
          <a:solidFill>
            <a:srgbClr val="1F497D">
              <a:lumMod val="75000"/>
            </a:srgbClr>
          </a:solidFill>
          <a:ln w="9525">
            <a:noFill/>
            <a:miter lim="800000"/>
            <a:headEnd/>
            <a:tailEnd/>
          </a:ln>
        </p:spPr>
        <p:txBody>
          <a:bodyPr wrap="square" t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対象事業</a:t>
            </a:r>
          </a:p>
        </p:txBody>
      </p:sp>
      <p:sp>
        <p:nvSpPr>
          <p:cNvPr id="88" name="正方形/長方形 78"/>
          <p:cNvSpPr>
            <a:spLocks noChangeArrowheads="1"/>
          </p:cNvSpPr>
          <p:nvPr/>
        </p:nvSpPr>
        <p:spPr>
          <a:xfrm>
            <a:off x="56458" y="1493302"/>
            <a:ext cx="4215750" cy="675802"/>
          </a:xfrm>
          <a:prstGeom prst="rect">
            <a:avLst/>
          </a:prstGeom>
          <a:noFill/>
          <a:ln w="9525" algn="ctr">
            <a:solidFill>
              <a:sysClr val="windowText" lastClr="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98" name="テキスト ボックス 13"/>
          <p:cNvSpPr txBox="1"/>
          <p:nvPr/>
        </p:nvSpPr>
        <p:spPr>
          <a:xfrm>
            <a:off x="129100" y="2430439"/>
            <a:ext cx="3914066" cy="6001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① 次のいずれかの要件に該当する地区、かつ、</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② 都市再生特別措置法に基づく</a:t>
            </a:r>
            <a:r>
              <a:rPr kumimoji="1" lang="ja-JP" altLang="en-US" sz="1200" b="1" i="0" u="none" strike="noStrike" kern="1200" cap="none" spc="0" normalizeH="0" baseline="0" noProof="0" dirty="0">
                <a:ln>
                  <a:noFill/>
                </a:ln>
                <a:solidFill>
                  <a:srgbClr val="FF6600"/>
                </a:solidFill>
                <a:effectLst/>
                <a:uLnTx/>
                <a:uFillTx/>
                <a:latin typeface="Meiryo UI" panose="020B0604030504040204" pitchFamily="50" charset="-128"/>
                <a:ea typeface="Meiryo UI" panose="020B0604030504040204" pitchFamily="50" charset="-128"/>
              </a:rPr>
              <a:t>滞在快適性等向上区域</a:t>
            </a:r>
            <a:endParaRPr kumimoji="1" lang="en-US" altLang="ja-JP" sz="1200" b="1" i="0" u="none" strike="noStrike" kern="1200" cap="none" spc="0" normalizeH="0" baseline="0" noProof="0" dirty="0">
              <a:ln>
                <a:noFill/>
              </a:ln>
              <a:solidFill>
                <a:srgbClr val="FF66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（当該区域の周辺整備に係る事業が実施される地区</a:t>
            </a:r>
            <a:r>
              <a:rPr kumimoji="1" lang="en-US" altLang="ja-JP" sz="9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を含む）</a:t>
            </a:r>
          </a:p>
        </p:txBody>
      </p:sp>
      <p:sp>
        <p:nvSpPr>
          <p:cNvPr id="99" name="テキスト ボックス 24"/>
          <p:cNvSpPr txBox="1"/>
          <p:nvPr/>
        </p:nvSpPr>
        <p:spPr>
          <a:xfrm>
            <a:off x="56457" y="1493302"/>
            <a:ext cx="974635" cy="184666"/>
          </a:xfrm>
          <a:prstGeom prst="rect">
            <a:avLst/>
          </a:prstGeom>
          <a:solidFill>
            <a:srgbClr val="1F497D">
              <a:lumMod val="75000"/>
            </a:srgbClr>
          </a:solidFill>
          <a:ln w="9525">
            <a:noFill/>
            <a:miter lim="800000"/>
            <a:headEnd/>
            <a:tailEnd/>
          </a:ln>
        </p:spPr>
        <p:txBody>
          <a:bodyPr wrap="square" t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事業主体等</a:t>
            </a:r>
            <a:endParaRPr kumimoji="0" lang="en-US" altLang="ja-JP" sz="12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6" name="AutoShape 29"/>
          <p:cNvSpPr>
            <a:spLocks noChangeArrowheads="1"/>
          </p:cNvSpPr>
          <p:nvPr/>
        </p:nvSpPr>
        <p:spPr>
          <a:xfrm>
            <a:off x="4349257" y="2311892"/>
            <a:ext cx="5446077" cy="210642"/>
          </a:xfrm>
          <a:prstGeom prst="roundRect">
            <a:avLst>
              <a:gd name="adj" fmla="val 14823"/>
            </a:avLst>
          </a:prstGeom>
          <a:solidFill>
            <a:srgbClr val="E2FFA7"/>
          </a:solidFill>
          <a:ln w="9525">
            <a:solidFill>
              <a:sysClr val="windowText" lastClr="000000"/>
            </a:solidFill>
            <a:round/>
            <a:headEnd/>
            <a:tailEnd/>
          </a:ln>
        </p:spPr>
        <p:txBody>
          <a:bodyPr lIns="36000" rIns="3600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提案事業</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事業活用調査、まちづくり活動推進事業、地域創造支援事業（提案に基づくソフト事業・ハード事業）</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27" name="正方形/長方形 78"/>
          <p:cNvSpPr>
            <a:spLocks noChangeArrowheads="1"/>
          </p:cNvSpPr>
          <p:nvPr/>
        </p:nvSpPr>
        <p:spPr>
          <a:xfrm>
            <a:off x="56456" y="580615"/>
            <a:ext cx="9792000" cy="878400"/>
          </a:xfrm>
          <a:prstGeom prst="rect">
            <a:avLst/>
          </a:prstGeom>
          <a:solidFill>
            <a:srgbClr val="FFFF99">
              <a:alpha val="45000"/>
            </a:srgbClr>
          </a:solidFill>
          <a:ln w="9525" algn="ctr">
            <a:solidFill>
              <a:schemeClr val="tx1"/>
            </a:solidFill>
            <a:round/>
            <a:headEnd/>
            <a:tailEnd/>
          </a:ln>
        </p:spPr>
        <p:txBody>
          <a:bodyPr wrap="square" tIns="72000" anchor="ctr" anchorCtr="0"/>
          <a:lstStyle/>
          <a:p>
            <a:pPr marL="177800" lvl="0" indent="-177800" algn="just">
              <a:lnSpc>
                <a:spcPts val="2000"/>
              </a:lnSpc>
              <a:defRPr/>
            </a:pPr>
            <a:r>
              <a:rPr lang="ja-JP" altLang="en-US" sz="1600" dirty="0">
                <a:solidFill>
                  <a:srgbClr val="000000"/>
                </a:solidFill>
                <a:latin typeface="Meiryo UI" panose="020B0604030504040204" pitchFamily="50" charset="-128"/>
                <a:ea typeface="Meiryo UI" panose="020B0604030504040204" pitchFamily="50" charset="-128"/>
              </a:rPr>
              <a:t>○車中心から人中心の空間へと転換を図る、まちなかの歩いて移動できる範囲において、滞在の快適性の向上を目的として市町村や民間事業者等が実施する、道路・公園・広場等の整備や修復・利活用、滞在環境の向上に資する取組を重点的・一体的に支援し、「居心地が良く歩きたくなる」まちなかづくりを推進する事業</a:t>
            </a:r>
          </a:p>
        </p:txBody>
      </p:sp>
      <p:sp>
        <p:nvSpPr>
          <p:cNvPr id="128" name="正方形/長方形 93"/>
          <p:cNvSpPr/>
          <p:nvPr/>
        </p:nvSpPr>
        <p:spPr>
          <a:xfrm>
            <a:off x="7077544" y="4961780"/>
            <a:ext cx="2772000" cy="1923604"/>
          </a:xfrm>
          <a:prstGeom prst="rect">
            <a:avLst/>
          </a:prstGeom>
        </p:spPr>
        <p:txBody>
          <a:bodyPr wrap="square">
            <a:spAutoFit/>
          </a:bodyPr>
          <a:lstStyle/>
          <a:p>
            <a:pPr algn="just">
              <a:spcAft>
                <a:spcPts val="0"/>
              </a:spcAft>
            </a:pPr>
            <a:r>
              <a:rPr lang="ja-JP" altLang="en-US" sz="1000"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b="1" kern="100" dirty="0">
                <a:latin typeface="Meiryo UI" panose="020B0604030504040204" pitchFamily="50" charset="-128"/>
                <a:ea typeface="Meiryo UI" panose="020B0604030504040204" pitchFamily="50" charset="-128"/>
                <a:cs typeface="Times New Roman" panose="02020603050405020304" pitchFamily="18" charset="0"/>
              </a:rPr>
              <a:t>多様な主体による多様な利活用</a:t>
            </a:r>
            <a:r>
              <a:rPr lang="ja-JP" altLang="en-US" sz="1000" b="1"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D</a:t>
            </a:r>
            <a:r>
              <a:rPr lang="en-US" altLang="ja-JP" sz="1000" b="1" kern="100" dirty="0">
                <a:latin typeface="Meiryo UI" panose="020B0604030504040204" pitchFamily="50" charset="-128"/>
                <a:ea typeface="Meiryo UI" panose="020B0604030504040204" pitchFamily="50" charset="-128"/>
                <a:cs typeface="Times New Roman" panose="02020603050405020304" pitchFamily="18" charset="0"/>
              </a:rPr>
              <a:t>iversity</a:t>
            </a:r>
            <a:endParaRPr lang="ja-JP" altLang="ja-JP" sz="900" b="1" kern="100" dirty="0">
              <a:latin typeface="Meiryo UI" panose="020B0604030504040204" pitchFamily="50" charset="-128"/>
              <a:ea typeface="Meiryo UI" panose="020B0604030504040204" pitchFamily="50" charset="-128"/>
              <a:cs typeface="Times New Roman" panose="02020603050405020304" pitchFamily="18" charset="0"/>
            </a:endParaRPr>
          </a:p>
          <a:p>
            <a:pPr marL="252000" indent="-171450" algn="just">
              <a:spcAft>
                <a:spcPts val="0"/>
              </a:spcAft>
              <a:buFont typeface="Wingdings" panose="05000000000000000000" pitchFamily="2" charset="2"/>
              <a:buChar char="l"/>
            </a:pP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官民</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の土地・施設を一体的に改修し、</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自由に利活用できる</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コミュニティハブや公開空地として開放</a:t>
            </a:r>
            <a:endParaRPr lang="ja-JP" altLang="ja-JP" sz="900" kern="100" dirty="0">
              <a:latin typeface="Meiryo UI" panose="020B0604030504040204" pitchFamily="50" charset="-128"/>
              <a:ea typeface="Meiryo UI" panose="020B0604030504040204" pitchFamily="50" charset="-128"/>
              <a:cs typeface="Times New Roman" panose="02020603050405020304" pitchFamily="18" charset="0"/>
            </a:endParaRPr>
          </a:p>
          <a:p>
            <a:pPr marL="252000" indent="-171450" algn="just">
              <a:spcAft>
                <a:spcPts val="0"/>
              </a:spcAft>
              <a:buFont typeface="Wingdings" panose="05000000000000000000" pitchFamily="2" charset="2"/>
              <a:buChar char="l"/>
            </a:pP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公共空間にイベント等で利用できる</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給電・給排水施設</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等を</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整備</a:t>
            </a:r>
            <a:endParaRPr lang="en-US" altLang="ja-JP" sz="900" kern="100" dirty="0">
              <a:latin typeface="Meiryo UI" panose="020B0604030504040204" pitchFamily="50" charset="-128"/>
              <a:ea typeface="Meiryo UI" panose="020B0604030504040204" pitchFamily="50" charset="-128"/>
              <a:cs typeface="Times New Roman" panose="02020603050405020304" pitchFamily="18" charset="0"/>
            </a:endParaRPr>
          </a:p>
          <a:p>
            <a:pPr marL="252000" indent="-171450" algn="just">
              <a:spcAft>
                <a:spcPts val="0"/>
              </a:spcAft>
              <a:buFont typeface="Wingdings" panose="05000000000000000000" pitchFamily="2" charset="2"/>
              <a:buChar char="l"/>
            </a:pP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利活用状況を計測するセンサーの設置や、データを分析・見える化し、まちの情報発信システムの整備</a:t>
            </a:r>
            <a:endParaRPr lang="ja-JP" altLang="ja-JP" sz="9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en-US" altLang="ja-JP" sz="900" kern="100" dirty="0">
                <a:latin typeface="Meiryo UI" panose="020B0604030504040204" pitchFamily="50" charset="-128"/>
                <a:ea typeface="Meiryo UI" panose="020B0604030504040204" pitchFamily="50" charset="-128"/>
                <a:cs typeface="Times New Roman" panose="02020603050405020304" pitchFamily="18" charset="0"/>
              </a:rPr>
              <a:t> </a:t>
            </a:r>
            <a:endParaRPr lang="ja-JP" altLang="ja-JP" sz="9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000"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b="1" kern="100" dirty="0">
                <a:latin typeface="Meiryo UI" panose="020B0604030504040204" pitchFamily="50" charset="-128"/>
                <a:ea typeface="Meiryo UI" panose="020B0604030504040204" pitchFamily="50" charset="-128"/>
                <a:cs typeface="Times New Roman" panose="02020603050405020304" pitchFamily="18" charset="0"/>
              </a:rPr>
              <a:t>開かれた空間の滞在環境の向上</a:t>
            </a:r>
            <a:r>
              <a:rPr lang="ja-JP" altLang="en-US" sz="1000" b="1"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O</a:t>
            </a:r>
            <a:r>
              <a:rPr lang="en-US" altLang="ja-JP" sz="1000" b="1" kern="100" dirty="0">
                <a:latin typeface="Meiryo UI" panose="020B0604030504040204" pitchFamily="50" charset="-128"/>
                <a:ea typeface="Meiryo UI" panose="020B0604030504040204" pitchFamily="50" charset="-128"/>
                <a:cs typeface="Times New Roman" panose="02020603050405020304" pitchFamily="18" charset="0"/>
              </a:rPr>
              <a:t>pen</a:t>
            </a:r>
            <a:endParaRPr lang="ja-JP" altLang="ja-JP" sz="1050" b="1" kern="100" dirty="0">
              <a:latin typeface="Meiryo UI" panose="020B0604030504040204" pitchFamily="50" charset="-128"/>
              <a:ea typeface="Meiryo UI" panose="020B0604030504040204" pitchFamily="50" charset="-128"/>
              <a:cs typeface="Times New Roman" panose="02020603050405020304" pitchFamily="18" charset="0"/>
            </a:endParaRPr>
          </a:p>
          <a:p>
            <a:pPr marL="252000" indent="-171450" algn="just">
              <a:spcAft>
                <a:spcPts val="0"/>
              </a:spcAft>
              <a:buFont typeface="Wingdings" panose="05000000000000000000" pitchFamily="2" charset="2"/>
              <a:buChar char="l"/>
            </a:pP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屋根やトイレ、照明施設、ストリートファーニチャー等の整備</a:t>
            </a:r>
          </a:p>
          <a:p>
            <a:pPr marL="252000" indent="-171450" algn="just">
              <a:spcAft>
                <a:spcPts val="0"/>
              </a:spcAft>
              <a:buFont typeface="Wingdings" panose="05000000000000000000" pitchFamily="2" charset="2"/>
              <a:buChar char="l"/>
            </a:pP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滞在環境整備に関する社会実験やコーディネート等の調査</a:t>
            </a:r>
            <a:endParaRPr lang="en-US" altLang="ja-JP" sz="900" kern="100" dirty="0">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2" name="グループ化 1"/>
          <p:cNvGrpSpPr/>
          <p:nvPr/>
        </p:nvGrpSpPr>
        <p:grpSpPr>
          <a:xfrm>
            <a:off x="4432342" y="2515448"/>
            <a:ext cx="5342904" cy="2425720"/>
            <a:chOff x="4432342" y="2434865"/>
            <a:chExt cx="5342904" cy="2425720"/>
          </a:xfrm>
        </p:grpSpPr>
        <p:pic>
          <p:nvPicPr>
            <p:cNvPr id="100" name="図 25"/>
            <p:cNvPicPr>
              <a:picLocks noChangeAspect="1"/>
            </p:cNvPicPr>
            <p:nvPr/>
          </p:nvPicPr>
          <p:blipFill>
            <a:blip r:embed="rId2"/>
            <a:stretch>
              <a:fillRect/>
            </a:stretch>
          </p:blipFill>
          <p:spPr>
            <a:xfrm>
              <a:off x="5591556" y="2808838"/>
              <a:ext cx="3313970" cy="1731674"/>
            </a:xfrm>
            <a:prstGeom prst="rect">
              <a:avLst/>
            </a:prstGeom>
          </p:spPr>
        </p:pic>
        <p:cxnSp>
          <p:nvCxnSpPr>
            <p:cNvPr id="101" name="直線コネクタ 26"/>
            <p:cNvCxnSpPr>
              <a:stCxn id="102" idx="3"/>
            </p:cNvCxnSpPr>
            <p:nvPr/>
          </p:nvCxnSpPr>
          <p:spPr>
            <a:xfrm flipH="1">
              <a:off x="8388752" y="3466959"/>
              <a:ext cx="558494" cy="584494"/>
            </a:xfrm>
            <a:prstGeom prst="line">
              <a:avLst/>
            </a:prstGeom>
            <a:noFill/>
            <a:ln w="12700" cap="flat" cmpd="sng" algn="ctr">
              <a:solidFill>
                <a:sysClr val="windowText" lastClr="000000"/>
              </a:solidFill>
              <a:prstDash val="solid"/>
            </a:ln>
            <a:effectLst/>
          </p:spPr>
        </p:cxnSp>
        <p:pic>
          <p:nvPicPr>
            <p:cNvPr id="102" name="図 27"/>
            <p:cNvPicPr>
              <a:picLocks noChangeAspect="1"/>
            </p:cNvPicPr>
            <p:nvPr/>
          </p:nvPicPr>
          <p:blipFill>
            <a:blip r:embed="rId3"/>
            <a:stretch>
              <a:fillRect/>
            </a:stretch>
          </p:blipFill>
          <p:spPr>
            <a:xfrm flipH="1">
              <a:off x="8947246" y="3203581"/>
              <a:ext cx="828000" cy="526756"/>
            </a:xfrm>
            <a:prstGeom prst="rect">
              <a:avLst/>
            </a:prstGeom>
            <a:ln w="9525">
              <a:solidFill>
                <a:sysClr val="windowText" lastClr="000000"/>
              </a:solidFill>
            </a:ln>
          </p:spPr>
        </p:pic>
        <p:sp>
          <p:nvSpPr>
            <p:cNvPr id="103" name="正方形/長方形 28"/>
            <p:cNvSpPr/>
            <p:nvPr/>
          </p:nvSpPr>
          <p:spPr>
            <a:xfrm>
              <a:off x="6221997" y="2463101"/>
              <a:ext cx="1547645" cy="145694"/>
            </a:xfrm>
            <a:prstGeom prst="rect">
              <a:avLst/>
            </a:prstGeom>
            <a:solidFill>
              <a:sysClr val="window" lastClr="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沿道施設の１階部分の開放・ガラス張り化</a:t>
              </a:r>
              <a:endParaRPr kumimoji="0" lang="en-US" altLang="ja-JP"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cxnSp>
          <p:nvCxnSpPr>
            <p:cNvPr id="104" name="直線コネクタ 29"/>
            <p:cNvCxnSpPr>
              <a:stCxn id="120" idx="2"/>
            </p:cNvCxnSpPr>
            <p:nvPr/>
          </p:nvCxnSpPr>
          <p:spPr>
            <a:xfrm>
              <a:off x="7434355" y="3182361"/>
              <a:ext cx="176664" cy="427017"/>
            </a:xfrm>
            <a:prstGeom prst="line">
              <a:avLst/>
            </a:prstGeom>
            <a:noFill/>
            <a:ln w="12700" cap="flat" cmpd="sng" algn="ctr">
              <a:solidFill>
                <a:sysClr val="windowText" lastClr="000000"/>
              </a:solidFill>
              <a:prstDash val="solid"/>
            </a:ln>
            <a:effectLst/>
          </p:spPr>
        </p:cxnSp>
        <p:pic>
          <p:nvPicPr>
            <p:cNvPr id="105" name="コンテンツ プレースホルダー 3"/>
            <p:cNvPicPr>
              <a:picLocks noChangeAspect="1"/>
            </p:cNvPicPr>
            <p:nvPr/>
          </p:nvPicPr>
          <p:blipFill>
            <a:blip r:embed="rId4"/>
            <a:stretch>
              <a:fillRect/>
            </a:stretch>
          </p:blipFill>
          <p:spPr>
            <a:xfrm>
              <a:off x="6102597" y="2596664"/>
              <a:ext cx="828425" cy="576000"/>
            </a:xfrm>
            <a:prstGeom prst="rect">
              <a:avLst/>
            </a:prstGeom>
            <a:noFill/>
            <a:ln w="9525">
              <a:solidFill>
                <a:sysClr val="windowText" lastClr="000000"/>
              </a:solidFill>
            </a:ln>
          </p:spPr>
        </p:pic>
        <p:pic>
          <p:nvPicPr>
            <p:cNvPr id="106" name="図 31"/>
            <p:cNvPicPr>
              <a:picLocks noChangeAspect="1"/>
            </p:cNvPicPr>
            <p:nvPr/>
          </p:nvPicPr>
          <p:blipFill>
            <a:blip r:embed="rId5"/>
            <a:stretch>
              <a:fillRect/>
            </a:stretch>
          </p:blipFill>
          <p:spPr>
            <a:xfrm>
              <a:off x="6285622" y="4265310"/>
              <a:ext cx="866376" cy="576000"/>
            </a:xfrm>
            <a:prstGeom prst="rect">
              <a:avLst/>
            </a:prstGeom>
            <a:ln>
              <a:solidFill>
                <a:sysClr val="windowText" lastClr="000000"/>
              </a:solidFill>
            </a:ln>
          </p:spPr>
        </p:pic>
        <p:sp>
          <p:nvSpPr>
            <p:cNvPr id="107" name="正方形/長方形 32"/>
            <p:cNvSpPr/>
            <p:nvPr/>
          </p:nvSpPr>
          <p:spPr>
            <a:xfrm>
              <a:off x="5235610" y="4625350"/>
              <a:ext cx="1020565" cy="235235"/>
            </a:xfrm>
            <a:prstGeom prst="rect">
              <a:avLst/>
            </a:prstGeom>
            <a:noFill/>
            <a:ln w="25400" cap="flat" cmpd="sng" algn="ctr">
              <a:noFill/>
              <a:prstDash val="solid"/>
            </a:ln>
            <a:effectLst/>
          </p:spPr>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社会実験や</a:t>
              </a:r>
              <a:endParaRPr kumimoji="0" lang="en-US" altLang="ja-JP"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デザインコーディネート</a:t>
              </a:r>
            </a:p>
          </p:txBody>
        </p:sp>
        <p:pic>
          <p:nvPicPr>
            <p:cNvPr id="108" name="図 33"/>
            <p:cNvPicPr>
              <a:picLocks noChangeAspect="1"/>
            </p:cNvPicPr>
            <p:nvPr/>
          </p:nvPicPr>
          <p:blipFill>
            <a:blip r:embed="rId6"/>
            <a:stretch>
              <a:fillRect/>
            </a:stretch>
          </p:blipFill>
          <p:spPr>
            <a:xfrm>
              <a:off x="8790962" y="2596664"/>
              <a:ext cx="790740" cy="576000"/>
            </a:xfrm>
            <a:prstGeom prst="rect">
              <a:avLst/>
            </a:prstGeom>
            <a:ln>
              <a:solidFill>
                <a:sysClr val="windowText" lastClr="000000"/>
              </a:solidFill>
            </a:ln>
          </p:spPr>
        </p:pic>
        <p:sp>
          <p:nvSpPr>
            <p:cNvPr id="109" name="正方形/長方形 34"/>
            <p:cNvSpPr/>
            <p:nvPr/>
          </p:nvSpPr>
          <p:spPr>
            <a:xfrm>
              <a:off x="8448492" y="2434865"/>
              <a:ext cx="540000" cy="174261"/>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修景整備</a:t>
              </a:r>
            </a:p>
          </p:txBody>
        </p:sp>
        <p:cxnSp>
          <p:nvCxnSpPr>
            <p:cNvPr id="110" name="直線コネクタ 35"/>
            <p:cNvCxnSpPr>
              <a:endCxn id="106" idx="0"/>
            </p:cNvCxnSpPr>
            <p:nvPr/>
          </p:nvCxnSpPr>
          <p:spPr>
            <a:xfrm>
              <a:off x="6547830" y="4049286"/>
              <a:ext cx="170980" cy="216024"/>
            </a:xfrm>
            <a:prstGeom prst="line">
              <a:avLst/>
            </a:prstGeom>
            <a:noFill/>
            <a:ln w="12700" cap="flat" cmpd="sng" algn="ctr">
              <a:solidFill>
                <a:sysClr val="windowText" lastClr="000000"/>
              </a:solidFill>
              <a:prstDash val="solid"/>
            </a:ln>
            <a:effectLst/>
          </p:spPr>
        </p:cxnSp>
        <p:sp>
          <p:nvSpPr>
            <p:cNvPr id="111" name="正方形/長方形 36"/>
            <p:cNvSpPr/>
            <p:nvPr/>
          </p:nvSpPr>
          <p:spPr>
            <a:xfrm>
              <a:off x="8298388" y="4667113"/>
              <a:ext cx="610620" cy="174261"/>
            </a:xfrm>
            <a:prstGeom prst="rect">
              <a:avLst/>
            </a:prstGeom>
            <a:noFill/>
            <a:ln w="25400" cap="flat" cmpd="sng" algn="ctr">
              <a:noFill/>
              <a:prstDash val="solid"/>
            </a:ln>
            <a:effectLst/>
          </p:spPr>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街路の再構築</a:t>
              </a:r>
              <a:endParaRPr kumimoji="0" lang="en-US" altLang="ja-JP"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広場化・芝生化</a:t>
              </a:r>
            </a:p>
          </p:txBody>
        </p:sp>
        <p:pic>
          <p:nvPicPr>
            <p:cNvPr id="112" name="図 37"/>
            <p:cNvPicPr>
              <a:picLocks noChangeAspect="1"/>
            </p:cNvPicPr>
            <p:nvPr/>
          </p:nvPicPr>
          <p:blipFill>
            <a:blip r:embed="rId7"/>
            <a:stretch>
              <a:fillRect/>
            </a:stretch>
          </p:blipFill>
          <p:spPr>
            <a:xfrm>
              <a:off x="4492090" y="2540000"/>
              <a:ext cx="1159389" cy="1492113"/>
            </a:xfrm>
            <a:prstGeom prst="rect">
              <a:avLst/>
            </a:prstGeom>
          </p:spPr>
        </p:pic>
        <p:cxnSp>
          <p:nvCxnSpPr>
            <p:cNvPr id="113" name="直線コネクタ 38"/>
            <p:cNvCxnSpPr>
              <a:stCxn id="116" idx="1"/>
            </p:cNvCxnSpPr>
            <p:nvPr/>
          </p:nvCxnSpPr>
          <p:spPr>
            <a:xfrm flipH="1" flipV="1">
              <a:off x="5116534" y="3341488"/>
              <a:ext cx="325504" cy="216008"/>
            </a:xfrm>
            <a:prstGeom prst="line">
              <a:avLst/>
            </a:prstGeom>
            <a:noFill/>
            <a:ln w="9525" cap="flat" cmpd="sng" algn="ctr">
              <a:solidFill>
                <a:srgbClr val="FF3300"/>
              </a:solidFill>
              <a:prstDash val="solid"/>
              <a:headEnd type="none" w="med" len="med"/>
              <a:tailEnd type="triangle" w="med" len="med"/>
            </a:ln>
            <a:effectLst/>
          </p:spPr>
        </p:cxnSp>
        <p:cxnSp>
          <p:nvCxnSpPr>
            <p:cNvPr id="114" name="直線コネクタ 39"/>
            <p:cNvCxnSpPr>
              <a:stCxn id="115" idx="2"/>
            </p:cNvCxnSpPr>
            <p:nvPr/>
          </p:nvCxnSpPr>
          <p:spPr>
            <a:xfrm>
              <a:off x="5412268" y="2777782"/>
              <a:ext cx="396000" cy="294364"/>
            </a:xfrm>
            <a:prstGeom prst="line">
              <a:avLst/>
            </a:prstGeom>
            <a:noFill/>
            <a:ln w="9525" cap="flat" cmpd="sng" algn="ctr">
              <a:solidFill>
                <a:srgbClr val="0000FF"/>
              </a:solidFill>
              <a:prstDash val="solid"/>
              <a:headEnd type="none" w="med" len="med"/>
              <a:tailEnd type="triangle" w="med" len="med"/>
            </a:ln>
            <a:effectLst/>
          </p:spPr>
        </p:cxnSp>
        <p:sp>
          <p:nvSpPr>
            <p:cNvPr id="115" name="正方形/長方形 40"/>
            <p:cNvSpPr/>
            <p:nvPr/>
          </p:nvSpPr>
          <p:spPr>
            <a:xfrm>
              <a:off x="5016268" y="2489782"/>
              <a:ext cx="792000" cy="288000"/>
            </a:xfrm>
            <a:prstGeom prst="rect">
              <a:avLst/>
            </a:prstGeom>
            <a:solidFill>
              <a:srgbClr val="0000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都市再生整備</a:t>
              </a:r>
              <a:endParaRPr kumimoji="0" lang="en-US" altLang="ja-JP" sz="9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計画の区域</a:t>
              </a:r>
            </a:p>
          </p:txBody>
        </p:sp>
        <p:sp>
          <p:nvSpPr>
            <p:cNvPr id="116" name="正方形/長方形 41"/>
            <p:cNvSpPr/>
            <p:nvPr/>
          </p:nvSpPr>
          <p:spPr>
            <a:xfrm>
              <a:off x="5442038" y="3413496"/>
              <a:ext cx="792000" cy="288000"/>
            </a:xfrm>
            <a:prstGeom prst="rect">
              <a:avLst/>
            </a:prstGeom>
            <a:solidFill>
              <a:srgbClr val="FF3300"/>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滞在快適性等</a:t>
              </a:r>
              <a:endParaRPr kumimoji="0" lang="en-US" altLang="ja-JP" sz="9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向上区域</a:t>
              </a:r>
            </a:p>
          </p:txBody>
        </p:sp>
        <p:cxnSp>
          <p:nvCxnSpPr>
            <p:cNvPr id="117" name="直線コネクタ 42"/>
            <p:cNvCxnSpPr>
              <a:stCxn id="102" idx="3"/>
            </p:cNvCxnSpPr>
            <p:nvPr/>
          </p:nvCxnSpPr>
          <p:spPr>
            <a:xfrm flipH="1">
              <a:off x="7363070" y="3466959"/>
              <a:ext cx="1584176" cy="514222"/>
            </a:xfrm>
            <a:prstGeom prst="line">
              <a:avLst/>
            </a:prstGeom>
            <a:noFill/>
            <a:ln w="12700" cap="flat" cmpd="sng" algn="ctr">
              <a:solidFill>
                <a:sysClr val="windowText" lastClr="000000"/>
              </a:solidFill>
              <a:prstDash val="solid"/>
            </a:ln>
            <a:effectLst/>
          </p:spPr>
        </p:cxnSp>
        <p:pic>
          <p:nvPicPr>
            <p:cNvPr id="118" name="図 43"/>
            <p:cNvPicPr>
              <a:picLocks noChangeAspect="1"/>
            </p:cNvPicPr>
            <p:nvPr/>
          </p:nvPicPr>
          <p:blipFill>
            <a:blip r:embed="rId8"/>
            <a:stretch>
              <a:fillRect/>
            </a:stretch>
          </p:blipFill>
          <p:spPr>
            <a:xfrm>
              <a:off x="7224006" y="4265310"/>
              <a:ext cx="912618" cy="576000"/>
            </a:xfrm>
            <a:prstGeom prst="rect">
              <a:avLst/>
            </a:prstGeom>
            <a:ln w="9525">
              <a:solidFill>
                <a:sysClr val="windowText" lastClr="000000"/>
              </a:solidFill>
            </a:ln>
          </p:spPr>
        </p:pic>
        <p:pic>
          <p:nvPicPr>
            <p:cNvPr id="119" name="図 44"/>
            <p:cNvPicPr>
              <a:picLocks noChangeAspect="1"/>
            </p:cNvPicPr>
            <p:nvPr/>
          </p:nvPicPr>
          <p:blipFill>
            <a:blip r:embed="rId9"/>
            <a:stretch>
              <a:fillRect/>
            </a:stretch>
          </p:blipFill>
          <p:spPr>
            <a:xfrm>
              <a:off x="8947246" y="3761254"/>
              <a:ext cx="828000" cy="532877"/>
            </a:xfrm>
            <a:prstGeom prst="rect">
              <a:avLst/>
            </a:prstGeom>
            <a:ln w="9525" cap="flat" cmpd="sng" algn="ctr">
              <a:solidFill>
                <a:sysClr val="windowText" lastClr="000000"/>
              </a:solidFill>
              <a:prstDash val="solid"/>
              <a:round/>
              <a:headEnd type="none" w="med" len="med"/>
              <a:tailEnd type="none" w="med" len="med"/>
            </a:ln>
          </p:spPr>
        </p:pic>
        <p:pic>
          <p:nvPicPr>
            <p:cNvPr id="120" name="図 45"/>
            <p:cNvPicPr>
              <a:picLocks noChangeAspect="1"/>
            </p:cNvPicPr>
            <p:nvPr/>
          </p:nvPicPr>
          <p:blipFill>
            <a:blip r:embed="rId10"/>
            <a:stretch>
              <a:fillRect/>
            </a:stretch>
          </p:blipFill>
          <p:spPr>
            <a:xfrm>
              <a:off x="7010460" y="2606361"/>
              <a:ext cx="847789" cy="576000"/>
            </a:xfrm>
            <a:prstGeom prst="rect">
              <a:avLst/>
            </a:prstGeom>
            <a:noFill/>
            <a:ln w="9525">
              <a:solidFill>
                <a:sysClr val="windowText" lastClr="000000"/>
              </a:solidFill>
            </a:ln>
          </p:spPr>
        </p:pic>
        <p:pic>
          <p:nvPicPr>
            <p:cNvPr id="121" name="図 46"/>
            <p:cNvPicPr>
              <a:picLocks noChangeAspect="1"/>
            </p:cNvPicPr>
            <p:nvPr/>
          </p:nvPicPr>
          <p:blipFill>
            <a:blip r:embed="rId11"/>
            <a:stretch>
              <a:fillRect/>
            </a:stretch>
          </p:blipFill>
          <p:spPr>
            <a:xfrm>
              <a:off x="4432342" y="4000636"/>
              <a:ext cx="917234" cy="576000"/>
            </a:xfrm>
            <a:prstGeom prst="rect">
              <a:avLst/>
            </a:prstGeom>
            <a:ln>
              <a:solidFill>
                <a:sysClr val="windowText" lastClr="000000"/>
              </a:solidFill>
            </a:ln>
          </p:spPr>
        </p:pic>
        <p:sp>
          <p:nvSpPr>
            <p:cNvPr id="122" name="正方形/長方形 47"/>
            <p:cNvSpPr/>
            <p:nvPr/>
          </p:nvSpPr>
          <p:spPr>
            <a:xfrm>
              <a:off x="4432342" y="4593114"/>
              <a:ext cx="917234" cy="25200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周辺環境の整備</a:t>
              </a:r>
              <a:endParaRPr kumimoji="0" lang="en-US" altLang="ja-JP"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（外周道路の整備等）</a:t>
              </a:r>
            </a:p>
          </p:txBody>
        </p:sp>
        <p:cxnSp>
          <p:nvCxnSpPr>
            <p:cNvPr id="123" name="直線コネクタ 48"/>
            <p:cNvCxnSpPr>
              <a:stCxn id="121" idx="0"/>
            </p:cNvCxnSpPr>
            <p:nvPr/>
          </p:nvCxnSpPr>
          <p:spPr>
            <a:xfrm flipV="1">
              <a:off x="4890959" y="3648192"/>
              <a:ext cx="75795" cy="352444"/>
            </a:xfrm>
            <a:prstGeom prst="line">
              <a:avLst/>
            </a:prstGeom>
            <a:noFill/>
            <a:ln w="12700" cap="flat" cmpd="sng" algn="ctr">
              <a:solidFill>
                <a:sysClr val="windowText" lastClr="000000"/>
              </a:solidFill>
              <a:prstDash val="solid"/>
            </a:ln>
            <a:effectLst/>
          </p:spPr>
        </p:cxnSp>
        <p:pic>
          <p:nvPicPr>
            <p:cNvPr id="124" name="コンテンツ プレースホルダー 6"/>
            <p:cNvPicPr>
              <a:picLocks noChangeAspect="1"/>
            </p:cNvPicPr>
            <p:nvPr/>
          </p:nvPicPr>
          <p:blipFill>
            <a:blip r:embed="rId12"/>
            <a:srcRect l="-185"/>
            <a:stretch>
              <a:fillRect/>
            </a:stretch>
          </p:blipFill>
          <p:spPr>
            <a:xfrm>
              <a:off x="8947246" y="4327450"/>
              <a:ext cx="828000" cy="513924"/>
            </a:xfrm>
            <a:prstGeom prst="rect">
              <a:avLst/>
            </a:prstGeom>
            <a:ln>
              <a:solidFill>
                <a:sysClr val="windowText" lastClr="000000"/>
              </a:solidFill>
            </a:ln>
          </p:spPr>
        </p:pic>
        <p:pic>
          <p:nvPicPr>
            <p:cNvPr id="125" name="図 50"/>
            <p:cNvPicPr>
              <a:picLocks noChangeAspect="1"/>
            </p:cNvPicPr>
            <p:nvPr/>
          </p:nvPicPr>
          <p:blipFill>
            <a:blip r:embed="rId13"/>
            <a:srcRect r="-497"/>
            <a:stretch>
              <a:fillRect/>
            </a:stretch>
          </p:blipFill>
          <p:spPr>
            <a:xfrm>
              <a:off x="8027872" y="2598639"/>
              <a:ext cx="691082" cy="576000"/>
            </a:xfrm>
            <a:prstGeom prst="rect">
              <a:avLst/>
            </a:prstGeom>
            <a:ln>
              <a:solidFill>
                <a:sysClr val="windowText" lastClr="000000"/>
              </a:solidFill>
            </a:ln>
          </p:spPr>
        </p:pic>
        <p:cxnSp>
          <p:nvCxnSpPr>
            <p:cNvPr id="129" name="直線コネクタ 38"/>
            <p:cNvCxnSpPr>
              <a:stCxn id="116" idx="2"/>
            </p:cNvCxnSpPr>
            <p:nvPr/>
          </p:nvCxnSpPr>
          <p:spPr>
            <a:xfrm>
              <a:off x="5838038" y="3701496"/>
              <a:ext cx="136340" cy="255727"/>
            </a:xfrm>
            <a:prstGeom prst="line">
              <a:avLst/>
            </a:prstGeom>
            <a:noFill/>
            <a:ln w="9525" cap="flat" cmpd="sng" algn="ctr">
              <a:solidFill>
                <a:srgbClr val="FF3300"/>
              </a:solidFill>
              <a:prstDash val="solid"/>
              <a:headEnd type="none" w="med" len="med"/>
              <a:tailEnd type="triangle" w="med" len="med"/>
            </a:ln>
            <a:effectLst/>
          </p:spPr>
        </p:cxnSp>
        <p:cxnSp>
          <p:nvCxnSpPr>
            <p:cNvPr id="130" name="直線コネクタ 39"/>
            <p:cNvCxnSpPr>
              <a:stCxn id="115" idx="2"/>
            </p:cNvCxnSpPr>
            <p:nvPr/>
          </p:nvCxnSpPr>
          <p:spPr>
            <a:xfrm flipH="1">
              <a:off x="5211318" y="2777782"/>
              <a:ext cx="200950" cy="264340"/>
            </a:xfrm>
            <a:prstGeom prst="line">
              <a:avLst/>
            </a:prstGeom>
            <a:noFill/>
            <a:ln w="9525" cap="flat" cmpd="sng" algn="ctr">
              <a:solidFill>
                <a:srgbClr val="0000FF"/>
              </a:solidFill>
              <a:prstDash val="solid"/>
              <a:headEnd type="none" w="med" len="med"/>
              <a:tailEnd type="triangle" w="med" len="med"/>
            </a:ln>
            <a:effectLst/>
          </p:spPr>
        </p:cxnSp>
      </p:grpSp>
      <p:sp>
        <p:nvSpPr>
          <p:cNvPr id="131" name="正方形/長方形 28"/>
          <p:cNvSpPr/>
          <p:nvPr/>
        </p:nvSpPr>
        <p:spPr>
          <a:xfrm>
            <a:off x="5016268" y="2148492"/>
            <a:ext cx="5040560" cy="176226"/>
          </a:xfrm>
          <a:prstGeom prst="rect">
            <a:avLst/>
          </a:prstGeom>
          <a:noFill/>
          <a:ln w="25400" cap="flat" cmpd="sng" algn="ctr">
            <a:noFill/>
            <a:prstDash val="solid"/>
          </a:ln>
          <a:effectLst/>
        </p:spPr>
        <p:txBody>
          <a:bodyPr lIns="0" tIns="0" rIns="0" bIns="0" rtlCol="0" anchor="ctr"/>
          <a:lstStyle/>
          <a:p>
            <a:pPr lvl="0" fontAlgn="auto">
              <a:spcBef>
                <a:spcPts val="0"/>
              </a:spcBef>
              <a:spcAft>
                <a:spcPts val="0"/>
              </a:spcAft>
              <a:defRPr/>
            </a:pPr>
            <a:r>
              <a:rPr kumimoji="0" lang="en-US" altLang="ja-JP" sz="55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a:t>
            </a:r>
            <a:r>
              <a:rPr kumimoji="0" lang="ja-JP" altLang="en-US" sz="550" kern="0" dirty="0">
                <a:latin typeface="Meiryo UI" panose="020B0604030504040204" pitchFamily="50" charset="-128"/>
                <a:ea typeface="Meiryo UI" panose="020B0604030504040204" pitchFamily="50" charset="-128"/>
              </a:rPr>
              <a:t>都市再生整備計画にグリーン化、デジタル活用、子ども・子育て支援等の国が定める「重点的に取り組むテーマ」及びテーマに即した目標・指標を設定した場合に実施可能</a:t>
            </a:r>
            <a:endParaRPr kumimoji="0" lang="ja-JP" altLang="en-US" sz="55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132" name="正方形/長方形 93"/>
          <p:cNvSpPr/>
          <p:nvPr/>
        </p:nvSpPr>
        <p:spPr>
          <a:xfrm>
            <a:off x="4304928" y="4961780"/>
            <a:ext cx="2772000" cy="1923604"/>
          </a:xfrm>
          <a:prstGeom prst="rect">
            <a:avLst/>
          </a:prstGeom>
        </p:spPr>
        <p:txBody>
          <a:bodyPr wrap="square">
            <a:spAutoFit/>
          </a:bodyPr>
          <a:lstStyle/>
          <a:p>
            <a:pPr algn="just">
              <a:spcAft>
                <a:spcPts val="0"/>
              </a:spcAft>
            </a:pPr>
            <a:r>
              <a:rPr lang="ja-JP" altLang="en-US" sz="1000"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b="1" kern="100" dirty="0">
                <a:latin typeface="Meiryo UI" panose="020B0604030504040204" pitchFamily="50" charset="-128"/>
                <a:ea typeface="Meiryo UI" panose="020B0604030504040204" pitchFamily="50" charset="-128"/>
                <a:cs typeface="Times New Roman" panose="02020603050405020304" pitchFamily="18" charset="0"/>
              </a:rPr>
              <a:t>歩きたくなる空間の創出</a:t>
            </a:r>
            <a:r>
              <a:rPr lang="ja-JP" altLang="en-US" sz="1000" b="1"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W</a:t>
            </a:r>
            <a:r>
              <a:rPr lang="en-US" altLang="ja-JP" sz="1000" b="1" kern="100" dirty="0">
                <a:latin typeface="Meiryo UI" panose="020B0604030504040204" pitchFamily="50" charset="-128"/>
                <a:ea typeface="Meiryo UI" panose="020B0604030504040204" pitchFamily="50" charset="-128"/>
                <a:cs typeface="Times New Roman" panose="02020603050405020304" pitchFamily="18" charset="0"/>
              </a:rPr>
              <a:t>alkable</a:t>
            </a:r>
            <a:endParaRPr lang="ja-JP" altLang="ja-JP" sz="1000" b="1" kern="100" dirty="0">
              <a:latin typeface="Meiryo UI" panose="020B0604030504040204" pitchFamily="50" charset="-128"/>
              <a:ea typeface="Meiryo UI" panose="020B0604030504040204" pitchFamily="50" charset="-128"/>
              <a:cs typeface="Times New Roman" panose="02020603050405020304" pitchFamily="18" charset="0"/>
            </a:endParaRPr>
          </a:p>
          <a:p>
            <a:pPr marL="252000" indent="-171450" algn="just">
              <a:spcAft>
                <a:spcPts val="0"/>
              </a:spcAft>
              <a:buFont typeface="Wingdings" panose="05000000000000000000" pitchFamily="2" charset="2"/>
              <a:buChar char="l"/>
            </a:pP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街路空間の再構築</a:t>
            </a:r>
            <a:endParaRPr lang="en-US" altLang="ja-JP" sz="900" kern="100" dirty="0">
              <a:latin typeface="Meiryo UI" panose="020B0604030504040204" pitchFamily="50" charset="-128"/>
              <a:ea typeface="Meiryo UI" panose="020B0604030504040204" pitchFamily="50" charset="-128"/>
              <a:cs typeface="Times New Roman" panose="02020603050405020304" pitchFamily="18" charset="0"/>
            </a:endParaRPr>
          </a:p>
          <a:p>
            <a:pPr marL="252000" indent="-171450" algn="just">
              <a:spcAft>
                <a:spcPts val="0"/>
              </a:spcAft>
              <a:buFont typeface="Wingdings" panose="05000000000000000000" pitchFamily="2" charset="2"/>
              <a:buChar char="l"/>
            </a:pP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道路・公園・広場等の整備及び既存ストックの改修・改変</a:t>
            </a:r>
          </a:p>
          <a:p>
            <a:pPr marL="252000" indent="-171450" algn="just">
              <a:spcAft>
                <a:spcPts val="0"/>
              </a:spcAft>
              <a:buFont typeface="Wingdings" panose="05000000000000000000" pitchFamily="2" charset="2"/>
              <a:buChar char="l"/>
            </a:pP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道路</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の美装化</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・芝生化</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植栽・緑化施設や</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水上デッキの整備等</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による</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公共空間の高質化</a:t>
            </a:r>
          </a:p>
          <a:p>
            <a:pPr marL="252000" indent="-171450" algn="just">
              <a:spcAft>
                <a:spcPts val="0"/>
              </a:spcAft>
              <a:buFont typeface="Wingdings" panose="05000000000000000000" pitchFamily="2" charset="2"/>
              <a:buChar char="l"/>
            </a:pP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滞在快適性等向上区域</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を下支えする周辺環境の整備（</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フリンジ駐車場、外周</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道路等</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の整備</a:t>
            </a: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a:t>
            </a:r>
          </a:p>
          <a:p>
            <a:pPr algn="just">
              <a:spcAft>
                <a:spcPts val="0"/>
              </a:spcAft>
            </a:pPr>
            <a:r>
              <a:rPr lang="en-US" altLang="ja-JP" sz="900" kern="100" dirty="0">
                <a:latin typeface="Meiryo UI" panose="020B0604030504040204" pitchFamily="50" charset="-128"/>
                <a:ea typeface="Meiryo UI" panose="020B0604030504040204" pitchFamily="50" charset="-128"/>
                <a:cs typeface="Times New Roman" panose="02020603050405020304" pitchFamily="18" charset="0"/>
              </a:rPr>
              <a:t> </a:t>
            </a:r>
            <a:endParaRPr lang="ja-JP" altLang="ja-JP" sz="9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000"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b="1" kern="100" dirty="0">
                <a:latin typeface="Meiryo UI" panose="020B0604030504040204" pitchFamily="50" charset="-128"/>
                <a:ea typeface="Meiryo UI" panose="020B0604030504040204" pitchFamily="50" charset="-128"/>
                <a:cs typeface="Times New Roman" panose="02020603050405020304" pitchFamily="18" charset="0"/>
              </a:rPr>
              <a:t>歩行者目線の１階をまちに開放</a:t>
            </a:r>
            <a:r>
              <a:rPr lang="ja-JP" altLang="en-US" sz="1000" b="1"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b="1" kern="100" dirty="0">
                <a:solidFill>
                  <a:srgbClr val="FF6600"/>
                </a:solidFill>
                <a:latin typeface="Meiryo UI" panose="020B0604030504040204" pitchFamily="50" charset="-128"/>
                <a:ea typeface="Meiryo UI" panose="020B0604030504040204" pitchFamily="50" charset="-128"/>
                <a:cs typeface="Times New Roman" panose="02020603050405020304" pitchFamily="18" charset="0"/>
              </a:rPr>
              <a:t>E</a:t>
            </a:r>
            <a:r>
              <a:rPr lang="en-US" altLang="ja-JP" sz="1000" b="1" kern="100" dirty="0">
                <a:latin typeface="Meiryo UI" panose="020B0604030504040204" pitchFamily="50" charset="-128"/>
                <a:ea typeface="Meiryo UI" panose="020B0604030504040204" pitchFamily="50" charset="-128"/>
                <a:cs typeface="Times New Roman" panose="02020603050405020304" pitchFamily="18" charset="0"/>
              </a:rPr>
              <a:t>ye</a:t>
            </a:r>
            <a:r>
              <a:rPr lang="ja-JP" altLang="en-US" sz="1000" b="1"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b="1" kern="100" dirty="0">
                <a:latin typeface="Meiryo UI" panose="020B0604030504040204" pitchFamily="50" charset="-128"/>
                <a:ea typeface="Meiryo UI" panose="020B0604030504040204" pitchFamily="50" charset="-128"/>
                <a:cs typeface="Times New Roman" panose="02020603050405020304" pitchFamily="18" charset="0"/>
              </a:rPr>
              <a:t>Level</a:t>
            </a:r>
            <a:endParaRPr lang="ja-JP" altLang="ja-JP" sz="1000" b="1" kern="100" dirty="0">
              <a:latin typeface="Meiryo UI" panose="020B0604030504040204" pitchFamily="50" charset="-128"/>
              <a:ea typeface="Meiryo UI" panose="020B0604030504040204" pitchFamily="50" charset="-128"/>
              <a:cs typeface="Times New Roman" panose="02020603050405020304" pitchFamily="18" charset="0"/>
            </a:endParaRPr>
          </a:p>
          <a:p>
            <a:pPr marL="252000" indent="-171450" algn="just">
              <a:spcAft>
                <a:spcPts val="0"/>
              </a:spcAft>
              <a:buFont typeface="Wingdings" panose="05000000000000000000" pitchFamily="2" charset="2"/>
              <a:buChar char="l"/>
            </a:pP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沿道施設の１階部分をリノベーションし、公共空間として</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開放</a:t>
            </a:r>
            <a:endParaRPr lang="ja-JP" altLang="ja-JP" sz="900" kern="100" dirty="0">
              <a:latin typeface="Meiryo UI" panose="020B0604030504040204" pitchFamily="50" charset="-128"/>
              <a:ea typeface="Meiryo UI" panose="020B0604030504040204" pitchFamily="50" charset="-128"/>
              <a:cs typeface="Times New Roman" panose="02020603050405020304" pitchFamily="18" charset="0"/>
            </a:endParaRPr>
          </a:p>
          <a:p>
            <a:pPr marL="252000" indent="-171450" algn="just">
              <a:spcAft>
                <a:spcPts val="0"/>
              </a:spcAft>
              <a:buFont typeface="Wingdings" panose="05000000000000000000" pitchFamily="2" charset="2"/>
              <a:buChar char="l"/>
            </a:pP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１階部分のガラス張り化等の修景整備</a:t>
            </a:r>
          </a:p>
        </p:txBody>
      </p:sp>
      <p:sp>
        <p:nvSpPr>
          <p:cNvPr id="133" name="正方形/長方形 78"/>
          <p:cNvSpPr>
            <a:spLocks noChangeArrowheads="1"/>
          </p:cNvSpPr>
          <p:nvPr/>
        </p:nvSpPr>
        <p:spPr>
          <a:xfrm>
            <a:off x="121445" y="3023201"/>
            <a:ext cx="4101564" cy="3730913"/>
          </a:xfrm>
          <a:prstGeom prst="rect">
            <a:avLst/>
          </a:prstGeom>
          <a:solidFill>
            <a:schemeClr val="accent5">
              <a:alpha val="45000"/>
            </a:schemeClr>
          </a:solidFill>
          <a:ln w="9525" algn="ctr">
            <a:solidFill>
              <a:schemeClr val="tx1"/>
            </a:solidFill>
            <a:prstDash val="dash"/>
            <a:round/>
            <a:headEnd/>
            <a:tailEnd/>
          </a:ln>
        </p:spPr>
        <p:txBody>
          <a:bodyPr/>
          <a:lstStyle/>
          <a:p>
            <a:endParaRPr lang="ja-JP" altLang="en-US">
              <a:latin typeface="Meiryo UI" panose="020B0604030504040204" pitchFamily="50" charset="-128"/>
              <a:ea typeface="Meiryo UI" panose="020B0604030504040204" pitchFamily="50" charset="-128"/>
            </a:endParaRPr>
          </a:p>
        </p:txBody>
      </p:sp>
      <p:sp>
        <p:nvSpPr>
          <p:cNvPr id="134" name="テキスト ボックス 10"/>
          <p:cNvSpPr txBox="1"/>
          <p:nvPr/>
        </p:nvSpPr>
        <p:spPr>
          <a:xfrm>
            <a:off x="127376" y="3030603"/>
            <a:ext cx="4140403" cy="1477328"/>
          </a:xfrm>
          <a:prstGeom prst="rect">
            <a:avLst/>
          </a:prstGeom>
          <a:noFill/>
        </p:spPr>
        <p:txBody>
          <a:bodyPr wrap="square" rtlCol="0">
            <a:spAutoFit/>
          </a:bodyPr>
          <a:lstStyle/>
          <a:p>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要件①：コンパクトなまちづくりの推進</a:t>
            </a:r>
            <a:r>
              <a:rPr lang="en-US" altLang="ja-JP" sz="900" b="1" dirty="0">
                <a:latin typeface="Meiryo UI" panose="020B0604030504040204" pitchFamily="50" charset="-128"/>
                <a:ea typeface="Meiryo UI" panose="020B0604030504040204" pitchFamily="50" charset="-128"/>
              </a:rPr>
              <a:t>】</a:t>
            </a:r>
          </a:p>
          <a:p>
            <a:pPr marL="108000" indent="-457200"/>
            <a:r>
              <a:rPr lang="ja-JP" altLang="en-US" sz="900" dirty="0">
                <a:latin typeface="Meiryo UI" panose="020B0604030504040204" pitchFamily="50" charset="-128"/>
                <a:ea typeface="Meiryo UI" panose="020B0604030504040204" pitchFamily="50" charset="-128"/>
              </a:rPr>
              <a:t>○市町村において、立地適正化計画策定に向けた具体的な取組を開始・公表しており、かつ、以下のいずれかの区域</a:t>
            </a:r>
            <a:endParaRPr lang="en-US" altLang="ja-JP" sz="900" dirty="0">
              <a:latin typeface="Meiryo UI" panose="020B0604030504040204" pitchFamily="50" charset="-128"/>
              <a:ea typeface="Meiryo UI" panose="020B0604030504040204" pitchFamily="50" charset="-128"/>
            </a:endParaRPr>
          </a:p>
          <a:p>
            <a:pPr marL="177800" indent="-177800" algn="just"/>
            <a:r>
              <a:rPr lang="ja-JP" altLang="en-US" sz="900" dirty="0">
                <a:latin typeface="Meiryo UI" panose="020B0604030504040204" pitchFamily="50" charset="-128"/>
                <a:ea typeface="Meiryo UI" panose="020B0604030504040204" pitchFamily="50" charset="-128"/>
              </a:rPr>
              <a:t>　（１）市街化区域等内のうち、鉄道・地下鉄駅</a:t>
            </a:r>
            <a:r>
              <a:rPr lang="en-US" altLang="ja-JP" sz="900" baseline="300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から半径1㎞の範囲内又は</a:t>
            </a:r>
          </a:p>
          <a:p>
            <a:pPr marL="177800" indent="-177800" algn="just"/>
            <a:r>
              <a:rPr lang="ja-JP" altLang="en-US" sz="900" dirty="0">
                <a:latin typeface="Meiryo UI" panose="020B0604030504040204" pitchFamily="50" charset="-128"/>
                <a:ea typeface="Meiryo UI" panose="020B0604030504040204" pitchFamily="50" charset="-128"/>
              </a:rPr>
              <a:t>　　　　　 バス・軌道の停留所・停車場</a:t>
            </a:r>
            <a:r>
              <a:rPr lang="en-US" altLang="ja-JP" sz="900" baseline="300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から半径500mの範囲内の区域</a:t>
            </a:r>
            <a:endParaRPr lang="en-US" altLang="ja-JP" sz="900" dirty="0">
              <a:latin typeface="Meiryo UI" panose="020B0604030504040204" pitchFamily="50" charset="-128"/>
              <a:ea typeface="Meiryo UI" panose="020B0604030504040204" pitchFamily="50" charset="-128"/>
            </a:endParaRPr>
          </a:p>
          <a:p>
            <a:pPr marL="177800" indent="-177800" algn="just"/>
            <a:r>
              <a:rPr lang="ja-JP" altLang="en-US" sz="900" dirty="0">
                <a:latin typeface="Meiryo UI" panose="020B0604030504040204" pitchFamily="50" charset="-128"/>
                <a:ea typeface="Meiryo UI" panose="020B0604030504040204" pitchFamily="50" charset="-128"/>
              </a:rPr>
              <a:t>　（２）市街化区域等内のうち、人口集中地区（</a:t>
            </a:r>
            <a:r>
              <a:rPr lang="en-US" altLang="ja-JP" sz="900" dirty="0">
                <a:latin typeface="Meiryo UI" panose="020B0604030504040204" pitchFamily="50" charset="-128"/>
                <a:ea typeface="Meiryo UI" panose="020B0604030504040204" pitchFamily="50" charset="-128"/>
              </a:rPr>
              <a:t>DID</a:t>
            </a:r>
            <a:r>
              <a:rPr lang="ja-JP" altLang="en-US" sz="900" dirty="0">
                <a:latin typeface="Meiryo UI" panose="020B0604030504040204" pitchFamily="50" charset="-128"/>
                <a:ea typeface="Meiryo UI" panose="020B0604030504040204" pitchFamily="50" charset="-128"/>
              </a:rPr>
              <a:t>）</a:t>
            </a:r>
            <a:r>
              <a:rPr lang="en-US" altLang="ja-JP" sz="900" baseline="300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かつデマンド交通等の</a:t>
            </a:r>
            <a:endParaRPr lang="en-US" altLang="ja-JP" sz="900" dirty="0">
              <a:latin typeface="Meiryo UI" panose="020B0604030504040204" pitchFamily="50" charset="-128"/>
              <a:ea typeface="Meiryo UI" panose="020B0604030504040204" pitchFamily="50" charset="-128"/>
            </a:endParaRPr>
          </a:p>
          <a:p>
            <a:pPr marL="177800" indent="-177800" algn="just"/>
            <a:r>
              <a:rPr lang="ja-JP" altLang="en-US" sz="900" dirty="0">
                <a:latin typeface="Meiryo UI" panose="020B0604030504040204" pitchFamily="50" charset="-128"/>
                <a:ea typeface="Meiryo UI" panose="020B0604030504040204" pitchFamily="50" charset="-128"/>
              </a:rPr>
              <a:t>           公共交通による利便性確保を図る区域（拠点となる施設から半径</a:t>
            </a:r>
            <a:r>
              <a:rPr lang="en-US" altLang="ja-JP" sz="900" dirty="0">
                <a:latin typeface="Meiryo UI" panose="020B0604030504040204" pitchFamily="50" charset="-128"/>
                <a:ea typeface="Meiryo UI" panose="020B0604030504040204" pitchFamily="50" charset="-128"/>
              </a:rPr>
              <a:t>500m</a:t>
            </a:r>
            <a:r>
              <a:rPr lang="ja-JP" altLang="en-US" sz="900" dirty="0">
                <a:latin typeface="Meiryo UI" panose="020B0604030504040204" pitchFamily="50" charset="-128"/>
                <a:ea typeface="Meiryo UI" panose="020B0604030504040204" pitchFamily="50" charset="-128"/>
              </a:rPr>
              <a:t>の</a:t>
            </a:r>
            <a:endParaRPr lang="en-US" altLang="ja-JP" sz="900" dirty="0">
              <a:latin typeface="Meiryo UI" panose="020B0604030504040204" pitchFamily="50" charset="-128"/>
              <a:ea typeface="Meiryo UI" panose="020B0604030504040204" pitchFamily="50" charset="-128"/>
            </a:endParaRPr>
          </a:p>
          <a:p>
            <a:pPr marL="177800" indent="-177800"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範囲内の区域。拠点となる施設の設定方針を都市再生整備計画に記載）</a:t>
            </a:r>
          </a:p>
          <a:p>
            <a:pPr marL="177800" indent="-177800" algn="just"/>
            <a:r>
              <a:rPr lang="ja-JP" altLang="en-US" sz="900" dirty="0">
                <a:latin typeface="Meiryo UI" panose="020B0604030504040204" pitchFamily="50" charset="-128"/>
                <a:ea typeface="Meiryo UI" panose="020B0604030504040204" pitchFamily="50" charset="-128"/>
              </a:rPr>
              <a:t>　（３）市町村の都市計画に関する基本的な方針等の計画において、都市機能や</a:t>
            </a:r>
            <a:endParaRPr lang="en-US" altLang="ja-JP" sz="900" dirty="0">
              <a:latin typeface="Meiryo UI" panose="020B0604030504040204" pitchFamily="50" charset="-128"/>
              <a:ea typeface="Meiryo UI" panose="020B0604030504040204" pitchFamily="50" charset="-128"/>
            </a:endParaRPr>
          </a:p>
          <a:p>
            <a:pPr marL="177800" indent="-177800" algn="just"/>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居住を誘導する方針を定めている区域</a:t>
            </a:r>
            <a:endParaRPr lang="en-US" altLang="ja-JP" sz="900" dirty="0">
              <a:latin typeface="Meiryo UI" panose="020B0604030504040204" pitchFamily="50" charset="-128"/>
              <a:ea typeface="Meiryo UI" panose="020B0604030504040204" pitchFamily="50" charset="-128"/>
            </a:endParaRPr>
          </a:p>
        </p:txBody>
      </p:sp>
      <p:sp>
        <p:nvSpPr>
          <p:cNvPr id="136" name="テキスト ボックス 78"/>
          <p:cNvSpPr txBox="1"/>
          <p:nvPr/>
        </p:nvSpPr>
        <p:spPr>
          <a:xfrm>
            <a:off x="374083" y="4439980"/>
            <a:ext cx="3933321" cy="307777"/>
          </a:xfrm>
          <a:prstGeom prst="rect">
            <a:avLst/>
          </a:prstGeom>
          <a:noFill/>
        </p:spPr>
        <p:txBody>
          <a:bodyPr wrap="square" rtlCol="0">
            <a:spAutoFit/>
          </a:bodyPr>
          <a:lstStyle/>
          <a:p>
            <a:pPr marL="87313" indent="-87313" algn="just"/>
            <a:r>
              <a:rPr lang="en-US" altLang="ja-JP" sz="700" dirty="0">
                <a:latin typeface="Meiryo UI" panose="020B0604030504040204" pitchFamily="50" charset="-128"/>
                <a:ea typeface="Meiryo UI" panose="020B0604030504040204" pitchFamily="50" charset="-128"/>
              </a:rPr>
              <a:t>※1</a:t>
            </a:r>
            <a:r>
              <a:rPr lang="ja-JP" altLang="en-US" sz="700" dirty="0">
                <a:latin typeface="Meiryo UI" panose="020B0604030504040204" pitchFamily="50" charset="-128"/>
                <a:ea typeface="Meiryo UI" panose="020B0604030504040204" pitchFamily="50" charset="-128"/>
              </a:rPr>
              <a:t> ピーク時間運行本数が片道で１時間当たり３本以上あるものに限る。</a:t>
            </a:r>
          </a:p>
          <a:p>
            <a:pPr marL="87313" indent="-87313" algn="just"/>
            <a:r>
              <a:rPr lang="en-US" altLang="ja-JP" sz="700" dirty="0">
                <a:latin typeface="Meiryo UI" panose="020B0604030504040204" pitchFamily="50" charset="-128"/>
                <a:ea typeface="Meiryo UI" panose="020B0604030504040204" pitchFamily="50" charset="-128"/>
              </a:rPr>
              <a:t>※2</a:t>
            </a:r>
            <a:r>
              <a:rPr lang="ja-JP" altLang="en-US" sz="700" dirty="0">
                <a:latin typeface="Meiryo UI" panose="020B0604030504040204" pitchFamily="50" charset="-128"/>
                <a:ea typeface="Meiryo UI" panose="020B0604030504040204" pitchFamily="50" charset="-128"/>
              </a:rPr>
              <a:t> 直前の国勢調査に基づく（直近の国勢調査の結果に基づき今後</a:t>
            </a:r>
            <a:r>
              <a:rPr lang="en-US" altLang="ja-JP" sz="700" dirty="0">
                <a:latin typeface="Meiryo UI" panose="020B0604030504040204" pitchFamily="50" charset="-128"/>
                <a:ea typeface="Meiryo UI" panose="020B0604030504040204" pitchFamily="50" charset="-128"/>
              </a:rPr>
              <a:t>DID</a:t>
            </a:r>
            <a:r>
              <a:rPr lang="ja-JP" altLang="en-US" sz="700" dirty="0">
                <a:latin typeface="Meiryo UI" panose="020B0604030504040204" pitchFamily="50" charset="-128"/>
                <a:ea typeface="Meiryo UI" panose="020B0604030504040204" pitchFamily="50" charset="-128"/>
              </a:rPr>
              <a:t>となる見込みの区域を含む）</a:t>
            </a:r>
            <a:endParaRPr lang="en-US" altLang="ja-JP" sz="700" dirty="0">
              <a:latin typeface="Meiryo UI" panose="020B0604030504040204" pitchFamily="50" charset="-128"/>
              <a:ea typeface="Meiryo UI" panose="020B0604030504040204" pitchFamily="50" charset="-128"/>
            </a:endParaRPr>
          </a:p>
        </p:txBody>
      </p:sp>
      <p:sp>
        <p:nvSpPr>
          <p:cNvPr id="137" name="テキスト ボックス 11"/>
          <p:cNvSpPr txBox="1"/>
          <p:nvPr/>
        </p:nvSpPr>
        <p:spPr>
          <a:xfrm>
            <a:off x="128464" y="5194699"/>
            <a:ext cx="4012724" cy="507831"/>
          </a:xfrm>
          <a:prstGeom prst="rect">
            <a:avLst/>
          </a:prstGeom>
          <a:noFill/>
        </p:spPr>
        <p:txBody>
          <a:bodyPr wrap="square" rtlCol="0">
            <a:spAutoFit/>
          </a:bodyPr>
          <a:lstStyle/>
          <a:p>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要件②：市街化区域等の外側における観光等地域資源の活用</a:t>
            </a:r>
            <a:r>
              <a:rPr lang="en-US" altLang="ja-JP" sz="900" b="1" dirty="0">
                <a:latin typeface="Meiryo UI" panose="020B0604030504040204" pitchFamily="50" charset="-128"/>
                <a:ea typeface="Meiryo UI" panose="020B0604030504040204" pitchFamily="50" charset="-128"/>
              </a:rPr>
              <a:t>】</a:t>
            </a:r>
          </a:p>
          <a:p>
            <a:pPr marL="108000" indent="-457200"/>
            <a:r>
              <a:rPr lang="ja-JP" altLang="en-US" sz="900" dirty="0">
                <a:latin typeface="Meiryo UI" panose="020B0604030504040204" pitchFamily="50" charset="-128"/>
                <a:ea typeface="Meiryo UI" panose="020B0604030504040204" pitchFamily="50" charset="-128"/>
              </a:rPr>
              <a:t>○地方公共団体において、観光等地域資源の活用に関する計画があり、かつ、当該区域の整備が都市のコンパクト化の方針と齟齬がないと認められる区域</a:t>
            </a:r>
            <a:endParaRPr lang="ja-JP" altLang="en-US" sz="1000" dirty="0">
              <a:latin typeface="Meiryo UI" panose="020B0604030504040204" pitchFamily="50" charset="-128"/>
              <a:ea typeface="Meiryo UI" panose="020B0604030504040204" pitchFamily="50" charset="-128"/>
            </a:endParaRPr>
          </a:p>
        </p:txBody>
      </p:sp>
      <p:sp>
        <p:nvSpPr>
          <p:cNvPr id="141" name="正方形/長方形 140"/>
          <p:cNvSpPr/>
          <p:nvPr/>
        </p:nvSpPr>
        <p:spPr>
          <a:xfrm>
            <a:off x="1052479" y="2190001"/>
            <a:ext cx="3177549" cy="307777"/>
          </a:xfrm>
          <a:prstGeom prst="rect">
            <a:avLst/>
          </a:prstGeom>
        </p:spPr>
        <p:txBody>
          <a:bodyPr wrap="square">
            <a:spAutoFit/>
          </a:bodyPr>
          <a:lstStyle/>
          <a:p>
            <a:pPr lvl="0">
              <a:defRPr/>
            </a:pPr>
            <a:r>
              <a:rPr lang="en-US" altLang="ja-JP" sz="700" dirty="0">
                <a:solidFill>
                  <a:prstClr val="black"/>
                </a:solidFill>
                <a:latin typeface="Meiryo UI" panose="020B0604030504040204" pitchFamily="50" charset="-128"/>
                <a:ea typeface="Meiryo UI" panose="020B0604030504040204" pitchFamily="50" charset="-128"/>
              </a:rPr>
              <a:t>※</a:t>
            </a:r>
            <a:r>
              <a:rPr lang="ja-JP" altLang="en-US" sz="700" dirty="0">
                <a:solidFill>
                  <a:prstClr val="black"/>
                </a:solidFill>
                <a:latin typeface="Meiryo UI" panose="020B0604030504040204" pitchFamily="50" charset="-128"/>
                <a:ea typeface="Meiryo UI" panose="020B0604030504040204" pitchFamily="50" charset="-128"/>
              </a:rPr>
              <a:t>滞在快適性等向上区域外において、滞在快適性等向上区域を下支えする周辺</a:t>
            </a:r>
            <a:endParaRPr lang="en-US" altLang="ja-JP" sz="700" dirty="0">
              <a:solidFill>
                <a:prstClr val="black"/>
              </a:solidFill>
              <a:latin typeface="Meiryo UI" panose="020B0604030504040204" pitchFamily="50" charset="-128"/>
              <a:ea typeface="Meiryo UI" panose="020B0604030504040204" pitchFamily="50" charset="-128"/>
            </a:endParaRPr>
          </a:p>
          <a:p>
            <a:pPr lvl="0">
              <a:defRPr/>
            </a:pPr>
            <a:r>
              <a:rPr lang="en-US" altLang="ja-JP" sz="700" dirty="0">
                <a:solidFill>
                  <a:prstClr val="black"/>
                </a:solidFill>
                <a:latin typeface="Meiryo UI" panose="020B0604030504040204" pitchFamily="50" charset="-128"/>
                <a:ea typeface="Meiryo UI" panose="020B0604030504040204" pitchFamily="50" charset="-128"/>
              </a:rPr>
              <a:t>   </a:t>
            </a:r>
            <a:r>
              <a:rPr lang="ja-JP" altLang="en-US" sz="700" dirty="0">
                <a:solidFill>
                  <a:prstClr val="black"/>
                </a:solidFill>
                <a:latin typeface="Meiryo UI" panose="020B0604030504040204" pitchFamily="50" charset="-128"/>
                <a:ea typeface="Meiryo UI" panose="020B0604030504040204" pitchFamily="50" charset="-128"/>
              </a:rPr>
              <a:t>環境の整備（フリンジ駐車場、外周道路等の整備）を行う地区</a:t>
            </a:r>
          </a:p>
        </p:txBody>
      </p:sp>
      <p:sp>
        <p:nvSpPr>
          <p:cNvPr id="142" name="正方形/長方形 141"/>
          <p:cNvSpPr/>
          <p:nvPr/>
        </p:nvSpPr>
        <p:spPr>
          <a:xfrm>
            <a:off x="1031092" y="1469803"/>
            <a:ext cx="3636052" cy="200055"/>
          </a:xfrm>
          <a:prstGeom prst="rect">
            <a:avLst/>
          </a:prstGeom>
        </p:spPr>
        <p:txBody>
          <a:bodyPr wrap="square">
            <a:spAutoFit/>
          </a:bodyPr>
          <a:lstStyle/>
          <a:p>
            <a:pPr lvl="0">
              <a:defRPr/>
            </a:pPr>
            <a:r>
              <a:rPr lang="en-US" altLang="ja-JP" sz="700" dirty="0">
                <a:solidFill>
                  <a:prstClr val="black"/>
                </a:solidFill>
                <a:latin typeface="Meiryo UI" panose="020B0604030504040204" pitchFamily="50" charset="-128"/>
                <a:ea typeface="Meiryo UI" panose="020B0604030504040204" pitchFamily="50" charset="-128"/>
              </a:rPr>
              <a:t>※</a:t>
            </a:r>
            <a:r>
              <a:rPr lang="ja-JP" altLang="en-US" sz="700" dirty="0">
                <a:solidFill>
                  <a:prstClr val="black"/>
                </a:solidFill>
                <a:latin typeface="Meiryo UI" panose="020B0604030504040204" pitchFamily="50" charset="-128"/>
                <a:ea typeface="Meiryo UI" panose="020B0604030504040204" pitchFamily="50" charset="-128"/>
              </a:rPr>
              <a:t>交付金：社会資本整備総合交付金　　補助金：都市再生推進事業費補助</a:t>
            </a:r>
          </a:p>
        </p:txBody>
      </p:sp>
      <p:sp>
        <p:nvSpPr>
          <p:cNvPr id="143" name="テキスト ボックス 11"/>
          <p:cNvSpPr txBox="1"/>
          <p:nvPr/>
        </p:nvSpPr>
        <p:spPr>
          <a:xfrm>
            <a:off x="128464" y="5719674"/>
            <a:ext cx="4101564" cy="1031051"/>
          </a:xfrm>
          <a:prstGeom prst="rect">
            <a:avLst/>
          </a:prstGeom>
          <a:noFill/>
        </p:spPr>
        <p:txBody>
          <a:bodyPr wrap="square" rtlCol="0">
            <a:spAutoFit/>
          </a:bodyPr>
          <a:lstStyle/>
          <a:p>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要件③：都市計画区域外における地域生活拠点の形成</a:t>
            </a:r>
            <a:r>
              <a:rPr lang="en-US" altLang="ja-JP" sz="900" b="1" dirty="0">
                <a:latin typeface="Meiryo UI" panose="020B0604030504040204" pitchFamily="50" charset="-128"/>
                <a:ea typeface="Meiryo UI" panose="020B0604030504040204" pitchFamily="50" charset="-128"/>
              </a:rPr>
              <a:t>】</a:t>
            </a:r>
          </a:p>
          <a:p>
            <a:pPr marL="108000" indent="-457200"/>
            <a:r>
              <a:rPr lang="ja-JP" altLang="en-US" sz="900" dirty="0">
                <a:latin typeface="Meiryo UI" panose="020B0604030504040204" pitchFamily="50" charset="-128"/>
                <a:ea typeface="Meiryo UI" panose="020B0604030504040204" pitchFamily="50" charset="-128"/>
              </a:rPr>
              <a:t>○立地適正化計画等に位置づけられた都市計画区域外の地域生活拠点（都市機能誘導区域から公共交通で概ね</a:t>
            </a:r>
            <a:r>
              <a:rPr lang="en-US" altLang="ja-JP" sz="900" dirty="0">
                <a:latin typeface="Meiryo UI" panose="020B0604030504040204" pitchFamily="50" charset="-128"/>
                <a:ea typeface="Meiryo UI" panose="020B0604030504040204" pitchFamily="50" charset="-128"/>
              </a:rPr>
              <a:t>30</a:t>
            </a:r>
            <a:r>
              <a:rPr lang="ja-JP" altLang="en-US" sz="900" dirty="0">
                <a:latin typeface="Meiryo UI" panose="020B0604030504040204" pitchFamily="50" charset="-128"/>
                <a:ea typeface="Meiryo UI" panose="020B0604030504040204" pitchFamily="50" charset="-128"/>
              </a:rPr>
              <a:t>分）</a:t>
            </a:r>
            <a:endParaRPr lang="en-US" altLang="ja-JP" sz="900" dirty="0">
              <a:latin typeface="Meiryo UI" panose="020B0604030504040204" pitchFamily="50" charset="-128"/>
              <a:ea typeface="Meiryo UI" panose="020B0604030504040204" pitchFamily="50" charset="-128"/>
            </a:endParaRPr>
          </a:p>
          <a:p>
            <a:pPr marL="108000" indent="-457200"/>
            <a:r>
              <a:rPr lang="ja-JP" altLang="en-US" sz="900" dirty="0">
                <a:latin typeface="Meiryo UI" panose="020B0604030504040204" pitchFamily="50" charset="-128"/>
                <a:ea typeface="Meiryo UI" panose="020B0604030504040204" pitchFamily="50" charset="-128"/>
              </a:rPr>
              <a:t>○基幹市町村</a:t>
            </a:r>
            <a:r>
              <a:rPr lang="en-US" altLang="ja-JP" sz="900" baseline="300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と連携市町村</a:t>
            </a:r>
            <a:r>
              <a:rPr lang="en-US" altLang="ja-JP" sz="900" baseline="300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が共同で作成する広域的な立地適正化の方針等に位置付けられた連携市町村の地域生活拠点（基幹市町村の都市機能誘導区域から公共交通で概ね</a:t>
            </a:r>
            <a:r>
              <a:rPr lang="en-US" altLang="ja-JP" sz="900" dirty="0">
                <a:latin typeface="Meiryo UI" panose="020B0604030504040204" pitchFamily="50" charset="-128"/>
                <a:ea typeface="Meiryo UI" panose="020B0604030504040204" pitchFamily="50" charset="-128"/>
              </a:rPr>
              <a:t>30</a:t>
            </a:r>
            <a:r>
              <a:rPr lang="ja-JP" altLang="en-US" sz="900" dirty="0">
                <a:latin typeface="Meiryo UI" panose="020B0604030504040204" pitchFamily="50" charset="-128"/>
                <a:ea typeface="Meiryo UI" panose="020B0604030504040204" pitchFamily="50" charset="-128"/>
              </a:rPr>
              <a:t>分）</a:t>
            </a:r>
            <a:endParaRPr lang="en-US" altLang="ja-JP" sz="900" dirty="0">
              <a:latin typeface="Meiryo UI" panose="020B0604030504040204" pitchFamily="50" charset="-128"/>
              <a:ea typeface="Meiryo UI" panose="020B0604030504040204" pitchFamily="50" charset="-128"/>
            </a:endParaRPr>
          </a:p>
          <a:p>
            <a:pPr marL="90488" indent="-90488" algn="just"/>
            <a:r>
              <a:rPr lang="ja-JP" altLang="en-US" sz="700" dirty="0">
                <a:latin typeface="Meiryo UI" panose="020B0604030504040204" pitchFamily="50" charset="-128"/>
                <a:ea typeface="Meiryo UI" panose="020B0604030504040204" pitchFamily="50" charset="-128"/>
              </a:rPr>
              <a:t>　　</a:t>
            </a:r>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基幹市町村：都市機能誘導区域を有する市町村、連携市町村：都市計画区域を有しない市町村</a:t>
            </a:r>
          </a:p>
        </p:txBody>
      </p:sp>
      <p:sp>
        <p:nvSpPr>
          <p:cNvPr id="144" name="テキスト ボックス 78"/>
          <p:cNvSpPr txBox="1"/>
          <p:nvPr/>
        </p:nvSpPr>
        <p:spPr>
          <a:xfrm>
            <a:off x="276142" y="4675417"/>
            <a:ext cx="3933321" cy="523220"/>
          </a:xfrm>
          <a:prstGeom prst="rect">
            <a:avLst/>
          </a:prstGeom>
          <a:noFill/>
        </p:spPr>
        <p:txBody>
          <a:bodyPr wrap="square" rtlCol="0">
            <a:spAutoFit/>
          </a:bodyPr>
          <a:lstStyle/>
          <a:p>
            <a:pPr marL="87313" indent="-87313" algn="just"/>
            <a:r>
              <a:rPr lang="ja-JP" altLang="en-US" sz="700" dirty="0">
                <a:latin typeface="Meiryo UI" panose="020B0604030504040204" pitchFamily="50" charset="-128"/>
                <a:ea typeface="Meiryo UI" panose="020B0604030504040204" pitchFamily="50" charset="-128"/>
              </a:rPr>
              <a:t>－立地適正化計画の策定に向けた具体的な取組を開始・公表している市町村には、都市構造上の理由等（</a:t>
            </a:r>
            <a:r>
              <a:rPr lang="en-US" altLang="ja-JP" sz="700" dirty="0">
                <a:latin typeface="Meiryo UI" panose="020B0604030504040204" pitchFamily="50" charset="-128"/>
                <a:ea typeface="Meiryo UI" panose="020B0604030504040204" pitchFamily="50" charset="-128"/>
              </a:rPr>
              <a:t>①</a:t>
            </a:r>
            <a:r>
              <a:rPr lang="ja-JP" altLang="en-US" sz="700" dirty="0">
                <a:latin typeface="Meiryo UI" panose="020B0604030504040204" pitchFamily="50" charset="-128"/>
                <a:ea typeface="Meiryo UI" panose="020B0604030504040204" pitchFamily="50" charset="-128"/>
              </a:rPr>
              <a:t>市街化区域内の人口密度が４０人</a:t>
            </a:r>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ｈａ以上あり、当該人口密度が統計上今後も概ね維持される、②都市計画区域に対する市街化区域の割合が２０％以下等）により立地適正化計画によらない持続可能な都市づくりを進めている市町村を含む。</a:t>
            </a:r>
            <a:endParaRPr lang="en-US" altLang="ja-JP" sz="7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D5395EF-A6C0-24EE-FB18-38C8B51BE146}"/>
              </a:ext>
            </a:extLst>
          </p:cNvPr>
          <p:cNvSpPr>
            <a:spLocks noGrp="1"/>
          </p:cNvSpPr>
          <p:nvPr>
            <p:ph type="sldNum" sz="quarter" idx="10"/>
          </p:nvPr>
        </p:nvSpPr>
        <p:spPr>
          <a:xfrm>
            <a:off x="7671323" y="6492875"/>
            <a:ext cx="2228850" cy="365125"/>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600" kern="1200">
                <a:solidFill>
                  <a:schemeClr val="tx1"/>
                </a:solidFill>
                <a:latin typeface="Arial" charset="0"/>
                <a:ea typeface="ＭＳ Ｐゴシック" charset="-128"/>
                <a:cs typeface="+mn-cs"/>
              </a:defRPr>
            </a:lvl1pPr>
            <a:lvl2pPr marL="478941" algn="l" rtl="0" fontAlgn="base">
              <a:spcBef>
                <a:spcPct val="0"/>
              </a:spcBef>
              <a:spcAft>
                <a:spcPct val="0"/>
              </a:spcAft>
              <a:defRPr kumimoji="1" kern="1200">
                <a:solidFill>
                  <a:schemeClr val="tx1"/>
                </a:solidFill>
                <a:latin typeface="Arial" charset="0"/>
                <a:ea typeface="ＭＳ Ｐゴシック" charset="-128"/>
                <a:cs typeface="+mn-cs"/>
              </a:defRPr>
            </a:lvl2pPr>
            <a:lvl3pPr marL="957884" algn="l" rtl="0" fontAlgn="base">
              <a:spcBef>
                <a:spcPct val="0"/>
              </a:spcBef>
              <a:spcAft>
                <a:spcPct val="0"/>
              </a:spcAft>
              <a:defRPr kumimoji="1" kern="1200">
                <a:solidFill>
                  <a:schemeClr val="tx1"/>
                </a:solidFill>
                <a:latin typeface="Arial" charset="0"/>
                <a:ea typeface="ＭＳ Ｐゴシック" charset="-128"/>
                <a:cs typeface="+mn-cs"/>
              </a:defRPr>
            </a:lvl3pPr>
            <a:lvl4pPr marL="1436825" algn="l" rtl="0" fontAlgn="base">
              <a:spcBef>
                <a:spcPct val="0"/>
              </a:spcBef>
              <a:spcAft>
                <a:spcPct val="0"/>
              </a:spcAft>
              <a:defRPr kumimoji="1" kern="1200">
                <a:solidFill>
                  <a:schemeClr val="tx1"/>
                </a:solidFill>
                <a:latin typeface="Arial" charset="0"/>
                <a:ea typeface="ＭＳ Ｐゴシック" charset="-128"/>
                <a:cs typeface="+mn-cs"/>
              </a:defRPr>
            </a:lvl4pPr>
            <a:lvl5pPr marL="1915768" algn="l" rtl="0" fontAlgn="base">
              <a:spcBef>
                <a:spcPct val="0"/>
              </a:spcBef>
              <a:spcAft>
                <a:spcPct val="0"/>
              </a:spcAft>
              <a:defRPr kumimoji="1" kern="1200">
                <a:solidFill>
                  <a:schemeClr val="tx1"/>
                </a:solidFill>
                <a:latin typeface="Arial" charset="0"/>
                <a:ea typeface="ＭＳ Ｐゴシック" charset="-128"/>
                <a:cs typeface="+mn-cs"/>
              </a:defRPr>
            </a:lvl5pPr>
            <a:lvl6pPr marL="2394709" algn="l" defTabSz="957884" rtl="0" eaLnBrk="1" latinLnBrk="0" hangingPunct="1">
              <a:defRPr kumimoji="1" kern="1200">
                <a:solidFill>
                  <a:schemeClr val="tx1"/>
                </a:solidFill>
                <a:latin typeface="Arial" charset="0"/>
                <a:ea typeface="ＭＳ Ｐゴシック" charset="-128"/>
                <a:cs typeface="+mn-cs"/>
              </a:defRPr>
            </a:lvl6pPr>
            <a:lvl7pPr marL="2873651" algn="l" defTabSz="957884" rtl="0" eaLnBrk="1" latinLnBrk="0" hangingPunct="1">
              <a:defRPr kumimoji="1" kern="1200">
                <a:solidFill>
                  <a:schemeClr val="tx1"/>
                </a:solidFill>
                <a:latin typeface="Arial" charset="0"/>
                <a:ea typeface="ＭＳ Ｐゴシック" charset="-128"/>
                <a:cs typeface="+mn-cs"/>
              </a:defRPr>
            </a:lvl7pPr>
            <a:lvl8pPr marL="3352593" algn="l" defTabSz="957884" rtl="0" eaLnBrk="1" latinLnBrk="0" hangingPunct="1">
              <a:defRPr kumimoji="1" kern="1200">
                <a:solidFill>
                  <a:schemeClr val="tx1"/>
                </a:solidFill>
                <a:latin typeface="Arial" charset="0"/>
                <a:ea typeface="ＭＳ Ｐゴシック" charset="-128"/>
                <a:cs typeface="+mn-cs"/>
              </a:defRPr>
            </a:lvl8pPr>
            <a:lvl9pPr marL="3831535" algn="l" defTabSz="957884" rtl="0" eaLnBrk="1" latinLnBrk="0" hangingPunct="1">
              <a:defRPr kumimoji="1" kern="1200">
                <a:solidFill>
                  <a:schemeClr val="tx1"/>
                </a:solidFill>
                <a:latin typeface="Arial" charset="0"/>
                <a:ea typeface="ＭＳ Ｐゴシック" charset="-128"/>
                <a:cs typeface="+mn-cs"/>
              </a:defRPr>
            </a:lvl9pPr>
          </a:lstStyle>
          <a:p>
            <a:fld id="{34B38054-D3EB-4FD2-9272-3855B33CAE98}" type="slidenum">
              <a:rPr lang="ja-JP" altLang="en-US" smtClean="0"/>
              <a:pPr/>
              <a:t>15</a:t>
            </a:fld>
            <a:endParaRPr lang="ja-JP" altLang="en-US"/>
          </a:p>
        </p:txBody>
      </p:sp>
    </p:spTree>
    <p:extLst>
      <p:ext uri="{BB962C8B-B14F-4D97-AF65-F5344CB8AC3E}">
        <p14:creationId xmlns:p14="http://schemas.microsoft.com/office/powerpoint/2010/main" val="3276961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テキスト ボックス 33"/>
          <p:cNvSpPr txBox="1"/>
          <p:nvPr/>
        </p:nvSpPr>
        <p:spPr>
          <a:xfrm>
            <a:off x="726062" y="5255490"/>
            <a:ext cx="9031290" cy="1553362"/>
          </a:xfrm>
          <a:prstGeom prst="rect">
            <a:avLst/>
          </a:prstGeom>
          <a:noFill/>
          <a:ln w="28575">
            <a:solidFill>
              <a:srgbClr val="CCECFF"/>
            </a:solidFill>
          </a:ln>
        </p:spPr>
        <p:txBody>
          <a:bodyPr wrap="square" rtlCol="0" anchor="t" anchorCtr="0">
            <a:noAutofit/>
          </a:bodyPr>
          <a:lstStyle>
            <a:defPPr>
              <a:defRPr lang="ja-JP"/>
            </a:defPPr>
            <a:lvl1pPr>
              <a:lnSpc>
                <a:spcPts val="2200"/>
              </a:lnSpc>
              <a:defRPr sz="1400">
                <a:solidFill>
                  <a:prstClr val="black"/>
                </a:solidFill>
                <a:latin typeface="+mn-ea"/>
                <a:ea typeface="+mn-ea"/>
              </a:defRPr>
            </a:lvl1p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　</a:t>
            </a:r>
            <a:endParaRPr kumimoji="1" lang="ja-JP" altLang="en-US" sz="1200" b="0" i="0" u="none" strike="noStrike" kern="1200" cap="none" spc="0" normalizeH="0" baseline="30000" noProof="0" dirty="0">
              <a:ln>
                <a:noFill/>
              </a:ln>
              <a:solidFill>
                <a:prstClr val="black"/>
              </a:solidFill>
              <a:effectLst/>
              <a:uLnTx/>
              <a:uFillTx/>
              <a:latin typeface="Arial" charset="0"/>
              <a:ea typeface="ＭＳ Ｐゴシック" pitchFamily="50" charset="-128"/>
              <a:cs typeface="+mn-cs"/>
            </a:endParaRPr>
          </a:p>
        </p:txBody>
      </p:sp>
      <p:sp>
        <p:nvSpPr>
          <p:cNvPr id="1692" name="正方形/長方形 56"/>
          <p:cNvSpPr/>
          <p:nvPr/>
        </p:nvSpPr>
        <p:spPr>
          <a:xfrm>
            <a:off x="-1" y="893734"/>
            <a:ext cx="9906001" cy="2477814"/>
          </a:xfrm>
          <a:prstGeom prst="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93" name="正方形/長方形 55"/>
          <p:cNvSpPr/>
          <p:nvPr/>
        </p:nvSpPr>
        <p:spPr>
          <a:xfrm>
            <a:off x="0" y="3181718"/>
            <a:ext cx="9906001" cy="1614157"/>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94" name="テキスト ボックス 94"/>
          <p:cNvSpPr txBox="1"/>
          <p:nvPr/>
        </p:nvSpPr>
        <p:spPr>
          <a:xfrm>
            <a:off x="5364743" y="934268"/>
            <a:ext cx="4412793" cy="2138086"/>
          </a:xfrm>
          <a:prstGeom prst="rect">
            <a:avLst/>
          </a:prstGeom>
          <a:solidFill>
            <a:schemeClr val="bg1"/>
          </a:solidFill>
          <a:ln w="28575">
            <a:solidFill>
              <a:srgbClr val="CCFF99"/>
            </a:solidFill>
          </a:ln>
        </p:spPr>
        <p:txBody>
          <a:bodyPr wrap="square" rtlCol="0" anchor="b" anchorCtr="0">
            <a:noAutofit/>
          </a:bodyPr>
          <a:lstStyle/>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○まちなかウォーカブル区域に限定し、重点支援</a:t>
            </a:r>
            <a:endPar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国費</a:t>
            </a:r>
            <a:r>
              <a:rPr kumimoji="1" lang="zh-TW"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率</a:t>
            </a: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５０％</a:t>
            </a:r>
            <a:endPar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○拡充措置として</a:t>
            </a: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まちなかの</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滞在環境整備が支援対象</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a:t>
            </a:r>
            <a:endParaRPr kumimoji="1" lang="ja-JP" altLang="en-US" sz="1400" b="0" i="0" u="none" strike="sng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都道府県や民間事業者</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へ</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も直接支援可能に</a:t>
            </a:r>
          </a:p>
        </p:txBody>
      </p:sp>
      <p:sp>
        <p:nvSpPr>
          <p:cNvPr id="1695" name="下矢印 11"/>
          <p:cNvSpPr/>
          <p:nvPr/>
        </p:nvSpPr>
        <p:spPr>
          <a:xfrm flipV="1">
            <a:off x="49081" y="937138"/>
            <a:ext cx="647491" cy="5920862"/>
          </a:xfrm>
          <a:prstGeom prst="downArrow">
            <a:avLst/>
          </a:prstGeom>
          <a:solidFill>
            <a:srgbClr val="FFFFC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96" name="タイトル 1"/>
          <p:cNvSpPr>
            <a:spLocks noGrp="1"/>
          </p:cNvSpPr>
          <p:nvPr>
            <p:ph type="title"/>
          </p:nvPr>
        </p:nvSpPr>
        <p:spPr/>
        <p:txBody>
          <a:bodyPr/>
          <a:lstStyle/>
          <a:p>
            <a:r>
              <a:rPr lang="ja-JP" altLang="en-US" dirty="0"/>
              <a:t>都市再生整備計画関連事業の相違点</a:t>
            </a:r>
            <a:r>
              <a:rPr lang="ja-JP" altLang="en-US" sz="1600" dirty="0"/>
              <a:t>（主なもの）</a:t>
            </a:r>
            <a:endParaRPr kumimoji="1" lang="ja-JP" altLang="en-US" dirty="0"/>
          </a:p>
        </p:txBody>
      </p:sp>
      <p:sp>
        <p:nvSpPr>
          <p:cNvPr id="1697" name="テキスト ボックス 7"/>
          <p:cNvSpPr txBox="1"/>
          <p:nvPr/>
        </p:nvSpPr>
        <p:spPr>
          <a:xfrm>
            <a:off x="157383" y="1183630"/>
            <a:ext cx="430887" cy="864096"/>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国費率</a:t>
            </a:r>
          </a:p>
        </p:txBody>
      </p:sp>
      <p:sp>
        <p:nvSpPr>
          <p:cNvPr id="1698" name="テキスト ボックス 8"/>
          <p:cNvSpPr txBox="1"/>
          <p:nvPr/>
        </p:nvSpPr>
        <p:spPr>
          <a:xfrm>
            <a:off x="-59222" y="2103852"/>
            <a:ext cx="86409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５０％</a:t>
            </a:r>
          </a:p>
        </p:txBody>
      </p:sp>
      <p:sp>
        <p:nvSpPr>
          <p:cNvPr id="1699" name="テキスト ボックス 9"/>
          <p:cNvSpPr txBox="1"/>
          <p:nvPr/>
        </p:nvSpPr>
        <p:spPr>
          <a:xfrm>
            <a:off x="-59222" y="3716724"/>
            <a:ext cx="86409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４５％</a:t>
            </a:r>
          </a:p>
        </p:txBody>
      </p:sp>
      <p:sp>
        <p:nvSpPr>
          <p:cNvPr id="1700" name="テキスト ボックス 10"/>
          <p:cNvSpPr txBox="1"/>
          <p:nvPr/>
        </p:nvSpPr>
        <p:spPr>
          <a:xfrm>
            <a:off x="-59222" y="5693617"/>
            <a:ext cx="86409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４０％</a:t>
            </a:r>
          </a:p>
        </p:txBody>
      </p:sp>
      <p:sp>
        <p:nvSpPr>
          <p:cNvPr id="1701" name="正方形/長方形 27"/>
          <p:cNvSpPr/>
          <p:nvPr/>
        </p:nvSpPr>
        <p:spPr>
          <a:xfrm>
            <a:off x="726062" y="4854238"/>
            <a:ext cx="9051474" cy="396728"/>
          </a:xfrm>
          <a:prstGeom prst="rect">
            <a:avLst/>
          </a:prstGeom>
          <a:solidFill>
            <a:srgbClr val="CCE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02" name="正方形/長方形 28"/>
          <p:cNvSpPr/>
          <p:nvPr/>
        </p:nvSpPr>
        <p:spPr>
          <a:xfrm>
            <a:off x="776536" y="4860798"/>
            <a:ext cx="2492990" cy="369332"/>
          </a:xfrm>
          <a:prstGeom prst="rect">
            <a:avLst/>
          </a:prstGeom>
          <a:noFill/>
        </p:spPr>
        <p:txBody>
          <a:bodyPr wrap="none">
            <a:spAutoFit/>
          </a:bodyPr>
          <a:lstStyle/>
          <a:p>
            <a:pPr marL="0" marR="0" lvl="0" indent="0" algn="just" defTabSz="831535" rtl="0" eaLnBrk="1" fontAlgn="ctr"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都市再生整備計画事業</a:t>
            </a:r>
            <a:endParaRPr kumimoji="1" lang="ja-JP" altLang="en-US" sz="1800" b="1"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03" name="テキスト ボックス 94"/>
          <p:cNvSpPr txBox="1"/>
          <p:nvPr/>
        </p:nvSpPr>
        <p:spPr>
          <a:xfrm>
            <a:off x="3152799" y="4902642"/>
            <a:ext cx="3664193" cy="331950"/>
          </a:xfrm>
          <a:prstGeom prst="rect">
            <a:avLst/>
          </a:prstGeom>
          <a:noFill/>
          <a:ln>
            <a:noFill/>
          </a:ln>
        </p:spPr>
        <p:txBody>
          <a:bodyPr wrap="square" rtlCol="0">
            <a:spAutoFit/>
          </a:body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（社会資本整備総合交付金、防災・安全交付金）</a:t>
            </a:r>
            <a:endParaRPr kumimoji="1" lang="zh-TW"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704" name="正方形/長方形 31"/>
          <p:cNvSpPr/>
          <p:nvPr/>
        </p:nvSpPr>
        <p:spPr>
          <a:xfrm>
            <a:off x="6733009" y="4941836"/>
            <a:ext cx="3096344" cy="307777"/>
          </a:xfrm>
          <a:prstGeom prst="rect">
            <a:avLst/>
          </a:prstGeom>
          <a:noFill/>
        </p:spPr>
        <p:txBody>
          <a:bodyPr wrap="square">
            <a:spAutoFit/>
          </a:bodyPr>
          <a:lstStyle/>
          <a:p>
            <a:pPr marL="0" marR="0" lvl="0" indent="0" algn="just" defTabSz="831535" rtl="0" eaLnBrk="1" fontAlgn="ctr"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地域の様々なまちづくりを支える交付金</a:t>
            </a:r>
            <a:endParaRPr kumimoji="1" lang="ja-JP" altLang="en-US" sz="1400" b="1"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05" name="テキスト ボックス 33"/>
          <p:cNvSpPr txBox="1"/>
          <p:nvPr/>
        </p:nvSpPr>
        <p:spPr>
          <a:xfrm>
            <a:off x="746246" y="5284316"/>
            <a:ext cx="8887274" cy="1553362"/>
          </a:xfrm>
          <a:prstGeom prst="rect">
            <a:avLst/>
          </a:prstGeom>
          <a:noFill/>
          <a:ln w="28575">
            <a:noFill/>
          </a:ln>
        </p:spPr>
        <p:txBody>
          <a:bodyPr wrap="square" rtlCol="0" anchor="t" anchorCtr="0">
            <a:noAutofit/>
          </a:bodyPr>
          <a:lstStyle>
            <a:defPPr>
              <a:defRPr lang="ja-JP"/>
            </a:defPPr>
            <a:lvl1pPr>
              <a:lnSpc>
                <a:spcPts val="2200"/>
              </a:lnSpc>
              <a:defRPr sz="1400">
                <a:solidFill>
                  <a:prstClr val="black"/>
                </a:solidFill>
                <a:latin typeface="+mn-ea"/>
                <a:ea typeface="+mn-ea"/>
              </a:defRPr>
            </a:lvl1p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○平成</a:t>
            </a: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16</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年度に創設され「まちづくり交付金」として親しまれていた、自由度の高い交付金です。</a:t>
            </a:r>
          </a:p>
          <a:p>
            <a:pPr marL="0" marR="0" lvl="0" indent="0" algn="l" defTabSz="914400" rtl="0" eaLnBrk="1" fontAlgn="base" latinLnBrk="0" hangingPunct="1">
              <a:lnSpc>
                <a:spcPts val="22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○支援対象は、様々な</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公共施設のみならず、都市施設、まちづくりの調査や、社会実験といったソフト事業も実施できます</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2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令和６年度の制度拡充（施行地区関連）</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2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社会資本整備総合交付金：</a:t>
            </a:r>
            <a:r>
              <a:rPr lang="ja-JP" altLang="en-US" sz="1100" dirty="0">
                <a:solidFill>
                  <a:srgbClr val="FF0000"/>
                </a:solidFill>
                <a:latin typeface="Meiryo UI" panose="020B0604030504040204" pitchFamily="50" charset="-128"/>
                <a:ea typeface="Meiryo UI" panose="020B0604030504040204" pitchFamily="50" charset="-128"/>
              </a:rPr>
              <a:t>産業促進区域</a:t>
            </a:r>
            <a:r>
              <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lang="ja-JP" altLang="en-US" sz="1100" dirty="0">
                <a:solidFill>
                  <a:srgbClr val="FF0000"/>
                </a:solidFill>
                <a:latin typeface="Meiryo UI" panose="020B0604030504040204" pitchFamily="50" charset="-128"/>
                <a:ea typeface="Meiryo UI" panose="020B0604030504040204" pitchFamily="50" charset="-128"/>
              </a:rPr>
              <a:t>市街化</a:t>
            </a:r>
            <a:r>
              <a:rPr kumimoji="1" lang="ja-JP" altLang="en-US"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区域等外を含む</a:t>
            </a:r>
            <a:r>
              <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を施行地区に追加。</a:t>
            </a:r>
            <a:br>
              <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br>
            <a:r>
              <a:rPr kumimoji="1" lang="ja-JP" altLang="en-US"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防災・安全交付金          ：市街化調整区域・非線引き白地地域 を施行地区に追加。</a:t>
            </a: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a:cs typeface="+mn-cs"/>
              </a:rPr>
              <a:t>　</a:t>
            </a:r>
            <a:endParaRPr kumimoji="1" lang="ja-JP" altLang="en-US" sz="1200" b="0" i="0" u="none" strike="noStrike" kern="1200" cap="none" spc="0" normalizeH="0" baseline="30000" noProof="0" dirty="0">
              <a:ln>
                <a:noFill/>
              </a:ln>
              <a:solidFill>
                <a:prstClr val="black"/>
              </a:solidFill>
              <a:effectLst/>
              <a:uLnTx/>
              <a:uFillTx/>
              <a:latin typeface="Arial" charset="0"/>
              <a:ea typeface="ＭＳ Ｐゴシック" pitchFamily="50" charset="-128"/>
              <a:cs typeface="+mn-cs"/>
            </a:endParaRPr>
          </a:p>
        </p:txBody>
      </p:sp>
      <p:sp>
        <p:nvSpPr>
          <p:cNvPr id="1706" name="テキスト ボックス 94"/>
          <p:cNvSpPr txBox="1"/>
          <p:nvPr/>
        </p:nvSpPr>
        <p:spPr>
          <a:xfrm>
            <a:off x="806013" y="1419506"/>
            <a:ext cx="4454236" cy="2529492"/>
          </a:xfrm>
          <a:prstGeom prst="rect">
            <a:avLst/>
          </a:prstGeom>
          <a:solidFill>
            <a:schemeClr val="bg1"/>
          </a:solidFill>
          <a:ln w="28575">
            <a:solidFill>
              <a:srgbClr val="FFCCCC"/>
            </a:solidFill>
          </a:ln>
        </p:spPr>
        <p:txBody>
          <a:bodyPr wrap="square" rtlCol="0" anchor="b" anchorCtr="0">
            <a:noAutofit/>
          </a:bodyPr>
          <a:lstStyle/>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都市機能誘導区域・居住誘導区域内等</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地域生活拠点</a:t>
            </a: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都市計画区域外</a:t>
            </a: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に限定し、集中支援</a:t>
            </a:r>
            <a:endParaRPr kumimoji="1" lang="en-US" altLang="zh-TW"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国費</a:t>
            </a:r>
            <a:r>
              <a:rPr kumimoji="1" lang="zh-TW"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率</a:t>
            </a: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５０％</a:t>
            </a:r>
            <a:r>
              <a:rPr kumimoji="1" lang="en-US" altLang="zh-TW"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zh-TW"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都市機能誘導区域</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等、地域生活拠点</a:t>
            </a: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endParaRPr kumimoji="1" lang="en-US" altLang="zh-TW"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zh-TW"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４５％</a:t>
            </a:r>
            <a:r>
              <a:rPr kumimoji="1" lang="en-US" altLang="zh-TW"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居住誘導区域等</a:t>
            </a: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endPar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○拡充措置として</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5600" marR="0" lvl="0" indent="-35560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・病院、学校、図書館、子育て支援施設（誘導施設）など、</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幅広い施設整備が可能</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都道府県等、民間事業者</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へ</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も直接支援可能に</a:t>
            </a:r>
          </a:p>
          <a:p>
            <a:pPr marL="355600" marR="0" lvl="0" indent="-355600" algn="l" defTabSz="914400" rtl="0" eaLnBrk="1" fontAlgn="base" latinLnBrk="0" hangingPunct="1">
              <a:lnSpc>
                <a:spcPts val="2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居住誘導に関する取り組み</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が支援対象に</a:t>
            </a:r>
            <a:endParaRPr kumimoji="1" lang="en-US" altLang="zh-TW"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07" name="正方形/長方形 43"/>
          <p:cNvSpPr/>
          <p:nvPr/>
        </p:nvSpPr>
        <p:spPr>
          <a:xfrm>
            <a:off x="5359648" y="938208"/>
            <a:ext cx="4417888" cy="808394"/>
          </a:xfrm>
          <a:prstGeom prst="rect">
            <a:avLst/>
          </a:prstGeom>
          <a:solidFill>
            <a:srgbClr val="CCFF99"/>
          </a:solidFill>
          <a:ln w="28575">
            <a:solidFill>
              <a:srgbClr val="CCFF99"/>
            </a:solidFill>
          </a:ln>
        </p:spPr>
        <p:txBody>
          <a:bodyPr wrap="square">
            <a:noAutofit/>
          </a:bodyPr>
          <a:lstStyle/>
          <a:p>
            <a:pPr marL="0" marR="0" lvl="0" indent="0" algn="just" defTabSz="831535" rtl="0" eaLnBrk="1" fontAlgn="ctr"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まちなかウォーカブル推進事業</a:t>
            </a:r>
            <a:endParaRPr kumimoji="1" lang="ja-JP" altLang="en-US" sz="1800" b="1"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08" name="テキスト ボックス 94"/>
          <p:cNvSpPr txBox="1"/>
          <p:nvPr/>
        </p:nvSpPr>
        <p:spPr>
          <a:xfrm>
            <a:off x="5341788" y="1171406"/>
            <a:ext cx="3888432" cy="374461"/>
          </a:xfrm>
          <a:prstGeom prst="rect">
            <a:avLst/>
          </a:prstGeom>
          <a:noFill/>
          <a:ln>
            <a:noFill/>
          </a:ln>
        </p:spPr>
        <p:txBody>
          <a:bodyPr wrap="square" rtlCol="0">
            <a:noAutofit/>
          </a:body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（社会資本整備総合交付金 及び 個別補助金）</a:t>
            </a:r>
            <a:endParaRPr kumimoji="1" lang="zh-TW"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709" name="テキスト ボックス 47"/>
          <p:cNvSpPr txBox="1"/>
          <p:nvPr/>
        </p:nvSpPr>
        <p:spPr>
          <a:xfrm>
            <a:off x="6658428" y="3543616"/>
            <a:ext cx="3138394" cy="820322"/>
          </a:xfrm>
          <a:prstGeom prst="rect">
            <a:avLst/>
          </a:prstGeom>
          <a:solidFill>
            <a:schemeClr val="bg1"/>
          </a:solidFill>
          <a:ln w="28575">
            <a:solidFill>
              <a:srgbClr val="9C9CDF"/>
            </a:solidFill>
          </a:ln>
        </p:spPr>
        <p:txBody>
          <a:bodyPr wrap="square" lIns="72000" rIns="72000" rtlCol="0" anchor="b"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都市再生緊急整備地域</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（指定から</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年以内）</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歴史的風致維持向上計画</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（認定から</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年以内）</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脱炭素先行地域</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（公表から</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年以内）</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12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国費率４５％</a:t>
            </a:r>
            <a:endParaRPr kumimoji="1" lang="en-US" altLang="ja-JP" sz="12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1710" name="正方形/長方形 46"/>
          <p:cNvSpPr/>
          <p:nvPr/>
        </p:nvSpPr>
        <p:spPr>
          <a:xfrm>
            <a:off x="6658427" y="3255841"/>
            <a:ext cx="3138395" cy="338554"/>
          </a:xfrm>
          <a:prstGeom prst="rect">
            <a:avLst/>
          </a:prstGeom>
          <a:solidFill>
            <a:srgbClr val="9C9CDF"/>
          </a:solidFill>
          <a:ln w="28575">
            <a:noFill/>
          </a:ln>
        </p:spPr>
        <p:txBody>
          <a:bodyPr wrap="square">
            <a:spAutoFit/>
          </a:bodyPr>
          <a:lstStyle/>
          <a:p>
            <a:pPr marL="0" marR="0" lvl="0" indent="0" algn="just" defTabSz="831535" rtl="0" eaLnBrk="1" fontAlgn="ctr"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都市再生整備計画事業の嵩上げ</a:t>
            </a:r>
            <a:endParaRPr kumimoji="1" lang="ja-JP" altLang="en-US" sz="1600" b="1"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11" name="右矢印 48"/>
          <p:cNvSpPr/>
          <p:nvPr/>
        </p:nvSpPr>
        <p:spPr>
          <a:xfrm rot="5400000" flipH="1">
            <a:off x="6734573" y="4221544"/>
            <a:ext cx="579478" cy="678050"/>
          </a:xfrm>
          <a:prstGeom prst="rightArrow">
            <a:avLst/>
          </a:prstGeom>
          <a:solidFill>
            <a:srgbClr val="9C9CD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12" name="正方形/長方形 49"/>
          <p:cNvSpPr/>
          <p:nvPr/>
        </p:nvSpPr>
        <p:spPr>
          <a:xfrm>
            <a:off x="7392827" y="4464293"/>
            <a:ext cx="2040630" cy="451406"/>
          </a:xfrm>
          <a:prstGeom prst="rect">
            <a:avLst/>
          </a:prstGeom>
          <a:solidFill>
            <a:schemeClr val="bg1"/>
          </a:solidFill>
          <a:ln w="38100">
            <a:solidFill>
              <a:srgbClr val="9C9CDF"/>
            </a:solidFill>
          </a:ln>
        </p:spPr>
        <p:txBody>
          <a:bodyPr wrap="square">
            <a:spAutoFit/>
          </a:bodyPr>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政策的に重要な地域の</a:t>
            </a:r>
            <a:endPar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嵩上げ措置</a:t>
            </a:r>
          </a:p>
        </p:txBody>
      </p:sp>
      <p:sp>
        <p:nvSpPr>
          <p:cNvPr id="1713" name="正方形/長方形 51"/>
          <p:cNvSpPr/>
          <p:nvPr/>
        </p:nvSpPr>
        <p:spPr>
          <a:xfrm>
            <a:off x="5318212" y="1463481"/>
            <a:ext cx="4493017" cy="307777"/>
          </a:xfrm>
          <a:prstGeom prst="rect">
            <a:avLst/>
          </a:prstGeom>
          <a:noFill/>
        </p:spPr>
        <p:txBody>
          <a:bodyPr wrap="square">
            <a:spAutoFit/>
          </a:bodyPr>
          <a:lstStyle/>
          <a:p>
            <a:pPr marL="0" marR="0" lvl="0" indent="0" algn="just" defTabSz="831535" rtl="0" eaLnBrk="1" fontAlgn="ctr" latinLnBrk="0" hangingPunct="1">
              <a:lnSpc>
                <a:spcPct val="100000"/>
              </a:lnSpc>
              <a:spcBef>
                <a:spcPts val="0"/>
              </a:spcBef>
              <a:spcAft>
                <a:spcPts val="0"/>
              </a:spcAft>
              <a:buClrTx/>
              <a:buSzTx/>
              <a:buFontTx/>
              <a:buNone/>
              <a:tabLst/>
              <a:defRPr/>
            </a:pPr>
            <a:r>
              <a:rPr kumimoji="1" lang="ja-JP" altLang="en-US" sz="1400" b="1" i="0" u="none" strike="noStrike" kern="1200" cap="none" spc="-5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「居心地が良く歩きたくなる」</a:t>
            </a:r>
            <a:r>
              <a:rPr kumimoji="1" lang="ja-JP" altLang="en-US" sz="1400" b="1" i="0" u="none" strike="noStrike" kern="1200" cap="none" spc="-5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n-cs"/>
              </a:rPr>
              <a:t>まちなかづ</a:t>
            </a:r>
            <a:r>
              <a:rPr kumimoji="1" lang="ja-JP" altLang="en-US" sz="1400" b="1" i="0" u="none" strike="noStrike" kern="1200" cap="none" spc="-5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くりに対し集中的支援</a:t>
            </a:r>
          </a:p>
        </p:txBody>
      </p:sp>
      <p:sp>
        <p:nvSpPr>
          <p:cNvPr id="1714" name="右矢印 39"/>
          <p:cNvSpPr/>
          <p:nvPr/>
        </p:nvSpPr>
        <p:spPr>
          <a:xfrm rot="16200000" flipV="1">
            <a:off x="3046930" y="4051879"/>
            <a:ext cx="989261" cy="607598"/>
          </a:xfrm>
          <a:prstGeom prst="rightArrow">
            <a:avLst/>
          </a:prstGeom>
          <a:solidFill>
            <a:srgbClr val="FFCCC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15" name="右矢印 42"/>
          <p:cNvSpPr/>
          <p:nvPr/>
        </p:nvSpPr>
        <p:spPr>
          <a:xfrm rot="16200000" flipV="1">
            <a:off x="4860173" y="3535883"/>
            <a:ext cx="1835746" cy="745185"/>
          </a:xfrm>
          <a:prstGeom prst="rightArrow">
            <a:avLst/>
          </a:prstGeom>
          <a:solidFill>
            <a:srgbClr val="CCFF99"/>
          </a:solidFill>
          <a:ln w="6350">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16" name="正方形/長方形 34"/>
          <p:cNvSpPr/>
          <p:nvPr/>
        </p:nvSpPr>
        <p:spPr>
          <a:xfrm>
            <a:off x="775604" y="943837"/>
            <a:ext cx="4483387" cy="681904"/>
          </a:xfrm>
          <a:prstGeom prst="rect">
            <a:avLst/>
          </a:prstGeom>
          <a:solidFill>
            <a:srgbClr val="FFCCC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17" name="正方形/長方形 36"/>
          <p:cNvSpPr/>
          <p:nvPr/>
        </p:nvSpPr>
        <p:spPr>
          <a:xfrm>
            <a:off x="762310" y="957182"/>
            <a:ext cx="2954655" cy="369332"/>
          </a:xfrm>
          <a:prstGeom prst="rect">
            <a:avLst/>
          </a:prstGeom>
          <a:noFill/>
        </p:spPr>
        <p:txBody>
          <a:bodyPr wrap="none">
            <a:spAutoFit/>
          </a:bodyPr>
          <a:lstStyle/>
          <a:p>
            <a:pPr marL="0" marR="0" lvl="0" indent="0" algn="just" defTabSz="831535" rtl="0" eaLnBrk="1" fontAlgn="ctr"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都市構造再編集中支援事業</a:t>
            </a:r>
            <a:endParaRPr kumimoji="1" lang="ja-JP" altLang="en-US" sz="1800" b="1"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18" name="テキスト ボックス 94"/>
          <p:cNvSpPr txBox="1"/>
          <p:nvPr/>
        </p:nvSpPr>
        <p:spPr>
          <a:xfrm>
            <a:off x="3685382" y="974281"/>
            <a:ext cx="1573610" cy="331950"/>
          </a:xfrm>
          <a:prstGeom prst="rect">
            <a:avLst/>
          </a:prstGeom>
          <a:noFill/>
          <a:ln>
            <a:noFill/>
          </a:ln>
        </p:spPr>
        <p:txBody>
          <a:bodyPr wrap="square" rtlCol="0">
            <a:spAutoFit/>
          </a:body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（個別補助金）</a:t>
            </a:r>
            <a:endParaRPr kumimoji="1" lang="zh-TW"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719" name="正方形/長方形 40"/>
          <p:cNvSpPr/>
          <p:nvPr/>
        </p:nvSpPr>
        <p:spPr>
          <a:xfrm>
            <a:off x="775604" y="1348742"/>
            <a:ext cx="4393420" cy="307777"/>
          </a:xfrm>
          <a:prstGeom prst="rect">
            <a:avLst/>
          </a:prstGeom>
          <a:noFill/>
        </p:spPr>
        <p:txBody>
          <a:bodyPr wrap="square">
            <a:spAutoFit/>
          </a:bodyPr>
          <a:lstStyle/>
          <a:p>
            <a:pPr marL="0" marR="0" lvl="0" indent="0" algn="just" defTabSz="831535" rtl="0" eaLnBrk="1" fontAlgn="ctr"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立地適正化計画に基づく取組等に対し集中的支援</a:t>
            </a:r>
          </a:p>
        </p:txBody>
      </p:sp>
      <p:sp>
        <p:nvSpPr>
          <p:cNvPr id="1720" name="正方形/長方形 38"/>
          <p:cNvSpPr/>
          <p:nvPr/>
        </p:nvSpPr>
        <p:spPr>
          <a:xfrm>
            <a:off x="906101" y="4110460"/>
            <a:ext cx="2331940" cy="630942"/>
          </a:xfrm>
          <a:prstGeom prst="rect">
            <a:avLst/>
          </a:prstGeom>
          <a:solidFill>
            <a:schemeClr val="bg1"/>
          </a:solidFill>
          <a:ln w="38100">
            <a:solidFill>
              <a:srgbClr val="FFCCCC"/>
            </a:solidFill>
          </a:ln>
        </p:spPr>
        <p:txBody>
          <a:bodyPr wrap="square">
            <a:spAutoFit/>
          </a:bodyPr>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立地適正化計画に基づく</a:t>
            </a:r>
            <a:endPar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まちづくりに対する</a:t>
            </a:r>
            <a:endPar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嵩上げ・拡充措置</a:t>
            </a:r>
            <a:endPar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1721" name="正方形/長方形 50"/>
          <p:cNvSpPr/>
          <p:nvPr/>
        </p:nvSpPr>
        <p:spPr>
          <a:xfrm>
            <a:off x="4216296" y="4104676"/>
            <a:ext cx="2229761" cy="630942"/>
          </a:xfrm>
          <a:prstGeom prst="rect">
            <a:avLst/>
          </a:prstGeom>
          <a:solidFill>
            <a:schemeClr val="bg1"/>
          </a:solidFill>
          <a:ln w="38100">
            <a:solidFill>
              <a:srgbClr val="CCFF99"/>
            </a:solidFill>
          </a:ln>
        </p:spPr>
        <p:txBody>
          <a:bodyPr wrap="square">
            <a:spAutoFit/>
          </a:bodyPr>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「居心地が良く歩きたくなる」</a:t>
            </a:r>
            <a:endPar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1400" b="1" i="0" u="none" strike="noStrike" kern="1200" cap="none" spc="0" normalizeH="0" baseline="0" noProof="0" dirty="0" err="1">
                <a:ln>
                  <a:noFill/>
                </a:ln>
                <a:effectLst/>
                <a:uLnTx/>
                <a:uFillTx/>
                <a:latin typeface="Meiryo UI" panose="020B0604030504040204" pitchFamily="50" charset="-128"/>
                <a:ea typeface="Meiryo UI" panose="020B0604030504040204" pitchFamily="50" charset="-128"/>
                <a:cs typeface="+mn-cs"/>
              </a:rPr>
              <a:t>まちなかづ</a:t>
            </a: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くりに対する</a:t>
            </a:r>
            <a:endPar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嵩上げ・拡充措置</a:t>
            </a:r>
          </a:p>
        </p:txBody>
      </p:sp>
      <p:sp>
        <p:nvSpPr>
          <p:cNvPr id="1722" name="テキスト ボックス 3"/>
          <p:cNvSpPr txBox="1">
            <a:spLocks noChangeArrowheads="1"/>
          </p:cNvSpPr>
          <p:nvPr/>
        </p:nvSpPr>
        <p:spPr>
          <a:xfrm>
            <a:off x="84970" y="548680"/>
            <a:ext cx="9692566" cy="307777"/>
          </a:xfrm>
          <a:prstGeom prst="rect">
            <a:avLst/>
          </a:prstGeom>
          <a:solidFill>
            <a:srgbClr val="FFFFCC"/>
          </a:solidFill>
          <a:ln w="9525">
            <a:noFill/>
            <a:miter lim="800000"/>
            <a:headEnd/>
            <a:tailEnd/>
          </a:ln>
        </p:spPr>
        <p:txBody>
          <a:bodyPr wrap="square">
            <a:spAutoFit/>
          </a:bodyPr>
          <a:lstStyle>
            <a:defPPr>
              <a:defRPr lang="ja-JP"/>
            </a:defPPr>
            <a:lvl1pPr>
              <a:defRPr sz="1400">
                <a:solidFill>
                  <a:prstClr val="black"/>
                </a:solidFill>
                <a:latin typeface="Meiryo UI" panose="020B0604030504040204" pitchFamily="50" charset="-128"/>
                <a:ea typeface="Meiryo UI" panose="020B0604030504040204" pitchFamily="50"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都市再生整備計画関連事業は、様々な政策目的に応じて、嵩上げ・拡充措置が設けられています。</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スライド番号プレースホルダー 2">
            <a:extLst>
              <a:ext uri="{FF2B5EF4-FFF2-40B4-BE49-F238E27FC236}">
                <a16:creationId xmlns:a16="http://schemas.microsoft.com/office/drawing/2014/main" id="{6DF28472-0278-23A7-078A-0A00F922AA42}"/>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16</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11220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5" name="タイトル 1"/>
          <p:cNvSpPr>
            <a:spLocks noGrp="1"/>
          </p:cNvSpPr>
          <p:nvPr>
            <p:ph type="title"/>
          </p:nvPr>
        </p:nvSpPr>
        <p:spPr/>
        <p:txBody>
          <a:bodyPr/>
          <a:lstStyle/>
          <a:p>
            <a:r>
              <a:rPr kumimoji="1" lang="ja-JP" altLang="en-US" dirty="0"/>
              <a:t>（参考）制度の変遷</a:t>
            </a:r>
          </a:p>
        </p:txBody>
      </p:sp>
      <p:grpSp>
        <p:nvGrpSpPr>
          <p:cNvPr id="59" name="グループ化 58"/>
          <p:cNvGrpSpPr/>
          <p:nvPr/>
        </p:nvGrpSpPr>
        <p:grpSpPr>
          <a:xfrm>
            <a:off x="175974" y="647717"/>
            <a:ext cx="10211892" cy="6049177"/>
            <a:chOff x="175974" y="647717"/>
            <a:chExt cx="10211892" cy="6049177"/>
          </a:xfrm>
        </p:grpSpPr>
        <p:cxnSp>
          <p:nvCxnSpPr>
            <p:cNvPr id="60" name="直線コネクタ 4"/>
            <p:cNvCxnSpPr/>
            <p:nvPr/>
          </p:nvCxnSpPr>
          <p:spPr>
            <a:xfrm>
              <a:off x="6970780" y="3421842"/>
              <a:ext cx="390042" cy="0"/>
            </a:xfrm>
            <a:prstGeom prst="line">
              <a:avLst/>
            </a:prstGeom>
            <a:noFill/>
            <a:ln w="28575" cap="flat" cmpd="sng" algn="ctr">
              <a:solidFill>
                <a:sysClr val="windowText" lastClr="000000">
                  <a:lumMod val="50000"/>
                  <a:lumOff val="50000"/>
                </a:sysClr>
              </a:solidFill>
              <a:prstDash val="sysDot"/>
            </a:ln>
            <a:effectLst/>
          </p:spPr>
        </p:cxnSp>
        <p:sp>
          <p:nvSpPr>
            <p:cNvPr id="61" name="正方形/長方形 5"/>
            <p:cNvSpPr/>
            <p:nvPr/>
          </p:nvSpPr>
          <p:spPr>
            <a:xfrm>
              <a:off x="3282306" y="1531548"/>
              <a:ext cx="4274068" cy="4988016"/>
            </a:xfrm>
            <a:prstGeom prst="rect">
              <a:avLst/>
            </a:prstGeom>
            <a:solidFill>
              <a:srgbClr val="DBEEF4"/>
            </a:solidFill>
            <a:ln w="19050" cap="flat" cmpd="sng" algn="ctr">
              <a:solidFill>
                <a:sysClr val="windowText" lastClr="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2" name="正方形/長方形 6"/>
            <p:cNvSpPr/>
            <p:nvPr/>
          </p:nvSpPr>
          <p:spPr>
            <a:xfrm>
              <a:off x="7664062" y="3421842"/>
              <a:ext cx="2052566" cy="1211911"/>
            </a:xfrm>
            <a:prstGeom prst="rect">
              <a:avLst/>
            </a:prstGeom>
            <a:solidFill>
              <a:srgbClr val="CCFF33"/>
            </a:solidFill>
            <a:ln w="19050" cap="flat" cmpd="sng" algn="ctr">
              <a:solidFill>
                <a:sysClr val="windowText" lastClr="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3" name="正方形/長方形 7"/>
            <p:cNvSpPr/>
            <p:nvPr/>
          </p:nvSpPr>
          <p:spPr>
            <a:xfrm>
              <a:off x="5452972" y="4612901"/>
              <a:ext cx="4263656" cy="1906663"/>
            </a:xfrm>
            <a:prstGeom prst="rect">
              <a:avLst/>
            </a:prstGeom>
            <a:solidFill>
              <a:srgbClr val="FFCCCC"/>
            </a:solidFill>
            <a:ln w="19050" cap="flat" cmpd="sng" algn="ctr">
              <a:solidFill>
                <a:sysClr val="windowText" lastClr="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4" name="正方形/長方形 8"/>
            <p:cNvSpPr/>
            <p:nvPr/>
          </p:nvSpPr>
          <p:spPr>
            <a:xfrm>
              <a:off x="3284183" y="647717"/>
              <a:ext cx="3661504" cy="1013637"/>
            </a:xfrm>
            <a:prstGeom prst="rect">
              <a:avLst/>
            </a:prstGeom>
            <a:solidFill>
              <a:srgbClr val="F79646">
                <a:lumMod val="40000"/>
                <a:lumOff val="60000"/>
              </a:srgbClr>
            </a:solidFill>
            <a:ln w="19050" cap="flat" cmpd="sng" algn="ctr">
              <a:solidFill>
                <a:sysClr val="windowText" lastClr="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5" name="テキスト ボックス 9"/>
            <p:cNvSpPr txBox="1"/>
            <p:nvPr/>
          </p:nvSpPr>
          <p:spPr>
            <a:xfrm>
              <a:off x="3045933" y="857677"/>
              <a:ext cx="3883869" cy="307776"/>
            </a:xfrm>
            <a:prstGeom prst="rect">
              <a:avLst/>
            </a:prstGeom>
            <a:noFill/>
            <a:ln>
              <a:no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まちづくり交付金事業</a:t>
              </a:r>
            </a:p>
          </p:txBody>
        </p:sp>
        <p:sp>
          <p:nvSpPr>
            <p:cNvPr id="66" name="テキスト ボックス 10"/>
            <p:cNvSpPr txBox="1"/>
            <p:nvPr/>
          </p:nvSpPr>
          <p:spPr>
            <a:xfrm>
              <a:off x="2332380" y="663582"/>
              <a:ext cx="945362" cy="169277"/>
            </a:xfrm>
            <a:prstGeom prst="rect">
              <a:avLst/>
            </a:prstGeom>
            <a:solidFill>
              <a:schemeClr val="tx1">
                <a:lumMod val="65000"/>
                <a:lumOff val="35000"/>
              </a:schemeClr>
            </a:solidFill>
          </p:spPr>
          <p:txBody>
            <a:bodyPr wrap="square" lIns="36000" tIns="0" rIns="36000" bIns="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Ｈ</a:t>
              </a:r>
              <a:r>
                <a:rPr kumimoji="0"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16</a:t>
              </a: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年度</a:t>
              </a:r>
            </a:p>
          </p:txBody>
        </p:sp>
        <p:sp>
          <p:nvSpPr>
            <p:cNvPr id="67" name="テキスト ボックス 11"/>
            <p:cNvSpPr txBox="1"/>
            <p:nvPr/>
          </p:nvSpPr>
          <p:spPr>
            <a:xfrm>
              <a:off x="3059879" y="1773012"/>
              <a:ext cx="3898236" cy="307776"/>
            </a:xfrm>
            <a:prstGeom prst="rect">
              <a:avLst/>
            </a:prstGeom>
            <a:noFill/>
            <a:ln>
              <a:noFill/>
            </a:ln>
          </p:spPr>
          <p:txBody>
            <a:bodyPr wrap="square" rtlCol="0" anchor="ctr">
              <a:spAutoFit/>
            </a:bodyPr>
            <a:lstStyle/>
            <a:p>
              <a:pPr lvl="0" algn="ctr" fontAlgn="base">
                <a:spcBef>
                  <a:spcPct val="0"/>
                </a:spcBef>
                <a:spcAft>
                  <a:spcPct val="0"/>
                </a:spcAft>
                <a:defRPr/>
              </a:pPr>
              <a:r>
                <a:rPr kumimoji="0" lang="ja-JP" altLang="en-US" sz="1400" b="1" kern="0" dirty="0">
                  <a:solidFill>
                    <a:prstClr val="black"/>
                  </a:solidFill>
                  <a:latin typeface="Meiryo UI" panose="020B0604030504040204" pitchFamily="50" charset="-128"/>
                  <a:ea typeface="Meiryo UI" panose="020B0604030504040204" pitchFamily="50" charset="-128"/>
                </a:rPr>
                <a:t>都市再生整備計画事業</a:t>
              </a:r>
              <a:endPar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8" name="テキスト ボックス 12"/>
            <p:cNvSpPr txBox="1"/>
            <p:nvPr/>
          </p:nvSpPr>
          <p:spPr>
            <a:xfrm>
              <a:off x="2368106" y="1687174"/>
              <a:ext cx="922278" cy="169277"/>
            </a:xfrm>
            <a:prstGeom prst="rect">
              <a:avLst/>
            </a:prstGeom>
            <a:solidFill>
              <a:schemeClr val="tx1">
                <a:lumMod val="65000"/>
                <a:lumOff val="35000"/>
              </a:schemeClr>
            </a:solidFill>
          </p:spPr>
          <p:txBody>
            <a:bodyPr wrap="square" lIns="36000" tIns="0" rIns="36000" bIns="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Ｈ</a:t>
              </a:r>
              <a:r>
                <a:rPr kumimoji="0"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22</a:t>
              </a: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年度</a:t>
              </a:r>
            </a:p>
          </p:txBody>
        </p:sp>
        <p:sp>
          <p:nvSpPr>
            <p:cNvPr id="69" name="テキスト ボックス 13"/>
            <p:cNvSpPr txBox="1"/>
            <p:nvPr/>
          </p:nvSpPr>
          <p:spPr>
            <a:xfrm>
              <a:off x="1905953" y="4624586"/>
              <a:ext cx="909635" cy="169277"/>
            </a:xfrm>
            <a:prstGeom prst="rect">
              <a:avLst/>
            </a:prstGeom>
            <a:solidFill>
              <a:schemeClr val="tx1">
                <a:lumMod val="65000"/>
                <a:lumOff val="35000"/>
              </a:schemeClr>
            </a:solidFill>
          </p:spPr>
          <p:txBody>
            <a:bodyPr wrap="square" lIns="36000" tIns="0" rIns="36000" bIns="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R2</a:t>
              </a: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年度</a:t>
              </a:r>
            </a:p>
          </p:txBody>
        </p:sp>
        <p:sp>
          <p:nvSpPr>
            <p:cNvPr id="70" name="テキスト ボックス 15"/>
            <p:cNvSpPr txBox="1"/>
            <p:nvPr/>
          </p:nvSpPr>
          <p:spPr>
            <a:xfrm>
              <a:off x="7536452" y="3499890"/>
              <a:ext cx="2318568" cy="307776"/>
            </a:xfrm>
            <a:prstGeom prst="rect">
              <a:avLst/>
            </a:prstGeom>
            <a:noFill/>
            <a:ln>
              <a:no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都市機能立地支援事業</a:t>
              </a:r>
            </a:p>
          </p:txBody>
        </p:sp>
        <p:sp>
          <p:nvSpPr>
            <p:cNvPr id="71" name="テキスト ボックス 16"/>
            <p:cNvSpPr txBox="1"/>
            <p:nvPr/>
          </p:nvSpPr>
          <p:spPr>
            <a:xfrm>
              <a:off x="2788937" y="2003074"/>
              <a:ext cx="4591834" cy="307776"/>
            </a:xfrm>
            <a:prstGeom prst="rect">
              <a:avLst/>
            </a:prstGeom>
            <a:noFill/>
            <a:ln>
              <a:noFill/>
            </a:ln>
          </p:spPr>
          <p:txBody>
            <a:bodyPr wrap="square" rtlCol="0" anchor="ctr">
              <a:spAutoFit/>
            </a:bodyPr>
            <a:lstStyle/>
            <a:p>
              <a:pPr algn="ctr" fontAlgn="base">
                <a:spcBef>
                  <a:spcPct val="0"/>
                </a:spcBef>
                <a:spcAft>
                  <a:spcPct val="0"/>
                </a:spcAft>
                <a:defRPr/>
              </a:pP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400" b="1" kern="0" dirty="0">
                  <a:solidFill>
                    <a:prstClr val="black"/>
                  </a:solidFill>
                  <a:latin typeface="Meiryo UI" panose="020B0604030504040204" pitchFamily="50" charset="-128"/>
                  <a:ea typeface="Meiryo UI" panose="020B0604030504040204" pitchFamily="50" charset="-128"/>
                </a:rPr>
                <a:t>社会資本整備総合交付金</a:t>
              </a: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endParaRPr kumimoji="0" lang="en-US" altLang="ja-JP"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2" name="テキスト ボックス 17"/>
            <p:cNvSpPr txBox="1"/>
            <p:nvPr/>
          </p:nvSpPr>
          <p:spPr>
            <a:xfrm>
              <a:off x="2368106" y="3436618"/>
              <a:ext cx="922278" cy="169277"/>
            </a:xfrm>
            <a:prstGeom prst="rect">
              <a:avLst/>
            </a:prstGeom>
            <a:solidFill>
              <a:schemeClr val="tx1">
                <a:lumMod val="65000"/>
                <a:lumOff val="35000"/>
              </a:schemeClr>
            </a:solidFill>
          </p:spPr>
          <p:txBody>
            <a:bodyPr wrap="square" lIns="36000" tIns="0" rIns="36000" bIns="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Ｈ</a:t>
              </a:r>
              <a:r>
                <a:rPr kumimoji="0"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26</a:t>
              </a: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年度</a:t>
              </a:r>
            </a:p>
          </p:txBody>
        </p:sp>
        <p:sp>
          <p:nvSpPr>
            <p:cNvPr id="73" name="テキスト ボックス 18"/>
            <p:cNvSpPr txBox="1"/>
            <p:nvPr/>
          </p:nvSpPr>
          <p:spPr>
            <a:xfrm>
              <a:off x="3978881" y="1099296"/>
              <a:ext cx="3072959" cy="246222"/>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事業主体：市町村等</a:t>
              </a:r>
            </a:p>
          </p:txBody>
        </p:sp>
        <p:sp>
          <p:nvSpPr>
            <p:cNvPr id="74" name="テキスト ボックス 19"/>
            <p:cNvSpPr txBox="1"/>
            <p:nvPr/>
          </p:nvSpPr>
          <p:spPr>
            <a:xfrm>
              <a:off x="3991200" y="2231860"/>
              <a:ext cx="2847697" cy="246222"/>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事業主体：市町村等</a:t>
              </a:r>
            </a:p>
          </p:txBody>
        </p:sp>
        <p:sp>
          <p:nvSpPr>
            <p:cNvPr id="75" name="テキスト ボックス 20"/>
            <p:cNvSpPr txBox="1"/>
            <p:nvPr/>
          </p:nvSpPr>
          <p:spPr>
            <a:xfrm>
              <a:off x="7505976" y="3734099"/>
              <a:ext cx="2387659" cy="246222"/>
            </a:xfrm>
            <a:prstGeom prst="rect">
              <a:avLst/>
            </a:prstGeom>
            <a:noFill/>
            <a:ln>
              <a:no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事業主体：民間事業者等</a:t>
              </a:r>
            </a:p>
          </p:txBody>
        </p:sp>
        <p:sp>
          <p:nvSpPr>
            <p:cNvPr id="76" name="テキスト ボックス 21"/>
            <p:cNvSpPr txBox="1"/>
            <p:nvPr/>
          </p:nvSpPr>
          <p:spPr>
            <a:xfrm>
              <a:off x="6019706" y="5336981"/>
              <a:ext cx="2986472" cy="246222"/>
            </a:xfrm>
            <a:prstGeom prst="rect">
              <a:avLst/>
            </a:prstGeom>
            <a:noFill/>
            <a:ln>
              <a:no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事業主体：市町村、民間事業者等</a:t>
              </a:r>
            </a:p>
          </p:txBody>
        </p:sp>
        <p:sp>
          <p:nvSpPr>
            <p:cNvPr id="77" name="正方形/長方形 22"/>
            <p:cNvSpPr/>
            <p:nvPr/>
          </p:nvSpPr>
          <p:spPr>
            <a:xfrm>
              <a:off x="5447252" y="2654604"/>
              <a:ext cx="2104159" cy="1957943"/>
            </a:xfrm>
            <a:prstGeom prst="rect">
              <a:avLst/>
            </a:prstGeom>
            <a:solidFill>
              <a:srgbClr val="CCFF33"/>
            </a:solidFill>
            <a:ln w="19050" cap="flat" cmpd="sng" algn="ctr">
              <a:solidFill>
                <a:sysClr val="windowText" lastClr="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8" name="テキスト ボックス 23"/>
            <p:cNvSpPr txBox="1"/>
            <p:nvPr/>
          </p:nvSpPr>
          <p:spPr>
            <a:xfrm>
              <a:off x="5252260" y="3478332"/>
              <a:ext cx="2336939" cy="307776"/>
            </a:xfrm>
            <a:prstGeom prst="rect">
              <a:avLst/>
            </a:prstGeom>
            <a:noFill/>
            <a:ln>
              <a:no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都市再構築戦略事業</a:t>
              </a:r>
            </a:p>
          </p:txBody>
        </p:sp>
        <p:sp>
          <p:nvSpPr>
            <p:cNvPr id="79" name="テキスト ボックス 24"/>
            <p:cNvSpPr txBox="1"/>
            <p:nvPr/>
          </p:nvSpPr>
          <p:spPr>
            <a:xfrm>
              <a:off x="4880992" y="3719527"/>
              <a:ext cx="2442881" cy="246222"/>
            </a:xfrm>
            <a:prstGeom prst="rect">
              <a:avLst/>
            </a:prstGeom>
            <a:noFill/>
            <a:ln>
              <a:no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事業主体：市町村等</a:t>
              </a:r>
            </a:p>
          </p:txBody>
        </p:sp>
        <p:sp>
          <p:nvSpPr>
            <p:cNvPr id="80" name="テキスト ボックス 25"/>
            <p:cNvSpPr txBox="1"/>
            <p:nvPr/>
          </p:nvSpPr>
          <p:spPr>
            <a:xfrm>
              <a:off x="3978881" y="1271183"/>
              <a:ext cx="3463815" cy="246222"/>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交付対象：公共公益施設の整備等</a:t>
              </a:r>
            </a:p>
          </p:txBody>
        </p:sp>
        <p:sp>
          <p:nvSpPr>
            <p:cNvPr id="81" name="テキスト ボックス 26"/>
            <p:cNvSpPr txBox="1"/>
            <p:nvPr/>
          </p:nvSpPr>
          <p:spPr>
            <a:xfrm>
              <a:off x="3991199" y="2373150"/>
              <a:ext cx="3003628" cy="246222"/>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交付対象：公共公益施設の整備等</a:t>
              </a:r>
            </a:p>
          </p:txBody>
        </p:sp>
        <p:sp>
          <p:nvSpPr>
            <p:cNvPr id="82" name="テキスト ボックス 27"/>
            <p:cNvSpPr txBox="1"/>
            <p:nvPr/>
          </p:nvSpPr>
          <p:spPr>
            <a:xfrm>
              <a:off x="5451572" y="3883040"/>
              <a:ext cx="3888894" cy="400109"/>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交付対象：誘導施設及び</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　　　　　     </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公共公益施設の整備等</a:t>
              </a:r>
            </a:p>
          </p:txBody>
        </p:sp>
        <p:sp>
          <p:nvSpPr>
            <p:cNvPr id="83" name="テキスト ボックス 28"/>
            <p:cNvSpPr txBox="1"/>
            <p:nvPr/>
          </p:nvSpPr>
          <p:spPr>
            <a:xfrm>
              <a:off x="7360638" y="3912971"/>
              <a:ext cx="2776940" cy="246222"/>
            </a:xfrm>
            <a:prstGeom prst="rect">
              <a:avLst/>
            </a:prstGeom>
            <a:noFill/>
            <a:ln>
              <a:no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交付対象：誘導施設の整備</a:t>
              </a:r>
            </a:p>
          </p:txBody>
        </p:sp>
        <p:sp>
          <p:nvSpPr>
            <p:cNvPr id="84" name="テキスト ボックス 29"/>
            <p:cNvSpPr txBox="1"/>
            <p:nvPr/>
          </p:nvSpPr>
          <p:spPr>
            <a:xfrm>
              <a:off x="7995918" y="2665686"/>
              <a:ext cx="1410840" cy="169277"/>
            </a:xfrm>
            <a:prstGeom prst="rect">
              <a:avLst/>
            </a:prstGeom>
            <a:solidFill>
              <a:schemeClr val="tx1">
                <a:lumMod val="65000"/>
                <a:lumOff val="35000"/>
              </a:schemeClr>
            </a:solidFill>
          </p:spPr>
          <p:txBody>
            <a:bodyPr wrap="square" lIns="36000" tIns="0" rIns="36000" bIns="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Ｈ</a:t>
              </a:r>
              <a:r>
                <a:rPr kumimoji="0"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24</a:t>
              </a: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年度補正</a:t>
              </a:r>
            </a:p>
          </p:txBody>
        </p:sp>
        <p:sp>
          <p:nvSpPr>
            <p:cNvPr id="85" name="テキスト ボックス 30"/>
            <p:cNvSpPr txBox="1"/>
            <p:nvPr/>
          </p:nvSpPr>
          <p:spPr>
            <a:xfrm>
              <a:off x="6498972" y="5510682"/>
              <a:ext cx="3888894" cy="246222"/>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交付対象：誘導施設及び公共公益施設の整備等</a:t>
              </a:r>
            </a:p>
          </p:txBody>
        </p:sp>
        <p:cxnSp>
          <p:nvCxnSpPr>
            <p:cNvPr id="86" name="直線コネクタ 31"/>
            <p:cNvCxnSpPr/>
            <p:nvPr/>
          </p:nvCxnSpPr>
          <p:spPr>
            <a:xfrm>
              <a:off x="308054" y="647717"/>
              <a:ext cx="3002363" cy="0"/>
            </a:xfrm>
            <a:prstGeom prst="line">
              <a:avLst/>
            </a:prstGeom>
            <a:noFill/>
            <a:ln w="28575" cap="flat" cmpd="sng" algn="ctr">
              <a:solidFill>
                <a:sysClr val="windowText" lastClr="000000">
                  <a:lumMod val="50000"/>
                  <a:lumOff val="50000"/>
                </a:sysClr>
              </a:solidFill>
              <a:prstDash val="sysDot"/>
            </a:ln>
            <a:effectLst/>
          </p:spPr>
        </p:cxnSp>
        <p:cxnSp>
          <p:nvCxnSpPr>
            <p:cNvPr id="87" name="直線コネクタ 32"/>
            <p:cNvCxnSpPr/>
            <p:nvPr/>
          </p:nvCxnSpPr>
          <p:spPr>
            <a:xfrm>
              <a:off x="308054" y="1650176"/>
              <a:ext cx="2969687" cy="0"/>
            </a:xfrm>
            <a:prstGeom prst="line">
              <a:avLst/>
            </a:prstGeom>
            <a:noFill/>
            <a:ln w="28575" cap="flat" cmpd="sng" algn="ctr">
              <a:solidFill>
                <a:sysClr val="windowText" lastClr="000000">
                  <a:lumMod val="50000"/>
                  <a:lumOff val="50000"/>
                </a:sysClr>
              </a:solidFill>
              <a:prstDash val="sysDot"/>
            </a:ln>
            <a:effectLst/>
          </p:spPr>
        </p:cxnSp>
        <p:cxnSp>
          <p:nvCxnSpPr>
            <p:cNvPr id="88" name="直線コネクタ 33"/>
            <p:cNvCxnSpPr/>
            <p:nvPr/>
          </p:nvCxnSpPr>
          <p:spPr>
            <a:xfrm>
              <a:off x="330494" y="4605487"/>
              <a:ext cx="5129153" cy="0"/>
            </a:xfrm>
            <a:prstGeom prst="line">
              <a:avLst/>
            </a:prstGeom>
            <a:noFill/>
            <a:ln w="28575" cap="flat" cmpd="sng" algn="ctr">
              <a:solidFill>
                <a:sysClr val="windowText" lastClr="000000">
                  <a:lumMod val="50000"/>
                  <a:lumOff val="50000"/>
                </a:sysClr>
              </a:solidFill>
              <a:prstDash val="sysDot"/>
            </a:ln>
            <a:effectLst/>
          </p:spPr>
        </p:cxnSp>
        <p:sp>
          <p:nvSpPr>
            <p:cNvPr id="89" name="角丸四角形 34"/>
            <p:cNvSpPr/>
            <p:nvPr/>
          </p:nvSpPr>
          <p:spPr>
            <a:xfrm>
              <a:off x="5817096" y="4304578"/>
              <a:ext cx="2190058" cy="653831"/>
            </a:xfrm>
            <a:prstGeom prst="roundRect">
              <a:avLst/>
            </a:prstGeom>
            <a:solidFill>
              <a:sysClr val="window" lastClr="FFFFFF"/>
            </a:solidFill>
            <a:ln w="1905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endParaRPr>
            </a:p>
          </p:txBody>
        </p:sp>
        <p:sp>
          <p:nvSpPr>
            <p:cNvPr id="90" name="テキスト ボックス 35"/>
            <p:cNvSpPr txBox="1"/>
            <p:nvPr/>
          </p:nvSpPr>
          <p:spPr>
            <a:xfrm>
              <a:off x="5864637" y="4365723"/>
              <a:ext cx="2172469" cy="553998"/>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都市再生整備計画に位置付けられた事業のうち立地適正化計画に基づく</a:t>
              </a:r>
              <a:endParaRPr kumimoji="0" lang="en-US" altLang="ja-JP" sz="10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事業</a:t>
              </a:r>
              <a:r>
                <a:rPr kumimoji="0" lang="ja-JP" altLang="en-US" sz="1000" kern="0" dirty="0">
                  <a:solidFill>
                    <a:srgbClr val="FF0000"/>
                  </a:solidFill>
                  <a:latin typeface="Meiryo UI" panose="020B0604030504040204" pitchFamily="50" charset="-128"/>
                  <a:ea typeface="Meiryo UI" panose="020B0604030504040204" pitchFamily="50" charset="-128"/>
                </a:rPr>
                <a:t>を</a:t>
              </a:r>
              <a:r>
                <a:rPr kumimoji="0" lang="ja-JP" altLang="en-US" sz="10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個別支援制度化</a:t>
              </a:r>
            </a:p>
          </p:txBody>
        </p:sp>
        <p:sp>
          <p:nvSpPr>
            <p:cNvPr id="91" name="二等辺三角形 36"/>
            <p:cNvSpPr/>
            <p:nvPr/>
          </p:nvSpPr>
          <p:spPr>
            <a:xfrm rot="10800000">
              <a:off x="4474420" y="1583087"/>
              <a:ext cx="373413" cy="207762"/>
            </a:xfrm>
            <a:prstGeom prst="triangle">
              <a:avLst/>
            </a:prstGeom>
            <a:solidFill>
              <a:srgbClr val="FF33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92" name="二等辺三角形 37"/>
            <p:cNvSpPr/>
            <p:nvPr/>
          </p:nvSpPr>
          <p:spPr>
            <a:xfrm rot="10800000">
              <a:off x="5401952" y="4496181"/>
              <a:ext cx="373413" cy="207762"/>
            </a:xfrm>
            <a:prstGeom prst="triangle">
              <a:avLst/>
            </a:prstGeom>
            <a:solidFill>
              <a:srgbClr val="FF33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93" name="二等辺三角形 38"/>
            <p:cNvSpPr/>
            <p:nvPr/>
          </p:nvSpPr>
          <p:spPr>
            <a:xfrm rot="10800000">
              <a:off x="7935762" y="4532762"/>
              <a:ext cx="373413" cy="207762"/>
            </a:xfrm>
            <a:prstGeom prst="triangle">
              <a:avLst/>
            </a:prstGeom>
            <a:solidFill>
              <a:srgbClr val="FF33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94" name="角丸四角形 39"/>
            <p:cNvSpPr/>
            <p:nvPr/>
          </p:nvSpPr>
          <p:spPr>
            <a:xfrm>
              <a:off x="6379674" y="1307320"/>
              <a:ext cx="2124746" cy="647984"/>
            </a:xfrm>
            <a:prstGeom prst="roundRect">
              <a:avLst/>
            </a:prstGeom>
            <a:solidFill>
              <a:sysClr val="window" lastClr="FFFFFF"/>
            </a:solidFill>
            <a:ln w="1905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endParaRPr>
            </a:p>
          </p:txBody>
        </p:sp>
        <p:sp>
          <p:nvSpPr>
            <p:cNvPr id="95" name="テキスト ボックス 40"/>
            <p:cNvSpPr txBox="1"/>
            <p:nvPr/>
          </p:nvSpPr>
          <p:spPr>
            <a:xfrm>
              <a:off x="6430478" y="1394369"/>
              <a:ext cx="2419814" cy="430888"/>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社会資本整備総合交付金の</a:t>
              </a:r>
              <a:endParaRPr kumimoji="0" lang="en-US" altLang="ja-JP"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基幹事業の一つとして移行</a:t>
              </a:r>
            </a:p>
          </p:txBody>
        </p:sp>
        <p:sp>
          <p:nvSpPr>
            <p:cNvPr id="96" name="角丸四角形 41"/>
            <p:cNvSpPr/>
            <p:nvPr/>
          </p:nvSpPr>
          <p:spPr>
            <a:xfrm>
              <a:off x="8394725" y="4271488"/>
              <a:ext cx="1277355" cy="663451"/>
            </a:xfrm>
            <a:prstGeom prst="roundRect">
              <a:avLst/>
            </a:prstGeom>
            <a:solidFill>
              <a:sysClr val="window" lastClr="FFFFFF"/>
            </a:solidFill>
            <a:ln w="1905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endParaRPr>
            </a:p>
          </p:txBody>
        </p:sp>
        <p:sp>
          <p:nvSpPr>
            <p:cNvPr id="97" name="テキスト ボックス 42"/>
            <p:cNvSpPr txBox="1"/>
            <p:nvPr/>
          </p:nvSpPr>
          <p:spPr>
            <a:xfrm>
              <a:off x="8384084" y="4329983"/>
              <a:ext cx="1939758" cy="553998"/>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左記個別支援</a:t>
              </a:r>
              <a:endParaRPr kumimoji="0" lang="en-US" altLang="ja-JP" sz="10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制度化に合わせて</a:t>
              </a:r>
              <a:endParaRPr kumimoji="0" lang="en-US" altLang="ja-JP" sz="10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統合</a:t>
              </a:r>
              <a:endParaRPr kumimoji="0" lang="en-US" altLang="ja-JP" sz="10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p:txBody>
        </p:sp>
        <p:sp>
          <p:nvSpPr>
            <p:cNvPr id="98" name="正方形/長方形 44"/>
            <p:cNvSpPr/>
            <p:nvPr/>
          </p:nvSpPr>
          <p:spPr>
            <a:xfrm>
              <a:off x="5452972" y="2646920"/>
              <a:ext cx="2098205" cy="778090"/>
            </a:xfrm>
            <a:prstGeom prst="rect">
              <a:avLst/>
            </a:prstGeom>
            <a:solidFill>
              <a:srgbClr val="CCFF66"/>
            </a:solidFill>
            <a:ln w="12700" cap="flat" cmpd="sng" algn="ctr">
              <a:solidFill>
                <a:schemeClr val="tx1"/>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99" name="テキスト ボックス 45"/>
            <p:cNvSpPr txBox="1"/>
            <p:nvPr/>
          </p:nvSpPr>
          <p:spPr>
            <a:xfrm>
              <a:off x="5124220" y="2666164"/>
              <a:ext cx="2808961" cy="307776"/>
            </a:xfrm>
            <a:prstGeom prst="rect">
              <a:avLst/>
            </a:prstGeom>
            <a:noFill/>
            <a:ln>
              <a:no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地方都市リノベーション事業</a:t>
              </a:r>
            </a:p>
          </p:txBody>
        </p:sp>
        <p:sp>
          <p:nvSpPr>
            <p:cNvPr id="100" name="テキスト ボックス 46"/>
            <p:cNvSpPr txBox="1"/>
            <p:nvPr/>
          </p:nvSpPr>
          <p:spPr>
            <a:xfrm>
              <a:off x="4880992" y="2896133"/>
              <a:ext cx="2442881" cy="246222"/>
            </a:xfrm>
            <a:prstGeom prst="rect">
              <a:avLst/>
            </a:prstGeom>
            <a:noFill/>
            <a:ln>
              <a:no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事業主体：市町村等</a:t>
              </a:r>
            </a:p>
          </p:txBody>
        </p:sp>
        <p:sp>
          <p:nvSpPr>
            <p:cNvPr id="101" name="テキスト ボックス 47"/>
            <p:cNvSpPr txBox="1"/>
            <p:nvPr/>
          </p:nvSpPr>
          <p:spPr>
            <a:xfrm>
              <a:off x="5450774" y="3040331"/>
              <a:ext cx="2463250" cy="400109"/>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交付対象：誘導施設及び</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公共公益施設の整備等</a:t>
              </a:r>
            </a:p>
          </p:txBody>
        </p:sp>
        <p:cxnSp>
          <p:nvCxnSpPr>
            <p:cNvPr id="102" name="直線コネクタ 48"/>
            <p:cNvCxnSpPr/>
            <p:nvPr/>
          </p:nvCxnSpPr>
          <p:spPr>
            <a:xfrm>
              <a:off x="330494" y="3421842"/>
              <a:ext cx="5129153" cy="0"/>
            </a:xfrm>
            <a:prstGeom prst="line">
              <a:avLst/>
            </a:prstGeom>
            <a:noFill/>
            <a:ln w="28575" cap="flat" cmpd="sng" algn="ctr">
              <a:solidFill>
                <a:sysClr val="windowText" lastClr="000000">
                  <a:lumMod val="50000"/>
                  <a:lumOff val="50000"/>
                </a:sysClr>
              </a:solidFill>
              <a:prstDash val="sysDot"/>
            </a:ln>
            <a:effectLst/>
          </p:spPr>
        </p:cxnSp>
        <p:sp>
          <p:nvSpPr>
            <p:cNvPr id="103" name="テキスト ボックス 49"/>
            <p:cNvSpPr txBox="1"/>
            <p:nvPr/>
          </p:nvSpPr>
          <p:spPr>
            <a:xfrm>
              <a:off x="175974" y="3742033"/>
              <a:ext cx="3057494" cy="738664"/>
            </a:xfrm>
            <a:prstGeom prst="rect">
              <a:avLst/>
            </a:prstGeom>
            <a:noFill/>
            <a:ln>
              <a:noFill/>
            </a:ln>
          </p:spPr>
          <p:txBody>
            <a:bodyPr wrap="square" rtlCol="0" anchor="ctr">
              <a:spAutoFit/>
            </a:bodyPr>
            <a:lstStyle/>
            <a:p>
              <a:pPr algn="just" fontAlgn="base">
                <a:spcBef>
                  <a:spcPct val="0"/>
                </a:spcBef>
                <a:spcAft>
                  <a:spcPct val="0"/>
                </a:spcAft>
              </a:pPr>
              <a:r>
                <a:rPr lang="en-US" altLang="ja-JP" sz="1200" dirty="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コンパクトシティの推進</a:t>
              </a:r>
              <a:r>
                <a:rPr lang="en-US" altLang="ja-JP" sz="1200" dirty="0">
                  <a:solidFill>
                    <a:prstClr val="black"/>
                  </a:solidFill>
                  <a:latin typeface="Meiryo UI" panose="020B0604030504040204" pitchFamily="50" charset="-128"/>
                  <a:ea typeface="Meiryo UI" panose="020B0604030504040204" pitchFamily="50" charset="-128"/>
                </a:rPr>
                <a:t>】</a:t>
              </a:r>
            </a:p>
            <a:p>
              <a:pPr algn="just" fontAlgn="base">
                <a:spcBef>
                  <a:spcPct val="0"/>
                </a:spcBef>
                <a:spcAft>
                  <a:spcPct val="0"/>
                </a:spcAft>
              </a:pPr>
              <a:r>
                <a:rPr lang="ja-JP" altLang="en-US" sz="1000" dirty="0">
                  <a:solidFill>
                    <a:prstClr val="black"/>
                  </a:solidFill>
                  <a:latin typeface="Meiryo UI" panose="020B0604030504040204" pitchFamily="50" charset="-128"/>
                  <a:ea typeface="Meiryo UI" panose="020B0604030504040204" pitchFamily="50" charset="-128"/>
                </a:rPr>
                <a:t>都市再生特別措置法の改正による「立地適正化計画制度」の創設に伴い、誘導施設整備を支援とする「都市再構築戦略事業」及び「都市機能立地支援事業」を創設。</a:t>
              </a:r>
            </a:p>
          </p:txBody>
        </p:sp>
        <p:sp>
          <p:nvSpPr>
            <p:cNvPr id="104" name="テキスト ボックス 50"/>
            <p:cNvSpPr txBox="1"/>
            <p:nvPr/>
          </p:nvSpPr>
          <p:spPr>
            <a:xfrm>
              <a:off x="175974" y="864400"/>
              <a:ext cx="3038161" cy="600163"/>
            </a:xfrm>
            <a:prstGeom prst="rect">
              <a:avLst/>
            </a:prstGeom>
            <a:noFill/>
            <a:ln>
              <a:noFill/>
            </a:ln>
          </p:spPr>
          <p:txBody>
            <a:bodyPr wrap="square" rtlCol="0" anchor="ctr">
              <a:spAutoFit/>
            </a:bodyPr>
            <a:lstStyle/>
            <a:p>
              <a:pPr algn="just" fontAlgn="base">
                <a:spcBef>
                  <a:spcPct val="0"/>
                </a:spcBef>
                <a:spcAft>
                  <a:spcPct val="0"/>
                </a:spcAft>
              </a:pPr>
              <a:r>
                <a:rPr lang="en-US" altLang="ja-JP" sz="1200" dirty="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全国の都市再生</a:t>
              </a:r>
              <a:r>
                <a:rPr lang="en-US" altLang="ja-JP" sz="1200" dirty="0">
                  <a:solidFill>
                    <a:prstClr val="black"/>
                  </a:solidFill>
                  <a:latin typeface="Meiryo UI" panose="020B0604030504040204" pitchFamily="50" charset="-128"/>
                  <a:ea typeface="Meiryo UI" panose="020B0604030504040204" pitchFamily="50" charset="-128"/>
                </a:rPr>
                <a:t>】</a:t>
              </a:r>
            </a:p>
            <a:p>
              <a:pPr algn="just"/>
              <a:r>
                <a:rPr lang="ja-JP" altLang="en-US" sz="1000" dirty="0">
                  <a:solidFill>
                    <a:prstClr val="black"/>
                  </a:solidFill>
                  <a:latin typeface="Meiryo UI" panose="020B0604030504040204" pitchFamily="50" charset="-128"/>
                  <a:ea typeface="Meiryo UI" panose="020B0604030504040204" pitchFamily="50" charset="-128"/>
                </a:rPr>
                <a:t>都市再生特別措置法の改正により「都市再生整備計画」及び「まちづくり交付金制度」が創設。</a:t>
              </a:r>
            </a:p>
          </p:txBody>
        </p:sp>
        <p:sp>
          <p:nvSpPr>
            <p:cNvPr id="105" name="テキスト ボックス 51"/>
            <p:cNvSpPr txBox="1"/>
            <p:nvPr/>
          </p:nvSpPr>
          <p:spPr>
            <a:xfrm>
              <a:off x="175974" y="1918100"/>
              <a:ext cx="3031878" cy="1046441"/>
            </a:xfrm>
            <a:prstGeom prst="rect">
              <a:avLst/>
            </a:prstGeom>
            <a:noFill/>
            <a:ln>
              <a:noFill/>
            </a:ln>
          </p:spPr>
          <p:txBody>
            <a:bodyPr wrap="square" rtlCol="0" anchor="ctr">
              <a:spAutoFit/>
            </a:bodyPr>
            <a:lstStyle/>
            <a:p>
              <a:pPr algn="just" fontAlgn="base">
                <a:spcBef>
                  <a:spcPct val="0"/>
                </a:spcBef>
                <a:spcAft>
                  <a:spcPct val="0"/>
                </a:spcAft>
              </a:pPr>
              <a:r>
                <a:rPr lang="en-US" altLang="ja-JP" sz="1200" dirty="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社総交への一括化</a:t>
              </a:r>
              <a:r>
                <a:rPr lang="en-US" altLang="ja-JP" sz="1200" dirty="0">
                  <a:solidFill>
                    <a:prstClr val="black"/>
                  </a:solidFill>
                  <a:latin typeface="Meiryo UI" panose="020B0604030504040204" pitchFamily="50" charset="-128"/>
                  <a:ea typeface="Meiryo UI" panose="020B0604030504040204" pitchFamily="50" charset="-128"/>
                </a:rPr>
                <a:t>】</a:t>
              </a:r>
            </a:p>
            <a:p>
              <a:pPr algn="just" fontAlgn="base">
                <a:spcBef>
                  <a:spcPct val="0"/>
                </a:spcBef>
                <a:spcAft>
                  <a:spcPct val="0"/>
                </a:spcAft>
              </a:pPr>
              <a:r>
                <a:rPr lang="ja-JP" altLang="en-US" sz="1000" dirty="0">
                  <a:solidFill>
                    <a:prstClr val="black"/>
                  </a:solidFill>
                  <a:latin typeface="Meiryo UI" panose="020B0604030504040204" pitchFamily="50" charset="-128"/>
                  <a:ea typeface="Meiryo UI" panose="020B0604030504040204" pitchFamily="50" charset="-128"/>
                </a:rPr>
                <a:t>国土交通省所管の地方公共団体向けの個別補助金が「社会資本整備総合交付金」に原則一括化されることに伴い、まちづくり交付金事業についても「都市再生整備計画事業」として「社会資本整備総合交付金」の基幹事業に位置付け。</a:t>
              </a:r>
            </a:p>
          </p:txBody>
        </p:sp>
        <p:sp>
          <p:nvSpPr>
            <p:cNvPr id="106" name="テキスト ボックス 52"/>
            <p:cNvSpPr txBox="1"/>
            <p:nvPr/>
          </p:nvSpPr>
          <p:spPr>
            <a:xfrm>
              <a:off x="175974" y="4894034"/>
              <a:ext cx="2652091" cy="761747"/>
            </a:xfrm>
            <a:prstGeom prst="rect">
              <a:avLst/>
            </a:prstGeom>
            <a:noFill/>
            <a:ln>
              <a:noFill/>
            </a:ln>
          </p:spPr>
          <p:txBody>
            <a:bodyPr wrap="square" rtlCol="0" anchor="ctr">
              <a:spAutoFit/>
            </a:bodyPr>
            <a:lstStyle/>
            <a:p>
              <a:pPr algn="just" fontAlgn="base">
                <a:spcBef>
                  <a:spcPct val="0"/>
                </a:spcBef>
                <a:spcAft>
                  <a:spcPct val="0"/>
                </a:spcAft>
              </a:pPr>
              <a:r>
                <a:rPr lang="en-US" altLang="ja-JP" sz="1200" dirty="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コンパクトシティの集中展開</a:t>
              </a:r>
              <a:r>
                <a:rPr lang="en-US" altLang="ja-JP" sz="1200" dirty="0">
                  <a:solidFill>
                    <a:prstClr val="black"/>
                  </a:solidFill>
                  <a:latin typeface="Meiryo UI" panose="020B0604030504040204" pitchFamily="50" charset="-128"/>
                  <a:ea typeface="Meiryo UI" panose="020B0604030504040204" pitchFamily="50" charset="-128"/>
                </a:rPr>
                <a:t>】</a:t>
              </a:r>
            </a:p>
            <a:p>
              <a:pPr algn="just" fontAlgn="base">
                <a:spcBef>
                  <a:spcPct val="0"/>
                </a:spcBef>
                <a:spcAft>
                  <a:spcPct val="0"/>
                </a:spcAft>
              </a:pPr>
              <a:r>
                <a:rPr lang="ja-JP" altLang="en-US" sz="1000" dirty="0">
                  <a:solidFill>
                    <a:prstClr val="black"/>
                  </a:solidFill>
                  <a:latin typeface="Meiryo UI" panose="020B0604030504040204" pitchFamily="50" charset="-128"/>
                  <a:ea typeface="Meiryo UI" panose="020B0604030504040204" pitchFamily="50" charset="-128"/>
                </a:rPr>
                <a:t>「立地適正化計画」に基づく事業に対して、国による総合的・集中的な支援を行うため、「都市構造再編集中支援事業」を創設。</a:t>
              </a:r>
            </a:p>
          </p:txBody>
        </p:sp>
        <p:cxnSp>
          <p:nvCxnSpPr>
            <p:cNvPr id="107" name="直線コネクタ 53"/>
            <p:cNvCxnSpPr/>
            <p:nvPr/>
          </p:nvCxnSpPr>
          <p:spPr>
            <a:xfrm>
              <a:off x="7560028" y="2657181"/>
              <a:ext cx="1857468" cy="0"/>
            </a:xfrm>
            <a:prstGeom prst="line">
              <a:avLst/>
            </a:prstGeom>
            <a:noFill/>
            <a:ln w="28575" cap="flat" cmpd="sng" algn="ctr">
              <a:solidFill>
                <a:sysClr val="windowText" lastClr="000000">
                  <a:lumMod val="50000"/>
                  <a:lumOff val="50000"/>
                </a:sysClr>
              </a:solidFill>
              <a:prstDash val="sysDot"/>
            </a:ln>
            <a:effectLst/>
          </p:spPr>
        </p:cxnSp>
        <p:sp>
          <p:nvSpPr>
            <p:cNvPr id="108" name="正方形/長方形 55"/>
            <p:cNvSpPr/>
            <p:nvPr/>
          </p:nvSpPr>
          <p:spPr>
            <a:xfrm>
              <a:off x="2819094" y="4612903"/>
              <a:ext cx="925728" cy="1912443"/>
            </a:xfrm>
            <a:prstGeom prst="rect">
              <a:avLst/>
            </a:prstGeom>
            <a:solidFill>
              <a:srgbClr val="CCFF99"/>
            </a:solidFill>
            <a:ln w="19050" cap="flat" cmpd="sng" algn="ctr">
              <a:solidFill>
                <a:sysClr val="windowText" lastClr="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09" name="テキスト ボックス 56"/>
            <p:cNvSpPr txBox="1"/>
            <p:nvPr/>
          </p:nvSpPr>
          <p:spPr>
            <a:xfrm>
              <a:off x="2708016" y="4761133"/>
              <a:ext cx="1163034" cy="738664"/>
            </a:xfrm>
            <a:prstGeom prst="rect">
              <a:avLst/>
            </a:prstGeom>
            <a:noFill/>
            <a:ln>
              <a:no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まちなかウォーカブル推進事業</a:t>
              </a:r>
            </a:p>
          </p:txBody>
        </p:sp>
        <p:sp>
          <p:nvSpPr>
            <p:cNvPr id="110" name="二等辺三角形 110"/>
            <p:cNvSpPr/>
            <p:nvPr/>
          </p:nvSpPr>
          <p:spPr>
            <a:xfrm rot="10800000">
              <a:off x="3375967" y="4532884"/>
              <a:ext cx="373413" cy="207762"/>
            </a:xfrm>
            <a:prstGeom prst="triangle">
              <a:avLst/>
            </a:prstGeom>
            <a:solidFill>
              <a:srgbClr val="FF33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11" name="テキスト ボックス 13"/>
            <p:cNvSpPr txBox="1"/>
            <p:nvPr/>
          </p:nvSpPr>
          <p:spPr>
            <a:xfrm>
              <a:off x="1901208" y="5674541"/>
              <a:ext cx="909635" cy="169277"/>
            </a:xfrm>
            <a:prstGeom prst="rect">
              <a:avLst/>
            </a:prstGeom>
            <a:solidFill>
              <a:schemeClr val="tx1">
                <a:lumMod val="65000"/>
                <a:lumOff val="35000"/>
              </a:schemeClr>
            </a:solidFill>
          </p:spPr>
          <p:txBody>
            <a:bodyPr wrap="square" lIns="36000" tIns="0" rIns="36000" bIns="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R5</a:t>
              </a: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年度</a:t>
              </a:r>
            </a:p>
          </p:txBody>
        </p:sp>
        <p:cxnSp>
          <p:nvCxnSpPr>
            <p:cNvPr id="112" name="直線コネクタ 33"/>
            <p:cNvCxnSpPr/>
            <p:nvPr/>
          </p:nvCxnSpPr>
          <p:spPr>
            <a:xfrm>
              <a:off x="325750" y="5655442"/>
              <a:ext cx="4606252" cy="0"/>
            </a:xfrm>
            <a:prstGeom prst="line">
              <a:avLst/>
            </a:prstGeom>
            <a:noFill/>
            <a:ln w="28575" cap="flat" cmpd="sng" algn="ctr">
              <a:solidFill>
                <a:sysClr val="windowText" lastClr="000000">
                  <a:lumMod val="50000"/>
                  <a:lumOff val="50000"/>
                </a:sysClr>
              </a:solidFill>
              <a:prstDash val="sysDot"/>
            </a:ln>
            <a:effectLst/>
          </p:spPr>
        </p:cxnSp>
        <p:sp>
          <p:nvSpPr>
            <p:cNvPr id="113" name="テキスト ボックス 52"/>
            <p:cNvSpPr txBox="1"/>
            <p:nvPr/>
          </p:nvSpPr>
          <p:spPr>
            <a:xfrm>
              <a:off x="187511" y="5804342"/>
              <a:ext cx="2652091" cy="892552"/>
            </a:xfrm>
            <a:prstGeom prst="rect">
              <a:avLst/>
            </a:prstGeom>
            <a:noFill/>
            <a:ln>
              <a:noFill/>
            </a:ln>
          </p:spPr>
          <p:txBody>
            <a:bodyPr wrap="square" rtlCol="0" anchor="ctr">
              <a:spAutoFit/>
            </a:bodyPr>
            <a:lstStyle/>
            <a:p>
              <a:pPr algn="just" fontAlgn="base">
                <a:spcBef>
                  <a:spcPct val="0"/>
                </a:spcBef>
                <a:spcAft>
                  <a:spcPct val="0"/>
                </a:spcAft>
              </a:pPr>
              <a:r>
                <a:rPr lang="en-US" altLang="ja-JP" sz="1200" dirty="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防災拠点の形成への支援</a:t>
              </a:r>
              <a:r>
                <a:rPr lang="en-US" altLang="ja-JP" sz="1200" dirty="0">
                  <a:solidFill>
                    <a:prstClr val="black"/>
                  </a:solidFill>
                  <a:latin typeface="Meiryo UI" panose="020B0604030504040204" pitchFamily="50" charset="-128"/>
                  <a:ea typeface="Meiryo UI" panose="020B0604030504040204" pitchFamily="50" charset="-128"/>
                </a:rPr>
                <a:t>】</a:t>
              </a:r>
            </a:p>
            <a:p>
              <a:pPr algn="just"/>
              <a:r>
                <a:rPr lang="ja-JP" altLang="en-US" sz="1000" dirty="0">
                  <a:solidFill>
                    <a:prstClr val="black"/>
                  </a:solidFill>
                  <a:latin typeface="Meiryo UI" panose="020B0604030504040204" pitchFamily="50" charset="-128"/>
                  <a:ea typeface="Meiryo UI" panose="020B0604030504040204" pitchFamily="50" charset="-128"/>
                </a:rPr>
                <a:t>事前復興まちづくり計画等に基づき行われる、防災拠点の形成に必要なインフラの整備に支援するため、都市再生整備計画事業を防災・安全交付金の基幹事業に追加。</a:t>
              </a:r>
            </a:p>
          </p:txBody>
        </p:sp>
        <p:sp>
          <p:nvSpPr>
            <p:cNvPr id="114" name="正方形/長方形 55"/>
            <p:cNvSpPr/>
            <p:nvPr/>
          </p:nvSpPr>
          <p:spPr>
            <a:xfrm>
              <a:off x="4091450" y="5659126"/>
              <a:ext cx="1368197" cy="859508"/>
            </a:xfrm>
            <a:prstGeom prst="rect">
              <a:avLst/>
            </a:prstGeom>
            <a:solidFill>
              <a:srgbClr val="FFFF00"/>
            </a:solidFill>
            <a:ln w="19050" cap="flat" cmpd="sng" algn="ctr">
              <a:solidFill>
                <a:schemeClr val="tx1"/>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15" name="テキスト ボックス 11"/>
            <p:cNvSpPr txBox="1"/>
            <p:nvPr/>
          </p:nvSpPr>
          <p:spPr>
            <a:xfrm>
              <a:off x="3957849" y="5745013"/>
              <a:ext cx="1628344" cy="400110"/>
            </a:xfrm>
            <a:prstGeom prst="rect">
              <a:avLst/>
            </a:prstGeom>
            <a:noFill/>
            <a:ln>
              <a:noFill/>
            </a:ln>
          </p:spPr>
          <p:txBody>
            <a:bodyPr wrap="square" rtlCol="0" anchor="ctr">
              <a:spAutoFit/>
            </a:bodyPr>
            <a:lstStyle/>
            <a:p>
              <a:pPr lvl="0" algn="ctr" fontAlgn="base">
                <a:spcBef>
                  <a:spcPct val="0"/>
                </a:spcBef>
                <a:spcAft>
                  <a:spcPct val="0"/>
                </a:spcAft>
                <a:defRPr/>
              </a:pPr>
              <a:r>
                <a:rPr kumimoji="0" lang="ja-JP" altLang="en-US" sz="1000" b="1" kern="0" dirty="0">
                  <a:solidFill>
                    <a:prstClr val="black"/>
                  </a:solidFill>
                  <a:latin typeface="Meiryo UI" panose="020B0604030504040204" pitchFamily="50" charset="-128"/>
                  <a:ea typeface="Meiryo UI" panose="020B0604030504040204" pitchFamily="50" charset="-128"/>
                </a:rPr>
                <a:t>都市再生整備計画事業</a:t>
              </a:r>
              <a:endParaRPr kumimoji="0" lang="en-US" altLang="ja-JP" sz="1000" b="1" kern="0" dirty="0">
                <a:solidFill>
                  <a:prstClr val="black"/>
                </a:solidFill>
                <a:latin typeface="Meiryo UI" panose="020B0604030504040204" pitchFamily="50" charset="-128"/>
                <a:ea typeface="Meiryo UI" panose="020B0604030504040204" pitchFamily="50" charset="-128"/>
              </a:endParaRPr>
            </a:p>
            <a:p>
              <a:pPr lvl="0" algn="ctr" fontAlgn="base">
                <a:spcBef>
                  <a:spcPct val="0"/>
                </a:spcBef>
                <a:spcAft>
                  <a:spcPct val="0"/>
                </a:spcAft>
                <a:defRPr/>
              </a:pPr>
              <a:r>
                <a:rPr kumimoji="0" lang="ja-JP" altLang="en-US" sz="10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（防安交）</a:t>
              </a:r>
            </a:p>
          </p:txBody>
        </p:sp>
        <p:sp>
          <p:nvSpPr>
            <p:cNvPr id="116" name="二等辺三角形 43"/>
            <p:cNvSpPr/>
            <p:nvPr/>
          </p:nvSpPr>
          <p:spPr>
            <a:xfrm rot="10800000">
              <a:off x="4314467" y="5549463"/>
              <a:ext cx="373413" cy="207762"/>
            </a:xfrm>
            <a:prstGeom prst="triangle">
              <a:avLst/>
            </a:prstGeom>
            <a:solidFill>
              <a:srgbClr val="FF33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17" name="角丸四角形 41"/>
            <p:cNvSpPr/>
            <p:nvPr/>
          </p:nvSpPr>
          <p:spPr>
            <a:xfrm>
              <a:off x="4670204" y="5059083"/>
              <a:ext cx="1690312" cy="663451"/>
            </a:xfrm>
            <a:prstGeom prst="roundRect">
              <a:avLst/>
            </a:prstGeom>
            <a:solidFill>
              <a:sysClr val="window" lastClr="FFFFFF"/>
            </a:solidFill>
            <a:ln w="1905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都市再生整備計画事業を防災・安全交付金の</a:t>
              </a:r>
              <a:endParaRPr kumimoji="0" lang="en-US" altLang="ja-JP"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基幹事業に追加</a:t>
              </a:r>
            </a:p>
          </p:txBody>
        </p:sp>
      </p:grpSp>
      <p:sp>
        <p:nvSpPr>
          <p:cNvPr id="118" name="テキスト ボックス 26"/>
          <p:cNvSpPr txBox="1"/>
          <p:nvPr/>
        </p:nvSpPr>
        <p:spPr>
          <a:xfrm>
            <a:off x="4065153" y="6209904"/>
            <a:ext cx="3003628" cy="338554"/>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交付対象：公共公益施設の</a:t>
            </a:r>
            <a:endParaRPr kumimoji="0"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0" lang="ja-JP" altLang="en-US" sz="800" b="0" i="0" u="none" strike="noStrike" kern="0" cap="none" spc="0" normalizeH="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整備等</a:t>
            </a:r>
          </a:p>
        </p:txBody>
      </p:sp>
      <p:sp>
        <p:nvSpPr>
          <p:cNvPr id="119" name="テキスト ボックス 11"/>
          <p:cNvSpPr txBox="1"/>
          <p:nvPr/>
        </p:nvSpPr>
        <p:spPr>
          <a:xfrm>
            <a:off x="5663276" y="5083033"/>
            <a:ext cx="3898236" cy="307776"/>
          </a:xfrm>
          <a:prstGeom prst="rect">
            <a:avLst/>
          </a:prstGeom>
          <a:noFill/>
          <a:ln>
            <a:noFill/>
          </a:ln>
        </p:spPr>
        <p:txBody>
          <a:bodyPr wrap="square" rtlCol="0" anchor="ctr">
            <a:spAutoFit/>
          </a:bodyPr>
          <a:lstStyle/>
          <a:p>
            <a:pPr lvl="0" algn="ctr" fontAlgn="base">
              <a:spcBef>
                <a:spcPct val="0"/>
              </a:spcBef>
              <a:spcAft>
                <a:spcPct val="0"/>
              </a:spcAft>
              <a:defRPr/>
            </a:pPr>
            <a:r>
              <a:rPr kumimoji="0" lang="ja-JP" altLang="en-US" sz="1400" b="1" kern="0" dirty="0">
                <a:solidFill>
                  <a:prstClr val="black"/>
                </a:solidFill>
                <a:latin typeface="Meiryo UI" panose="020B0604030504040204" pitchFamily="50" charset="-128"/>
                <a:ea typeface="Meiryo UI" panose="020B0604030504040204" pitchFamily="50" charset="-128"/>
              </a:rPr>
              <a:t>都市構造再編集中支援事業</a:t>
            </a:r>
            <a:endPar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20" name="テキスト ボックス 19"/>
          <p:cNvSpPr txBox="1"/>
          <p:nvPr/>
        </p:nvSpPr>
        <p:spPr>
          <a:xfrm>
            <a:off x="4079400" y="6084534"/>
            <a:ext cx="2847697" cy="215444"/>
          </a:xfrm>
          <a:prstGeom prst="rect">
            <a:avLst/>
          </a:prstGeom>
          <a:noFill/>
          <a:ln>
            <a:no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事業主体：市町村等</a:t>
            </a:r>
          </a:p>
        </p:txBody>
      </p:sp>
      <p:sp>
        <p:nvSpPr>
          <p:cNvPr id="2" name="スライド番号プレースホルダー 2">
            <a:extLst>
              <a:ext uri="{FF2B5EF4-FFF2-40B4-BE49-F238E27FC236}">
                <a16:creationId xmlns:a16="http://schemas.microsoft.com/office/drawing/2014/main" id="{27358974-7581-D530-AB80-F50BCD343935}"/>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17</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49736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704528" y="2708920"/>
            <a:ext cx="9201472" cy="791518"/>
          </a:xfrm>
          <a:prstGeom prst="rect">
            <a:avLst/>
          </a:prstGeom>
          <a:solidFill>
            <a:srgbClr val="0092D8"/>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bwMode="auto">
          <a:xfrm>
            <a:off x="848544" y="2813298"/>
            <a:ext cx="8856984" cy="582761"/>
          </a:xfrm>
          <a:prstGeom prst="rect">
            <a:avLst/>
          </a:prstGeom>
          <a:noFill/>
          <a:ln w="9525">
            <a:noFill/>
            <a:miter lim="800000"/>
            <a:headEnd/>
            <a:tailEnd/>
          </a:ln>
        </p:spPr>
        <p:txBody>
          <a:bodyPr/>
          <a:lstStyle/>
          <a:p>
            <a:pPr>
              <a:defRPr/>
            </a:pPr>
            <a:r>
              <a:rPr lang="ja-JP" altLang="en-US" sz="3200" kern="0" dirty="0">
                <a:solidFill>
                  <a:schemeClr val="bg1"/>
                </a:solidFill>
                <a:latin typeface="+mj-ea"/>
                <a:ea typeface="+mj-ea"/>
                <a:cs typeface="+mj-cs"/>
              </a:rPr>
              <a:t>３．都市再生整備計画関連事業の施行地区要件</a:t>
            </a:r>
            <a:endParaRPr lang="en-US" altLang="ja-JP" sz="2800" kern="0" dirty="0">
              <a:solidFill>
                <a:schemeClr val="bg1"/>
              </a:solidFill>
              <a:latin typeface="+mj-ea"/>
              <a:ea typeface="+mj-ea"/>
              <a:cs typeface="+mj-cs"/>
            </a:endParaRPr>
          </a:p>
        </p:txBody>
      </p:sp>
    </p:spTree>
    <p:extLst>
      <p:ext uri="{BB962C8B-B14F-4D97-AF65-F5344CB8AC3E}">
        <p14:creationId xmlns:p14="http://schemas.microsoft.com/office/powerpoint/2010/main" val="3851351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3FDB4C54-06F2-F892-F7DB-7F63FCFF9076}"/>
              </a:ext>
            </a:extLst>
          </p:cNvPr>
          <p:cNvSpPr/>
          <p:nvPr/>
        </p:nvSpPr>
        <p:spPr>
          <a:xfrm>
            <a:off x="3454400" y="556463"/>
            <a:ext cx="3360546" cy="1539038"/>
          </a:xfrm>
          <a:prstGeom prst="rect">
            <a:avLst/>
          </a:prstGeom>
          <a:solidFill>
            <a:srgbClr val="FFDD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a:extLst>
              <a:ext uri="{FF2B5EF4-FFF2-40B4-BE49-F238E27FC236}">
                <a16:creationId xmlns:a16="http://schemas.microsoft.com/office/drawing/2014/main" id="{550ABBCB-2167-FA1C-A5D5-B6B0800FCC27}"/>
              </a:ext>
            </a:extLst>
          </p:cNvPr>
          <p:cNvSpPr>
            <a:spLocks noGrp="1"/>
          </p:cNvSpPr>
          <p:nvPr>
            <p:ph type="title"/>
          </p:nvPr>
        </p:nvSpPr>
        <p:spPr/>
        <p:txBody>
          <a:bodyPr/>
          <a:lstStyle/>
          <a:p>
            <a:r>
              <a:rPr kumimoji="1" lang="ja-JP" altLang="en-US" dirty="0"/>
              <a:t>都市再生整備計画関連事業</a:t>
            </a:r>
            <a:r>
              <a:rPr lang="ja-JP" altLang="en-US" dirty="0"/>
              <a:t>　施行地区一覧　</a:t>
            </a:r>
            <a:endParaRPr kumimoji="1" lang="ja-JP" altLang="en-US" dirty="0"/>
          </a:p>
        </p:txBody>
      </p:sp>
      <p:sp>
        <p:nvSpPr>
          <p:cNvPr id="5" name="正方形/長方形 4">
            <a:extLst>
              <a:ext uri="{FF2B5EF4-FFF2-40B4-BE49-F238E27FC236}">
                <a16:creationId xmlns:a16="http://schemas.microsoft.com/office/drawing/2014/main" id="{433A3E2C-D0E3-B247-E4FD-7220C5C2BCC1}"/>
              </a:ext>
            </a:extLst>
          </p:cNvPr>
          <p:cNvSpPr/>
          <p:nvPr/>
        </p:nvSpPr>
        <p:spPr>
          <a:xfrm>
            <a:off x="583750" y="2239621"/>
            <a:ext cx="2716381" cy="854739"/>
          </a:xfrm>
          <a:prstGeom prst="rect">
            <a:avLst/>
          </a:prstGeom>
          <a:solidFill>
            <a:srgbClr val="CCE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都市再生整備計画事業</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社会資本整備総合交付金</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a:extLst>
              <a:ext uri="{FF2B5EF4-FFF2-40B4-BE49-F238E27FC236}">
                <a16:creationId xmlns:a16="http://schemas.microsoft.com/office/drawing/2014/main" id="{DE83327E-6C68-CD48-85EE-3152CA4AFD60}"/>
              </a:ext>
            </a:extLst>
          </p:cNvPr>
          <p:cNvSpPr/>
          <p:nvPr/>
        </p:nvSpPr>
        <p:spPr>
          <a:xfrm>
            <a:off x="583750" y="4154220"/>
            <a:ext cx="2716381" cy="854739"/>
          </a:xfrm>
          <a:prstGeom prst="rect">
            <a:avLst/>
          </a:prstGeom>
          <a:solidFill>
            <a:srgbClr val="CCE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都市再生整備計画事業</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防災・安全交付金</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a:extLst>
              <a:ext uri="{FF2B5EF4-FFF2-40B4-BE49-F238E27FC236}">
                <a16:creationId xmlns:a16="http://schemas.microsoft.com/office/drawing/2014/main" id="{1A6585EE-B691-1EF8-B6B4-19D91741CE79}"/>
              </a:ext>
            </a:extLst>
          </p:cNvPr>
          <p:cNvSpPr/>
          <p:nvPr/>
        </p:nvSpPr>
        <p:spPr>
          <a:xfrm>
            <a:off x="3760284" y="2688667"/>
            <a:ext cx="3040566" cy="385967"/>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観光等地域資源活用支援型</a:t>
            </a:r>
          </a:p>
        </p:txBody>
      </p:sp>
      <p:sp>
        <p:nvSpPr>
          <p:cNvPr id="11" name="正方形/長方形 10">
            <a:extLst>
              <a:ext uri="{FF2B5EF4-FFF2-40B4-BE49-F238E27FC236}">
                <a16:creationId xmlns:a16="http://schemas.microsoft.com/office/drawing/2014/main" id="{7E81CE92-BFCE-8F3E-6AB3-B6C5C97FD90C}"/>
              </a:ext>
            </a:extLst>
          </p:cNvPr>
          <p:cNvSpPr/>
          <p:nvPr/>
        </p:nvSpPr>
        <p:spPr>
          <a:xfrm>
            <a:off x="3759540" y="4148708"/>
            <a:ext cx="3041310" cy="377851"/>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防災拠点・コンパクトシティ支援型</a:t>
            </a:r>
          </a:p>
        </p:txBody>
      </p:sp>
      <p:cxnSp>
        <p:nvCxnSpPr>
          <p:cNvPr id="14" name="直線コネクタ 13">
            <a:extLst>
              <a:ext uri="{FF2B5EF4-FFF2-40B4-BE49-F238E27FC236}">
                <a16:creationId xmlns:a16="http://schemas.microsoft.com/office/drawing/2014/main" id="{C7A0789A-4370-DBC4-9A32-00707813DBC4}"/>
              </a:ext>
            </a:extLst>
          </p:cNvPr>
          <p:cNvCxnSpPr>
            <a:cxnSpLocks/>
            <a:stCxn id="7" idx="1"/>
          </p:cNvCxnSpPr>
          <p:nvPr/>
        </p:nvCxnSpPr>
        <p:spPr>
          <a:xfrm flipH="1">
            <a:off x="3314700" y="2432302"/>
            <a:ext cx="452264" cy="39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16F29201-6E03-0299-584B-40791A25605B}"/>
              </a:ext>
            </a:extLst>
          </p:cNvPr>
          <p:cNvCxnSpPr>
            <a:cxnSpLocks/>
          </p:cNvCxnSpPr>
          <p:nvPr/>
        </p:nvCxnSpPr>
        <p:spPr>
          <a:xfrm>
            <a:off x="3524250" y="2424090"/>
            <a:ext cx="0" cy="1373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2EEECFAB-9B12-2250-83CE-C4AED58DB78F}"/>
              </a:ext>
            </a:extLst>
          </p:cNvPr>
          <p:cNvCxnSpPr>
            <a:cxnSpLocks/>
          </p:cNvCxnSpPr>
          <p:nvPr/>
        </p:nvCxnSpPr>
        <p:spPr>
          <a:xfrm flipH="1">
            <a:off x="3529836" y="2906943"/>
            <a:ext cx="230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E752C61A-7695-15DB-02B9-DC7C3B80F581}"/>
              </a:ext>
            </a:extLst>
          </p:cNvPr>
          <p:cNvCxnSpPr/>
          <p:nvPr/>
        </p:nvCxnSpPr>
        <p:spPr>
          <a:xfrm flipH="1">
            <a:off x="3520855" y="3329977"/>
            <a:ext cx="230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CAB8ED8E-CC9B-FA72-940F-67D651179A4C}"/>
              </a:ext>
            </a:extLst>
          </p:cNvPr>
          <p:cNvCxnSpPr/>
          <p:nvPr/>
        </p:nvCxnSpPr>
        <p:spPr>
          <a:xfrm flipH="1">
            <a:off x="3298681" y="4368361"/>
            <a:ext cx="4594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7E91022-3375-A401-044D-34FE2E5A0BD0}"/>
              </a:ext>
            </a:extLst>
          </p:cNvPr>
          <p:cNvCxnSpPr>
            <a:cxnSpLocks/>
          </p:cNvCxnSpPr>
          <p:nvPr/>
        </p:nvCxnSpPr>
        <p:spPr>
          <a:xfrm flipH="1">
            <a:off x="3535680" y="4375981"/>
            <a:ext cx="326" cy="8589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37E58C11-86CD-0FA5-4B1B-7EE13FC6AFFB}"/>
              </a:ext>
            </a:extLst>
          </p:cNvPr>
          <p:cNvCxnSpPr/>
          <p:nvPr/>
        </p:nvCxnSpPr>
        <p:spPr>
          <a:xfrm flipH="1">
            <a:off x="3527641" y="5229200"/>
            <a:ext cx="230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22B8A6D2-F46C-7005-20F2-234D5938E783}"/>
              </a:ext>
            </a:extLst>
          </p:cNvPr>
          <p:cNvSpPr/>
          <p:nvPr/>
        </p:nvSpPr>
        <p:spPr>
          <a:xfrm>
            <a:off x="6825208" y="2645420"/>
            <a:ext cx="3114620" cy="44259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市街化区域等外</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a:extLst>
              <a:ext uri="{FF2B5EF4-FFF2-40B4-BE49-F238E27FC236}">
                <a16:creationId xmlns:a16="http://schemas.microsoft.com/office/drawing/2014/main" id="{994E3FCA-26BE-9A34-B909-350D91A67FE3}"/>
              </a:ext>
            </a:extLst>
          </p:cNvPr>
          <p:cNvSpPr/>
          <p:nvPr/>
        </p:nvSpPr>
        <p:spPr>
          <a:xfrm>
            <a:off x="6825208" y="2192164"/>
            <a:ext cx="1665166" cy="43624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市街化区域等</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a:extLst>
              <a:ext uri="{FF2B5EF4-FFF2-40B4-BE49-F238E27FC236}">
                <a16:creationId xmlns:a16="http://schemas.microsoft.com/office/drawing/2014/main" id="{A84A473A-E7F1-1747-DC08-AD089746D985}"/>
              </a:ext>
            </a:extLst>
          </p:cNvPr>
          <p:cNvSpPr/>
          <p:nvPr/>
        </p:nvSpPr>
        <p:spPr>
          <a:xfrm>
            <a:off x="6825208" y="3113953"/>
            <a:ext cx="2880320" cy="44235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都市計画区域を有しない市町村</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a:extLst>
              <a:ext uri="{FF2B5EF4-FFF2-40B4-BE49-F238E27FC236}">
                <a16:creationId xmlns:a16="http://schemas.microsoft.com/office/drawing/2014/main" id="{1D18B0C2-4B0F-5364-D13A-FD2FE7727496}"/>
              </a:ext>
            </a:extLst>
          </p:cNvPr>
          <p:cNvSpPr/>
          <p:nvPr/>
        </p:nvSpPr>
        <p:spPr>
          <a:xfrm>
            <a:off x="6825208" y="5002083"/>
            <a:ext cx="1688134" cy="45228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都市計画区域外</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a:extLst>
              <a:ext uri="{FF2B5EF4-FFF2-40B4-BE49-F238E27FC236}">
                <a16:creationId xmlns:a16="http://schemas.microsoft.com/office/drawing/2014/main" id="{D28C24A5-9DE8-6D20-EE88-A1FE1D9B8A02}"/>
              </a:ext>
            </a:extLst>
          </p:cNvPr>
          <p:cNvSpPr/>
          <p:nvPr/>
        </p:nvSpPr>
        <p:spPr>
          <a:xfrm>
            <a:off x="6825208" y="4136380"/>
            <a:ext cx="1293706" cy="43282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市街化区域等</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5BD56E7C-FD8C-9378-90BB-AF8D0E0B6212}"/>
              </a:ext>
            </a:extLst>
          </p:cNvPr>
          <p:cNvSpPr/>
          <p:nvPr/>
        </p:nvSpPr>
        <p:spPr>
          <a:xfrm>
            <a:off x="583750" y="620688"/>
            <a:ext cx="2716381" cy="854739"/>
          </a:xfrm>
          <a:prstGeom prst="rect">
            <a:avLst/>
          </a:prstGeom>
          <a:solidFill>
            <a:srgbClr val="FFC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都市構造再編集中支援事業</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（補助）</a:t>
            </a:r>
          </a:p>
        </p:txBody>
      </p:sp>
      <p:sp>
        <p:nvSpPr>
          <p:cNvPr id="32" name="正方形/長方形 31">
            <a:extLst>
              <a:ext uri="{FF2B5EF4-FFF2-40B4-BE49-F238E27FC236}">
                <a16:creationId xmlns:a16="http://schemas.microsoft.com/office/drawing/2014/main" id="{3FDB4C54-06F2-F892-F7DB-7F63FCFF9076}"/>
              </a:ext>
            </a:extLst>
          </p:cNvPr>
          <p:cNvSpPr/>
          <p:nvPr/>
        </p:nvSpPr>
        <p:spPr>
          <a:xfrm>
            <a:off x="3759540" y="645844"/>
            <a:ext cx="2952328" cy="404083"/>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都市機能誘導区域</a:t>
            </a:r>
          </a:p>
        </p:txBody>
      </p:sp>
      <p:cxnSp>
        <p:nvCxnSpPr>
          <p:cNvPr id="35" name="直線コネクタ 34">
            <a:extLst>
              <a:ext uri="{FF2B5EF4-FFF2-40B4-BE49-F238E27FC236}">
                <a16:creationId xmlns:a16="http://schemas.microsoft.com/office/drawing/2014/main" id="{F3615A25-F559-04EC-7CBE-C68D9A0188AE}"/>
              </a:ext>
            </a:extLst>
          </p:cNvPr>
          <p:cNvCxnSpPr>
            <a:cxnSpLocks/>
            <a:stCxn id="32" idx="1"/>
          </p:cNvCxnSpPr>
          <p:nvPr/>
        </p:nvCxnSpPr>
        <p:spPr>
          <a:xfrm flipH="1" flipV="1">
            <a:off x="3295650" y="846363"/>
            <a:ext cx="463890" cy="1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BDC681AC-D8C7-33D8-AE5F-894333E5F165}"/>
              </a:ext>
            </a:extLst>
          </p:cNvPr>
          <p:cNvCxnSpPr>
            <a:cxnSpLocks/>
          </p:cNvCxnSpPr>
          <p:nvPr/>
        </p:nvCxnSpPr>
        <p:spPr>
          <a:xfrm flipH="1">
            <a:off x="3571466" y="1352955"/>
            <a:ext cx="230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537401C9-34DB-6148-84BB-D38966F508D3}"/>
              </a:ext>
            </a:extLst>
          </p:cNvPr>
          <p:cNvCxnSpPr/>
          <p:nvPr/>
        </p:nvCxnSpPr>
        <p:spPr>
          <a:xfrm flipH="1">
            <a:off x="3576774" y="1820706"/>
            <a:ext cx="230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正方形/長方形 39">
            <a:extLst>
              <a:ext uri="{FF2B5EF4-FFF2-40B4-BE49-F238E27FC236}">
                <a16:creationId xmlns:a16="http://schemas.microsoft.com/office/drawing/2014/main" id="{84F12D9E-8374-F20E-907C-6FC17227DFA5}"/>
              </a:ext>
            </a:extLst>
          </p:cNvPr>
          <p:cNvSpPr/>
          <p:nvPr/>
        </p:nvSpPr>
        <p:spPr>
          <a:xfrm>
            <a:off x="6896113" y="1567084"/>
            <a:ext cx="1844736" cy="4680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立地適正化計画区域外</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都市計画区域外</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1" name="直線コネクタ 40">
            <a:extLst>
              <a:ext uri="{FF2B5EF4-FFF2-40B4-BE49-F238E27FC236}">
                <a16:creationId xmlns:a16="http://schemas.microsoft.com/office/drawing/2014/main" id="{4A18B13F-169B-245C-7167-78EBBDF86FA0}"/>
              </a:ext>
            </a:extLst>
          </p:cNvPr>
          <p:cNvCxnSpPr>
            <a:cxnSpLocks/>
          </p:cNvCxnSpPr>
          <p:nvPr/>
        </p:nvCxnSpPr>
        <p:spPr>
          <a:xfrm>
            <a:off x="3580638" y="837218"/>
            <a:ext cx="762" cy="9788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0972960C-921A-D900-559A-31A943D85B8C}"/>
              </a:ext>
            </a:extLst>
          </p:cNvPr>
          <p:cNvSpPr/>
          <p:nvPr/>
        </p:nvSpPr>
        <p:spPr>
          <a:xfrm>
            <a:off x="6989224" y="878903"/>
            <a:ext cx="1659783" cy="44651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立地適正化計画区域</a:t>
            </a:r>
          </a:p>
        </p:txBody>
      </p:sp>
      <p:sp>
        <p:nvSpPr>
          <p:cNvPr id="34" name="正方形/長方形 33">
            <a:extLst>
              <a:ext uri="{FF2B5EF4-FFF2-40B4-BE49-F238E27FC236}">
                <a16:creationId xmlns:a16="http://schemas.microsoft.com/office/drawing/2014/main" id="{2D745F65-4CAF-D9AB-0AD7-45AE437ACF62}"/>
              </a:ext>
            </a:extLst>
          </p:cNvPr>
          <p:cNvSpPr/>
          <p:nvPr/>
        </p:nvSpPr>
        <p:spPr>
          <a:xfrm>
            <a:off x="3765592" y="1589290"/>
            <a:ext cx="2952328" cy="404083"/>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地域生活拠点</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中かっこ 51">
            <a:extLst>
              <a:ext uri="{FF2B5EF4-FFF2-40B4-BE49-F238E27FC236}">
                <a16:creationId xmlns:a16="http://schemas.microsoft.com/office/drawing/2014/main" id="{4A0B0D91-7F92-4704-0434-CF2E595D93C2}"/>
              </a:ext>
            </a:extLst>
          </p:cNvPr>
          <p:cNvSpPr/>
          <p:nvPr/>
        </p:nvSpPr>
        <p:spPr>
          <a:xfrm>
            <a:off x="6897216" y="620688"/>
            <a:ext cx="127655" cy="971216"/>
          </a:xfrm>
          <a:prstGeom prst="rightBrace">
            <a:avLst>
              <a:gd name="adj1" fmla="val 90409"/>
              <a:gd name="adj2" fmla="val 50000"/>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E07BD5F0-A0E9-0F84-9BFC-1A0627DB0F6A}"/>
              </a:ext>
            </a:extLst>
          </p:cNvPr>
          <p:cNvSpPr/>
          <p:nvPr/>
        </p:nvSpPr>
        <p:spPr>
          <a:xfrm>
            <a:off x="115362" y="550089"/>
            <a:ext cx="353824" cy="6235901"/>
          </a:xfrm>
          <a:prstGeom prst="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都市再生整備計画関連事業</a:t>
            </a:r>
          </a:p>
        </p:txBody>
      </p:sp>
      <p:sp>
        <p:nvSpPr>
          <p:cNvPr id="47" name="正方形/長方形 46"/>
          <p:cNvSpPr/>
          <p:nvPr/>
        </p:nvSpPr>
        <p:spPr>
          <a:xfrm>
            <a:off x="8121352" y="595025"/>
            <a:ext cx="425996" cy="3106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50" name="正方形/長方形 49">
            <a:extLst>
              <a:ext uri="{FF2B5EF4-FFF2-40B4-BE49-F238E27FC236}">
                <a16:creationId xmlns:a16="http://schemas.microsoft.com/office/drawing/2014/main" id="{0972960C-921A-D900-559A-31A943D85B8C}"/>
              </a:ext>
            </a:extLst>
          </p:cNvPr>
          <p:cNvSpPr/>
          <p:nvPr/>
        </p:nvSpPr>
        <p:spPr>
          <a:xfrm>
            <a:off x="8585447" y="521511"/>
            <a:ext cx="1369965" cy="44651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R5</a:t>
            </a: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補正・</a:t>
            </a:r>
            <a:r>
              <a:rPr lang="en-US" altLang="ja-JP"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R6</a:t>
            </a: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拡充</a:t>
            </a:r>
            <a:endParaRPr kumimoji="1"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D26A238D-A8BA-11A5-E781-0AE5FB36222D}"/>
              </a:ext>
            </a:extLst>
          </p:cNvPr>
          <p:cNvSpPr/>
          <p:nvPr/>
        </p:nvSpPr>
        <p:spPr>
          <a:xfrm>
            <a:off x="3765592" y="3134216"/>
            <a:ext cx="3035258" cy="400653"/>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地域生活拠点支援型</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a:extLst>
              <a:ext uri="{FF2B5EF4-FFF2-40B4-BE49-F238E27FC236}">
                <a16:creationId xmlns:a16="http://schemas.microsoft.com/office/drawing/2014/main" id="{FD947FED-D249-F2F5-A49E-C4C1AA5398EC}"/>
              </a:ext>
            </a:extLst>
          </p:cNvPr>
          <p:cNvSpPr/>
          <p:nvPr/>
        </p:nvSpPr>
        <p:spPr>
          <a:xfrm>
            <a:off x="3766964" y="2236039"/>
            <a:ext cx="3041310" cy="392525"/>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コンパクトシティ支援型</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a:extLst>
              <a:ext uri="{FF2B5EF4-FFF2-40B4-BE49-F238E27FC236}">
                <a16:creationId xmlns:a16="http://schemas.microsoft.com/office/drawing/2014/main" id="{165E78CC-0B9B-685E-F706-03F5712A6343}"/>
              </a:ext>
            </a:extLst>
          </p:cNvPr>
          <p:cNvSpPr/>
          <p:nvPr/>
        </p:nvSpPr>
        <p:spPr>
          <a:xfrm>
            <a:off x="3760284" y="1119625"/>
            <a:ext cx="2952328" cy="404083"/>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居住誘導区域</a:t>
            </a:r>
          </a:p>
        </p:txBody>
      </p:sp>
      <p:sp>
        <p:nvSpPr>
          <p:cNvPr id="12" name="正方形/長方形 11">
            <a:extLst>
              <a:ext uri="{FF2B5EF4-FFF2-40B4-BE49-F238E27FC236}">
                <a16:creationId xmlns:a16="http://schemas.microsoft.com/office/drawing/2014/main" id="{08141CCA-8FB5-E4AD-D4B5-7AD17F958D2D}"/>
              </a:ext>
            </a:extLst>
          </p:cNvPr>
          <p:cNvSpPr/>
          <p:nvPr/>
        </p:nvSpPr>
        <p:spPr>
          <a:xfrm>
            <a:off x="3773395" y="5042608"/>
            <a:ext cx="3041310" cy="377851"/>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防災拠点・郊外支援</a:t>
            </a:r>
            <a:r>
              <a:rPr lang="zh-CN"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型</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lang="zh-CN"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59">
            <a:extLst>
              <a:ext uri="{FF2B5EF4-FFF2-40B4-BE49-F238E27FC236}">
                <a16:creationId xmlns:a16="http://schemas.microsoft.com/office/drawing/2014/main" id="{DE83327E-6C68-CD48-85EE-3152CA4AFD60}"/>
              </a:ext>
            </a:extLst>
          </p:cNvPr>
          <p:cNvSpPr/>
          <p:nvPr/>
        </p:nvSpPr>
        <p:spPr>
          <a:xfrm>
            <a:off x="581720" y="5554401"/>
            <a:ext cx="2716381" cy="854739"/>
          </a:xfrm>
          <a:prstGeom prst="rect">
            <a:avLst/>
          </a:prstGeom>
          <a:solidFill>
            <a:srgbClr val="CC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まちなかウォーカブル推進事業</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3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補助、</a:t>
            </a:r>
            <a:r>
              <a:rPr lang="zh-TW" altLang="en-US" sz="13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社会資本整備総合交付金</a:t>
            </a:r>
            <a:r>
              <a:rPr lang="en-US" altLang="ja-JP" sz="13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正方形/長方形 60">
            <a:extLst>
              <a:ext uri="{FF2B5EF4-FFF2-40B4-BE49-F238E27FC236}">
                <a16:creationId xmlns:a16="http://schemas.microsoft.com/office/drawing/2014/main" id="{7E81CE92-BFCE-8F3E-6AB3-B6C5C97FD90C}"/>
              </a:ext>
            </a:extLst>
          </p:cNvPr>
          <p:cNvSpPr/>
          <p:nvPr/>
        </p:nvSpPr>
        <p:spPr>
          <a:xfrm>
            <a:off x="3757510" y="5571489"/>
            <a:ext cx="3041310" cy="377851"/>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コンパクトシティ支援型</a:t>
            </a:r>
          </a:p>
        </p:txBody>
      </p:sp>
      <p:cxnSp>
        <p:nvCxnSpPr>
          <p:cNvPr id="62" name="直線コネクタ 61">
            <a:extLst>
              <a:ext uri="{FF2B5EF4-FFF2-40B4-BE49-F238E27FC236}">
                <a16:creationId xmlns:a16="http://schemas.microsoft.com/office/drawing/2014/main" id="{CAB8ED8E-CC9B-FA72-940F-67D651179A4C}"/>
              </a:ext>
            </a:extLst>
          </p:cNvPr>
          <p:cNvCxnSpPr/>
          <p:nvPr/>
        </p:nvCxnSpPr>
        <p:spPr>
          <a:xfrm flipH="1">
            <a:off x="3296651" y="5768542"/>
            <a:ext cx="4594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27E91022-3375-A401-044D-34FE2E5A0BD0}"/>
              </a:ext>
            </a:extLst>
          </p:cNvPr>
          <p:cNvCxnSpPr>
            <a:cxnSpLocks/>
          </p:cNvCxnSpPr>
          <p:nvPr/>
        </p:nvCxnSpPr>
        <p:spPr>
          <a:xfrm>
            <a:off x="3533976" y="5776162"/>
            <a:ext cx="1704" cy="8691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37E58C11-86CD-0FA5-4B1B-7EE13FC6AFFB}"/>
              </a:ext>
            </a:extLst>
          </p:cNvPr>
          <p:cNvCxnSpPr/>
          <p:nvPr/>
        </p:nvCxnSpPr>
        <p:spPr>
          <a:xfrm flipH="1">
            <a:off x="3525611" y="6203707"/>
            <a:ext cx="230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1D18B0C2-4B0F-5364-D13A-FD2FE7727496}"/>
              </a:ext>
            </a:extLst>
          </p:cNvPr>
          <p:cNvSpPr/>
          <p:nvPr/>
        </p:nvSpPr>
        <p:spPr>
          <a:xfrm>
            <a:off x="6825208" y="6398344"/>
            <a:ext cx="2376264" cy="45228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都市計画区域を有しない市町村</a:t>
            </a:r>
          </a:p>
        </p:txBody>
      </p:sp>
      <p:sp>
        <p:nvSpPr>
          <p:cNvPr id="67" name="正方形/長方形 66">
            <a:extLst>
              <a:ext uri="{FF2B5EF4-FFF2-40B4-BE49-F238E27FC236}">
                <a16:creationId xmlns:a16="http://schemas.microsoft.com/office/drawing/2014/main" id="{D28C24A5-9DE8-6D20-EE88-A1FE1D9B8A02}"/>
              </a:ext>
            </a:extLst>
          </p:cNvPr>
          <p:cNvSpPr/>
          <p:nvPr/>
        </p:nvSpPr>
        <p:spPr>
          <a:xfrm>
            <a:off x="6825208" y="5525740"/>
            <a:ext cx="1293706" cy="43282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市街化区域等</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正方形/長方形 67">
            <a:extLst>
              <a:ext uri="{FF2B5EF4-FFF2-40B4-BE49-F238E27FC236}">
                <a16:creationId xmlns:a16="http://schemas.microsoft.com/office/drawing/2014/main" id="{08141CCA-8FB5-E4AD-D4B5-7AD17F958D2D}"/>
              </a:ext>
            </a:extLst>
          </p:cNvPr>
          <p:cNvSpPr/>
          <p:nvPr/>
        </p:nvSpPr>
        <p:spPr>
          <a:xfrm>
            <a:off x="3757510" y="6005632"/>
            <a:ext cx="3041310" cy="377851"/>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観光等地域資源活用支援型</a:t>
            </a:r>
          </a:p>
        </p:txBody>
      </p:sp>
      <p:sp>
        <p:nvSpPr>
          <p:cNvPr id="48" name="正方形/長方形 47">
            <a:extLst>
              <a:ext uri="{FF2B5EF4-FFF2-40B4-BE49-F238E27FC236}">
                <a16:creationId xmlns:a16="http://schemas.microsoft.com/office/drawing/2014/main" id="{08141CCA-8FB5-E4AD-D4B5-7AD17F958D2D}"/>
              </a:ext>
            </a:extLst>
          </p:cNvPr>
          <p:cNvSpPr/>
          <p:nvPr/>
        </p:nvSpPr>
        <p:spPr>
          <a:xfrm>
            <a:off x="3759242" y="6448306"/>
            <a:ext cx="3041310" cy="377851"/>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地域生活</a:t>
            </a:r>
            <a:r>
              <a:rPr lang="zh-CN"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r>
              <a:rPr lang="zh-CN"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型</a:t>
            </a:r>
          </a:p>
        </p:txBody>
      </p:sp>
      <p:sp>
        <p:nvSpPr>
          <p:cNvPr id="49" name="正方形/長方形 48">
            <a:extLst>
              <a:ext uri="{FF2B5EF4-FFF2-40B4-BE49-F238E27FC236}">
                <a16:creationId xmlns:a16="http://schemas.microsoft.com/office/drawing/2014/main" id="{22B8A6D2-F46C-7005-20F2-234D5938E783}"/>
              </a:ext>
            </a:extLst>
          </p:cNvPr>
          <p:cNvSpPr/>
          <p:nvPr/>
        </p:nvSpPr>
        <p:spPr>
          <a:xfrm>
            <a:off x="6825208" y="6019254"/>
            <a:ext cx="3114620" cy="44259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市街化区域等外</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4" name="直線コネクタ 53">
            <a:extLst>
              <a:ext uri="{FF2B5EF4-FFF2-40B4-BE49-F238E27FC236}">
                <a16:creationId xmlns:a16="http://schemas.microsoft.com/office/drawing/2014/main" id="{37E58C11-86CD-0FA5-4B1B-7EE13FC6AFFB}"/>
              </a:ext>
            </a:extLst>
          </p:cNvPr>
          <p:cNvCxnSpPr/>
          <p:nvPr/>
        </p:nvCxnSpPr>
        <p:spPr>
          <a:xfrm flipH="1">
            <a:off x="3524250" y="6634781"/>
            <a:ext cx="230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E752C61A-7695-15DB-02B9-DC7C3B80F581}"/>
              </a:ext>
            </a:extLst>
          </p:cNvPr>
          <p:cNvCxnSpPr/>
          <p:nvPr/>
        </p:nvCxnSpPr>
        <p:spPr>
          <a:xfrm flipH="1">
            <a:off x="3522365" y="3784612"/>
            <a:ext cx="230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正方形/長方形 52">
            <a:extLst>
              <a:ext uri="{FF2B5EF4-FFF2-40B4-BE49-F238E27FC236}">
                <a16:creationId xmlns:a16="http://schemas.microsoft.com/office/drawing/2014/main" id="{A84A473A-E7F1-1747-DC08-AD089746D985}"/>
              </a:ext>
            </a:extLst>
          </p:cNvPr>
          <p:cNvSpPr/>
          <p:nvPr/>
        </p:nvSpPr>
        <p:spPr>
          <a:xfrm>
            <a:off x="6826718" y="3568588"/>
            <a:ext cx="1770080" cy="44235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市街化区域等外を含む</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正方形/長方形 54">
            <a:extLst>
              <a:ext uri="{FF2B5EF4-FFF2-40B4-BE49-F238E27FC236}">
                <a16:creationId xmlns:a16="http://schemas.microsoft.com/office/drawing/2014/main" id="{D26A238D-A8BA-11A5-E781-0AE5FB36222D}"/>
              </a:ext>
            </a:extLst>
          </p:cNvPr>
          <p:cNvSpPr/>
          <p:nvPr/>
        </p:nvSpPr>
        <p:spPr>
          <a:xfrm>
            <a:off x="3767102" y="3588851"/>
            <a:ext cx="3035258" cy="400653"/>
          </a:xfrm>
          <a:prstGeom prst="rect">
            <a:avLst/>
          </a:prstGeom>
          <a:solidFill>
            <a:srgbClr val="FFFF99"/>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産業促進区域支援型</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6" name="直線コネクタ 55">
            <a:extLst>
              <a:ext uri="{FF2B5EF4-FFF2-40B4-BE49-F238E27FC236}">
                <a16:creationId xmlns:a16="http://schemas.microsoft.com/office/drawing/2014/main" id="{37E58C11-86CD-0FA5-4B1B-7EE13FC6AFFB}"/>
              </a:ext>
            </a:extLst>
          </p:cNvPr>
          <p:cNvCxnSpPr/>
          <p:nvPr/>
        </p:nvCxnSpPr>
        <p:spPr>
          <a:xfrm flipH="1">
            <a:off x="3531890" y="4796439"/>
            <a:ext cx="230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正方形/長方形 56">
            <a:extLst>
              <a:ext uri="{FF2B5EF4-FFF2-40B4-BE49-F238E27FC236}">
                <a16:creationId xmlns:a16="http://schemas.microsoft.com/office/drawing/2014/main" id="{1D18B0C2-4B0F-5364-D13A-FD2FE7727496}"/>
              </a:ext>
            </a:extLst>
          </p:cNvPr>
          <p:cNvSpPr/>
          <p:nvPr/>
        </p:nvSpPr>
        <p:spPr>
          <a:xfrm>
            <a:off x="6829456" y="4552553"/>
            <a:ext cx="3034544" cy="45228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市街化調整区域・非線引き白地地域</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a:extLst>
              <a:ext uri="{FF2B5EF4-FFF2-40B4-BE49-F238E27FC236}">
                <a16:creationId xmlns:a16="http://schemas.microsoft.com/office/drawing/2014/main" id="{08141CCA-8FB5-E4AD-D4B5-7AD17F958D2D}"/>
              </a:ext>
            </a:extLst>
          </p:cNvPr>
          <p:cNvSpPr/>
          <p:nvPr/>
        </p:nvSpPr>
        <p:spPr>
          <a:xfrm>
            <a:off x="3763789" y="4592396"/>
            <a:ext cx="3041310" cy="377851"/>
          </a:xfrm>
          <a:prstGeom prst="rect">
            <a:avLst/>
          </a:prstGeom>
          <a:solidFill>
            <a:srgbClr val="FFFF99"/>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防災拠点・郊外支援</a:t>
            </a:r>
            <a:r>
              <a:rPr lang="zh-CN"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型</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lang="zh-CN"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2">
            <a:extLst>
              <a:ext uri="{FF2B5EF4-FFF2-40B4-BE49-F238E27FC236}">
                <a16:creationId xmlns:a16="http://schemas.microsoft.com/office/drawing/2014/main" id="{51E9C2FE-7B55-6C83-8BBC-A0B67A0D56E2}"/>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19</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01012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568450" y="3140968"/>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Rectangle 2"/>
          <p:cNvSpPr txBox="1">
            <a:spLocks noChangeArrowheads="1"/>
          </p:cNvSpPr>
          <p:nvPr/>
        </p:nvSpPr>
        <p:spPr bwMode="auto">
          <a:xfrm>
            <a:off x="344488" y="1556792"/>
            <a:ext cx="9145016" cy="41044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nSpc>
                <a:spcPct val="150000"/>
              </a:lnSpc>
              <a:tabLst>
                <a:tab pos="7715250" algn="r"/>
              </a:tabLst>
              <a:defRPr/>
            </a:pPr>
            <a:r>
              <a:rPr lang="ja-JP" altLang="en-US" sz="2800" b="1" kern="0" dirty="0">
                <a:solidFill>
                  <a:srgbClr val="0070C0"/>
                </a:solidFill>
                <a:latin typeface="+mj-lt"/>
              </a:rPr>
              <a:t>１．コンパクトシティの推進について</a:t>
            </a:r>
            <a:endParaRPr lang="en-US" altLang="ja-JP" sz="2800" b="1" kern="0" dirty="0">
              <a:solidFill>
                <a:srgbClr val="0070C0"/>
              </a:solidFill>
              <a:latin typeface="+mj-lt"/>
            </a:endParaRPr>
          </a:p>
          <a:p>
            <a:pPr>
              <a:lnSpc>
                <a:spcPct val="150000"/>
              </a:lnSpc>
              <a:tabLst>
                <a:tab pos="7715250" algn="r"/>
              </a:tabLst>
              <a:defRPr/>
            </a:pPr>
            <a:r>
              <a:rPr lang="ja-JP" altLang="en-US" sz="2800" b="1" kern="0" dirty="0">
                <a:solidFill>
                  <a:srgbClr val="0070C0"/>
                </a:solidFill>
                <a:latin typeface="+mj-lt"/>
              </a:rPr>
              <a:t>２．</a:t>
            </a:r>
            <a:r>
              <a:rPr lang="ja-JP" altLang="en-US" sz="2800" b="1" kern="0" dirty="0">
                <a:solidFill>
                  <a:srgbClr val="0070C0"/>
                </a:solidFill>
              </a:rPr>
              <a:t>都市再生整備計画に対する財政支援制度</a:t>
            </a:r>
            <a:endParaRPr lang="en-US" altLang="ja-JP" sz="1050" b="1" kern="0" dirty="0">
              <a:solidFill>
                <a:srgbClr val="0070C0"/>
              </a:solidFill>
              <a:latin typeface="+mj-lt"/>
            </a:endParaRPr>
          </a:p>
          <a:p>
            <a:pPr>
              <a:lnSpc>
                <a:spcPct val="150000"/>
              </a:lnSpc>
              <a:tabLst>
                <a:tab pos="7715250" algn="r"/>
              </a:tabLst>
              <a:defRPr/>
            </a:pPr>
            <a:r>
              <a:rPr lang="ja-JP" altLang="en-US" sz="2800" b="1" kern="0" dirty="0">
                <a:solidFill>
                  <a:srgbClr val="0070C0"/>
                </a:solidFill>
              </a:rPr>
              <a:t>３．都市再生整備計画関連事業の施行地区要件</a:t>
            </a:r>
          </a:p>
          <a:p>
            <a:pPr>
              <a:lnSpc>
                <a:spcPct val="150000"/>
              </a:lnSpc>
              <a:tabLst>
                <a:tab pos="7715250" algn="r"/>
              </a:tabLst>
              <a:defRPr/>
            </a:pPr>
            <a:r>
              <a:rPr lang="ja-JP" altLang="en-US" sz="2800" b="1" kern="0" dirty="0">
                <a:solidFill>
                  <a:srgbClr val="0070C0"/>
                </a:solidFill>
                <a:latin typeface="+mj-lt"/>
              </a:rPr>
              <a:t>４．都市再生整備計画関連事業で実施可能な事業等</a:t>
            </a:r>
          </a:p>
          <a:p>
            <a:pPr>
              <a:lnSpc>
                <a:spcPct val="150000"/>
              </a:lnSpc>
              <a:tabLst>
                <a:tab pos="7715250" algn="r"/>
              </a:tabLst>
              <a:defRPr/>
            </a:pPr>
            <a:r>
              <a:rPr lang="ja-JP" altLang="en-US" sz="2800" b="1" kern="0" dirty="0">
                <a:solidFill>
                  <a:srgbClr val="0070C0"/>
                </a:solidFill>
                <a:latin typeface="+mj-lt"/>
              </a:rPr>
              <a:t>５．都市再生整備計画関連事業の活用イメージ</a:t>
            </a:r>
          </a:p>
          <a:p>
            <a:pPr>
              <a:lnSpc>
                <a:spcPct val="150000"/>
              </a:lnSpc>
              <a:tabLst>
                <a:tab pos="7715250" algn="r"/>
              </a:tabLst>
              <a:defRPr/>
            </a:pPr>
            <a:r>
              <a:rPr lang="ja-JP" altLang="en-US" sz="2800" b="1" kern="0" dirty="0">
                <a:solidFill>
                  <a:srgbClr val="0070C0"/>
                </a:solidFill>
              </a:rPr>
              <a:t>６．都市再生整備計画関連事業の活用事例</a:t>
            </a:r>
          </a:p>
        </p:txBody>
      </p:sp>
      <p:sp>
        <p:nvSpPr>
          <p:cNvPr id="12" name="正方形/長方形 11"/>
          <p:cNvSpPr/>
          <p:nvPr/>
        </p:nvSpPr>
        <p:spPr>
          <a:xfrm>
            <a:off x="0" y="44624"/>
            <a:ext cx="3096344" cy="661094"/>
          </a:xfrm>
          <a:prstGeom prst="rect">
            <a:avLst/>
          </a:prstGeom>
          <a:solidFill>
            <a:srgbClr val="0092D8"/>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タイトル 1"/>
          <p:cNvSpPr txBox="1">
            <a:spLocks/>
          </p:cNvSpPr>
          <p:nvPr/>
        </p:nvSpPr>
        <p:spPr bwMode="auto">
          <a:xfrm>
            <a:off x="472952" y="109935"/>
            <a:ext cx="2463824" cy="582761"/>
          </a:xfrm>
          <a:prstGeom prst="rect">
            <a:avLst/>
          </a:prstGeom>
          <a:noFill/>
          <a:ln w="9525">
            <a:noFill/>
            <a:miter lim="800000"/>
            <a:headEnd/>
            <a:tailEnd/>
          </a:ln>
        </p:spPr>
        <p:txBody>
          <a:bodyPr/>
          <a:lstStyle/>
          <a:p>
            <a:pPr>
              <a:defRPr/>
            </a:pPr>
            <a:r>
              <a:rPr lang="ja-JP" altLang="en-US" sz="3200" kern="0" dirty="0">
                <a:solidFill>
                  <a:schemeClr val="bg1"/>
                </a:solidFill>
                <a:latin typeface="+mj-ea"/>
                <a:ea typeface="+mj-ea"/>
                <a:cs typeface="+mj-cs"/>
              </a:rPr>
              <a:t>目次</a:t>
            </a:r>
            <a:endParaRPr lang="en-US" altLang="ja-JP" sz="3200" kern="0" dirty="0">
              <a:solidFill>
                <a:schemeClr val="bg1"/>
              </a:solidFill>
              <a:latin typeface="+mj-ea"/>
              <a:ea typeface="+mj-ea"/>
              <a:cs typeface="+mj-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正方形/長方形 79"/>
          <p:cNvSpPr/>
          <p:nvPr/>
        </p:nvSpPr>
        <p:spPr>
          <a:xfrm>
            <a:off x="7345680" y="1967775"/>
            <a:ext cx="2509521" cy="2515325"/>
          </a:xfrm>
          <a:prstGeom prst="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a:xfrm>
            <a:off x="0" y="-38100"/>
            <a:ext cx="10065568" cy="468000"/>
          </a:xfrm>
        </p:spPr>
        <p:txBody>
          <a:bodyPr/>
          <a:lstStyle/>
          <a:p>
            <a:r>
              <a:rPr lang="ja-JP" altLang="en-US" sz="2200" dirty="0"/>
              <a:t>都市再生整備計画関連事業</a:t>
            </a:r>
            <a:r>
              <a:rPr lang="en-US" altLang="ja-JP" sz="2000" dirty="0"/>
              <a:t>(</a:t>
            </a:r>
            <a:r>
              <a:rPr lang="ja-JP" altLang="en-US" sz="2000" dirty="0"/>
              <a:t>ウォーカブル除く</a:t>
            </a:r>
            <a:r>
              <a:rPr lang="en-US" altLang="ja-JP" sz="2000" dirty="0"/>
              <a:t>)</a:t>
            </a:r>
            <a:r>
              <a:rPr lang="ja-JP" altLang="en-US" sz="2200" dirty="0"/>
              <a:t>　見取り図</a:t>
            </a:r>
            <a:r>
              <a:rPr lang="en-US" altLang="ja-JP" sz="1800" dirty="0"/>
              <a:t>(</a:t>
            </a:r>
            <a:r>
              <a:rPr lang="ja-JP" altLang="en-US" sz="1800" dirty="0"/>
              <a:t>黄色ハッチ：</a:t>
            </a:r>
            <a:r>
              <a:rPr lang="en-US" altLang="ja-JP" sz="1800" dirty="0"/>
              <a:t>R5</a:t>
            </a:r>
            <a:r>
              <a:rPr lang="ja-JP" altLang="en-US" sz="1800" dirty="0"/>
              <a:t>補正・</a:t>
            </a:r>
            <a:r>
              <a:rPr lang="en-US" altLang="ja-JP" sz="1800" dirty="0"/>
              <a:t>R6</a:t>
            </a:r>
            <a:r>
              <a:rPr lang="ja-JP" altLang="en-US" sz="1800" dirty="0"/>
              <a:t>拡充</a:t>
            </a:r>
            <a:r>
              <a:rPr lang="en-US" altLang="ja-JP" sz="1800" dirty="0"/>
              <a:t>)</a:t>
            </a:r>
            <a:endParaRPr kumimoji="1" lang="ja-JP" altLang="en-US" sz="2200" dirty="0"/>
          </a:p>
        </p:txBody>
      </p:sp>
      <p:cxnSp>
        <p:nvCxnSpPr>
          <p:cNvPr id="5" name="直線コネクタ 4"/>
          <p:cNvCxnSpPr/>
          <p:nvPr/>
        </p:nvCxnSpPr>
        <p:spPr>
          <a:xfrm>
            <a:off x="46137" y="1897076"/>
            <a:ext cx="9875556" cy="130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1293325" y="1002621"/>
            <a:ext cx="6018451" cy="307777"/>
          </a:xfrm>
          <a:prstGeom prst="rect">
            <a:avLst/>
          </a:prstGeom>
          <a:noFill/>
        </p:spPr>
        <p:txBody>
          <a:bodyPr wrap="square" rtlCol="0">
            <a:spAutoFit/>
          </a:bodyPr>
          <a:lstStyle/>
          <a:p>
            <a:pPr lvl="0" algn="ctr">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都市計画区域を有する</a:t>
            </a:r>
            <a:r>
              <a:rPr lang="ja-JP" altLang="en-US" sz="1400" dirty="0">
                <a:solidFill>
                  <a:srgbClr val="000000"/>
                </a:solidFill>
                <a:latin typeface="Meiryo UI" panose="020B0604030504040204" pitchFamily="50" charset="-128"/>
                <a:ea typeface="Meiryo UI" panose="020B0604030504040204" pitchFamily="50" charset="-128"/>
              </a:rPr>
              <a:t>市町村</a:t>
            </a:r>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7322146" y="1268470"/>
            <a:ext cx="260359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都市計画区域を有しない市町村</a:t>
            </a:r>
          </a:p>
        </p:txBody>
      </p:sp>
      <p:sp>
        <p:nvSpPr>
          <p:cNvPr id="18" name="テキスト ボックス 17"/>
          <p:cNvSpPr txBox="1"/>
          <p:nvPr/>
        </p:nvSpPr>
        <p:spPr>
          <a:xfrm>
            <a:off x="4219376" y="1487265"/>
            <a:ext cx="3108523"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400" dirty="0">
                <a:solidFill>
                  <a:srgbClr val="000000"/>
                </a:solidFill>
                <a:latin typeface="Meiryo UI" panose="020B0604030504040204" pitchFamily="50" charset="-128"/>
                <a:ea typeface="Meiryo UI" panose="020B0604030504040204" pitchFamily="50" charset="-128"/>
              </a:rPr>
              <a:t>立地適正化計画</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あり</a:t>
            </a:r>
          </a:p>
        </p:txBody>
      </p:sp>
      <p:sp>
        <p:nvSpPr>
          <p:cNvPr id="19" name="テキスト ボックス 18"/>
          <p:cNvSpPr txBox="1"/>
          <p:nvPr/>
        </p:nvSpPr>
        <p:spPr>
          <a:xfrm>
            <a:off x="1277419" y="1454414"/>
            <a:ext cx="3027509" cy="338554"/>
          </a:xfrm>
          <a:prstGeom prst="rect">
            <a:avLst/>
          </a:prstGeom>
          <a:noFill/>
        </p:spPr>
        <p:txBody>
          <a:bodyPr wrap="square" rtlCol="0">
            <a:spAutoFit/>
          </a:bodyPr>
          <a:lstStyle/>
          <a:p>
            <a:pPr lvl="0">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立地</a:t>
            </a:r>
            <a:r>
              <a:rPr lang="ja-JP" altLang="en-US" sz="800" dirty="0">
                <a:solidFill>
                  <a:srgbClr val="000000"/>
                </a:solidFill>
                <a:latin typeface="Meiryo UI" panose="020B0604030504040204" pitchFamily="50" charset="-128"/>
                <a:ea typeface="Meiryo UI" panose="020B0604030504040204" pitchFamily="50" charset="-128"/>
              </a:rPr>
              <a:t>適正化計画策定に向けた具体的な取組を開始・公表</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都市構造上の理由等により立地適正化計画によらない市町村</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※2</a:t>
            </a:r>
            <a:endPar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321820" y="2492896"/>
            <a:ext cx="1031364"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市街化区域・</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200" noProof="0" dirty="0">
                <a:solidFill>
                  <a:srgbClr val="000000"/>
                </a:solidFill>
                <a:latin typeface="Meiryo UI" panose="020B0604030504040204" pitchFamily="50" charset="-128"/>
                <a:ea typeface="Meiryo UI" panose="020B0604030504040204" pitchFamily="50" charset="-128"/>
              </a:rPr>
              <a:t>用途地域</a:t>
            </a:r>
            <a:endPar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366270" y="3791173"/>
            <a:ext cx="901793"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市街化</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調整区域</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等</a:t>
            </a:r>
          </a:p>
        </p:txBody>
      </p:sp>
      <p:sp>
        <p:nvSpPr>
          <p:cNvPr id="24" name="テキスト ボックス 23"/>
          <p:cNvSpPr txBox="1"/>
          <p:nvPr/>
        </p:nvSpPr>
        <p:spPr>
          <a:xfrm>
            <a:off x="403451" y="5167792"/>
            <a:ext cx="94367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都市計画</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区域外</a:t>
            </a:r>
          </a:p>
        </p:txBody>
      </p:sp>
      <p:sp>
        <p:nvSpPr>
          <p:cNvPr id="25" name="角丸四角形 24"/>
          <p:cNvSpPr/>
          <p:nvPr/>
        </p:nvSpPr>
        <p:spPr>
          <a:xfrm>
            <a:off x="5021992" y="2022271"/>
            <a:ext cx="2013807" cy="1338149"/>
          </a:xfrm>
          <a:prstGeom prst="roundRect">
            <a:avLst/>
          </a:prstGeom>
          <a:solidFill>
            <a:schemeClr val="bg1">
              <a:alpha val="82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都市構造</a:t>
            </a:r>
            <a:endPar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都市機能誘導区域／</a:t>
            </a:r>
            <a:endParaRPr lang="en-US" altLang="ja-JP"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居住誘導区域</a:t>
            </a:r>
            <a:r>
              <a:rPr lang="en-US" altLang="zh-CN"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1" name="角丸四角形 40"/>
          <p:cNvSpPr/>
          <p:nvPr/>
        </p:nvSpPr>
        <p:spPr>
          <a:xfrm>
            <a:off x="2990353" y="4648200"/>
            <a:ext cx="1122045" cy="1574800"/>
          </a:xfrm>
          <a:prstGeom prst="roundRect">
            <a:avLst/>
          </a:prstGeom>
          <a:solidFill>
            <a:schemeClr val="bg1"/>
          </a:solid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防災拠点・</a:t>
            </a:r>
            <a:endPar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郊外</a:t>
            </a:r>
            <a:r>
              <a:rPr lang="ja-JP" altLang="en-US" sz="800" b="1" noProof="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支援型</a:t>
            </a:r>
            <a:r>
              <a:rPr lang="en-US" altLang="ja-JP" sz="800" b="1" noProof="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endParaRPr kumimoji="1" lang="en-US" altLang="ja-JP" sz="10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algn="ctr">
              <a:defRPr/>
            </a:pPr>
            <a:endParaRPr kumimoji="1" lang="en-US" altLang="ja-JP"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43"/>
          <p:cNvSpPr/>
          <p:nvPr/>
        </p:nvSpPr>
        <p:spPr>
          <a:xfrm>
            <a:off x="6514709" y="4640580"/>
            <a:ext cx="678571" cy="1593965"/>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都市構造</a:t>
            </a:r>
            <a:endPar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zh-CN" altLang="en-US"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地域生活拠</a:t>
            </a:r>
            <a:r>
              <a:rPr kumimoji="1" lang="ja-JP" altLang="en-US"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点</a:t>
            </a:r>
            <a:r>
              <a:rPr kumimoji="1" lang="en-US" altLang="zh-CN"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37" name="正方形/長方形 36"/>
          <p:cNvSpPr/>
          <p:nvPr/>
        </p:nvSpPr>
        <p:spPr>
          <a:xfrm>
            <a:off x="1371601" y="607963"/>
            <a:ext cx="8432208" cy="276502"/>
          </a:xfrm>
          <a:prstGeom prst="rect">
            <a:avLst/>
          </a:prstGeom>
          <a:solidFill>
            <a:srgbClr val="FFC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市町村要件</a:t>
            </a:r>
          </a:p>
        </p:txBody>
      </p:sp>
      <p:sp>
        <p:nvSpPr>
          <p:cNvPr id="70" name="正方形/長方形 69"/>
          <p:cNvSpPr/>
          <p:nvPr/>
        </p:nvSpPr>
        <p:spPr>
          <a:xfrm>
            <a:off x="46137" y="1978425"/>
            <a:ext cx="296763" cy="4284127"/>
          </a:xfrm>
          <a:prstGeom prst="rect">
            <a:avLst/>
          </a:prstGeom>
          <a:solidFill>
            <a:srgbClr val="FFC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地区要件</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46854" y="552450"/>
            <a:ext cx="1176585" cy="1272536"/>
          </a:xfrm>
          <a:prstGeom prst="rect">
            <a:avLst/>
          </a:prstGeom>
          <a:solidFill>
            <a:schemeClr val="bg1"/>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角丸四角形 72"/>
          <p:cNvSpPr/>
          <p:nvPr/>
        </p:nvSpPr>
        <p:spPr>
          <a:xfrm>
            <a:off x="150019" y="613480"/>
            <a:ext cx="224666" cy="145573"/>
          </a:xfrm>
          <a:prstGeom prst="roundRect">
            <a:avLst/>
          </a:prstGeom>
          <a:solidFill>
            <a:schemeClr val="bg1">
              <a:alpha val="82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角丸四角形 73"/>
          <p:cNvSpPr/>
          <p:nvPr/>
        </p:nvSpPr>
        <p:spPr>
          <a:xfrm>
            <a:off x="154047" y="802736"/>
            <a:ext cx="222191" cy="135704"/>
          </a:xfrm>
          <a:prstGeom prst="roundRect">
            <a:avLst/>
          </a:prstGeom>
          <a:solidFill>
            <a:schemeClr val="bg1">
              <a:alpha val="82000"/>
            </a:schemeClr>
          </a:solidFill>
          <a:ln w="28575">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テキスト ボックス 74"/>
          <p:cNvSpPr txBox="1"/>
          <p:nvPr/>
        </p:nvSpPr>
        <p:spPr>
          <a:xfrm>
            <a:off x="520255" y="825806"/>
            <a:ext cx="625501"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社総交</a:t>
            </a:r>
          </a:p>
        </p:txBody>
      </p:sp>
      <p:sp>
        <p:nvSpPr>
          <p:cNvPr id="76" name="角丸四角形 75"/>
          <p:cNvSpPr/>
          <p:nvPr/>
        </p:nvSpPr>
        <p:spPr>
          <a:xfrm>
            <a:off x="149672" y="1408204"/>
            <a:ext cx="227696" cy="134527"/>
          </a:xfrm>
          <a:prstGeom prst="roundRect">
            <a:avLst/>
          </a:prstGeom>
          <a:solidFill>
            <a:schemeClr val="bg1"/>
          </a:solid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テキスト ボックス 76"/>
          <p:cNvSpPr txBox="1"/>
          <p:nvPr/>
        </p:nvSpPr>
        <p:spPr>
          <a:xfrm>
            <a:off x="517081" y="1344834"/>
            <a:ext cx="681765"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防安交</a:t>
            </a:r>
          </a:p>
        </p:txBody>
      </p:sp>
      <p:sp>
        <p:nvSpPr>
          <p:cNvPr id="78" name="角丸四角形 77"/>
          <p:cNvSpPr/>
          <p:nvPr/>
        </p:nvSpPr>
        <p:spPr>
          <a:xfrm>
            <a:off x="155930" y="1647529"/>
            <a:ext cx="226431" cy="125008"/>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角丸四角形 78"/>
          <p:cNvSpPr/>
          <p:nvPr/>
        </p:nvSpPr>
        <p:spPr>
          <a:xfrm>
            <a:off x="150496" y="981631"/>
            <a:ext cx="226431" cy="129053"/>
          </a:xfrm>
          <a:prstGeom prst="roundRect">
            <a:avLst/>
          </a:prstGeom>
          <a:solidFill>
            <a:srgbClr val="FFFFFF"/>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テキスト ボックス 81"/>
          <p:cNvSpPr txBox="1"/>
          <p:nvPr/>
        </p:nvSpPr>
        <p:spPr>
          <a:xfrm>
            <a:off x="507172" y="1578247"/>
            <a:ext cx="716931"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都市構造</a:t>
            </a:r>
          </a:p>
        </p:txBody>
      </p:sp>
      <p:sp>
        <p:nvSpPr>
          <p:cNvPr id="42" name="右中かっこ 41"/>
          <p:cNvSpPr/>
          <p:nvPr/>
        </p:nvSpPr>
        <p:spPr>
          <a:xfrm>
            <a:off x="430971" y="602797"/>
            <a:ext cx="135663" cy="67786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endParaRPr>
          </a:p>
        </p:txBody>
      </p:sp>
      <p:cxnSp>
        <p:nvCxnSpPr>
          <p:cNvPr id="6" name="直線コネクタ 5"/>
          <p:cNvCxnSpPr>
            <a:cxnSpLocks/>
          </p:cNvCxnSpPr>
          <p:nvPr/>
        </p:nvCxnSpPr>
        <p:spPr>
          <a:xfrm>
            <a:off x="1282752" y="559441"/>
            <a:ext cx="15466" cy="57094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7294339" y="878996"/>
            <a:ext cx="1563" cy="542346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4220220" y="1380744"/>
            <a:ext cx="802" cy="495655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48" name="グループ化 47"/>
          <p:cNvGrpSpPr/>
          <p:nvPr/>
        </p:nvGrpSpPr>
        <p:grpSpPr>
          <a:xfrm>
            <a:off x="347664" y="1342420"/>
            <a:ext cx="6967535" cy="2121335"/>
            <a:chOff x="347665" y="1342420"/>
            <a:chExt cx="6916736" cy="2121335"/>
          </a:xfrm>
        </p:grpSpPr>
        <p:cxnSp>
          <p:nvCxnSpPr>
            <p:cNvPr id="14" name="直線コネクタ 13"/>
            <p:cNvCxnSpPr/>
            <p:nvPr/>
          </p:nvCxnSpPr>
          <p:spPr>
            <a:xfrm>
              <a:off x="1319083" y="1342420"/>
              <a:ext cx="5945318" cy="996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47665" y="3459033"/>
              <a:ext cx="6906973" cy="4722"/>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84" name="直線コネクタ 83"/>
          <p:cNvCxnSpPr/>
          <p:nvPr/>
        </p:nvCxnSpPr>
        <p:spPr>
          <a:xfrm flipV="1">
            <a:off x="333375" y="4542720"/>
            <a:ext cx="9572625" cy="450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V="1">
            <a:off x="7048500" y="2758440"/>
            <a:ext cx="2545080" cy="38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9568248" y="2741930"/>
            <a:ext cx="14472" cy="18696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a:cxnSpLocks/>
          </p:cNvCxnSpPr>
          <p:nvPr/>
        </p:nvCxnSpPr>
        <p:spPr>
          <a:xfrm flipV="1">
            <a:off x="7015480" y="3169222"/>
            <a:ext cx="161925" cy="260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角丸四角形 49"/>
          <p:cNvSpPr/>
          <p:nvPr/>
        </p:nvSpPr>
        <p:spPr>
          <a:xfrm>
            <a:off x="9320088" y="4645273"/>
            <a:ext cx="524719" cy="1579645"/>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lgn="ctr">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地域生活</a:t>
            </a:r>
            <a:r>
              <a:rPr lang="zh-CN"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拠点</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支援</a:t>
            </a:r>
            <a:r>
              <a:rPr lang="zh-CN"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型</a:t>
            </a: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16" name="グループ化 15">
            <a:extLst>
              <a:ext uri="{FF2B5EF4-FFF2-40B4-BE49-F238E27FC236}">
                <a16:creationId xmlns:a16="http://schemas.microsoft.com/office/drawing/2014/main" id="{98FC9752-624C-0E90-B8FD-53DA4D5722FE}"/>
              </a:ext>
            </a:extLst>
          </p:cNvPr>
          <p:cNvGrpSpPr/>
          <p:nvPr/>
        </p:nvGrpSpPr>
        <p:grpSpPr>
          <a:xfrm>
            <a:off x="-43180" y="6347420"/>
            <a:ext cx="8753510" cy="549008"/>
            <a:chOff x="7620" y="6398000"/>
            <a:chExt cx="8753510" cy="549008"/>
          </a:xfrm>
        </p:grpSpPr>
        <p:sp>
          <p:nvSpPr>
            <p:cNvPr id="64" name="テキスト ボックス 63"/>
            <p:cNvSpPr txBox="1"/>
            <p:nvPr/>
          </p:nvSpPr>
          <p:spPr>
            <a:xfrm>
              <a:off x="7620" y="6398000"/>
              <a:ext cx="8752299" cy="230832"/>
            </a:xfrm>
            <a:prstGeom prst="rect">
              <a:avLst/>
            </a:prstGeom>
            <a:noFill/>
          </p:spPr>
          <p:txBody>
            <a:bodyPr wrap="square" rtlCol="0">
              <a:spAutoFit/>
            </a:bodyPr>
            <a:lstStyle/>
            <a:p>
              <a:pPr lvl="0">
                <a:defRPr/>
              </a:pP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※1</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a:t>
              </a:r>
              <a:r>
                <a:rPr lang="ja-JP" altLang="en-US" sz="900" dirty="0">
                  <a:solidFill>
                    <a:srgbClr val="000000"/>
                  </a:solidFill>
                  <a:latin typeface="Meiryo UI" panose="020B0604030504040204" pitchFamily="50" charset="-128"/>
                  <a:ea typeface="Meiryo UI" panose="020B0604030504040204" pitchFamily="50" charset="-128"/>
                </a:rPr>
                <a:t>令和６年度末までに国に提出される都市再生整備計画に基づく事業に限り、立地適正化計画策定に向けた具体的な取組を開始・公表していない場合も実施可能。</a:t>
              </a:r>
              <a:endPar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83" name="テキスト ボックス 82"/>
            <p:cNvSpPr txBox="1"/>
            <p:nvPr/>
          </p:nvSpPr>
          <p:spPr>
            <a:xfrm>
              <a:off x="8831" y="6562737"/>
              <a:ext cx="8752299" cy="230832"/>
            </a:xfrm>
            <a:prstGeom prst="rect">
              <a:avLst/>
            </a:prstGeom>
            <a:noFill/>
          </p:spPr>
          <p:txBody>
            <a:bodyPr wrap="square" rtlCol="0">
              <a:spAutoFit/>
            </a:bodyPr>
            <a:lstStyle/>
            <a:p>
              <a:pPr lvl="0">
                <a:defRPr/>
              </a:pP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※2</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a:t>
              </a:r>
              <a:r>
                <a:rPr lang="ja-JP" altLang="en-US" sz="900" dirty="0">
                  <a:solidFill>
                    <a:srgbClr val="000000"/>
                  </a:solidFill>
                  <a:latin typeface="Meiryo UI" panose="020B0604030504040204" pitchFamily="50" charset="-128"/>
                  <a:ea typeface="Meiryo UI" panose="020B0604030504040204" pitchFamily="50" charset="-128"/>
                </a:rPr>
                <a:t>①市街化区域内の人口密度が４０人</a:t>
              </a:r>
              <a:r>
                <a:rPr lang="en-US" altLang="ja-JP" sz="900" dirty="0">
                  <a:solidFill>
                    <a:srgbClr val="000000"/>
                  </a:solidFill>
                  <a:latin typeface="Meiryo UI" panose="020B0604030504040204" pitchFamily="50" charset="-128"/>
                  <a:ea typeface="Meiryo UI" panose="020B0604030504040204" pitchFamily="50" charset="-128"/>
                </a:rPr>
                <a:t>/</a:t>
              </a:r>
              <a:r>
                <a:rPr lang="ja-JP" altLang="en-US" sz="900" dirty="0">
                  <a:solidFill>
                    <a:srgbClr val="000000"/>
                  </a:solidFill>
                  <a:latin typeface="Meiryo UI" panose="020B0604030504040204" pitchFamily="50" charset="-128"/>
                  <a:ea typeface="Meiryo UI" panose="020B0604030504040204" pitchFamily="50" charset="-128"/>
                </a:rPr>
                <a:t>ｈａ以上あり、当該人口密度が統計上今後も概ね維持される、②都市計画区域に対する市街化区域の割合が２０％以下等。</a:t>
              </a:r>
              <a:endPar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9E221798-F212-2FB2-ABF1-26462573428B}"/>
                </a:ext>
              </a:extLst>
            </p:cNvPr>
            <p:cNvSpPr txBox="1"/>
            <p:nvPr/>
          </p:nvSpPr>
          <p:spPr>
            <a:xfrm>
              <a:off x="13024" y="6716176"/>
              <a:ext cx="4555802" cy="230832"/>
            </a:xfrm>
            <a:prstGeom prst="rect">
              <a:avLst/>
            </a:prstGeom>
            <a:noFill/>
          </p:spPr>
          <p:txBody>
            <a:bodyPr wrap="square" rtlCol="0">
              <a:spAutoFit/>
            </a:bodyPr>
            <a:lstStyle/>
            <a:p>
              <a:pPr lvl="0">
                <a:defRPr/>
              </a:pP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※3</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a:t>
              </a:r>
              <a:r>
                <a:rPr lang="en-US" altLang="ja-JP" sz="900" dirty="0">
                  <a:solidFill>
                    <a:srgbClr val="000000"/>
                  </a:solidFill>
                  <a:latin typeface="Meiryo UI" panose="020B0604030504040204" pitchFamily="50" charset="-128"/>
                  <a:ea typeface="Meiryo UI" panose="020B0604030504040204" pitchFamily="50" charset="-128"/>
                </a:rPr>
                <a:t>※1</a:t>
              </a:r>
              <a:r>
                <a:rPr lang="ja-JP" altLang="en-US" sz="900" dirty="0">
                  <a:solidFill>
                    <a:srgbClr val="000000"/>
                  </a:solidFill>
                  <a:latin typeface="Meiryo UI" panose="020B0604030504040204" pitchFamily="50" charset="-128"/>
                  <a:ea typeface="Meiryo UI" panose="020B0604030504040204" pitchFamily="50" charset="-128"/>
                </a:rPr>
                <a:t>、</a:t>
              </a:r>
              <a:r>
                <a:rPr lang="en-US" altLang="ja-JP" sz="900" dirty="0">
                  <a:solidFill>
                    <a:srgbClr val="000000"/>
                  </a:solidFill>
                  <a:latin typeface="Meiryo UI" panose="020B0604030504040204" pitchFamily="50" charset="-128"/>
                  <a:ea typeface="Meiryo UI" panose="020B0604030504040204" pitchFamily="50" charset="-128"/>
                </a:rPr>
                <a:t>※2</a:t>
              </a:r>
              <a:r>
                <a:rPr lang="ja-JP" altLang="en-US" sz="900" dirty="0">
                  <a:solidFill>
                    <a:srgbClr val="000000"/>
                  </a:solidFill>
                  <a:latin typeface="Meiryo UI" panose="020B0604030504040204" pitchFamily="50" charset="-128"/>
                  <a:ea typeface="Meiryo UI" panose="020B0604030504040204" pitchFamily="50" charset="-128"/>
                </a:rPr>
                <a:t>の要件によらない。</a:t>
              </a:r>
              <a:endPar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grpSp>
      <p:sp>
        <p:nvSpPr>
          <p:cNvPr id="85" name="角丸四角形 84"/>
          <p:cNvSpPr/>
          <p:nvPr/>
        </p:nvSpPr>
        <p:spPr>
          <a:xfrm>
            <a:off x="5712514" y="4640580"/>
            <a:ext cx="688286" cy="1595120"/>
          </a:xfrm>
          <a:prstGeom prst="roundRect">
            <a:avLst/>
          </a:prstGeom>
          <a:solidFill>
            <a:schemeClr val="bg1"/>
          </a:solid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lgn="ctr">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防災拠点・郊外支援型</a:t>
            </a:r>
            <a:r>
              <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テキスト ボックス 87">
            <a:extLst>
              <a:ext uri="{FF2B5EF4-FFF2-40B4-BE49-F238E27FC236}">
                <a16:creationId xmlns:a16="http://schemas.microsoft.com/office/drawing/2014/main" id="{93C7A19B-EA97-4C55-BD62-8FB4603FBCD0}"/>
              </a:ext>
            </a:extLst>
          </p:cNvPr>
          <p:cNvSpPr txBox="1"/>
          <p:nvPr/>
        </p:nvSpPr>
        <p:spPr>
          <a:xfrm>
            <a:off x="7352124" y="2854097"/>
            <a:ext cx="2109906"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rPr>
              <a:t>公共交通ネットワーク</a:t>
            </a:r>
            <a:endParaRPr kumimoji="1" lang="en-US" altLang="ja-JP" sz="12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rPr>
              <a:t>(</a:t>
            </a:r>
            <a:r>
              <a:rPr kumimoji="1" lang="ja-JP" altLang="en-US" sz="10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rPr>
              <a:t>都市機能誘導区域</a:t>
            </a:r>
            <a:r>
              <a:rPr lang="ja-JP" altLang="en-US" sz="1000" dirty="0">
                <a:solidFill>
                  <a:srgbClr val="000000"/>
                </a:solidFill>
                <a:effectLst>
                  <a:glow rad="127000">
                    <a:prstClr val="white"/>
                  </a:glow>
                </a:effectLst>
                <a:latin typeface="Meiryo UI" panose="020B0604030504040204" pitchFamily="50" charset="-128"/>
                <a:ea typeface="Meiryo UI" panose="020B0604030504040204" pitchFamily="50" charset="-128"/>
              </a:rPr>
              <a:t>から概ね</a:t>
            </a:r>
            <a:r>
              <a:rPr lang="en-US" altLang="ja-JP" sz="1000" dirty="0">
                <a:solidFill>
                  <a:srgbClr val="000000"/>
                </a:solidFill>
                <a:effectLst>
                  <a:glow rad="127000">
                    <a:prstClr val="white"/>
                  </a:glow>
                </a:effectLst>
                <a:latin typeface="Meiryo UI" panose="020B0604030504040204" pitchFamily="50" charset="-128"/>
                <a:ea typeface="Meiryo UI" panose="020B0604030504040204" pitchFamily="50" charset="-128"/>
              </a:rPr>
              <a:t>30</a:t>
            </a:r>
            <a:r>
              <a:rPr lang="ja-JP" altLang="en-US" sz="1000" dirty="0">
                <a:solidFill>
                  <a:srgbClr val="000000"/>
                </a:solidFill>
                <a:effectLst>
                  <a:glow rad="127000">
                    <a:prstClr val="white"/>
                  </a:glow>
                </a:effectLst>
                <a:latin typeface="Meiryo UI" panose="020B0604030504040204" pitchFamily="50" charset="-128"/>
                <a:ea typeface="Meiryo UI" panose="020B0604030504040204" pitchFamily="50" charset="-128"/>
              </a:rPr>
              <a:t>分</a:t>
            </a:r>
            <a:r>
              <a:rPr kumimoji="1" lang="en-US" altLang="ja-JP" sz="10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rPr>
              <a:t>)</a:t>
            </a:r>
            <a:endParaRPr kumimoji="1" lang="ja-JP" altLang="en-US" sz="10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endParaRPr>
          </a:p>
        </p:txBody>
      </p:sp>
      <p:sp>
        <p:nvSpPr>
          <p:cNvPr id="86" name="角丸四角形 85"/>
          <p:cNvSpPr/>
          <p:nvPr/>
        </p:nvSpPr>
        <p:spPr>
          <a:xfrm>
            <a:off x="2978923" y="3572300"/>
            <a:ext cx="1143001" cy="877779"/>
          </a:xfrm>
          <a:prstGeom prst="roundRect">
            <a:avLst/>
          </a:prstGeom>
          <a:solidFill>
            <a:srgbClr val="FFFF99"/>
          </a:solid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1" lang="en-US" altLang="ja-JP"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正方形/長方形 160"/>
          <p:cNvSpPr/>
          <p:nvPr/>
        </p:nvSpPr>
        <p:spPr>
          <a:xfrm>
            <a:off x="2977018" y="3769876"/>
            <a:ext cx="1144905" cy="523220"/>
          </a:xfrm>
          <a:prstGeom prst="rect">
            <a:avLst/>
          </a:prstGeom>
        </p:spPr>
        <p:txBody>
          <a:bodyPr wrap="square">
            <a:spAutoFit/>
          </a:bodyPr>
          <a:lstStyle/>
          <a:p>
            <a:pPr lvl="0" algn="ctr">
              <a:defRPr/>
            </a:pP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都市再生</a:t>
            </a:r>
            <a:br>
              <a:rPr lang="en-US" altLang="ja-JP" sz="105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防災拠点・</a:t>
            </a:r>
            <a:endPar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郊外支援型</a:t>
            </a:r>
            <a:r>
              <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p>
        </p:txBody>
      </p:sp>
      <p:sp>
        <p:nvSpPr>
          <p:cNvPr id="91" name="角丸四角形 90"/>
          <p:cNvSpPr/>
          <p:nvPr/>
        </p:nvSpPr>
        <p:spPr>
          <a:xfrm>
            <a:off x="5722620" y="3574473"/>
            <a:ext cx="1310640" cy="867987"/>
          </a:xfrm>
          <a:prstGeom prst="roundRect">
            <a:avLst/>
          </a:prstGeom>
          <a:solidFill>
            <a:srgbClr val="FFFF99"/>
          </a:solid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1" lang="en-US" altLang="ja-JP"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正方形/長方形 160"/>
          <p:cNvSpPr/>
          <p:nvPr/>
        </p:nvSpPr>
        <p:spPr>
          <a:xfrm>
            <a:off x="5715000" y="3820978"/>
            <a:ext cx="1328029" cy="400110"/>
          </a:xfrm>
          <a:prstGeom prst="rect">
            <a:avLst/>
          </a:prstGeom>
        </p:spPr>
        <p:txBody>
          <a:bodyPr wrap="square">
            <a:spAutoFit/>
          </a:bodyPr>
          <a:lstStyle/>
          <a:p>
            <a:pPr lvl="0" algn="ctr">
              <a:defRPr/>
            </a:pP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都市再生</a:t>
            </a:r>
            <a:br>
              <a:rPr lang="en-US" altLang="ja-JP" sz="105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防災拠点・郊外支援型</a:t>
            </a:r>
            <a:r>
              <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endParaRPr lang="en-US" altLang="ja-JP" sz="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3" name="直線コネクタ 92"/>
          <p:cNvCxnSpPr/>
          <p:nvPr/>
        </p:nvCxnSpPr>
        <p:spPr>
          <a:xfrm>
            <a:off x="7167468" y="3150707"/>
            <a:ext cx="412" cy="15260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3" name="角丸四角形 102"/>
          <p:cNvSpPr/>
          <p:nvPr/>
        </p:nvSpPr>
        <p:spPr>
          <a:xfrm>
            <a:off x="4338836" y="2016780"/>
            <a:ext cx="576064" cy="4206220"/>
          </a:xfrm>
          <a:prstGeom prst="roundRect">
            <a:avLst/>
          </a:prstGeom>
          <a:solidFill>
            <a:srgbClr val="FFFF99">
              <a:alpha val="82000"/>
            </a:srgbClr>
          </a:solidFill>
          <a:ln w="57150">
            <a:solidFill>
              <a:srgbClr val="993366"/>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lgn="ctr">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産業促進区域</a:t>
            </a:r>
            <a:r>
              <a:rPr lang="zh-TW"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支援型</a:t>
            </a: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6" name="角丸四角形 105"/>
          <p:cNvSpPr/>
          <p:nvPr/>
        </p:nvSpPr>
        <p:spPr>
          <a:xfrm>
            <a:off x="1424608" y="2009775"/>
            <a:ext cx="696292" cy="4213225"/>
          </a:xfrm>
          <a:prstGeom prst="roundRect">
            <a:avLst/>
          </a:prstGeom>
          <a:solidFill>
            <a:srgbClr val="FFFF99">
              <a:alpha val="82000"/>
            </a:srgbClr>
          </a:solidFill>
          <a:ln w="57150">
            <a:solidFill>
              <a:srgbClr val="993366"/>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産業促進区域</a:t>
            </a:r>
            <a:r>
              <a:rPr lang="zh-TW"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支援型</a:t>
            </a: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※3</a:t>
            </a:r>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角丸四角形 106"/>
          <p:cNvSpPr/>
          <p:nvPr/>
        </p:nvSpPr>
        <p:spPr>
          <a:xfrm>
            <a:off x="7409780" y="4639389"/>
            <a:ext cx="524545" cy="1601391"/>
          </a:xfrm>
          <a:prstGeom prst="roundRect">
            <a:avLst/>
          </a:prstGeom>
          <a:solidFill>
            <a:srgbClr val="FFFF99">
              <a:alpha val="82000"/>
            </a:srgbClr>
          </a:solidFill>
          <a:ln w="57150">
            <a:solidFill>
              <a:srgbClr val="993366"/>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lgn="ctr">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産業促進区域</a:t>
            </a:r>
            <a:r>
              <a:rPr lang="zh-TW"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支援型</a:t>
            </a: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角丸四角形 107"/>
          <p:cNvSpPr/>
          <p:nvPr/>
        </p:nvSpPr>
        <p:spPr>
          <a:xfrm>
            <a:off x="8023944" y="4650395"/>
            <a:ext cx="556469" cy="1580836"/>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lgn="ctr">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zh-TW"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観光等地域資源活用支援型</a:t>
            </a: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10" name="角丸四角形 109"/>
          <p:cNvSpPr/>
          <p:nvPr/>
        </p:nvSpPr>
        <p:spPr>
          <a:xfrm>
            <a:off x="8672315" y="4650395"/>
            <a:ext cx="556469" cy="1580836"/>
          </a:xfrm>
          <a:prstGeom prst="roundRect">
            <a:avLst/>
          </a:prstGeom>
          <a:solidFill>
            <a:schemeClr val="bg1"/>
          </a:solid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lgn="ctr">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防災拠点・郊外支援型</a:t>
            </a:r>
            <a:r>
              <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11" name="角丸四角形 110"/>
          <p:cNvSpPr/>
          <p:nvPr/>
        </p:nvSpPr>
        <p:spPr>
          <a:xfrm>
            <a:off x="2235201" y="3552626"/>
            <a:ext cx="633760" cy="2676724"/>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lgn="ctr">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zh-TW"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観光等地域資源活用支援型</a:t>
            </a: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※3</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 name="角丸四角形 111"/>
          <p:cNvSpPr/>
          <p:nvPr/>
        </p:nvSpPr>
        <p:spPr>
          <a:xfrm>
            <a:off x="5026123" y="3573780"/>
            <a:ext cx="574577" cy="2659380"/>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lgn="ctr">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zh-TW"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観光等地域資源活用支援型</a:t>
            </a: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13" name="角丸四角形 112"/>
          <p:cNvSpPr/>
          <p:nvPr/>
        </p:nvSpPr>
        <p:spPr>
          <a:xfrm>
            <a:off x="147514" y="1153081"/>
            <a:ext cx="226431" cy="129053"/>
          </a:xfrm>
          <a:prstGeom prst="roundRect">
            <a:avLst/>
          </a:prstGeom>
          <a:solidFill>
            <a:srgbClr val="FFFFFF"/>
          </a:solidFill>
          <a:ln w="28575">
            <a:solidFill>
              <a:srgbClr val="99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角丸四角形 60"/>
          <p:cNvSpPr/>
          <p:nvPr/>
        </p:nvSpPr>
        <p:spPr>
          <a:xfrm>
            <a:off x="2247078" y="2014220"/>
            <a:ext cx="1862628" cy="627292"/>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角丸四角形 61"/>
          <p:cNvSpPr/>
          <p:nvPr/>
        </p:nvSpPr>
        <p:spPr>
          <a:xfrm>
            <a:off x="2244743" y="2734872"/>
            <a:ext cx="1857357" cy="619962"/>
          </a:xfrm>
          <a:prstGeom prst="roundRect">
            <a:avLst/>
          </a:prstGeom>
          <a:solidFill>
            <a:schemeClr val="bg1"/>
          </a:solid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p:nvPr/>
        </p:nvSpPr>
        <p:spPr>
          <a:xfrm>
            <a:off x="2258789" y="2114967"/>
            <a:ext cx="1850917" cy="430887"/>
          </a:xfrm>
          <a:prstGeom prst="rect">
            <a:avLst/>
          </a:prstGeom>
        </p:spPr>
        <p:txBody>
          <a:bodyPr wrap="square">
            <a:spAutoFit/>
          </a:bodyPr>
          <a:lstStyle/>
          <a:p>
            <a:pPr lvl="0" algn="ctr">
              <a:defRPr/>
            </a:pP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都市再生</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コンパクトシティ支援型</a:t>
            </a:r>
            <a:r>
              <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2288271" y="2825378"/>
            <a:ext cx="1821435" cy="430887"/>
          </a:xfrm>
          <a:prstGeom prst="rect">
            <a:avLst/>
          </a:prstGeom>
        </p:spPr>
        <p:txBody>
          <a:bodyPr wrap="square">
            <a:spAutoFit/>
          </a:bodyPr>
          <a:lstStyle/>
          <a:p>
            <a:pPr lvl="0" algn="ctr">
              <a:defRPr/>
            </a:pP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都市再生</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防災拠点・コンパクトシティ支援型</a:t>
            </a:r>
            <a:r>
              <a:rPr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BCD339A7-7736-FCE0-3A90-E073BC62FA1A}"/>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rPr>
              <a:pPr>
                <a:defRPr/>
              </a:pPr>
              <a:t>20</a:t>
            </a:fld>
            <a:endParaRPr lang="en-US" altLang="ja-JP" sz="1600" dirty="0">
              <a:solidFill>
                <a:prstClr val="black"/>
              </a:solidFill>
            </a:endParaRPr>
          </a:p>
        </p:txBody>
      </p:sp>
    </p:spTree>
    <p:extLst>
      <p:ext uri="{BB962C8B-B14F-4D97-AF65-F5344CB8AC3E}">
        <p14:creationId xmlns:p14="http://schemas.microsoft.com/office/powerpoint/2010/main" val="488611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正方形/長方形 56"/>
          <p:cNvSpPr/>
          <p:nvPr/>
        </p:nvSpPr>
        <p:spPr>
          <a:xfrm>
            <a:off x="5753100" y="3674429"/>
            <a:ext cx="1006219" cy="491171"/>
          </a:xfrm>
          <a:prstGeom prst="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正方形/長方形 79"/>
          <p:cNvSpPr/>
          <p:nvPr/>
        </p:nvSpPr>
        <p:spPr>
          <a:xfrm>
            <a:off x="6900745" y="1979023"/>
            <a:ext cx="2903063" cy="2173877"/>
          </a:xfrm>
          <a:prstGeom prst="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a:xfrm>
            <a:off x="0" y="-38100"/>
            <a:ext cx="10065568" cy="468000"/>
          </a:xfrm>
        </p:spPr>
        <p:txBody>
          <a:bodyPr/>
          <a:lstStyle/>
          <a:p>
            <a:r>
              <a:rPr lang="ja-JP" altLang="en-US" sz="2200" dirty="0"/>
              <a:t>都市再生整備計画関連事業</a:t>
            </a:r>
            <a:r>
              <a:rPr lang="en-US" altLang="ja-JP" sz="2000" dirty="0"/>
              <a:t>(</a:t>
            </a:r>
            <a:r>
              <a:rPr lang="ja-JP" altLang="en-US" sz="2000" dirty="0"/>
              <a:t>ウォーカブル</a:t>
            </a:r>
            <a:r>
              <a:rPr lang="en-US" altLang="ja-JP" sz="2000" dirty="0"/>
              <a:t>)</a:t>
            </a:r>
            <a:r>
              <a:rPr lang="ja-JP" altLang="en-US" sz="2200" dirty="0"/>
              <a:t>　見取り図</a:t>
            </a:r>
            <a:endParaRPr kumimoji="1" lang="ja-JP" altLang="en-US" sz="2200" dirty="0"/>
          </a:p>
        </p:txBody>
      </p:sp>
      <p:cxnSp>
        <p:nvCxnSpPr>
          <p:cNvPr id="5" name="直線コネクタ 4"/>
          <p:cNvCxnSpPr/>
          <p:nvPr/>
        </p:nvCxnSpPr>
        <p:spPr>
          <a:xfrm>
            <a:off x="114300" y="1879134"/>
            <a:ext cx="9807393" cy="168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472893" y="3614778"/>
            <a:ext cx="6339387" cy="1093"/>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1466408" y="988469"/>
            <a:ext cx="5344678" cy="307777"/>
          </a:xfrm>
          <a:prstGeom prst="rect">
            <a:avLst/>
          </a:prstGeom>
          <a:noFill/>
        </p:spPr>
        <p:txBody>
          <a:bodyPr wrap="square" rtlCol="0">
            <a:spAutoFit/>
          </a:bodyPr>
          <a:lstStyle/>
          <a:p>
            <a:pPr lvl="0" algn="ctr">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都市計画区域を有する</a:t>
            </a:r>
            <a:r>
              <a:rPr lang="ja-JP" altLang="en-US" sz="1400" dirty="0">
                <a:solidFill>
                  <a:srgbClr val="000000"/>
                </a:solidFill>
                <a:latin typeface="Meiryo UI" panose="020B0604030504040204" pitchFamily="50" charset="-128"/>
                <a:ea typeface="Meiryo UI" panose="020B0604030504040204" pitchFamily="50" charset="-128"/>
              </a:rPr>
              <a:t>市町村</a:t>
            </a:r>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cxnSp>
        <p:nvCxnSpPr>
          <p:cNvPr id="14" name="直線コネクタ 13"/>
          <p:cNvCxnSpPr/>
          <p:nvPr/>
        </p:nvCxnSpPr>
        <p:spPr>
          <a:xfrm>
            <a:off x="1397000" y="1352115"/>
            <a:ext cx="5414086" cy="299"/>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7041232" y="1197168"/>
            <a:ext cx="260359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都市計画区域を有しない市町村</a:t>
            </a:r>
          </a:p>
        </p:txBody>
      </p:sp>
      <p:sp>
        <p:nvSpPr>
          <p:cNvPr id="18" name="テキスト ボックス 17"/>
          <p:cNvSpPr txBox="1"/>
          <p:nvPr/>
        </p:nvSpPr>
        <p:spPr>
          <a:xfrm>
            <a:off x="4709868" y="1473113"/>
            <a:ext cx="2101218"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400" dirty="0">
                <a:solidFill>
                  <a:srgbClr val="000000"/>
                </a:solidFill>
                <a:latin typeface="Meiryo UI" panose="020B0604030504040204" pitchFamily="50" charset="-128"/>
                <a:ea typeface="Meiryo UI" panose="020B0604030504040204" pitchFamily="50" charset="-128"/>
              </a:rPr>
              <a:t>立地適正化計画</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あり</a:t>
            </a:r>
          </a:p>
        </p:txBody>
      </p:sp>
      <p:sp>
        <p:nvSpPr>
          <p:cNvPr id="19" name="テキスト ボックス 18"/>
          <p:cNvSpPr txBox="1"/>
          <p:nvPr/>
        </p:nvSpPr>
        <p:spPr>
          <a:xfrm>
            <a:off x="1372667" y="1440262"/>
            <a:ext cx="3415109" cy="3693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立地</a:t>
            </a:r>
            <a:r>
              <a:rPr lang="ja-JP" altLang="en-US" sz="900" dirty="0">
                <a:solidFill>
                  <a:srgbClr val="000000"/>
                </a:solidFill>
                <a:latin typeface="Meiryo UI" panose="020B0604030504040204" pitchFamily="50" charset="-128"/>
                <a:ea typeface="Meiryo UI" panose="020B0604030504040204" pitchFamily="50" charset="-128"/>
              </a:rPr>
              <a:t>適正化計画策定に向けた具体的な取組を開始・公表</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都市構造上の理由等により立地適正化計画によらない市町村</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※2</a:t>
            </a:r>
            <a:endPar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426595" y="2573412"/>
            <a:ext cx="1031364"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市街化区域・</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200" noProof="0" dirty="0">
                <a:solidFill>
                  <a:srgbClr val="000000"/>
                </a:solidFill>
                <a:latin typeface="Meiryo UI" panose="020B0604030504040204" pitchFamily="50" charset="-128"/>
                <a:ea typeface="Meiryo UI" panose="020B0604030504040204" pitchFamily="50" charset="-128"/>
              </a:rPr>
              <a:t>用途地域</a:t>
            </a:r>
            <a:endPar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480570" y="3693311"/>
            <a:ext cx="90179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市街化</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調整区域</a:t>
            </a:r>
          </a:p>
        </p:txBody>
      </p:sp>
      <p:sp>
        <p:nvSpPr>
          <p:cNvPr id="24" name="テキスト ボックス 23"/>
          <p:cNvSpPr txBox="1"/>
          <p:nvPr/>
        </p:nvSpPr>
        <p:spPr>
          <a:xfrm>
            <a:off x="517751" y="4907260"/>
            <a:ext cx="94367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都市計画</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区域外</a:t>
            </a:r>
          </a:p>
        </p:txBody>
      </p:sp>
      <p:sp>
        <p:nvSpPr>
          <p:cNvPr id="25" name="角丸四角形 24"/>
          <p:cNvSpPr/>
          <p:nvPr/>
        </p:nvSpPr>
        <p:spPr>
          <a:xfrm>
            <a:off x="4787776" y="2008119"/>
            <a:ext cx="1908186" cy="1484381"/>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ウォーカブル</a:t>
            </a:r>
            <a:endPar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en-US" altLang="zh-CN"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コンパクトシティ支援型</a:t>
            </a:r>
            <a:r>
              <a:rPr lang="en-US" altLang="zh-CN"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6" name="角丸四角形 25"/>
          <p:cNvSpPr/>
          <p:nvPr/>
        </p:nvSpPr>
        <p:spPr>
          <a:xfrm>
            <a:off x="1523613" y="2003787"/>
            <a:ext cx="3054737" cy="1487163"/>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ウォーカブル</a:t>
            </a:r>
            <a:r>
              <a:rPr kumimoji="1" lang="en-US" altLang="ja-JP" sz="1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コンパクトシティ支援型</a:t>
            </a:r>
            <a:r>
              <a:rPr kumimoji="1" lang="en-US" altLang="ja-JP" sz="1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43"/>
          <p:cNvSpPr/>
          <p:nvPr/>
        </p:nvSpPr>
        <p:spPr>
          <a:xfrm>
            <a:off x="5770443" y="4318000"/>
            <a:ext cx="954093" cy="1675312"/>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ウォーカブル</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rtl="0" eaLnBrk="1" fontAlgn="base" latinLnBrk="0" hangingPunct="1">
              <a:lnSpc>
                <a:spcPct val="100000"/>
              </a:lnSpc>
              <a:spcBef>
                <a:spcPct val="0"/>
              </a:spcBef>
              <a:spcAft>
                <a:spcPct val="0"/>
              </a:spcAft>
              <a:buClrTx/>
              <a:buSzTx/>
              <a:buFontTx/>
              <a:buNone/>
              <a:tabLst/>
              <a:defRPr/>
            </a:pPr>
            <a:r>
              <a:rPr kumimoji="1" lang="en-US" altLang="zh-CN"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地域生活拠点支援型</a:t>
            </a:r>
            <a:r>
              <a:rPr kumimoji="1" lang="en-US" altLang="zh-CN"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52" name="角丸四角形 51"/>
          <p:cNvSpPr/>
          <p:nvPr/>
        </p:nvSpPr>
        <p:spPr>
          <a:xfrm>
            <a:off x="7943427" y="4308475"/>
            <a:ext cx="838623" cy="1700711"/>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ウォーカブル</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zh-TW" altLang="en-US" sz="9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観光等地域資源</a:t>
            </a:r>
            <a:endParaRPr lang="en-US" altLang="zh-TW" sz="9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defRPr/>
            </a:pPr>
            <a:r>
              <a:rPr lang="zh-TW" altLang="en-US" sz="9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活用支援型</a:t>
            </a:r>
            <a:r>
              <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1547537" y="593811"/>
            <a:ext cx="8256271" cy="276502"/>
          </a:xfrm>
          <a:prstGeom prst="rect">
            <a:avLst/>
          </a:prstGeom>
          <a:solidFill>
            <a:srgbClr val="FFC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市町村要件</a:t>
            </a:r>
          </a:p>
        </p:txBody>
      </p:sp>
      <p:sp>
        <p:nvSpPr>
          <p:cNvPr id="70" name="正方形/長方形 69"/>
          <p:cNvSpPr/>
          <p:nvPr/>
        </p:nvSpPr>
        <p:spPr>
          <a:xfrm>
            <a:off x="112812" y="1964273"/>
            <a:ext cx="314082" cy="4086007"/>
          </a:xfrm>
          <a:prstGeom prst="rect">
            <a:avLst/>
          </a:prstGeom>
          <a:solidFill>
            <a:srgbClr val="FFC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地区要件</a:t>
            </a: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126229" y="576262"/>
            <a:ext cx="1176585" cy="1209186"/>
          </a:xfrm>
          <a:prstGeom prst="rect">
            <a:avLst/>
          </a:prstGeom>
          <a:solidFill>
            <a:schemeClr val="bg1"/>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角丸四角形 72"/>
          <p:cNvSpPr/>
          <p:nvPr/>
        </p:nvSpPr>
        <p:spPr>
          <a:xfrm>
            <a:off x="227461" y="656478"/>
            <a:ext cx="226599" cy="145573"/>
          </a:xfrm>
          <a:prstGeom prst="roundRect">
            <a:avLst/>
          </a:prstGeom>
          <a:solidFill>
            <a:schemeClr val="bg1">
              <a:alpha val="82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角丸四角形 73"/>
          <p:cNvSpPr/>
          <p:nvPr/>
        </p:nvSpPr>
        <p:spPr>
          <a:xfrm>
            <a:off x="233422" y="863989"/>
            <a:ext cx="222191" cy="135704"/>
          </a:xfrm>
          <a:prstGeom prst="roundRect">
            <a:avLst/>
          </a:prstGeom>
          <a:solidFill>
            <a:schemeClr val="bg1">
              <a:alpha val="82000"/>
            </a:schemeClr>
          </a:solidFill>
          <a:ln w="28575">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テキスト ボックス 74"/>
          <p:cNvSpPr txBox="1"/>
          <p:nvPr/>
        </p:nvSpPr>
        <p:spPr>
          <a:xfrm>
            <a:off x="586930" y="805531"/>
            <a:ext cx="625501"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社総交</a:t>
            </a:r>
          </a:p>
        </p:txBody>
      </p:sp>
      <p:sp>
        <p:nvSpPr>
          <p:cNvPr id="76" name="角丸四角形 75"/>
          <p:cNvSpPr/>
          <p:nvPr/>
        </p:nvSpPr>
        <p:spPr>
          <a:xfrm>
            <a:off x="-1115167" y="1297458"/>
            <a:ext cx="227696" cy="134527"/>
          </a:xfrm>
          <a:prstGeom prst="roundRect">
            <a:avLst/>
          </a:prstGeom>
          <a:solidFill>
            <a:schemeClr val="bg1"/>
          </a:solid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テキスト ボックス 76"/>
          <p:cNvSpPr txBox="1"/>
          <p:nvPr/>
        </p:nvSpPr>
        <p:spPr>
          <a:xfrm>
            <a:off x="-750933" y="1237263"/>
            <a:ext cx="716931"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防安交</a:t>
            </a:r>
          </a:p>
        </p:txBody>
      </p:sp>
      <p:sp>
        <p:nvSpPr>
          <p:cNvPr id="78" name="角丸四角形 77"/>
          <p:cNvSpPr/>
          <p:nvPr/>
        </p:nvSpPr>
        <p:spPr>
          <a:xfrm>
            <a:off x="-1113354" y="1533608"/>
            <a:ext cx="226431" cy="125008"/>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角丸四角形 78"/>
          <p:cNvSpPr/>
          <p:nvPr/>
        </p:nvSpPr>
        <p:spPr>
          <a:xfrm>
            <a:off x="229871" y="1065901"/>
            <a:ext cx="226431" cy="129053"/>
          </a:xfrm>
          <a:prstGeom prst="roundRect">
            <a:avLst/>
          </a:prstGeom>
          <a:solidFill>
            <a:srgbClr val="FFFFFF"/>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テキスト ボックス 81"/>
          <p:cNvSpPr txBox="1"/>
          <p:nvPr/>
        </p:nvSpPr>
        <p:spPr>
          <a:xfrm>
            <a:off x="-760842" y="1464326"/>
            <a:ext cx="716931"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都市構造</a:t>
            </a:r>
          </a:p>
        </p:txBody>
      </p:sp>
      <p:sp>
        <p:nvSpPr>
          <p:cNvPr id="42" name="右中かっこ 41"/>
          <p:cNvSpPr/>
          <p:nvPr/>
        </p:nvSpPr>
        <p:spPr>
          <a:xfrm>
            <a:off x="510346" y="656478"/>
            <a:ext cx="135663" cy="53847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95" name="正方形/長方形 94"/>
          <p:cNvSpPr/>
          <p:nvPr/>
        </p:nvSpPr>
        <p:spPr>
          <a:xfrm>
            <a:off x="3046387" y="3674429"/>
            <a:ext cx="1562405" cy="491171"/>
          </a:xfrm>
          <a:prstGeom prst="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a:cxnSpLocks/>
          </p:cNvCxnSpPr>
          <p:nvPr/>
        </p:nvCxnSpPr>
        <p:spPr>
          <a:xfrm flipH="1">
            <a:off x="1369810" y="545289"/>
            <a:ext cx="17715" cy="5470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 name="グループ化 102"/>
          <p:cNvGrpSpPr/>
          <p:nvPr/>
        </p:nvGrpSpPr>
        <p:grpSpPr>
          <a:xfrm>
            <a:off x="4676775" y="864845"/>
            <a:ext cx="2139925" cy="5269254"/>
            <a:chOff x="4676775" y="865933"/>
            <a:chExt cx="2139925" cy="5555910"/>
          </a:xfrm>
        </p:grpSpPr>
        <p:cxnSp>
          <p:nvCxnSpPr>
            <p:cNvPr id="11" name="直線コネクタ 10"/>
            <p:cNvCxnSpPr/>
            <p:nvPr/>
          </p:nvCxnSpPr>
          <p:spPr>
            <a:xfrm>
              <a:off x="6815137" y="865933"/>
              <a:ext cx="1563" cy="5520444"/>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4676775" y="1376654"/>
              <a:ext cx="802" cy="5045189"/>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84" name="直線コネクタ 83"/>
          <p:cNvCxnSpPr/>
          <p:nvPr/>
        </p:nvCxnSpPr>
        <p:spPr>
          <a:xfrm flipV="1">
            <a:off x="458788" y="4210630"/>
            <a:ext cx="9542462" cy="3919"/>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0" name="角丸四角形 39"/>
          <p:cNvSpPr/>
          <p:nvPr/>
        </p:nvSpPr>
        <p:spPr>
          <a:xfrm>
            <a:off x="1527935" y="3714932"/>
            <a:ext cx="1421639" cy="2265680"/>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ウォーカブル</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1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zh-TW"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観光等地域資源</a:t>
            </a:r>
            <a:endParaRPr lang="en-US" altLang="zh-TW"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gn="ctr">
              <a:defRPr/>
            </a:pPr>
            <a:r>
              <a:rPr lang="zh-TW"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活用支援型</a:t>
            </a:r>
            <a:r>
              <a:rPr kumimoji="1" lang="en-US" altLang="ja-JP" sz="1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a:t>
            </a:r>
            <a:endParaRPr kumimoji="1" lang="en-US" altLang="ja-JP"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0" name="直線コネクタ 59"/>
          <p:cNvCxnSpPr/>
          <p:nvPr/>
        </p:nvCxnSpPr>
        <p:spPr>
          <a:xfrm>
            <a:off x="6687734" y="2780928"/>
            <a:ext cx="692912" cy="61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H="1">
            <a:off x="7374296" y="2757986"/>
            <a:ext cx="4404" cy="17569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a:cxnSpLocks/>
          </p:cNvCxnSpPr>
          <p:nvPr/>
        </p:nvCxnSpPr>
        <p:spPr>
          <a:xfrm flipH="1">
            <a:off x="6223744" y="3521439"/>
            <a:ext cx="6350" cy="7965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角丸四角形 49"/>
          <p:cNvSpPr/>
          <p:nvPr/>
        </p:nvSpPr>
        <p:spPr>
          <a:xfrm>
            <a:off x="6951191" y="4308475"/>
            <a:ext cx="858910" cy="1697536"/>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ウォーカブル</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zh-CN" altLang="en-US" sz="9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地域生活拠点支援型</a:t>
            </a:r>
            <a:r>
              <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16" name="グループ化 15">
            <a:extLst>
              <a:ext uri="{FF2B5EF4-FFF2-40B4-BE49-F238E27FC236}">
                <a16:creationId xmlns:a16="http://schemas.microsoft.com/office/drawing/2014/main" id="{98FC9752-624C-0E90-B8FD-53DA4D5722FE}"/>
              </a:ext>
            </a:extLst>
          </p:cNvPr>
          <p:cNvGrpSpPr/>
          <p:nvPr/>
        </p:nvGrpSpPr>
        <p:grpSpPr>
          <a:xfrm>
            <a:off x="0" y="6181951"/>
            <a:ext cx="8761130" cy="631425"/>
            <a:chOff x="0" y="6262110"/>
            <a:chExt cx="8761130" cy="631425"/>
          </a:xfrm>
        </p:grpSpPr>
        <p:sp>
          <p:nvSpPr>
            <p:cNvPr id="64" name="テキスト ボックス 63"/>
            <p:cNvSpPr txBox="1"/>
            <p:nvPr/>
          </p:nvSpPr>
          <p:spPr>
            <a:xfrm>
              <a:off x="0" y="6262110"/>
              <a:ext cx="8752299" cy="230832"/>
            </a:xfrm>
            <a:prstGeom prst="rect">
              <a:avLst/>
            </a:prstGeom>
            <a:noFill/>
          </p:spPr>
          <p:txBody>
            <a:bodyPr wrap="square" rtlCol="0">
              <a:spAutoFit/>
            </a:bodyPr>
            <a:lstStyle/>
            <a:p>
              <a:pPr lvl="0">
                <a:defRPr/>
              </a:pP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※1</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都市再生整備計画事業に定められる</a:t>
              </a:r>
              <a:r>
                <a:rPr lang="ja-JP" altLang="en-US" sz="900" dirty="0">
                  <a:solidFill>
                    <a:srgbClr val="000000"/>
                  </a:solidFill>
                  <a:latin typeface="Meiryo UI" panose="020B0604030504040204" pitchFamily="50" charset="-128"/>
                  <a:ea typeface="Meiryo UI" panose="020B0604030504040204" pitchFamily="50" charset="-128"/>
                </a:rPr>
                <a:t>令和６年度末までに国に提出される都市再生整備計画に基づく事業に関する経過措置は対象外。</a:t>
              </a:r>
              <a:endPar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83" name="テキスト ボックス 82"/>
            <p:cNvSpPr txBox="1"/>
            <p:nvPr/>
          </p:nvSpPr>
          <p:spPr>
            <a:xfrm>
              <a:off x="8831" y="6454787"/>
              <a:ext cx="8752299" cy="238527"/>
            </a:xfrm>
            <a:prstGeom prst="rect">
              <a:avLst/>
            </a:prstGeom>
            <a:noFill/>
          </p:spPr>
          <p:txBody>
            <a:bodyPr wrap="square" rtlCol="0">
              <a:spAutoFit/>
            </a:bodyPr>
            <a:lstStyle/>
            <a:p>
              <a:pPr lvl="0">
                <a:defRPr/>
              </a:pP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※2</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a:t>
              </a:r>
              <a:r>
                <a:rPr lang="ja-JP" altLang="en-US" sz="900" dirty="0">
                  <a:solidFill>
                    <a:srgbClr val="000000"/>
                  </a:solidFill>
                  <a:latin typeface="Meiryo UI" panose="020B0604030504040204" pitchFamily="50" charset="-128"/>
                  <a:ea typeface="Meiryo UI" panose="020B0604030504040204" pitchFamily="50" charset="-128"/>
                </a:rPr>
                <a:t>①市街化区域内の人口密度が４０人</a:t>
              </a:r>
              <a:r>
                <a:rPr lang="en-US" altLang="ja-JP" sz="900" dirty="0">
                  <a:solidFill>
                    <a:srgbClr val="000000"/>
                  </a:solidFill>
                  <a:latin typeface="Meiryo UI" panose="020B0604030504040204" pitchFamily="50" charset="-128"/>
                  <a:ea typeface="Meiryo UI" panose="020B0604030504040204" pitchFamily="50" charset="-128"/>
                </a:rPr>
                <a:t>/</a:t>
              </a:r>
              <a:r>
                <a:rPr lang="ja-JP" altLang="en-US" sz="900" dirty="0">
                  <a:solidFill>
                    <a:srgbClr val="000000"/>
                  </a:solidFill>
                  <a:latin typeface="Meiryo UI" panose="020B0604030504040204" pitchFamily="50" charset="-128"/>
                  <a:ea typeface="Meiryo UI" panose="020B0604030504040204" pitchFamily="50" charset="-128"/>
                </a:rPr>
                <a:t>ｈａ以上あり、当該人口密度が統計上今後も概ね維持される、②都市計画区域に対する市街化区域の割合が２０％以下等。</a:t>
              </a:r>
              <a:endPar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9E221798-F212-2FB2-ABF1-26462573428B}"/>
                </a:ext>
              </a:extLst>
            </p:cNvPr>
            <p:cNvSpPr txBox="1"/>
            <p:nvPr/>
          </p:nvSpPr>
          <p:spPr>
            <a:xfrm>
              <a:off x="13024" y="6655008"/>
              <a:ext cx="4555802" cy="238527"/>
            </a:xfrm>
            <a:prstGeom prst="rect">
              <a:avLst/>
            </a:prstGeom>
            <a:noFill/>
          </p:spPr>
          <p:txBody>
            <a:bodyPr wrap="square" rtlCol="0">
              <a:spAutoFit/>
            </a:bodyPr>
            <a:lstStyle/>
            <a:p>
              <a:pPr lvl="0">
                <a:defRPr/>
              </a:pP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※3</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a:t>
              </a:r>
              <a:r>
                <a:rPr lang="en-US" altLang="ja-JP" sz="900" dirty="0">
                  <a:solidFill>
                    <a:srgbClr val="000000"/>
                  </a:solidFill>
                  <a:latin typeface="Meiryo UI" panose="020B0604030504040204" pitchFamily="50" charset="-128"/>
                  <a:ea typeface="Meiryo UI" panose="020B0604030504040204" pitchFamily="50" charset="-128"/>
                </a:rPr>
                <a:t>※1</a:t>
              </a:r>
              <a:r>
                <a:rPr lang="ja-JP" altLang="en-US" sz="900" dirty="0">
                  <a:solidFill>
                    <a:srgbClr val="000000"/>
                  </a:solidFill>
                  <a:latin typeface="Meiryo UI" panose="020B0604030504040204" pitchFamily="50" charset="-128"/>
                  <a:ea typeface="Meiryo UI" panose="020B0604030504040204" pitchFamily="50" charset="-128"/>
                </a:rPr>
                <a:t>、</a:t>
              </a:r>
              <a:r>
                <a:rPr lang="en-US" altLang="ja-JP" sz="900" dirty="0">
                  <a:solidFill>
                    <a:srgbClr val="000000"/>
                  </a:solidFill>
                  <a:latin typeface="Meiryo UI" panose="020B0604030504040204" pitchFamily="50" charset="-128"/>
                  <a:ea typeface="Meiryo UI" panose="020B0604030504040204" pitchFamily="50" charset="-128"/>
                </a:rPr>
                <a:t>※2</a:t>
              </a:r>
              <a:r>
                <a:rPr lang="ja-JP" altLang="en-US" sz="900" dirty="0">
                  <a:solidFill>
                    <a:srgbClr val="000000"/>
                  </a:solidFill>
                  <a:latin typeface="Meiryo UI" panose="020B0604030504040204" pitchFamily="50" charset="-128"/>
                  <a:ea typeface="Meiryo UI" panose="020B0604030504040204" pitchFamily="50" charset="-128"/>
                </a:rPr>
                <a:t>の要件によらない。</a:t>
              </a:r>
              <a:endPar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grpSp>
      <p:sp>
        <p:nvSpPr>
          <p:cNvPr id="53" name="テキスト ボックス 52"/>
          <p:cNvSpPr txBox="1"/>
          <p:nvPr/>
        </p:nvSpPr>
        <p:spPr>
          <a:xfrm>
            <a:off x="149899" y="1332673"/>
            <a:ext cx="1185205" cy="415498"/>
          </a:xfrm>
          <a:prstGeom prst="rect">
            <a:avLst/>
          </a:prstGeom>
          <a:noFill/>
        </p:spPr>
        <p:txBody>
          <a:bodyPr wrap="square" rtlCol="0">
            <a:spAutoFit/>
          </a:bodyPr>
          <a:lstStyle/>
          <a:p>
            <a:pPr marL="144000" marR="0" lvl="0" indent="-45720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個別補助金も社総交と同様</a:t>
            </a:r>
          </a:p>
        </p:txBody>
      </p:sp>
      <p:sp>
        <p:nvSpPr>
          <p:cNvPr id="51" name="正方形/長方形 160"/>
          <p:cNvSpPr/>
          <p:nvPr/>
        </p:nvSpPr>
        <p:spPr>
          <a:xfrm>
            <a:off x="1565910" y="3039690"/>
            <a:ext cx="2976374" cy="246221"/>
          </a:xfrm>
          <a:prstGeom prst="rect">
            <a:avLst/>
          </a:prstGeom>
        </p:spPr>
        <p:txBody>
          <a:bodyPr wrap="square">
            <a:spAutoFit/>
          </a:bodyPr>
          <a:lstStyle/>
          <a:p>
            <a:pPr algn="ctr" defTabSz="831530" fontAlgn="auto">
              <a:spcBef>
                <a:spcPts val="0"/>
              </a:spcBef>
              <a:spcAft>
                <a:spcPts val="0"/>
              </a:spcAft>
            </a:pPr>
            <a:r>
              <a:rPr lang="ja-JP" altLang="en-US" sz="1000" b="1" dirty="0">
                <a:solidFill>
                  <a:srgbClr val="FF0000"/>
                </a:solidFill>
                <a:latin typeface="Meiryo UI" panose="020B0604030504040204" pitchFamily="50" charset="-128"/>
                <a:ea typeface="Meiryo UI" panose="020B0604030504040204" pitchFamily="50" charset="-128"/>
              </a:rPr>
              <a:t>国費率　</a:t>
            </a:r>
            <a:r>
              <a:rPr lang="en-US" altLang="ja-JP" sz="1000" b="1" dirty="0">
                <a:solidFill>
                  <a:srgbClr val="FF0000"/>
                </a:solidFill>
                <a:latin typeface="Meiryo UI" panose="020B0604030504040204" pitchFamily="50" charset="-128"/>
                <a:ea typeface="Meiryo UI" panose="020B0604030504040204" pitchFamily="50" charset="-128"/>
              </a:rPr>
              <a:t>50</a:t>
            </a:r>
            <a:r>
              <a:rPr lang="ja-JP" altLang="en-US" sz="1000" b="1" dirty="0">
                <a:solidFill>
                  <a:srgbClr val="FF0000"/>
                </a:solidFill>
                <a:latin typeface="Meiryo UI" panose="020B0604030504040204" pitchFamily="50" charset="-128"/>
                <a:ea typeface="Meiryo UI" panose="020B0604030504040204" pitchFamily="50" charset="-128"/>
              </a:rPr>
              <a:t>％</a:t>
            </a:r>
          </a:p>
        </p:txBody>
      </p:sp>
      <p:sp>
        <p:nvSpPr>
          <p:cNvPr id="54" name="正方形/長方形 160"/>
          <p:cNvSpPr/>
          <p:nvPr/>
        </p:nvSpPr>
        <p:spPr>
          <a:xfrm>
            <a:off x="4811521" y="3063247"/>
            <a:ext cx="1884191" cy="246221"/>
          </a:xfrm>
          <a:prstGeom prst="rect">
            <a:avLst/>
          </a:prstGeom>
        </p:spPr>
        <p:txBody>
          <a:bodyPr wrap="square">
            <a:spAutoFit/>
          </a:bodyPr>
          <a:lstStyle/>
          <a:p>
            <a:pPr algn="ctr" defTabSz="831530" fontAlgn="auto">
              <a:spcBef>
                <a:spcPts val="0"/>
              </a:spcBef>
              <a:spcAft>
                <a:spcPts val="0"/>
              </a:spcAft>
            </a:pPr>
            <a:r>
              <a:rPr lang="ja-JP" altLang="en-US" sz="1000" b="1" dirty="0">
                <a:solidFill>
                  <a:srgbClr val="FF0000"/>
                </a:solidFill>
                <a:latin typeface="Meiryo UI" panose="020B0604030504040204" pitchFamily="50" charset="-128"/>
                <a:ea typeface="Meiryo UI" panose="020B0604030504040204" pitchFamily="50" charset="-128"/>
              </a:rPr>
              <a:t>国費率　</a:t>
            </a:r>
            <a:r>
              <a:rPr lang="en-US" altLang="ja-JP" sz="1000" b="1" dirty="0">
                <a:solidFill>
                  <a:srgbClr val="FF0000"/>
                </a:solidFill>
                <a:latin typeface="Meiryo UI" panose="020B0604030504040204" pitchFamily="50" charset="-128"/>
                <a:ea typeface="Meiryo UI" panose="020B0604030504040204" pitchFamily="50" charset="-128"/>
              </a:rPr>
              <a:t>50</a:t>
            </a:r>
            <a:r>
              <a:rPr lang="ja-JP" altLang="en-US" sz="1000" b="1" dirty="0">
                <a:solidFill>
                  <a:srgbClr val="FF0000"/>
                </a:solidFill>
                <a:latin typeface="Meiryo UI" panose="020B0604030504040204" pitchFamily="50" charset="-128"/>
                <a:ea typeface="Meiryo UI" panose="020B0604030504040204" pitchFamily="50" charset="-128"/>
              </a:rPr>
              <a:t>％</a:t>
            </a:r>
          </a:p>
        </p:txBody>
      </p:sp>
      <p:sp>
        <p:nvSpPr>
          <p:cNvPr id="56" name="正方形/長方形 160"/>
          <p:cNvSpPr/>
          <p:nvPr/>
        </p:nvSpPr>
        <p:spPr>
          <a:xfrm>
            <a:off x="1547537" y="5619752"/>
            <a:ext cx="1402037" cy="246221"/>
          </a:xfrm>
          <a:prstGeom prst="rect">
            <a:avLst/>
          </a:prstGeom>
        </p:spPr>
        <p:txBody>
          <a:bodyPr wrap="square">
            <a:spAutoFit/>
          </a:bodyPr>
          <a:lstStyle/>
          <a:p>
            <a:pPr algn="ctr" defTabSz="831530" fontAlgn="auto">
              <a:spcBef>
                <a:spcPts val="0"/>
              </a:spcBef>
              <a:spcAft>
                <a:spcPts val="0"/>
              </a:spcAft>
            </a:pPr>
            <a:r>
              <a:rPr lang="ja-JP" altLang="en-US" sz="1000" b="1" dirty="0">
                <a:solidFill>
                  <a:srgbClr val="FF0000"/>
                </a:solidFill>
                <a:latin typeface="Meiryo UI" panose="020B0604030504040204" pitchFamily="50" charset="-128"/>
                <a:ea typeface="Meiryo UI" panose="020B0604030504040204" pitchFamily="50" charset="-128"/>
              </a:rPr>
              <a:t>国費率　</a:t>
            </a:r>
            <a:r>
              <a:rPr lang="en-US" altLang="ja-JP" sz="1000" b="1" dirty="0">
                <a:solidFill>
                  <a:srgbClr val="FF0000"/>
                </a:solidFill>
                <a:latin typeface="Meiryo UI" panose="020B0604030504040204" pitchFamily="50" charset="-128"/>
                <a:ea typeface="Meiryo UI" panose="020B0604030504040204" pitchFamily="50" charset="-128"/>
              </a:rPr>
              <a:t>50</a:t>
            </a:r>
            <a:r>
              <a:rPr lang="ja-JP" altLang="en-US" sz="1000" b="1" dirty="0">
                <a:solidFill>
                  <a:srgbClr val="FF0000"/>
                </a:solidFill>
                <a:latin typeface="Meiryo UI" panose="020B0604030504040204" pitchFamily="50" charset="-128"/>
                <a:ea typeface="Meiryo UI" panose="020B0604030504040204" pitchFamily="50" charset="-128"/>
              </a:rPr>
              <a:t>％</a:t>
            </a:r>
          </a:p>
        </p:txBody>
      </p:sp>
      <p:sp>
        <p:nvSpPr>
          <p:cNvPr id="59" name="正方形/長方形 160"/>
          <p:cNvSpPr/>
          <p:nvPr/>
        </p:nvSpPr>
        <p:spPr>
          <a:xfrm>
            <a:off x="5770444" y="5659626"/>
            <a:ext cx="947500" cy="246221"/>
          </a:xfrm>
          <a:prstGeom prst="rect">
            <a:avLst/>
          </a:prstGeom>
        </p:spPr>
        <p:txBody>
          <a:bodyPr wrap="square">
            <a:spAutoFit/>
          </a:bodyPr>
          <a:lstStyle/>
          <a:p>
            <a:pPr algn="ctr" defTabSz="831530" fontAlgn="auto">
              <a:spcBef>
                <a:spcPts val="0"/>
              </a:spcBef>
              <a:spcAft>
                <a:spcPts val="0"/>
              </a:spcAft>
            </a:pPr>
            <a:r>
              <a:rPr lang="ja-JP" altLang="en-US" sz="1000" b="1" dirty="0">
                <a:solidFill>
                  <a:srgbClr val="FF0000"/>
                </a:solidFill>
                <a:latin typeface="Meiryo UI" panose="020B0604030504040204" pitchFamily="50" charset="-128"/>
                <a:ea typeface="Meiryo UI" panose="020B0604030504040204" pitchFamily="50" charset="-128"/>
              </a:rPr>
              <a:t>国費率　</a:t>
            </a:r>
            <a:r>
              <a:rPr lang="en-US" altLang="ja-JP" sz="1000" b="1" dirty="0">
                <a:solidFill>
                  <a:srgbClr val="FF0000"/>
                </a:solidFill>
                <a:latin typeface="Meiryo UI" panose="020B0604030504040204" pitchFamily="50" charset="-128"/>
                <a:ea typeface="Meiryo UI" panose="020B0604030504040204" pitchFamily="50" charset="-128"/>
              </a:rPr>
              <a:t>50</a:t>
            </a:r>
            <a:r>
              <a:rPr lang="ja-JP" altLang="en-US" sz="1000" b="1" dirty="0">
                <a:solidFill>
                  <a:srgbClr val="FF0000"/>
                </a:solidFill>
                <a:latin typeface="Meiryo UI" panose="020B0604030504040204" pitchFamily="50" charset="-128"/>
                <a:ea typeface="Meiryo UI" panose="020B0604030504040204" pitchFamily="50" charset="-128"/>
              </a:rPr>
              <a:t>％</a:t>
            </a:r>
            <a:endParaRPr lang="en-US" altLang="ja-JP" sz="700" b="1" dirty="0">
              <a:solidFill>
                <a:srgbClr val="FF0000"/>
              </a:solidFill>
              <a:latin typeface="Meiryo UI" panose="020B0604030504040204" pitchFamily="50" charset="-128"/>
              <a:ea typeface="Meiryo UI" panose="020B0604030504040204" pitchFamily="50" charset="-128"/>
            </a:endParaRPr>
          </a:p>
        </p:txBody>
      </p:sp>
      <p:sp>
        <p:nvSpPr>
          <p:cNvPr id="61" name="正方形/長方形 160"/>
          <p:cNvSpPr/>
          <p:nvPr/>
        </p:nvSpPr>
        <p:spPr>
          <a:xfrm>
            <a:off x="6919728" y="5670773"/>
            <a:ext cx="947500" cy="246221"/>
          </a:xfrm>
          <a:prstGeom prst="rect">
            <a:avLst/>
          </a:prstGeom>
        </p:spPr>
        <p:txBody>
          <a:bodyPr wrap="square">
            <a:spAutoFit/>
          </a:bodyPr>
          <a:lstStyle/>
          <a:p>
            <a:pPr algn="ctr" defTabSz="831530" fontAlgn="auto">
              <a:spcBef>
                <a:spcPts val="0"/>
              </a:spcBef>
              <a:spcAft>
                <a:spcPts val="0"/>
              </a:spcAft>
            </a:pPr>
            <a:r>
              <a:rPr lang="ja-JP" altLang="en-US" sz="1000" b="1" dirty="0">
                <a:solidFill>
                  <a:srgbClr val="FF0000"/>
                </a:solidFill>
                <a:latin typeface="Meiryo UI" panose="020B0604030504040204" pitchFamily="50" charset="-128"/>
                <a:ea typeface="Meiryo UI" panose="020B0604030504040204" pitchFamily="50" charset="-128"/>
              </a:rPr>
              <a:t>国費率　</a:t>
            </a:r>
            <a:r>
              <a:rPr lang="en-US" altLang="ja-JP" sz="1000" b="1" dirty="0">
                <a:solidFill>
                  <a:srgbClr val="FF0000"/>
                </a:solidFill>
                <a:latin typeface="Meiryo UI" panose="020B0604030504040204" pitchFamily="50" charset="-128"/>
                <a:ea typeface="Meiryo UI" panose="020B0604030504040204" pitchFamily="50" charset="-128"/>
              </a:rPr>
              <a:t>50</a:t>
            </a:r>
            <a:r>
              <a:rPr lang="ja-JP" altLang="en-US" sz="1000" b="1" dirty="0">
                <a:solidFill>
                  <a:srgbClr val="FF0000"/>
                </a:solidFill>
                <a:latin typeface="Meiryo UI" panose="020B0604030504040204" pitchFamily="50" charset="-128"/>
                <a:ea typeface="Meiryo UI" panose="020B0604030504040204" pitchFamily="50" charset="-128"/>
              </a:rPr>
              <a:t>％</a:t>
            </a:r>
            <a:endParaRPr lang="en-US" altLang="ja-JP" sz="700" b="1" dirty="0">
              <a:solidFill>
                <a:srgbClr val="FF0000"/>
              </a:solidFill>
              <a:latin typeface="Meiryo UI" panose="020B0604030504040204" pitchFamily="50" charset="-128"/>
              <a:ea typeface="Meiryo UI" panose="020B0604030504040204" pitchFamily="50" charset="-128"/>
            </a:endParaRPr>
          </a:p>
        </p:txBody>
      </p:sp>
      <p:sp>
        <p:nvSpPr>
          <p:cNvPr id="62" name="正方形/長方形 160"/>
          <p:cNvSpPr/>
          <p:nvPr/>
        </p:nvSpPr>
        <p:spPr>
          <a:xfrm>
            <a:off x="7893932" y="5665440"/>
            <a:ext cx="947500" cy="246221"/>
          </a:xfrm>
          <a:prstGeom prst="rect">
            <a:avLst/>
          </a:prstGeom>
        </p:spPr>
        <p:txBody>
          <a:bodyPr wrap="square">
            <a:spAutoFit/>
          </a:bodyPr>
          <a:lstStyle/>
          <a:p>
            <a:pPr algn="ctr" defTabSz="831530" fontAlgn="auto">
              <a:spcBef>
                <a:spcPts val="0"/>
              </a:spcBef>
              <a:spcAft>
                <a:spcPts val="0"/>
              </a:spcAft>
            </a:pPr>
            <a:r>
              <a:rPr lang="ja-JP" altLang="en-US" sz="1000" b="1" dirty="0">
                <a:solidFill>
                  <a:srgbClr val="FF0000"/>
                </a:solidFill>
                <a:latin typeface="Meiryo UI" panose="020B0604030504040204" pitchFamily="50" charset="-128"/>
                <a:ea typeface="Meiryo UI" panose="020B0604030504040204" pitchFamily="50" charset="-128"/>
              </a:rPr>
              <a:t>国費率　</a:t>
            </a:r>
            <a:r>
              <a:rPr lang="en-US" altLang="ja-JP" sz="1000" b="1" dirty="0">
                <a:solidFill>
                  <a:srgbClr val="FF0000"/>
                </a:solidFill>
                <a:latin typeface="Meiryo UI" panose="020B0604030504040204" pitchFamily="50" charset="-128"/>
                <a:ea typeface="Meiryo UI" panose="020B0604030504040204" pitchFamily="50" charset="-128"/>
              </a:rPr>
              <a:t>50</a:t>
            </a:r>
            <a:r>
              <a:rPr lang="ja-JP" altLang="en-US" sz="1000" b="1" dirty="0">
                <a:solidFill>
                  <a:srgbClr val="FF0000"/>
                </a:solidFill>
                <a:latin typeface="Meiryo UI" panose="020B0604030504040204" pitchFamily="50" charset="-128"/>
                <a:ea typeface="Meiryo UI" panose="020B0604030504040204" pitchFamily="50" charset="-128"/>
              </a:rPr>
              <a:t>％</a:t>
            </a:r>
            <a:endParaRPr lang="en-US" altLang="ja-JP" sz="700" b="1" dirty="0">
              <a:solidFill>
                <a:srgbClr val="FF0000"/>
              </a:solidFill>
              <a:latin typeface="Meiryo UI" panose="020B0604030504040204" pitchFamily="50" charset="-128"/>
              <a:ea typeface="Meiryo UI" panose="020B0604030504040204" pitchFamily="50" charset="-128"/>
            </a:endParaRPr>
          </a:p>
        </p:txBody>
      </p:sp>
      <p:sp>
        <p:nvSpPr>
          <p:cNvPr id="65" name="角丸四角形 64"/>
          <p:cNvSpPr/>
          <p:nvPr/>
        </p:nvSpPr>
        <p:spPr>
          <a:xfrm>
            <a:off x="4757896" y="3693311"/>
            <a:ext cx="899954" cy="2310021"/>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ウォーカブル</a:t>
            </a:r>
            <a:b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zh-TW" altLang="en-US" sz="9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観光等地域資源活用支援型</a:t>
            </a:r>
            <a:r>
              <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160"/>
          <p:cNvSpPr/>
          <p:nvPr/>
        </p:nvSpPr>
        <p:spPr>
          <a:xfrm>
            <a:off x="4736976" y="5659586"/>
            <a:ext cx="947500" cy="246221"/>
          </a:xfrm>
          <a:prstGeom prst="rect">
            <a:avLst/>
          </a:prstGeom>
        </p:spPr>
        <p:txBody>
          <a:bodyPr wrap="square">
            <a:spAutoFit/>
          </a:bodyPr>
          <a:lstStyle/>
          <a:p>
            <a:pPr algn="ctr" defTabSz="831530" fontAlgn="auto">
              <a:spcBef>
                <a:spcPts val="0"/>
              </a:spcBef>
              <a:spcAft>
                <a:spcPts val="0"/>
              </a:spcAft>
            </a:pPr>
            <a:r>
              <a:rPr lang="ja-JP" altLang="en-US" sz="1000" b="1" dirty="0">
                <a:solidFill>
                  <a:srgbClr val="FF0000"/>
                </a:solidFill>
                <a:latin typeface="Meiryo UI" panose="020B0604030504040204" pitchFamily="50" charset="-128"/>
                <a:ea typeface="Meiryo UI" panose="020B0604030504040204" pitchFamily="50" charset="-128"/>
              </a:rPr>
              <a:t>国費率　</a:t>
            </a:r>
            <a:r>
              <a:rPr lang="en-US" altLang="ja-JP" sz="1000" b="1" dirty="0">
                <a:solidFill>
                  <a:srgbClr val="FF0000"/>
                </a:solidFill>
                <a:latin typeface="Meiryo UI" panose="020B0604030504040204" pitchFamily="50" charset="-128"/>
                <a:ea typeface="Meiryo UI" panose="020B0604030504040204" pitchFamily="50" charset="-128"/>
              </a:rPr>
              <a:t>50</a:t>
            </a:r>
            <a:r>
              <a:rPr lang="ja-JP" altLang="en-US" sz="1000" b="1" dirty="0">
                <a:solidFill>
                  <a:srgbClr val="FF0000"/>
                </a:solidFill>
                <a:latin typeface="Meiryo UI" panose="020B0604030504040204" pitchFamily="50" charset="-128"/>
                <a:ea typeface="Meiryo UI" panose="020B0604030504040204" pitchFamily="50" charset="-128"/>
              </a:rPr>
              <a:t>％</a:t>
            </a:r>
            <a:endParaRPr lang="en-US" altLang="ja-JP" sz="700" b="1" dirty="0">
              <a:solidFill>
                <a:srgbClr val="FF0000"/>
              </a:solidFill>
              <a:latin typeface="Meiryo UI" panose="020B0604030504040204" pitchFamily="50" charset="-128"/>
              <a:ea typeface="Meiryo UI" panose="020B0604030504040204" pitchFamily="50" charset="-128"/>
            </a:endParaRPr>
          </a:p>
        </p:txBody>
      </p:sp>
      <p:sp>
        <p:nvSpPr>
          <p:cNvPr id="67" name="テキスト ボックス 66">
            <a:extLst>
              <a:ext uri="{FF2B5EF4-FFF2-40B4-BE49-F238E27FC236}">
                <a16:creationId xmlns:a16="http://schemas.microsoft.com/office/drawing/2014/main" id="{93C7A19B-EA97-4C55-BD62-8FB4603FBCD0}"/>
              </a:ext>
            </a:extLst>
          </p:cNvPr>
          <p:cNvSpPr txBox="1"/>
          <p:nvPr/>
        </p:nvSpPr>
        <p:spPr>
          <a:xfrm>
            <a:off x="5756136" y="3704909"/>
            <a:ext cx="2109906"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rPr>
              <a:t>公共交通ネットワーク</a:t>
            </a:r>
            <a:endParaRPr kumimoji="1" lang="en-US" altLang="ja-JP" sz="12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rPr>
              <a:t>(</a:t>
            </a:r>
            <a:r>
              <a:rPr kumimoji="1" lang="ja-JP" altLang="en-US" sz="10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rPr>
              <a:t>都市機能誘導区域</a:t>
            </a:r>
            <a:r>
              <a:rPr lang="ja-JP" altLang="en-US" sz="1000" dirty="0">
                <a:solidFill>
                  <a:srgbClr val="000000"/>
                </a:solidFill>
                <a:effectLst>
                  <a:glow rad="127000">
                    <a:prstClr val="white"/>
                  </a:glow>
                </a:effectLst>
                <a:latin typeface="Meiryo UI" panose="020B0604030504040204" pitchFamily="50" charset="-128"/>
                <a:ea typeface="Meiryo UI" panose="020B0604030504040204" pitchFamily="50" charset="-128"/>
              </a:rPr>
              <a:t>から概ね</a:t>
            </a:r>
            <a:r>
              <a:rPr lang="en-US" altLang="ja-JP" sz="1000" dirty="0">
                <a:solidFill>
                  <a:srgbClr val="000000"/>
                </a:solidFill>
                <a:effectLst>
                  <a:glow rad="127000">
                    <a:prstClr val="white"/>
                  </a:glow>
                </a:effectLst>
                <a:latin typeface="Meiryo UI" panose="020B0604030504040204" pitchFamily="50" charset="-128"/>
                <a:ea typeface="Meiryo UI" panose="020B0604030504040204" pitchFamily="50" charset="-128"/>
              </a:rPr>
              <a:t>30</a:t>
            </a:r>
            <a:r>
              <a:rPr lang="ja-JP" altLang="en-US" sz="1000" dirty="0">
                <a:solidFill>
                  <a:srgbClr val="000000"/>
                </a:solidFill>
                <a:effectLst>
                  <a:glow rad="127000">
                    <a:prstClr val="white"/>
                  </a:glow>
                </a:effectLst>
                <a:latin typeface="Meiryo UI" panose="020B0604030504040204" pitchFamily="50" charset="-128"/>
                <a:ea typeface="Meiryo UI" panose="020B0604030504040204" pitchFamily="50" charset="-128"/>
              </a:rPr>
              <a:t>分</a:t>
            </a:r>
            <a:r>
              <a:rPr kumimoji="1" lang="en-US" altLang="ja-JP" sz="10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rPr>
              <a:t>)</a:t>
            </a:r>
            <a:endParaRPr kumimoji="1" lang="ja-JP" altLang="en-US" sz="1000" b="0" i="0" u="none" strike="noStrike" kern="1200" cap="none" spc="0" normalizeH="0" baseline="0" noProof="0" dirty="0">
              <a:ln>
                <a:noFill/>
              </a:ln>
              <a:solidFill>
                <a:srgbClr val="000000"/>
              </a:solidFill>
              <a:effectLst>
                <a:glow rad="127000">
                  <a:prstClr val="white"/>
                </a:glow>
              </a:effectLst>
              <a:uLnTx/>
              <a:uFillTx/>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5182297D-AFA7-8DBF-E669-EDC0876C22B9}"/>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21</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53327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正方形/長方形 361"/>
          <p:cNvSpPr/>
          <p:nvPr/>
        </p:nvSpPr>
        <p:spPr>
          <a:xfrm>
            <a:off x="253" y="6426924"/>
            <a:ext cx="6345556" cy="418013"/>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都市計画区域を </a:t>
            </a:r>
            <a:r>
              <a:rPr kumimoji="1" lang="ja-JP" altLang="en-US" sz="1600" b="1" dirty="0">
                <a:solidFill>
                  <a:srgbClr val="0000FF"/>
                </a:solidFill>
                <a:latin typeface="Meiryo UI" panose="020B0604030504040204" pitchFamily="50" charset="-128"/>
                <a:ea typeface="Meiryo UI" panose="020B0604030504040204" pitchFamily="50" charset="-128"/>
              </a:rPr>
              <a:t>有する </a:t>
            </a:r>
            <a:r>
              <a:rPr kumimoji="1" lang="ja-JP" altLang="en-US" sz="1600" dirty="0">
                <a:solidFill>
                  <a:schemeClr val="tx1"/>
                </a:solidFill>
                <a:latin typeface="Meiryo UI" panose="020B0604030504040204" pitchFamily="50" charset="-128"/>
                <a:ea typeface="Meiryo UI" panose="020B0604030504040204" pitchFamily="50" charset="-128"/>
              </a:rPr>
              <a:t>市町村</a:t>
            </a:r>
          </a:p>
        </p:txBody>
      </p:sp>
      <p:sp>
        <p:nvSpPr>
          <p:cNvPr id="2124" name="正方形/長方形 2123"/>
          <p:cNvSpPr/>
          <p:nvPr/>
        </p:nvSpPr>
        <p:spPr>
          <a:xfrm>
            <a:off x="6393413" y="6426924"/>
            <a:ext cx="3512587" cy="418013"/>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都市計画区域を </a:t>
            </a:r>
            <a:r>
              <a:rPr kumimoji="1" lang="ja-JP" altLang="en-US" sz="1600" b="1" dirty="0">
                <a:solidFill>
                  <a:srgbClr val="0000FF"/>
                </a:solidFill>
                <a:latin typeface="Meiryo UI" panose="020B0604030504040204" pitchFamily="50" charset="-128"/>
                <a:ea typeface="Meiryo UI" panose="020B0604030504040204" pitchFamily="50" charset="-128"/>
              </a:rPr>
              <a:t>有しない </a:t>
            </a:r>
            <a:r>
              <a:rPr kumimoji="1" lang="ja-JP" altLang="en-US" sz="1600" dirty="0">
                <a:solidFill>
                  <a:schemeClr val="tx1"/>
                </a:solidFill>
                <a:latin typeface="Meiryo UI" panose="020B0604030504040204" pitchFamily="50" charset="-128"/>
                <a:ea typeface="Meiryo UI" panose="020B0604030504040204" pitchFamily="50" charset="-128"/>
              </a:rPr>
              <a:t>市町村</a:t>
            </a:r>
          </a:p>
        </p:txBody>
      </p:sp>
      <p:sp>
        <p:nvSpPr>
          <p:cNvPr id="1827" name="タイトル 1"/>
          <p:cNvSpPr>
            <a:spLocks noGrp="1"/>
          </p:cNvSpPr>
          <p:nvPr>
            <p:ph type="title"/>
          </p:nvPr>
        </p:nvSpPr>
        <p:spPr/>
        <p:txBody>
          <a:bodyPr/>
          <a:lstStyle/>
          <a:p>
            <a:r>
              <a:rPr lang="ja-JP" altLang="en-US" dirty="0"/>
              <a:t>都市再生整備計画関連事業　見取り図</a:t>
            </a:r>
            <a:endParaRPr kumimoji="1" lang="ja-JP" altLang="en-US" dirty="0"/>
          </a:p>
        </p:txBody>
      </p:sp>
      <p:sp>
        <p:nvSpPr>
          <p:cNvPr id="309" name="正方形/長方形 90"/>
          <p:cNvSpPr/>
          <p:nvPr/>
        </p:nvSpPr>
        <p:spPr>
          <a:xfrm>
            <a:off x="2387600" y="2032708"/>
            <a:ext cx="3784600" cy="3256174"/>
          </a:xfrm>
          <a:prstGeom prst="rect">
            <a:avLst/>
          </a:prstGeom>
          <a:noFill/>
          <a:ln w="38100" cap="flat" cmpd="sng" algn="ctr">
            <a:solidFill>
              <a:srgbClr val="FFFFFF">
                <a:lumMod val="8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30" name="フリーフォーム 21"/>
          <p:cNvSpPr/>
          <p:nvPr/>
        </p:nvSpPr>
        <p:spPr>
          <a:xfrm>
            <a:off x="2456779" y="2129721"/>
            <a:ext cx="3620267" cy="2917357"/>
          </a:xfrm>
          <a:custGeom>
            <a:avLst/>
            <a:gdLst>
              <a:gd name="connsiteX0" fmla="*/ 2813352 w 7087809"/>
              <a:gd name="connsiteY0" fmla="*/ 3875314 h 4240590"/>
              <a:gd name="connsiteX1" fmla="*/ 4279295 w 7087809"/>
              <a:gd name="connsiteY1" fmla="*/ 3759200 h 4240590"/>
              <a:gd name="connsiteX2" fmla="*/ 6253238 w 7087809"/>
              <a:gd name="connsiteY2" fmla="*/ 3265714 h 4240590"/>
              <a:gd name="connsiteX3" fmla="*/ 6964438 w 7087809"/>
              <a:gd name="connsiteY3" fmla="*/ 2830286 h 4240590"/>
              <a:gd name="connsiteX4" fmla="*/ 6993467 w 7087809"/>
              <a:gd name="connsiteY4" fmla="*/ 2452914 h 4240590"/>
              <a:gd name="connsiteX5" fmla="*/ 6529010 w 7087809"/>
              <a:gd name="connsiteY5" fmla="*/ 1944914 h 4240590"/>
              <a:gd name="connsiteX6" fmla="*/ 5367867 w 7087809"/>
              <a:gd name="connsiteY6" fmla="*/ 1248229 h 4240590"/>
              <a:gd name="connsiteX7" fmla="*/ 3945467 w 7087809"/>
              <a:gd name="connsiteY7" fmla="*/ 667657 h 4240590"/>
              <a:gd name="connsiteX8" fmla="*/ 2755295 w 7087809"/>
              <a:gd name="connsiteY8" fmla="*/ 0 h 4240590"/>
              <a:gd name="connsiteX9" fmla="*/ 781352 w 7087809"/>
              <a:gd name="connsiteY9" fmla="*/ 667657 h 4240590"/>
              <a:gd name="connsiteX10" fmla="*/ 113695 w 7087809"/>
              <a:gd name="connsiteY10" fmla="*/ 1422400 h 4240590"/>
              <a:gd name="connsiteX11" fmla="*/ 331410 w 7087809"/>
              <a:gd name="connsiteY11" fmla="*/ 2510971 h 4240590"/>
              <a:gd name="connsiteX12" fmla="*/ 128210 w 7087809"/>
              <a:gd name="connsiteY12" fmla="*/ 2801257 h 4240590"/>
              <a:gd name="connsiteX13" fmla="*/ 171752 w 7087809"/>
              <a:gd name="connsiteY13" fmla="*/ 2931886 h 4240590"/>
              <a:gd name="connsiteX14" fmla="*/ 1158724 w 7087809"/>
              <a:gd name="connsiteY14" fmla="*/ 4064000 h 4240590"/>
              <a:gd name="connsiteX15" fmla="*/ 2174724 w 7087809"/>
              <a:gd name="connsiteY15" fmla="*/ 3991429 h 4240590"/>
              <a:gd name="connsiteX16" fmla="*/ 2406952 w 7087809"/>
              <a:gd name="connsiteY16" fmla="*/ 3788229 h 4240590"/>
              <a:gd name="connsiteX17" fmla="*/ 2813352 w 7087809"/>
              <a:gd name="connsiteY17" fmla="*/ 3875314 h 4240590"/>
              <a:gd name="connsiteX0" fmla="*/ 2813352 w 7249341"/>
              <a:gd name="connsiteY0" fmla="*/ 3875314 h 4240590"/>
              <a:gd name="connsiteX1" fmla="*/ 4279295 w 7249341"/>
              <a:gd name="connsiteY1" fmla="*/ 3759200 h 4240590"/>
              <a:gd name="connsiteX2" fmla="*/ 6253238 w 7249341"/>
              <a:gd name="connsiteY2" fmla="*/ 3265714 h 4240590"/>
              <a:gd name="connsiteX3" fmla="*/ 6964438 w 7249341"/>
              <a:gd name="connsiteY3" fmla="*/ 2830286 h 4240590"/>
              <a:gd name="connsiteX4" fmla="*/ 6993467 w 7249341"/>
              <a:gd name="connsiteY4" fmla="*/ 2452914 h 4240590"/>
              <a:gd name="connsiteX5" fmla="*/ 5429192 w 7249341"/>
              <a:gd name="connsiteY5" fmla="*/ 2023087 h 4240590"/>
              <a:gd name="connsiteX6" fmla="*/ 5367867 w 7249341"/>
              <a:gd name="connsiteY6" fmla="*/ 1248229 h 4240590"/>
              <a:gd name="connsiteX7" fmla="*/ 3945467 w 7249341"/>
              <a:gd name="connsiteY7" fmla="*/ 667657 h 4240590"/>
              <a:gd name="connsiteX8" fmla="*/ 2755295 w 7249341"/>
              <a:gd name="connsiteY8" fmla="*/ 0 h 4240590"/>
              <a:gd name="connsiteX9" fmla="*/ 781352 w 7249341"/>
              <a:gd name="connsiteY9" fmla="*/ 667657 h 4240590"/>
              <a:gd name="connsiteX10" fmla="*/ 113695 w 7249341"/>
              <a:gd name="connsiteY10" fmla="*/ 1422400 h 4240590"/>
              <a:gd name="connsiteX11" fmla="*/ 331410 w 7249341"/>
              <a:gd name="connsiteY11" fmla="*/ 2510971 h 4240590"/>
              <a:gd name="connsiteX12" fmla="*/ 128210 w 7249341"/>
              <a:gd name="connsiteY12" fmla="*/ 2801257 h 4240590"/>
              <a:gd name="connsiteX13" fmla="*/ 171752 w 7249341"/>
              <a:gd name="connsiteY13" fmla="*/ 2931886 h 4240590"/>
              <a:gd name="connsiteX14" fmla="*/ 1158724 w 7249341"/>
              <a:gd name="connsiteY14" fmla="*/ 4064000 h 4240590"/>
              <a:gd name="connsiteX15" fmla="*/ 2174724 w 7249341"/>
              <a:gd name="connsiteY15" fmla="*/ 3991429 h 4240590"/>
              <a:gd name="connsiteX16" fmla="*/ 2406952 w 7249341"/>
              <a:gd name="connsiteY16" fmla="*/ 3788229 h 4240590"/>
              <a:gd name="connsiteX17" fmla="*/ 2813352 w 7249341"/>
              <a:gd name="connsiteY17" fmla="*/ 3875314 h 4240590"/>
              <a:gd name="connsiteX0" fmla="*/ 2813352 w 7101779"/>
              <a:gd name="connsiteY0" fmla="*/ 3875314 h 4240590"/>
              <a:gd name="connsiteX1" fmla="*/ 4279295 w 7101779"/>
              <a:gd name="connsiteY1" fmla="*/ 3759200 h 4240590"/>
              <a:gd name="connsiteX2" fmla="*/ 6253238 w 7101779"/>
              <a:gd name="connsiteY2" fmla="*/ 3265714 h 4240590"/>
              <a:gd name="connsiteX3" fmla="*/ 6964438 w 7101779"/>
              <a:gd name="connsiteY3" fmla="*/ 2830286 h 4240590"/>
              <a:gd name="connsiteX4" fmla="*/ 5429192 w 7101779"/>
              <a:gd name="connsiteY4" fmla="*/ 2459565 h 4240590"/>
              <a:gd name="connsiteX5" fmla="*/ 5429192 w 7101779"/>
              <a:gd name="connsiteY5" fmla="*/ 2023087 h 4240590"/>
              <a:gd name="connsiteX6" fmla="*/ 5367867 w 7101779"/>
              <a:gd name="connsiteY6" fmla="*/ 1248229 h 4240590"/>
              <a:gd name="connsiteX7" fmla="*/ 3945467 w 7101779"/>
              <a:gd name="connsiteY7" fmla="*/ 667657 h 4240590"/>
              <a:gd name="connsiteX8" fmla="*/ 2755295 w 7101779"/>
              <a:gd name="connsiteY8" fmla="*/ 0 h 4240590"/>
              <a:gd name="connsiteX9" fmla="*/ 781352 w 7101779"/>
              <a:gd name="connsiteY9" fmla="*/ 667657 h 4240590"/>
              <a:gd name="connsiteX10" fmla="*/ 113695 w 7101779"/>
              <a:gd name="connsiteY10" fmla="*/ 1422400 h 4240590"/>
              <a:gd name="connsiteX11" fmla="*/ 331410 w 7101779"/>
              <a:gd name="connsiteY11" fmla="*/ 2510971 h 4240590"/>
              <a:gd name="connsiteX12" fmla="*/ 128210 w 7101779"/>
              <a:gd name="connsiteY12" fmla="*/ 2801257 h 4240590"/>
              <a:gd name="connsiteX13" fmla="*/ 171752 w 7101779"/>
              <a:gd name="connsiteY13" fmla="*/ 2931886 h 4240590"/>
              <a:gd name="connsiteX14" fmla="*/ 1158724 w 7101779"/>
              <a:gd name="connsiteY14" fmla="*/ 4064000 h 4240590"/>
              <a:gd name="connsiteX15" fmla="*/ 2174724 w 7101779"/>
              <a:gd name="connsiteY15" fmla="*/ 3991429 h 4240590"/>
              <a:gd name="connsiteX16" fmla="*/ 2406952 w 7101779"/>
              <a:gd name="connsiteY16" fmla="*/ 3788229 h 4240590"/>
              <a:gd name="connsiteX17" fmla="*/ 2813352 w 7101779"/>
              <a:gd name="connsiteY17" fmla="*/ 3875314 h 4240590"/>
              <a:gd name="connsiteX0" fmla="*/ 2813352 w 6401239"/>
              <a:gd name="connsiteY0" fmla="*/ 3875314 h 4240590"/>
              <a:gd name="connsiteX1" fmla="*/ 4279295 w 6401239"/>
              <a:gd name="connsiteY1" fmla="*/ 3759200 h 4240590"/>
              <a:gd name="connsiteX2" fmla="*/ 6253238 w 6401239"/>
              <a:gd name="connsiteY2" fmla="*/ 3265714 h 4240590"/>
              <a:gd name="connsiteX3" fmla="*/ 5167304 w 6401239"/>
              <a:gd name="connsiteY3" fmla="*/ 3332522 h 4240590"/>
              <a:gd name="connsiteX4" fmla="*/ 5429192 w 6401239"/>
              <a:gd name="connsiteY4" fmla="*/ 2459565 h 4240590"/>
              <a:gd name="connsiteX5" fmla="*/ 5429192 w 6401239"/>
              <a:gd name="connsiteY5" fmla="*/ 2023087 h 4240590"/>
              <a:gd name="connsiteX6" fmla="*/ 5367867 w 6401239"/>
              <a:gd name="connsiteY6" fmla="*/ 1248229 h 4240590"/>
              <a:gd name="connsiteX7" fmla="*/ 3945467 w 6401239"/>
              <a:gd name="connsiteY7" fmla="*/ 667657 h 4240590"/>
              <a:gd name="connsiteX8" fmla="*/ 2755295 w 6401239"/>
              <a:gd name="connsiteY8" fmla="*/ 0 h 4240590"/>
              <a:gd name="connsiteX9" fmla="*/ 781352 w 6401239"/>
              <a:gd name="connsiteY9" fmla="*/ 667657 h 4240590"/>
              <a:gd name="connsiteX10" fmla="*/ 113695 w 6401239"/>
              <a:gd name="connsiteY10" fmla="*/ 1422400 h 4240590"/>
              <a:gd name="connsiteX11" fmla="*/ 331410 w 6401239"/>
              <a:gd name="connsiteY11" fmla="*/ 2510971 h 4240590"/>
              <a:gd name="connsiteX12" fmla="*/ 128210 w 6401239"/>
              <a:gd name="connsiteY12" fmla="*/ 2801257 h 4240590"/>
              <a:gd name="connsiteX13" fmla="*/ 171752 w 6401239"/>
              <a:gd name="connsiteY13" fmla="*/ 2931886 h 4240590"/>
              <a:gd name="connsiteX14" fmla="*/ 1158724 w 6401239"/>
              <a:gd name="connsiteY14" fmla="*/ 4064000 h 4240590"/>
              <a:gd name="connsiteX15" fmla="*/ 2174724 w 6401239"/>
              <a:gd name="connsiteY15" fmla="*/ 3991429 h 4240590"/>
              <a:gd name="connsiteX16" fmla="*/ 2406952 w 6401239"/>
              <a:gd name="connsiteY16" fmla="*/ 3788229 h 4240590"/>
              <a:gd name="connsiteX17" fmla="*/ 2813352 w 6401239"/>
              <a:gd name="connsiteY17" fmla="*/ 3875314 h 4240590"/>
              <a:gd name="connsiteX0" fmla="*/ 2813352 w 5615155"/>
              <a:gd name="connsiteY0" fmla="*/ 3875314 h 4240590"/>
              <a:gd name="connsiteX1" fmla="*/ 4279295 w 5615155"/>
              <a:gd name="connsiteY1" fmla="*/ 3759200 h 4240590"/>
              <a:gd name="connsiteX2" fmla="*/ 4381644 w 5615155"/>
              <a:gd name="connsiteY2" fmla="*/ 3769000 h 4240590"/>
              <a:gd name="connsiteX3" fmla="*/ 5167304 w 5615155"/>
              <a:gd name="connsiteY3" fmla="*/ 3332522 h 4240590"/>
              <a:gd name="connsiteX4" fmla="*/ 5429192 w 5615155"/>
              <a:gd name="connsiteY4" fmla="*/ 2459565 h 4240590"/>
              <a:gd name="connsiteX5" fmla="*/ 5429192 w 5615155"/>
              <a:gd name="connsiteY5" fmla="*/ 2023087 h 4240590"/>
              <a:gd name="connsiteX6" fmla="*/ 5367867 w 5615155"/>
              <a:gd name="connsiteY6" fmla="*/ 1248229 h 4240590"/>
              <a:gd name="connsiteX7" fmla="*/ 3945467 w 5615155"/>
              <a:gd name="connsiteY7" fmla="*/ 667657 h 4240590"/>
              <a:gd name="connsiteX8" fmla="*/ 2755295 w 5615155"/>
              <a:gd name="connsiteY8" fmla="*/ 0 h 4240590"/>
              <a:gd name="connsiteX9" fmla="*/ 781352 w 5615155"/>
              <a:gd name="connsiteY9" fmla="*/ 667657 h 4240590"/>
              <a:gd name="connsiteX10" fmla="*/ 113695 w 5615155"/>
              <a:gd name="connsiteY10" fmla="*/ 1422400 h 4240590"/>
              <a:gd name="connsiteX11" fmla="*/ 331410 w 5615155"/>
              <a:gd name="connsiteY11" fmla="*/ 2510971 h 4240590"/>
              <a:gd name="connsiteX12" fmla="*/ 128210 w 5615155"/>
              <a:gd name="connsiteY12" fmla="*/ 2801257 h 4240590"/>
              <a:gd name="connsiteX13" fmla="*/ 171752 w 5615155"/>
              <a:gd name="connsiteY13" fmla="*/ 2931886 h 4240590"/>
              <a:gd name="connsiteX14" fmla="*/ 1158724 w 5615155"/>
              <a:gd name="connsiteY14" fmla="*/ 4064000 h 4240590"/>
              <a:gd name="connsiteX15" fmla="*/ 2174724 w 5615155"/>
              <a:gd name="connsiteY15" fmla="*/ 3991429 h 4240590"/>
              <a:gd name="connsiteX16" fmla="*/ 2406952 w 5615155"/>
              <a:gd name="connsiteY16" fmla="*/ 3788229 h 4240590"/>
              <a:gd name="connsiteX17" fmla="*/ 2813352 w 5615155"/>
              <a:gd name="connsiteY17" fmla="*/ 3875314 h 4240590"/>
              <a:gd name="connsiteX0" fmla="*/ 2813352 w 5597795"/>
              <a:gd name="connsiteY0" fmla="*/ 3875314 h 4240590"/>
              <a:gd name="connsiteX1" fmla="*/ 4279295 w 5597795"/>
              <a:gd name="connsiteY1" fmla="*/ 3759200 h 4240590"/>
              <a:gd name="connsiteX2" fmla="*/ 4381644 w 5597795"/>
              <a:gd name="connsiteY2" fmla="*/ 3769000 h 4240590"/>
              <a:gd name="connsiteX3" fmla="*/ 5167304 w 5597795"/>
              <a:gd name="connsiteY3" fmla="*/ 3332522 h 4240590"/>
              <a:gd name="connsiteX4" fmla="*/ 5429192 w 5597795"/>
              <a:gd name="connsiteY4" fmla="*/ 2459565 h 4240590"/>
              <a:gd name="connsiteX5" fmla="*/ 5325034 w 5597795"/>
              <a:gd name="connsiteY5" fmla="*/ 2007800 h 4240590"/>
              <a:gd name="connsiteX6" fmla="*/ 5367867 w 5597795"/>
              <a:gd name="connsiteY6" fmla="*/ 1248229 h 4240590"/>
              <a:gd name="connsiteX7" fmla="*/ 3945467 w 5597795"/>
              <a:gd name="connsiteY7" fmla="*/ 667657 h 4240590"/>
              <a:gd name="connsiteX8" fmla="*/ 2755295 w 5597795"/>
              <a:gd name="connsiteY8" fmla="*/ 0 h 4240590"/>
              <a:gd name="connsiteX9" fmla="*/ 781352 w 5597795"/>
              <a:gd name="connsiteY9" fmla="*/ 667657 h 4240590"/>
              <a:gd name="connsiteX10" fmla="*/ 113695 w 5597795"/>
              <a:gd name="connsiteY10" fmla="*/ 1422400 h 4240590"/>
              <a:gd name="connsiteX11" fmla="*/ 331410 w 5597795"/>
              <a:gd name="connsiteY11" fmla="*/ 2510971 h 4240590"/>
              <a:gd name="connsiteX12" fmla="*/ 128210 w 5597795"/>
              <a:gd name="connsiteY12" fmla="*/ 2801257 h 4240590"/>
              <a:gd name="connsiteX13" fmla="*/ 171752 w 5597795"/>
              <a:gd name="connsiteY13" fmla="*/ 2931886 h 4240590"/>
              <a:gd name="connsiteX14" fmla="*/ 1158724 w 5597795"/>
              <a:gd name="connsiteY14" fmla="*/ 4064000 h 4240590"/>
              <a:gd name="connsiteX15" fmla="*/ 2174724 w 5597795"/>
              <a:gd name="connsiteY15" fmla="*/ 3991429 h 4240590"/>
              <a:gd name="connsiteX16" fmla="*/ 2406952 w 5597795"/>
              <a:gd name="connsiteY16" fmla="*/ 3788229 h 4240590"/>
              <a:gd name="connsiteX17" fmla="*/ 2813352 w 5597795"/>
              <a:gd name="connsiteY17" fmla="*/ 3875314 h 4240590"/>
              <a:gd name="connsiteX0" fmla="*/ 2813352 w 5458789"/>
              <a:gd name="connsiteY0" fmla="*/ 3875314 h 4240590"/>
              <a:gd name="connsiteX1" fmla="*/ 4279295 w 5458789"/>
              <a:gd name="connsiteY1" fmla="*/ 3759200 h 4240590"/>
              <a:gd name="connsiteX2" fmla="*/ 4381644 w 5458789"/>
              <a:gd name="connsiteY2" fmla="*/ 3769000 h 4240590"/>
              <a:gd name="connsiteX3" fmla="*/ 5167304 w 5458789"/>
              <a:gd name="connsiteY3" fmla="*/ 3332522 h 4240590"/>
              <a:gd name="connsiteX4" fmla="*/ 5429192 w 5458789"/>
              <a:gd name="connsiteY4" fmla="*/ 2459565 h 4240590"/>
              <a:gd name="connsiteX5" fmla="*/ 5325034 w 5458789"/>
              <a:gd name="connsiteY5" fmla="*/ 2007800 h 4240590"/>
              <a:gd name="connsiteX6" fmla="*/ 4626669 w 5458789"/>
              <a:gd name="connsiteY6" fmla="*/ 1484026 h 4240590"/>
              <a:gd name="connsiteX7" fmla="*/ 3945467 w 5458789"/>
              <a:gd name="connsiteY7" fmla="*/ 667657 h 4240590"/>
              <a:gd name="connsiteX8" fmla="*/ 2755295 w 5458789"/>
              <a:gd name="connsiteY8" fmla="*/ 0 h 4240590"/>
              <a:gd name="connsiteX9" fmla="*/ 781352 w 5458789"/>
              <a:gd name="connsiteY9" fmla="*/ 667657 h 4240590"/>
              <a:gd name="connsiteX10" fmla="*/ 113695 w 5458789"/>
              <a:gd name="connsiteY10" fmla="*/ 1422400 h 4240590"/>
              <a:gd name="connsiteX11" fmla="*/ 331410 w 5458789"/>
              <a:gd name="connsiteY11" fmla="*/ 2510971 h 4240590"/>
              <a:gd name="connsiteX12" fmla="*/ 128210 w 5458789"/>
              <a:gd name="connsiteY12" fmla="*/ 2801257 h 4240590"/>
              <a:gd name="connsiteX13" fmla="*/ 171752 w 5458789"/>
              <a:gd name="connsiteY13" fmla="*/ 2931886 h 4240590"/>
              <a:gd name="connsiteX14" fmla="*/ 1158724 w 5458789"/>
              <a:gd name="connsiteY14" fmla="*/ 4064000 h 4240590"/>
              <a:gd name="connsiteX15" fmla="*/ 2174724 w 5458789"/>
              <a:gd name="connsiteY15" fmla="*/ 3991429 h 4240590"/>
              <a:gd name="connsiteX16" fmla="*/ 2406952 w 5458789"/>
              <a:gd name="connsiteY16" fmla="*/ 3788229 h 4240590"/>
              <a:gd name="connsiteX17" fmla="*/ 2813352 w 5458789"/>
              <a:gd name="connsiteY17" fmla="*/ 3875314 h 4240590"/>
              <a:gd name="connsiteX0" fmla="*/ 2813352 w 5519298"/>
              <a:gd name="connsiteY0" fmla="*/ 3875314 h 4240590"/>
              <a:gd name="connsiteX1" fmla="*/ 4279295 w 5519298"/>
              <a:gd name="connsiteY1" fmla="*/ 3759200 h 4240590"/>
              <a:gd name="connsiteX2" fmla="*/ 4381644 w 5519298"/>
              <a:gd name="connsiteY2" fmla="*/ 3769000 h 4240590"/>
              <a:gd name="connsiteX3" fmla="*/ 5167304 w 5519298"/>
              <a:gd name="connsiteY3" fmla="*/ 3332522 h 4240590"/>
              <a:gd name="connsiteX4" fmla="*/ 5429192 w 5519298"/>
              <a:gd name="connsiteY4" fmla="*/ 2459565 h 4240590"/>
              <a:gd name="connsiteX5" fmla="*/ 4626670 w 5519298"/>
              <a:gd name="connsiteY5" fmla="*/ 2095095 h 4240590"/>
              <a:gd name="connsiteX6" fmla="*/ 4626669 w 5519298"/>
              <a:gd name="connsiteY6" fmla="*/ 1484026 h 4240590"/>
              <a:gd name="connsiteX7" fmla="*/ 3945467 w 5519298"/>
              <a:gd name="connsiteY7" fmla="*/ 667657 h 4240590"/>
              <a:gd name="connsiteX8" fmla="*/ 2755295 w 5519298"/>
              <a:gd name="connsiteY8" fmla="*/ 0 h 4240590"/>
              <a:gd name="connsiteX9" fmla="*/ 781352 w 5519298"/>
              <a:gd name="connsiteY9" fmla="*/ 667657 h 4240590"/>
              <a:gd name="connsiteX10" fmla="*/ 113695 w 5519298"/>
              <a:gd name="connsiteY10" fmla="*/ 1422400 h 4240590"/>
              <a:gd name="connsiteX11" fmla="*/ 331410 w 5519298"/>
              <a:gd name="connsiteY11" fmla="*/ 2510971 h 4240590"/>
              <a:gd name="connsiteX12" fmla="*/ 128210 w 5519298"/>
              <a:gd name="connsiteY12" fmla="*/ 2801257 h 4240590"/>
              <a:gd name="connsiteX13" fmla="*/ 171752 w 5519298"/>
              <a:gd name="connsiteY13" fmla="*/ 2931886 h 4240590"/>
              <a:gd name="connsiteX14" fmla="*/ 1158724 w 5519298"/>
              <a:gd name="connsiteY14" fmla="*/ 4064000 h 4240590"/>
              <a:gd name="connsiteX15" fmla="*/ 2174724 w 5519298"/>
              <a:gd name="connsiteY15" fmla="*/ 3991429 h 4240590"/>
              <a:gd name="connsiteX16" fmla="*/ 2406952 w 5519298"/>
              <a:gd name="connsiteY16" fmla="*/ 3788229 h 4240590"/>
              <a:gd name="connsiteX17" fmla="*/ 2813352 w 5519298"/>
              <a:gd name="connsiteY17" fmla="*/ 3875314 h 4240590"/>
              <a:gd name="connsiteX0" fmla="*/ 2813352 w 5208142"/>
              <a:gd name="connsiteY0" fmla="*/ 3875314 h 4240590"/>
              <a:gd name="connsiteX1" fmla="*/ 4279295 w 5208142"/>
              <a:gd name="connsiteY1" fmla="*/ 3759200 h 4240590"/>
              <a:gd name="connsiteX2" fmla="*/ 4381644 w 5208142"/>
              <a:gd name="connsiteY2" fmla="*/ 3769000 h 4240590"/>
              <a:gd name="connsiteX3" fmla="*/ 5167304 w 5208142"/>
              <a:gd name="connsiteY3" fmla="*/ 3332522 h 4240590"/>
              <a:gd name="connsiteX4" fmla="*/ 4626671 w 5208142"/>
              <a:gd name="connsiteY4" fmla="*/ 2618869 h 4240590"/>
              <a:gd name="connsiteX5" fmla="*/ 4626670 w 5208142"/>
              <a:gd name="connsiteY5" fmla="*/ 2095095 h 4240590"/>
              <a:gd name="connsiteX6" fmla="*/ 4626669 w 5208142"/>
              <a:gd name="connsiteY6" fmla="*/ 1484026 h 4240590"/>
              <a:gd name="connsiteX7" fmla="*/ 3945467 w 5208142"/>
              <a:gd name="connsiteY7" fmla="*/ 667657 h 4240590"/>
              <a:gd name="connsiteX8" fmla="*/ 2755295 w 5208142"/>
              <a:gd name="connsiteY8" fmla="*/ 0 h 4240590"/>
              <a:gd name="connsiteX9" fmla="*/ 781352 w 5208142"/>
              <a:gd name="connsiteY9" fmla="*/ 667657 h 4240590"/>
              <a:gd name="connsiteX10" fmla="*/ 113695 w 5208142"/>
              <a:gd name="connsiteY10" fmla="*/ 1422400 h 4240590"/>
              <a:gd name="connsiteX11" fmla="*/ 331410 w 5208142"/>
              <a:gd name="connsiteY11" fmla="*/ 2510971 h 4240590"/>
              <a:gd name="connsiteX12" fmla="*/ 128210 w 5208142"/>
              <a:gd name="connsiteY12" fmla="*/ 2801257 h 4240590"/>
              <a:gd name="connsiteX13" fmla="*/ 171752 w 5208142"/>
              <a:gd name="connsiteY13" fmla="*/ 2931886 h 4240590"/>
              <a:gd name="connsiteX14" fmla="*/ 1158724 w 5208142"/>
              <a:gd name="connsiteY14" fmla="*/ 4064000 h 4240590"/>
              <a:gd name="connsiteX15" fmla="*/ 2174724 w 5208142"/>
              <a:gd name="connsiteY15" fmla="*/ 3991429 h 4240590"/>
              <a:gd name="connsiteX16" fmla="*/ 2406952 w 5208142"/>
              <a:gd name="connsiteY16" fmla="*/ 3788229 h 4240590"/>
              <a:gd name="connsiteX17" fmla="*/ 2813352 w 5208142"/>
              <a:gd name="connsiteY17" fmla="*/ 3875314 h 4240590"/>
              <a:gd name="connsiteX0" fmla="*/ 2813352 w 4740203"/>
              <a:gd name="connsiteY0" fmla="*/ 3875314 h 4240590"/>
              <a:gd name="connsiteX1" fmla="*/ 4279295 w 4740203"/>
              <a:gd name="connsiteY1" fmla="*/ 3759200 h 4240590"/>
              <a:gd name="connsiteX2" fmla="*/ 4381644 w 4740203"/>
              <a:gd name="connsiteY2" fmla="*/ 3769000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40203"/>
              <a:gd name="connsiteY0" fmla="*/ 3875314 h 4240590"/>
              <a:gd name="connsiteX1" fmla="*/ 4279295 w 4740203"/>
              <a:gd name="connsiteY1" fmla="*/ 3759200 h 4240590"/>
              <a:gd name="connsiteX2" fmla="*/ 4277489 w 4740203"/>
              <a:gd name="connsiteY2" fmla="*/ 3753713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09592"/>
              <a:gd name="connsiteY0" fmla="*/ 3913843 h 4279119"/>
              <a:gd name="connsiteX1" fmla="*/ 4279295 w 4709592"/>
              <a:gd name="connsiteY1" fmla="*/ 3797729 h 4279119"/>
              <a:gd name="connsiteX2" fmla="*/ 4277489 w 4709592"/>
              <a:gd name="connsiteY2" fmla="*/ 3792242 h 4279119"/>
              <a:gd name="connsiteX3" fmla="*/ 4452080 w 4709592"/>
              <a:gd name="connsiteY3" fmla="*/ 3355763 h 4279119"/>
              <a:gd name="connsiteX4" fmla="*/ 4626671 w 4709592"/>
              <a:gd name="connsiteY4" fmla="*/ 2657398 h 4279119"/>
              <a:gd name="connsiteX5" fmla="*/ 4626670 w 4709592"/>
              <a:gd name="connsiteY5" fmla="*/ 2133624 h 4279119"/>
              <a:gd name="connsiteX6" fmla="*/ 4626669 w 4709592"/>
              <a:gd name="connsiteY6" fmla="*/ 1522555 h 4279119"/>
              <a:gd name="connsiteX7" fmla="*/ 4129133 w 4709592"/>
              <a:gd name="connsiteY7" fmla="*/ 475007 h 4279119"/>
              <a:gd name="connsiteX8" fmla="*/ 2755295 w 4709592"/>
              <a:gd name="connsiteY8" fmla="*/ 38529 h 4279119"/>
              <a:gd name="connsiteX9" fmla="*/ 781352 w 4709592"/>
              <a:gd name="connsiteY9" fmla="*/ 706186 h 4279119"/>
              <a:gd name="connsiteX10" fmla="*/ 113695 w 4709592"/>
              <a:gd name="connsiteY10" fmla="*/ 1460929 h 4279119"/>
              <a:gd name="connsiteX11" fmla="*/ 331410 w 4709592"/>
              <a:gd name="connsiteY11" fmla="*/ 2549500 h 4279119"/>
              <a:gd name="connsiteX12" fmla="*/ 128210 w 4709592"/>
              <a:gd name="connsiteY12" fmla="*/ 2839786 h 4279119"/>
              <a:gd name="connsiteX13" fmla="*/ 171752 w 4709592"/>
              <a:gd name="connsiteY13" fmla="*/ 2970415 h 4279119"/>
              <a:gd name="connsiteX14" fmla="*/ 1158724 w 4709592"/>
              <a:gd name="connsiteY14" fmla="*/ 4102529 h 4279119"/>
              <a:gd name="connsiteX15" fmla="*/ 2174724 w 4709592"/>
              <a:gd name="connsiteY15" fmla="*/ 4029958 h 4279119"/>
              <a:gd name="connsiteX16" fmla="*/ 2406952 w 4709592"/>
              <a:gd name="connsiteY16" fmla="*/ 3826758 h 4279119"/>
              <a:gd name="connsiteX17" fmla="*/ 2813352 w 4709592"/>
              <a:gd name="connsiteY17" fmla="*/ 3913843 h 4279119"/>
              <a:gd name="connsiteX0" fmla="*/ 2813352 w 4655769"/>
              <a:gd name="connsiteY0" fmla="*/ 3913844 h 4279120"/>
              <a:gd name="connsiteX1" fmla="*/ 4279295 w 4655769"/>
              <a:gd name="connsiteY1" fmla="*/ 3797730 h 4279120"/>
              <a:gd name="connsiteX2" fmla="*/ 4277489 w 4655769"/>
              <a:gd name="connsiteY2" fmla="*/ 3792243 h 4279120"/>
              <a:gd name="connsiteX3" fmla="*/ 4452080 w 4655769"/>
              <a:gd name="connsiteY3" fmla="*/ 3355764 h 4279120"/>
              <a:gd name="connsiteX4" fmla="*/ 4626671 w 4655769"/>
              <a:gd name="connsiteY4" fmla="*/ 2657399 h 4279120"/>
              <a:gd name="connsiteX5" fmla="*/ 4626670 w 4655769"/>
              <a:gd name="connsiteY5" fmla="*/ 2133625 h 4279120"/>
              <a:gd name="connsiteX6" fmla="*/ 4565611 w 4655769"/>
              <a:gd name="connsiteY6" fmla="*/ 911487 h 4279120"/>
              <a:gd name="connsiteX7" fmla="*/ 4129133 w 4655769"/>
              <a:gd name="connsiteY7" fmla="*/ 475008 h 4279120"/>
              <a:gd name="connsiteX8" fmla="*/ 2755295 w 4655769"/>
              <a:gd name="connsiteY8" fmla="*/ 38530 h 4279120"/>
              <a:gd name="connsiteX9" fmla="*/ 781352 w 4655769"/>
              <a:gd name="connsiteY9" fmla="*/ 706187 h 4279120"/>
              <a:gd name="connsiteX10" fmla="*/ 113695 w 4655769"/>
              <a:gd name="connsiteY10" fmla="*/ 1460930 h 4279120"/>
              <a:gd name="connsiteX11" fmla="*/ 331410 w 4655769"/>
              <a:gd name="connsiteY11" fmla="*/ 2549501 h 4279120"/>
              <a:gd name="connsiteX12" fmla="*/ 128210 w 4655769"/>
              <a:gd name="connsiteY12" fmla="*/ 2839787 h 4279120"/>
              <a:gd name="connsiteX13" fmla="*/ 171752 w 4655769"/>
              <a:gd name="connsiteY13" fmla="*/ 2970416 h 4279120"/>
              <a:gd name="connsiteX14" fmla="*/ 1158724 w 4655769"/>
              <a:gd name="connsiteY14" fmla="*/ 4102530 h 4279120"/>
              <a:gd name="connsiteX15" fmla="*/ 2174724 w 4655769"/>
              <a:gd name="connsiteY15" fmla="*/ 4029959 h 4279120"/>
              <a:gd name="connsiteX16" fmla="*/ 2406952 w 4655769"/>
              <a:gd name="connsiteY16" fmla="*/ 3826759 h 4279120"/>
              <a:gd name="connsiteX17" fmla="*/ 2813352 w 4655769"/>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26670 w 4718930"/>
              <a:gd name="connsiteY5" fmla="*/ 213362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436294 w 4718930"/>
              <a:gd name="connsiteY4" fmla="*/ 2657400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739236 w 4935680"/>
              <a:gd name="connsiteY0" fmla="*/ 3878424 h 4138027"/>
              <a:gd name="connsiteX1" fmla="*/ 4153246 w 4935680"/>
              <a:gd name="connsiteY1" fmla="*/ 3669527 h 4138027"/>
              <a:gd name="connsiteX2" fmla="*/ 4153246 w 4935680"/>
              <a:gd name="connsiteY2" fmla="*/ 3669527 h 4138027"/>
              <a:gd name="connsiteX3" fmla="*/ 4377964 w 4935680"/>
              <a:gd name="connsiteY3" fmla="*/ 3320344 h 4138027"/>
              <a:gd name="connsiteX4" fmla="*/ 4362178 w 4935680"/>
              <a:gd name="connsiteY4" fmla="*/ 2621980 h 4138027"/>
              <a:gd name="connsiteX5" fmla="*/ 4934617 w 4935680"/>
              <a:gd name="connsiteY5" fmla="*/ 2099169 h 4138027"/>
              <a:gd name="connsiteX6" fmla="*/ 4491495 w 4935680"/>
              <a:gd name="connsiteY6" fmla="*/ 876067 h 4138027"/>
              <a:gd name="connsiteX7" fmla="*/ 4055017 w 4935680"/>
              <a:gd name="connsiteY7" fmla="*/ 439588 h 4138027"/>
              <a:gd name="connsiteX8" fmla="*/ 2681179 w 4935680"/>
              <a:gd name="connsiteY8" fmla="*/ 3110 h 4138027"/>
              <a:gd name="connsiteX9" fmla="*/ 707236 w 4935680"/>
              <a:gd name="connsiteY9" fmla="*/ 670767 h 4138027"/>
              <a:gd name="connsiteX10" fmla="*/ 39579 w 4935680"/>
              <a:gd name="connsiteY10" fmla="*/ 1425510 h 4138027"/>
              <a:gd name="connsiteX11" fmla="*/ 257294 w 4935680"/>
              <a:gd name="connsiteY11" fmla="*/ 2514081 h 4138027"/>
              <a:gd name="connsiteX12" fmla="*/ 54094 w 4935680"/>
              <a:gd name="connsiteY12" fmla="*/ 2804367 h 4138027"/>
              <a:gd name="connsiteX13" fmla="*/ 97636 w 4935680"/>
              <a:gd name="connsiteY13" fmla="*/ 2934996 h 4138027"/>
              <a:gd name="connsiteX14" fmla="*/ 1084608 w 4935680"/>
              <a:gd name="connsiteY14" fmla="*/ 4067110 h 4138027"/>
              <a:gd name="connsiteX15" fmla="*/ 2100608 w 4935680"/>
              <a:gd name="connsiteY15" fmla="*/ 3994539 h 4138027"/>
              <a:gd name="connsiteX16" fmla="*/ 2332836 w 4935680"/>
              <a:gd name="connsiteY16" fmla="*/ 3791339 h 4138027"/>
              <a:gd name="connsiteX17" fmla="*/ 2739236 w 4935680"/>
              <a:gd name="connsiteY17" fmla="*/ 3878424 h 4138027"/>
              <a:gd name="connsiteX0" fmla="*/ 2739235 w 5392945"/>
              <a:gd name="connsiteY0" fmla="*/ 3878424 h 4138027"/>
              <a:gd name="connsiteX1" fmla="*/ 4153245 w 5392945"/>
              <a:gd name="connsiteY1" fmla="*/ 3669527 h 4138027"/>
              <a:gd name="connsiteX2" fmla="*/ 4153245 w 5392945"/>
              <a:gd name="connsiteY2" fmla="*/ 3669527 h 4138027"/>
              <a:gd name="connsiteX3" fmla="*/ 4377963 w 5392945"/>
              <a:gd name="connsiteY3" fmla="*/ 3320344 h 4138027"/>
              <a:gd name="connsiteX4" fmla="*/ 5378823 w 5392945"/>
              <a:gd name="connsiteY4" fmla="*/ 2963847 h 4138027"/>
              <a:gd name="connsiteX5" fmla="*/ 4934616 w 5392945"/>
              <a:gd name="connsiteY5" fmla="*/ 2099169 h 4138027"/>
              <a:gd name="connsiteX6" fmla="*/ 4491494 w 5392945"/>
              <a:gd name="connsiteY6" fmla="*/ 876067 h 4138027"/>
              <a:gd name="connsiteX7" fmla="*/ 4055016 w 5392945"/>
              <a:gd name="connsiteY7" fmla="*/ 439588 h 4138027"/>
              <a:gd name="connsiteX8" fmla="*/ 2681178 w 5392945"/>
              <a:gd name="connsiteY8" fmla="*/ 3110 h 4138027"/>
              <a:gd name="connsiteX9" fmla="*/ 707235 w 5392945"/>
              <a:gd name="connsiteY9" fmla="*/ 670767 h 4138027"/>
              <a:gd name="connsiteX10" fmla="*/ 39578 w 5392945"/>
              <a:gd name="connsiteY10" fmla="*/ 1425510 h 4138027"/>
              <a:gd name="connsiteX11" fmla="*/ 257293 w 5392945"/>
              <a:gd name="connsiteY11" fmla="*/ 2514081 h 4138027"/>
              <a:gd name="connsiteX12" fmla="*/ 54093 w 5392945"/>
              <a:gd name="connsiteY12" fmla="*/ 2804367 h 4138027"/>
              <a:gd name="connsiteX13" fmla="*/ 97635 w 5392945"/>
              <a:gd name="connsiteY13" fmla="*/ 2934996 h 4138027"/>
              <a:gd name="connsiteX14" fmla="*/ 1084607 w 5392945"/>
              <a:gd name="connsiteY14" fmla="*/ 4067110 h 4138027"/>
              <a:gd name="connsiteX15" fmla="*/ 2100607 w 5392945"/>
              <a:gd name="connsiteY15" fmla="*/ 3994539 h 4138027"/>
              <a:gd name="connsiteX16" fmla="*/ 2332835 w 5392945"/>
              <a:gd name="connsiteY16" fmla="*/ 3791339 h 4138027"/>
              <a:gd name="connsiteX17" fmla="*/ 2739235 w 5392945"/>
              <a:gd name="connsiteY17" fmla="*/ 3878424 h 4138027"/>
              <a:gd name="connsiteX0" fmla="*/ 2739235 w 5384392"/>
              <a:gd name="connsiteY0" fmla="*/ 3878424 h 4138027"/>
              <a:gd name="connsiteX1" fmla="*/ 4153245 w 5384392"/>
              <a:gd name="connsiteY1" fmla="*/ 3669527 h 4138027"/>
              <a:gd name="connsiteX2" fmla="*/ 4153245 w 5384392"/>
              <a:gd name="connsiteY2" fmla="*/ 3669527 h 4138027"/>
              <a:gd name="connsiteX3" fmla="*/ 4611792 w 5384392"/>
              <a:gd name="connsiteY3" fmla="*/ 3532857 h 4138027"/>
              <a:gd name="connsiteX4" fmla="*/ 5378823 w 5384392"/>
              <a:gd name="connsiteY4" fmla="*/ 2963847 h 4138027"/>
              <a:gd name="connsiteX5" fmla="*/ 4934616 w 5384392"/>
              <a:gd name="connsiteY5" fmla="*/ 2099169 h 4138027"/>
              <a:gd name="connsiteX6" fmla="*/ 4491494 w 5384392"/>
              <a:gd name="connsiteY6" fmla="*/ 876067 h 4138027"/>
              <a:gd name="connsiteX7" fmla="*/ 4055016 w 5384392"/>
              <a:gd name="connsiteY7" fmla="*/ 439588 h 4138027"/>
              <a:gd name="connsiteX8" fmla="*/ 2681178 w 5384392"/>
              <a:gd name="connsiteY8" fmla="*/ 3110 h 4138027"/>
              <a:gd name="connsiteX9" fmla="*/ 707235 w 5384392"/>
              <a:gd name="connsiteY9" fmla="*/ 670767 h 4138027"/>
              <a:gd name="connsiteX10" fmla="*/ 39578 w 5384392"/>
              <a:gd name="connsiteY10" fmla="*/ 1425510 h 4138027"/>
              <a:gd name="connsiteX11" fmla="*/ 257293 w 5384392"/>
              <a:gd name="connsiteY11" fmla="*/ 2514081 h 4138027"/>
              <a:gd name="connsiteX12" fmla="*/ 54093 w 5384392"/>
              <a:gd name="connsiteY12" fmla="*/ 2804367 h 4138027"/>
              <a:gd name="connsiteX13" fmla="*/ 97635 w 5384392"/>
              <a:gd name="connsiteY13" fmla="*/ 2934996 h 4138027"/>
              <a:gd name="connsiteX14" fmla="*/ 1084607 w 5384392"/>
              <a:gd name="connsiteY14" fmla="*/ 4067110 h 4138027"/>
              <a:gd name="connsiteX15" fmla="*/ 2100607 w 5384392"/>
              <a:gd name="connsiteY15" fmla="*/ 3994539 h 4138027"/>
              <a:gd name="connsiteX16" fmla="*/ 2332835 w 5384392"/>
              <a:gd name="connsiteY16" fmla="*/ 3791339 h 4138027"/>
              <a:gd name="connsiteX17" fmla="*/ 2739235 w 5384392"/>
              <a:gd name="connsiteY17" fmla="*/ 3878424 h 4138027"/>
              <a:gd name="connsiteX0" fmla="*/ 2739235 w 5390585"/>
              <a:gd name="connsiteY0" fmla="*/ 3878424 h 4138027"/>
              <a:gd name="connsiteX1" fmla="*/ 4153245 w 5390585"/>
              <a:gd name="connsiteY1" fmla="*/ 3669527 h 4138027"/>
              <a:gd name="connsiteX2" fmla="*/ 4153245 w 5390585"/>
              <a:gd name="connsiteY2" fmla="*/ 3669527 h 4138027"/>
              <a:gd name="connsiteX3" fmla="*/ 4611792 w 5390585"/>
              <a:gd name="connsiteY3" fmla="*/ 3532857 h 4138027"/>
              <a:gd name="connsiteX4" fmla="*/ 5378823 w 5390585"/>
              <a:gd name="connsiteY4" fmla="*/ 2963847 h 4138027"/>
              <a:gd name="connsiteX5" fmla="*/ 5036280 w 5390585"/>
              <a:gd name="connsiteY5" fmla="*/ 2034491 h 4138027"/>
              <a:gd name="connsiteX6" fmla="*/ 4491494 w 5390585"/>
              <a:gd name="connsiteY6" fmla="*/ 876067 h 4138027"/>
              <a:gd name="connsiteX7" fmla="*/ 4055016 w 5390585"/>
              <a:gd name="connsiteY7" fmla="*/ 439588 h 4138027"/>
              <a:gd name="connsiteX8" fmla="*/ 2681178 w 5390585"/>
              <a:gd name="connsiteY8" fmla="*/ 3110 h 4138027"/>
              <a:gd name="connsiteX9" fmla="*/ 707235 w 5390585"/>
              <a:gd name="connsiteY9" fmla="*/ 670767 h 4138027"/>
              <a:gd name="connsiteX10" fmla="*/ 39578 w 5390585"/>
              <a:gd name="connsiteY10" fmla="*/ 1425510 h 4138027"/>
              <a:gd name="connsiteX11" fmla="*/ 257293 w 5390585"/>
              <a:gd name="connsiteY11" fmla="*/ 2514081 h 4138027"/>
              <a:gd name="connsiteX12" fmla="*/ 54093 w 5390585"/>
              <a:gd name="connsiteY12" fmla="*/ 2804367 h 4138027"/>
              <a:gd name="connsiteX13" fmla="*/ 97635 w 5390585"/>
              <a:gd name="connsiteY13" fmla="*/ 2934996 h 4138027"/>
              <a:gd name="connsiteX14" fmla="*/ 1084607 w 5390585"/>
              <a:gd name="connsiteY14" fmla="*/ 4067110 h 4138027"/>
              <a:gd name="connsiteX15" fmla="*/ 2100607 w 5390585"/>
              <a:gd name="connsiteY15" fmla="*/ 3994539 h 4138027"/>
              <a:gd name="connsiteX16" fmla="*/ 2332835 w 5390585"/>
              <a:gd name="connsiteY16" fmla="*/ 3791339 h 4138027"/>
              <a:gd name="connsiteX17" fmla="*/ 2739235 w 5390585"/>
              <a:gd name="connsiteY17" fmla="*/ 3878424 h 4138027"/>
              <a:gd name="connsiteX0" fmla="*/ 2739235 w 5390585"/>
              <a:gd name="connsiteY0" fmla="*/ 3878424 h 4254366"/>
              <a:gd name="connsiteX1" fmla="*/ 4153245 w 5390585"/>
              <a:gd name="connsiteY1" fmla="*/ 3669527 h 4254366"/>
              <a:gd name="connsiteX2" fmla="*/ 4153245 w 5390585"/>
              <a:gd name="connsiteY2" fmla="*/ 3669527 h 4254366"/>
              <a:gd name="connsiteX3" fmla="*/ 4611792 w 5390585"/>
              <a:gd name="connsiteY3" fmla="*/ 3532857 h 4254366"/>
              <a:gd name="connsiteX4" fmla="*/ 5378823 w 5390585"/>
              <a:gd name="connsiteY4" fmla="*/ 2963847 h 4254366"/>
              <a:gd name="connsiteX5" fmla="*/ 5036280 w 5390585"/>
              <a:gd name="connsiteY5" fmla="*/ 2034491 h 4254366"/>
              <a:gd name="connsiteX6" fmla="*/ 4491494 w 5390585"/>
              <a:gd name="connsiteY6" fmla="*/ 876067 h 4254366"/>
              <a:gd name="connsiteX7" fmla="*/ 4055016 w 5390585"/>
              <a:gd name="connsiteY7" fmla="*/ 439588 h 4254366"/>
              <a:gd name="connsiteX8" fmla="*/ 2681178 w 5390585"/>
              <a:gd name="connsiteY8" fmla="*/ 3110 h 4254366"/>
              <a:gd name="connsiteX9" fmla="*/ 707235 w 5390585"/>
              <a:gd name="connsiteY9" fmla="*/ 670767 h 4254366"/>
              <a:gd name="connsiteX10" fmla="*/ 39578 w 5390585"/>
              <a:gd name="connsiteY10" fmla="*/ 1425510 h 4254366"/>
              <a:gd name="connsiteX11" fmla="*/ 257293 w 5390585"/>
              <a:gd name="connsiteY11" fmla="*/ 2514081 h 4254366"/>
              <a:gd name="connsiteX12" fmla="*/ 54093 w 5390585"/>
              <a:gd name="connsiteY12" fmla="*/ 2804367 h 4254366"/>
              <a:gd name="connsiteX13" fmla="*/ 97635 w 5390585"/>
              <a:gd name="connsiteY13" fmla="*/ 2934996 h 4254366"/>
              <a:gd name="connsiteX14" fmla="*/ 1084607 w 5390585"/>
              <a:gd name="connsiteY14" fmla="*/ 4067110 h 4254366"/>
              <a:gd name="connsiteX15" fmla="*/ 2100607 w 5390585"/>
              <a:gd name="connsiteY15" fmla="*/ 3994539 h 4254366"/>
              <a:gd name="connsiteX16" fmla="*/ 3019071 w 5390585"/>
              <a:gd name="connsiteY16" fmla="*/ 4253323 h 4254366"/>
              <a:gd name="connsiteX17" fmla="*/ 2739235 w 5390585"/>
              <a:gd name="connsiteY17" fmla="*/ 3878424 h 4254366"/>
              <a:gd name="connsiteX0" fmla="*/ 3781298 w 5390585"/>
              <a:gd name="connsiteY0" fmla="*/ 4074767 h 4254590"/>
              <a:gd name="connsiteX1" fmla="*/ 4153245 w 5390585"/>
              <a:gd name="connsiteY1" fmla="*/ 3669527 h 4254590"/>
              <a:gd name="connsiteX2" fmla="*/ 4153245 w 5390585"/>
              <a:gd name="connsiteY2" fmla="*/ 3669527 h 4254590"/>
              <a:gd name="connsiteX3" fmla="*/ 4611792 w 5390585"/>
              <a:gd name="connsiteY3" fmla="*/ 3532857 h 4254590"/>
              <a:gd name="connsiteX4" fmla="*/ 5378823 w 5390585"/>
              <a:gd name="connsiteY4" fmla="*/ 2963847 h 4254590"/>
              <a:gd name="connsiteX5" fmla="*/ 5036280 w 5390585"/>
              <a:gd name="connsiteY5" fmla="*/ 2034491 h 4254590"/>
              <a:gd name="connsiteX6" fmla="*/ 4491494 w 5390585"/>
              <a:gd name="connsiteY6" fmla="*/ 876067 h 4254590"/>
              <a:gd name="connsiteX7" fmla="*/ 4055016 w 5390585"/>
              <a:gd name="connsiteY7" fmla="*/ 439588 h 4254590"/>
              <a:gd name="connsiteX8" fmla="*/ 2681178 w 5390585"/>
              <a:gd name="connsiteY8" fmla="*/ 3110 h 4254590"/>
              <a:gd name="connsiteX9" fmla="*/ 707235 w 5390585"/>
              <a:gd name="connsiteY9" fmla="*/ 670767 h 4254590"/>
              <a:gd name="connsiteX10" fmla="*/ 39578 w 5390585"/>
              <a:gd name="connsiteY10" fmla="*/ 1425510 h 4254590"/>
              <a:gd name="connsiteX11" fmla="*/ 257293 w 5390585"/>
              <a:gd name="connsiteY11" fmla="*/ 2514081 h 4254590"/>
              <a:gd name="connsiteX12" fmla="*/ 54093 w 5390585"/>
              <a:gd name="connsiteY12" fmla="*/ 2804367 h 4254590"/>
              <a:gd name="connsiteX13" fmla="*/ 97635 w 5390585"/>
              <a:gd name="connsiteY13" fmla="*/ 2934996 h 4254590"/>
              <a:gd name="connsiteX14" fmla="*/ 1084607 w 5390585"/>
              <a:gd name="connsiteY14" fmla="*/ 4067110 h 4254590"/>
              <a:gd name="connsiteX15" fmla="*/ 2100607 w 5390585"/>
              <a:gd name="connsiteY15" fmla="*/ 3994539 h 4254590"/>
              <a:gd name="connsiteX16" fmla="*/ 3019071 w 5390585"/>
              <a:gd name="connsiteY16" fmla="*/ 4253323 h 4254590"/>
              <a:gd name="connsiteX17" fmla="*/ 3781298 w 5390585"/>
              <a:gd name="connsiteY17" fmla="*/ 4074767 h 4254590"/>
              <a:gd name="connsiteX0" fmla="*/ 3781298 w 5390585"/>
              <a:gd name="connsiteY0" fmla="*/ 4074767 h 4363804"/>
              <a:gd name="connsiteX1" fmla="*/ 4153245 w 5390585"/>
              <a:gd name="connsiteY1" fmla="*/ 3669527 h 4363804"/>
              <a:gd name="connsiteX2" fmla="*/ 4153245 w 5390585"/>
              <a:gd name="connsiteY2" fmla="*/ 3669527 h 4363804"/>
              <a:gd name="connsiteX3" fmla="*/ 4611792 w 5390585"/>
              <a:gd name="connsiteY3" fmla="*/ 3532857 h 4363804"/>
              <a:gd name="connsiteX4" fmla="*/ 5378823 w 5390585"/>
              <a:gd name="connsiteY4" fmla="*/ 2963847 h 4363804"/>
              <a:gd name="connsiteX5" fmla="*/ 5036280 w 5390585"/>
              <a:gd name="connsiteY5" fmla="*/ 2034491 h 4363804"/>
              <a:gd name="connsiteX6" fmla="*/ 4491494 w 5390585"/>
              <a:gd name="connsiteY6" fmla="*/ 876067 h 4363804"/>
              <a:gd name="connsiteX7" fmla="*/ 4055016 w 5390585"/>
              <a:gd name="connsiteY7" fmla="*/ 439588 h 4363804"/>
              <a:gd name="connsiteX8" fmla="*/ 2681178 w 5390585"/>
              <a:gd name="connsiteY8" fmla="*/ 3110 h 4363804"/>
              <a:gd name="connsiteX9" fmla="*/ 707235 w 5390585"/>
              <a:gd name="connsiteY9" fmla="*/ 670767 h 4363804"/>
              <a:gd name="connsiteX10" fmla="*/ 39578 w 5390585"/>
              <a:gd name="connsiteY10" fmla="*/ 1425510 h 4363804"/>
              <a:gd name="connsiteX11" fmla="*/ 257293 w 5390585"/>
              <a:gd name="connsiteY11" fmla="*/ 2514081 h 4363804"/>
              <a:gd name="connsiteX12" fmla="*/ 54093 w 5390585"/>
              <a:gd name="connsiteY12" fmla="*/ 2804367 h 4363804"/>
              <a:gd name="connsiteX13" fmla="*/ 97635 w 5390585"/>
              <a:gd name="connsiteY13" fmla="*/ 2934996 h 4363804"/>
              <a:gd name="connsiteX14" fmla="*/ 1084607 w 5390585"/>
              <a:gd name="connsiteY14" fmla="*/ 4067110 h 4363804"/>
              <a:gd name="connsiteX15" fmla="*/ 2113316 w 5390585"/>
              <a:gd name="connsiteY15" fmla="*/ 4352577 h 4363804"/>
              <a:gd name="connsiteX16" fmla="*/ 3019071 w 5390585"/>
              <a:gd name="connsiteY16" fmla="*/ 4253323 h 4363804"/>
              <a:gd name="connsiteX17" fmla="*/ 3781298 w 5390585"/>
              <a:gd name="connsiteY17" fmla="*/ 4074767 h 4363804"/>
              <a:gd name="connsiteX0" fmla="*/ 3781298 w 5390585"/>
              <a:gd name="connsiteY0" fmla="*/ 4073514 h 4362550"/>
              <a:gd name="connsiteX1" fmla="*/ 4153245 w 5390585"/>
              <a:gd name="connsiteY1" fmla="*/ 3668274 h 4362550"/>
              <a:gd name="connsiteX2" fmla="*/ 4153245 w 5390585"/>
              <a:gd name="connsiteY2" fmla="*/ 3668274 h 4362550"/>
              <a:gd name="connsiteX3" fmla="*/ 4611792 w 5390585"/>
              <a:gd name="connsiteY3" fmla="*/ 3531604 h 4362550"/>
              <a:gd name="connsiteX4" fmla="*/ 5378823 w 5390585"/>
              <a:gd name="connsiteY4" fmla="*/ 2962594 h 4362550"/>
              <a:gd name="connsiteX5" fmla="*/ 5036280 w 5390585"/>
              <a:gd name="connsiteY5" fmla="*/ 2033238 h 4362550"/>
              <a:gd name="connsiteX6" fmla="*/ 4491494 w 5390585"/>
              <a:gd name="connsiteY6" fmla="*/ 874814 h 4362550"/>
              <a:gd name="connsiteX7" fmla="*/ 4055016 w 5390585"/>
              <a:gd name="connsiteY7" fmla="*/ 438335 h 4362550"/>
              <a:gd name="connsiteX8" fmla="*/ 2681178 w 5390585"/>
              <a:gd name="connsiteY8" fmla="*/ 1857 h 4362550"/>
              <a:gd name="connsiteX9" fmla="*/ 810221 w 5390585"/>
              <a:gd name="connsiteY9" fmla="*/ 331479 h 4362550"/>
              <a:gd name="connsiteX10" fmla="*/ 39578 w 5390585"/>
              <a:gd name="connsiteY10" fmla="*/ 1424257 h 4362550"/>
              <a:gd name="connsiteX11" fmla="*/ 257293 w 5390585"/>
              <a:gd name="connsiteY11" fmla="*/ 2512828 h 4362550"/>
              <a:gd name="connsiteX12" fmla="*/ 54093 w 5390585"/>
              <a:gd name="connsiteY12" fmla="*/ 2803114 h 4362550"/>
              <a:gd name="connsiteX13" fmla="*/ 97635 w 5390585"/>
              <a:gd name="connsiteY13" fmla="*/ 2933743 h 4362550"/>
              <a:gd name="connsiteX14" fmla="*/ 1084607 w 5390585"/>
              <a:gd name="connsiteY14" fmla="*/ 4065857 h 4362550"/>
              <a:gd name="connsiteX15" fmla="*/ 2113316 w 5390585"/>
              <a:gd name="connsiteY15" fmla="*/ 4351324 h 4362550"/>
              <a:gd name="connsiteX16" fmla="*/ 3019071 w 5390585"/>
              <a:gd name="connsiteY16" fmla="*/ 4252070 h 4362550"/>
              <a:gd name="connsiteX17" fmla="*/ 3781298 w 5390585"/>
              <a:gd name="connsiteY17" fmla="*/ 4073514 h 4362550"/>
              <a:gd name="connsiteX0" fmla="*/ 3781298 w 5390585"/>
              <a:gd name="connsiteY0" fmla="*/ 4073514 h 4362550"/>
              <a:gd name="connsiteX1" fmla="*/ 4153245 w 5390585"/>
              <a:gd name="connsiteY1" fmla="*/ 3668274 h 4362550"/>
              <a:gd name="connsiteX2" fmla="*/ 4153245 w 5390585"/>
              <a:gd name="connsiteY2" fmla="*/ 3668274 h 4362550"/>
              <a:gd name="connsiteX3" fmla="*/ 4611792 w 5390585"/>
              <a:gd name="connsiteY3" fmla="*/ 3531604 h 4362550"/>
              <a:gd name="connsiteX4" fmla="*/ 5378823 w 5390585"/>
              <a:gd name="connsiteY4" fmla="*/ 2962594 h 4362550"/>
              <a:gd name="connsiteX5" fmla="*/ 5036280 w 5390585"/>
              <a:gd name="connsiteY5" fmla="*/ 2033238 h 4362550"/>
              <a:gd name="connsiteX6" fmla="*/ 4491494 w 5390585"/>
              <a:gd name="connsiteY6" fmla="*/ 874814 h 4362550"/>
              <a:gd name="connsiteX7" fmla="*/ 4055016 w 5390585"/>
              <a:gd name="connsiteY7" fmla="*/ 438335 h 4362550"/>
              <a:gd name="connsiteX8" fmla="*/ 2681178 w 5390585"/>
              <a:gd name="connsiteY8" fmla="*/ 1857 h 4362550"/>
              <a:gd name="connsiteX9" fmla="*/ 810221 w 5390585"/>
              <a:gd name="connsiteY9" fmla="*/ 331479 h 4362550"/>
              <a:gd name="connsiteX10" fmla="*/ 67041 w 5390585"/>
              <a:gd name="connsiteY10" fmla="*/ 1424257 h 4362550"/>
              <a:gd name="connsiteX11" fmla="*/ 257293 w 5390585"/>
              <a:gd name="connsiteY11" fmla="*/ 2512828 h 4362550"/>
              <a:gd name="connsiteX12" fmla="*/ 54093 w 5390585"/>
              <a:gd name="connsiteY12" fmla="*/ 2803114 h 4362550"/>
              <a:gd name="connsiteX13" fmla="*/ 97635 w 5390585"/>
              <a:gd name="connsiteY13" fmla="*/ 2933743 h 4362550"/>
              <a:gd name="connsiteX14" fmla="*/ 1084607 w 5390585"/>
              <a:gd name="connsiteY14" fmla="*/ 4065857 h 4362550"/>
              <a:gd name="connsiteX15" fmla="*/ 2113316 w 5390585"/>
              <a:gd name="connsiteY15" fmla="*/ 4351324 h 4362550"/>
              <a:gd name="connsiteX16" fmla="*/ 3019071 w 5390585"/>
              <a:gd name="connsiteY16" fmla="*/ 4252070 h 4362550"/>
              <a:gd name="connsiteX17" fmla="*/ 3781298 w 5390585"/>
              <a:gd name="connsiteY17" fmla="*/ 4073514 h 4362550"/>
              <a:gd name="connsiteX0" fmla="*/ 3781298 w 5047021"/>
              <a:gd name="connsiteY0" fmla="*/ 4073514 h 4362550"/>
              <a:gd name="connsiteX1" fmla="*/ 4153245 w 5047021"/>
              <a:gd name="connsiteY1" fmla="*/ 3668274 h 4362550"/>
              <a:gd name="connsiteX2" fmla="*/ 4153245 w 5047021"/>
              <a:gd name="connsiteY2" fmla="*/ 3668274 h 4362550"/>
              <a:gd name="connsiteX3" fmla="*/ 4611792 w 5047021"/>
              <a:gd name="connsiteY3" fmla="*/ 3531604 h 4362550"/>
              <a:gd name="connsiteX4" fmla="*/ 4835431 w 5047021"/>
              <a:gd name="connsiteY4" fmla="*/ 2606768 h 4362550"/>
              <a:gd name="connsiteX5" fmla="*/ 5036280 w 5047021"/>
              <a:gd name="connsiteY5" fmla="*/ 2033238 h 4362550"/>
              <a:gd name="connsiteX6" fmla="*/ 4491494 w 5047021"/>
              <a:gd name="connsiteY6" fmla="*/ 874814 h 4362550"/>
              <a:gd name="connsiteX7" fmla="*/ 4055016 w 5047021"/>
              <a:gd name="connsiteY7" fmla="*/ 438335 h 4362550"/>
              <a:gd name="connsiteX8" fmla="*/ 2681178 w 5047021"/>
              <a:gd name="connsiteY8" fmla="*/ 1857 h 4362550"/>
              <a:gd name="connsiteX9" fmla="*/ 810221 w 5047021"/>
              <a:gd name="connsiteY9" fmla="*/ 331479 h 4362550"/>
              <a:gd name="connsiteX10" fmla="*/ 67041 w 5047021"/>
              <a:gd name="connsiteY10" fmla="*/ 1424257 h 4362550"/>
              <a:gd name="connsiteX11" fmla="*/ 257293 w 5047021"/>
              <a:gd name="connsiteY11" fmla="*/ 2512828 h 4362550"/>
              <a:gd name="connsiteX12" fmla="*/ 54093 w 5047021"/>
              <a:gd name="connsiteY12" fmla="*/ 2803114 h 4362550"/>
              <a:gd name="connsiteX13" fmla="*/ 97635 w 5047021"/>
              <a:gd name="connsiteY13" fmla="*/ 2933743 h 4362550"/>
              <a:gd name="connsiteX14" fmla="*/ 1084607 w 5047021"/>
              <a:gd name="connsiteY14" fmla="*/ 4065857 h 4362550"/>
              <a:gd name="connsiteX15" fmla="*/ 2113316 w 5047021"/>
              <a:gd name="connsiteY15" fmla="*/ 4351324 h 4362550"/>
              <a:gd name="connsiteX16" fmla="*/ 3019071 w 5047021"/>
              <a:gd name="connsiteY16" fmla="*/ 4252070 h 4362550"/>
              <a:gd name="connsiteX17" fmla="*/ 3781298 w 5047021"/>
              <a:gd name="connsiteY17" fmla="*/ 4073514 h 4362550"/>
              <a:gd name="connsiteX0" fmla="*/ 3781298 w 5043126"/>
              <a:gd name="connsiteY0" fmla="*/ 4073514 h 4362550"/>
              <a:gd name="connsiteX1" fmla="*/ 4153245 w 5043126"/>
              <a:gd name="connsiteY1" fmla="*/ 3668274 h 4362550"/>
              <a:gd name="connsiteX2" fmla="*/ 4153245 w 5043126"/>
              <a:gd name="connsiteY2" fmla="*/ 3668274 h 4362550"/>
              <a:gd name="connsiteX3" fmla="*/ 4611792 w 5043126"/>
              <a:gd name="connsiteY3" fmla="*/ 3531604 h 4362550"/>
              <a:gd name="connsiteX4" fmla="*/ 4786032 w 5043126"/>
              <a:gd name="connsiteY4" fmla="*/ 2588977 h 4362550"/>
              <a:gd name="connsiteX5" fmla="*/ 5036280 w 5043126"/>
              <a:gd name="connsiteY5" fmla="*/ 2033238 h 4362550"/>
              <a:gd name="connsiteX6" fmla="*/ 4491494 w 5043126"/>
              <a:gd name="connsiteY6" fmla="*/ 874814 h 4362550"/>
              <a:gd name="connsiteX7" fmla="*/ 4055016 w 5043126"/>
              <a:gd name="connsiteY7" fmla="*/ 438335 h 4362550"/>
              <a:gd name="connsiteX8" fmla="*/ 2681178 w 5043126"/>
              <a:gd name="connsiteY8" fmla="*/ 1857 h 4362550"/>
              <a:gd name="connsiteX9" fmla="*/ 810221 w 5043126"/>
              <a:gd name="connsiteY9" fmla="*/ 331479 h 4362550"/>
              <a:gd name="connsiteX10" fmla="*/ 67041 w 5043126"/>
              <a:gd name="connsiteY10" fmla="*/ 1424257 h 4362550"/>
              <a:gd name="connsiteX11" fmla="*/ 257293 w 5043126"/>
              <a:gd name="connsiteY11" fmla="*/ 2512828 h 4362550"/>
              <a:gd name="connsiteX12" fmla="*/ 54093 w 5043126"/>
              <a:gd name="connsiteY12" fmla="*/ 2803114 h 4362550"/>
              <a:gd name="connsiteX13" fmla="*/ 97635 w 5043126"/>
              <a:gd name="connsiteY13" fmla="*/ 2933743 h 4362550"/>
              <a:gd name="connsiteX14" fmla="*/ 1084607 w 5043126"/>
              <a:gd name="connsiteY14" fmla="*/ 4065857 h 4362550"/>
              <a:gd name="connsiteX15" fmla="*/ 2113316 w 5043126"/>
              <a:gd name="connsiteY15" fmla="*/ 4351324 h 4362550"/>
              <a:gd name="connsiteX16" fmla="*/ 3019071 w 5043126"/>
              <a:gd name="connsiteY16" fmla="*/ 4252070 h 4362550"/>
              <a:gd name="connsiteX17" fmla="*/ 3781298 w 5043126"/>
              <a:gd name="connsiteY17" fmla="*/ 4073514 h 4362550"/>
              <a:gd name="connsiteX0" fmla="*/ 3781298 w 5043520"/>
              <a:gd name="connsiteY0" fmla="*/ 4073514 h 4362550"/>
              <a:gd name="connsiteX1" fmla="*/ 4153245 w 5043520"/>
              <a:gd name="connsiteY1" fmla="*/ 3668274 h 4362550"/>
              <a:gd name="connsiteX2" fmla="*/ 4153245 w 5043520"/>
              <a:gd name="connsiteY2" fmla="*/ 3668274 h 4362550"/>
              <a:gd name="connsiteX3" fmla="*/ 4521227 w 5043520"/>
              <a:gd name="connsiteY3" fmla="*/ 3531604 h 4362550"/>
              <a:gd name="connsiteX4" fmla="*/ 4786032 w 5043520"/>
              <a:gd name="connsiteY4" fmla="*/ 2588977 h 4362550"/>
              <a:gd name="connsiteX5" fmla="*/ 5036280 w 5043520"/>
              <a:gd name="connsiteY5" fmla="*/ 2033238 h 4362550"/>
              <a:gd name="connsiteX6" fmla="*/ 4491494 w 5043520"/>
              <a:gd name="connsiteY6" fmla="*/ 874814 h 4362550"/>
              <a:gd name="connsiteX7" fmla="*/ 4055016 w 5043520"/>
              <a:gd name="connsiteY7" fmla="*/ 438335 h 4362550"/>
              <a:gd name="connsiteX8" fmla="*/ 2681178 w 5043520"/>
              <a:gd name="connsiteY8" fmla="*/ 1857 h 4362550"/>
              <a:gd name="connsiteX9" fmla="*/ 810221 w 5043520"/>
              <a:gd name="connsiteY9" fmla="*/ 331479 h 4362550"/>
              <a:gd name="connsiteX10" fmla="*/ 67041 w 5043520"/>
              <a:gd name="connsiteY10" fmla="*/ 1424257 h 4362550"/>
              <a:gd name="connsiteX11" fmla="*/ 257293 w 5043520"/>
              <a:gd name="connsiteY11" fmla="*/ 2512828 h 4362550"/>
              <a:gd name="connsiteX12" fmla="*/ 54093 w 5043520"/>
              <a:gd name="connsiteY12" fmla="*/ 2803114 h 4362550"/>
              <a:gd name="connsiteX13" fmla="*/ 97635 w 5043520"/>
              <a:gd name="connsiteY13" fmla="*/ 2933743 h 4362550"/>
              <a:gd name="connsiteX14" fmla="*/ 1084607 w 5043520"/>
              <a:gd name="connsiteY14" fmla="*/ 4065857 h 4362550"/>
              <a:gd name="connsiteX15" fmla="*/ 2113316 w 5043520"/>
              <a:gd name="connsiteY15" fmla="*/ 4351324 h 4362550"/>
              <a:gd name="connsiteX16" fmla="*/ 3019071 w 5043520"/>
              <a:gd name="connsiteY16" fmla="*/ 4252070 h 4362550"/>
              <a:gd name="connsiteX17" fmla="*/ 3781298 w 5043520"/>
              <a:gd name="connsiteY17" fmla="*/ 4073514 h 4362550"/>
              <a:gd name="connsiteX0" fmla="*/ 3811607 w 5073829"/>
              <a:gd name="connsiteY0" fmla="*/ 4073514 h 4357280"/>
              <a:gd name="connsiteX1" fmla="*/ 4183554 w 5073829"/>
              <a:gd name="connsiteY1" fmla="*/ 3668274 h 4357280"/>
              <a:gd name="connsiteX2" fmla="*/ 4183554 w 5073829"/>
              <a:gd name="connsiteY2" fmla="*/ 3668274 h 4357280"/>
              <a:gd name="connsiteX3" fmla="*/ 4551536 w 5073829"/>
              <a:gd name="connsiteY3" fmla="*/ 3531604 h 4357280"/>
              <a:gd name="connsiteX4" fmla="*/ 4816341 w 5073829"/>
              <a:gd name="connsiteY4" fmla="*/ 2588977 h 4357280"/>
              <a:gd name="connsiteX5" fmla="*/ 5066589 w 5073829"/>
              <a:gd name="connsiteY5" fmla="*/ 2033238 h 4357280"/>
              <a:gd name="connsiteX6" fmla="*/ 4521803 w 5073829"/>
              <a:gd name="connsiteY6" fmla="*/ 874814 h 4357280"/>
              <a:gd name="connsiteX7" fmla="*/ 4085325 w 5073829"/>
              <a:gd name="connsiteY7" fmla="*/ 438335 h 4357280"/>
              <a:gd name="connsiteX8" fmla="*/ 2711487 w 5073829"/>
              <a:gd name="connsiteY8" fmla="*/ 1857 h 4357280"/>
              <a:gd name="connsiteX9" fmla="*/ 840530 w 5073829"/>
              <a:gd name="connsiteY9" fmla="*/ 331479 h 4357280"/>
              <a:gd name="connsiteX10" fmla="*/ 97350 w 5073829"/>
              <a:gd name="connsiteY10" fmla="*/ 1424257 h 4357280"/>
              <a:gd name="connsiteX11" fmla="*/ 287602 w 5073829"/>
              <a:gd name="connsiteY11" fmla="*/ 2512828 h 4357280"/>
              <a:gd name="connsiteX12" fmla="*/ 84402 w 5073829"/>
              <a:gd name="connsiteY12" fmla="*/ 2803114 h 4357280"/>
              <a:gd name="connsiteX13" fmla="*/ 127944 w 5073829"/>
              <a:gd name="connsiteY13" fmla="*/ 2933743 h 4357280"/>
              <a:gd name="connsiteX14" fmla="*/ 1542095 w 5073829"/>
              <a:gd name="connsiteY14" fmla="*/ 3933315 h 4357280"/>
              <a:gd name="connsiteX15" fmla="*/ 2143625 w 5073829"/>
              <a:gd name="connsiteY15" fmla="*/ 4351324 h 4357280"/>
              <a:gd name="connsiteX16" fmla="*/ 3049380 w 5073829"/>
              <a:gd name="connsiteY16" fmla="*/ 4252070 h 4357280"/>
              <a:gd name="connsiteX17" fmla="*/ 3811607 w 5073829"/>
              <a:gd name="connsiteY17" fmla="*/ 4073514 h 4357280"/>
              <a:gd name="connsiteX0" fmla="*/ 3811607 w 5073829"/>
              <a:gd name="connsiteY0" fmla="*/ 4073514 h 4255795"/>
              <a:gd name="connsiteX1" fmla="*/ 4183554 w 5073829"/>
              <a:gd name="connsiteY1" fmla="*/ 3668274 h 4255795"/>
              <a:gd name="connsiteX2" fmla="*/ 4183554 w 5073829"/>
              <a:gd name="connsiteY2" fmla="*/ 3668274 h 4255795"/>
              <a:gd name="connsiteX3" fmla="*/ 4551536 w 5073829"/>
              <a:gd name="connsiteY3" fmla="*/ 3531604 h 4255795"/>
              <a:gd name="connsiteX4" fmla="*/ 4816341 w 5073829"/>
              <a:gd name="connsiteY4" fmla="*/ 2588977 h 4255795"/>
              <a:gd name="connsiteX5" fmla="*/ 5066589 w 5073829"/>
              <a:gd name="connsiteY5" fmla="*/ 2033238 h 4255795"/>
              <a:gd name="connsiteX6" fmla="*/ 4521803 w 5073829"/>
              <a:gd name="connsiteY6" fmla="*/ 874814 h 4255795"/>
              <a:gd name="connsiteX7" fmla="*/ 4085325 w 5073829"/>
              <a:gd name="connsiteY7" fmla="*/ 438335 h 4255795"/>
              <a:gd name="connsiteX8" fmla="*/ 2711487 w 5073829"/>
              <a:gd name="connsiteY8" fmla="*/ 1857 h 4255795"/>
              <a:gd name="connsiteX9" fmla="*/ 840530 w 5073829"/>
              <a:gd name="connsiteY9" fmla="*/ 331479 h 4255795"/>
              <a:gd name="connsiteX10" fmla="*/ 97350 w 5073829"/>
              <a:gd name="connsiteY10" fmla="*/ 1424257 h 4255795"/>
              <a:gd name="connsiteX11" fmla="*/ 287602 w 5073829"/>
              <a:gd name="connsiteY11" fmla="*/ 2512828 h 4255795"/>
              <a:gd name="connsiteX12" fmla="*/ 84402 w 5073829"/>
              <a:gd name="connsiteY12" fmla="*/ 2803114 h 4255795"/>
              <a:gd name="connsiteX13" fmla="*/ 127944 w 5073829"/>
              <a:gd name="connsiteY13" fmla="*/ 2933743 h 4255795"/>
              <a:gd name="connsiteX14" fmla="*/ 1542095 w 5073829"/>
              <a:gd name="connsiteY14" fmla="*/ 3933315 h 4255795"/>
              <a:gd name="connsiteX15" fmla="*/ 2795074 w 5073829"/>
              <a:gd name="connsiteY15" fmla="*/ 4218783 h 4255795"/>
              <a:gd name="connsiteX16" fmla="*/ 3049380 w 5073829"/>
              <a:gd name="connsiteY16" fmla="*/ 4252070 h 4255795"/>
              <a:gd name="connsiteX17" fmla="*/ 3811607 w 5073829"/>
              <a:gd name="connsiteY17" fmla="*/ 4073514 h 4255795"/>
              <a:gd name="connsiteX0" fmla="*/ 3811607 w 5073829"/>
              <a:gd name="connsiteY0" fmla="*/ 4073514 h 4228684"/>
              <a:gd name="connsiteX1" fmla="*/ 4183554 w 5073829"/>
              <a:gd name="connsiteY1" fmla="*/ 3668274 h 4228684"/>
              <a:gd name="connsiteX2" fmla="*/ 4183554 w 5073829"/>
              <a:gd name="connsiteY2" fmla="*/ 3668274 h 4228684"/>
              <a:gd name="connsiteX3" fmla="*/ 4551536 w 5073829"/>
              <a:gd name="connsiteY3" fmla="*/ 3531604 h 4228684"/>
              <a:gd name="connsiteX4" fmla="*/ 4816341 w 5073829"/>
              <a:gd name="connsiteY4" fmla="*/ 2588977 h 4228684"/>
              <a:gd name="connsiteX5" fmla="*/ 5066589 w 5073829"/>
              <a:gd name="connsiteY5" fmla="*/ 2033238 h 4228684"/>
              <a:gd name="connsiteX6" fmla="*/ 4521803 w 5073829"/>
              <a:gd name="connsiteY6" fmla="*/ 874814 h 4228684"/>
              <a:gd name="connsiteX7" fmla="*/ 4085325 w 5073829"/>
              <a:gd name="connsiteY7" fmla="*/ 438335 h 4228684"/>
              <a:gd name="connsiteX8" fmla="*/ 2711487 w 5073829"/>
              <a:gd name="connsiteY8" fmla="*/ 1857 h 4228684"/>
              <a:gd name="connsiteX9" fmla="*/ 840530 w 5073829"/>
              <a:gd name="connsiteY9" fmla="*/ 331479 h 4228684"/>
              <a:gd name="connsiteX10" fmla="*/ 97350 w 5073829"/>
              <a:gd name="connsiteY10" fmla="*/ 1424257 h 4228684"/>
              <a:gd name="connsiteX11" fmla="*/ 287602 w 5073829"/>
              <a:gd name="connsiteY11" fmla="*/ 2512828 h 4228684"/>
              <a:gd name="connsiteX12" fmla="*/ 84402 w 5073829"/>
              <a:gd name="connsiteY12" fmla="*/ 2803114 h 4228684"/>
              <a:gd name="connsiteX13" fmla="*/ 127944 w 5073829"/>
              <a:gd name="connsiteY13" fmla="*/ 2933743 h 4228684"/>
              <a:gd name="connsiteX14" fmla="*/ 1542095 w 5073829"/>
              <a:gd name="connsiteY14" fmla="*/ 3933315 h 4228684"/>
              <a:gd name="connsiteX15" fmla="*/ 2795074 w 5073829"/>
              <a:gd name="connsiteY15" fmla="*/ 4218783 h 4228684"/>
              <a:gd name="connsiteX16" fmla="*/ 3327047 w 5073829"/>
              <a:gd name="connsiteY16" fmla="*/ 4108483 h 4228684"/>
              <a:gd name="connsiteX17" fmla="*/ 3811607 w 5073829"/>
              <a:gd name="connsiteY17" fmla="*/ 4073514 h 4228684"/>
              <a:gd name="connsiteX0" fmla="*/ 3886363 w 5073829"/>
              <a:gd name="connsiteY0" fmla="*/ 3885747 h 4228683"/>
              <a:gd name="connsiteX1" fmla="*/ 4183554 w 5073829"/>
              <a:gd name="connsiteY1" fmla="*/ 3668274 h 4228683"/>
              <a:gd name="connsiteX2" fmla="*/ 4183554 w 5073829"/>
              <a:gd name="connsiteY2" fmla="*/ 3668274 h 4228683"/>
              <a:gd name="connsiteX3" fmla="*/ 4551536 w 5073829"/>
              <a:gd name="connsiteY3" fmla="*/ 3531604 h 4228683"/>
              <a:gd name="connsiteX4" fmla="*/ 4816341 w 5073829"/>
              <a:gd name="connsiteY4" fmla="*/ 2588977 h 4228683"/>
              <a:gd name="connsiteX5" fmla="*/ 5066589 w 5073829"/>
              <a:gd name="connsiteY5" fmla="*/ 2033238 h 4228683"/>
              <a:gd name="connsiteX6" fmla="*/ 4521803 w 5073829"/>
              <a:gd name="connsiteY6" fmla="*/ 874814 h 4228683"/>
              <a:gd name="connsiteX7" fmla="*/ 4085325 w 5073829"/>
              <a:gd name="connsiteY7" fmla="*/ 438335 h 4228683"/>
              <a:gd name="connsiteX8" fmla="*/ 2711487 w 5073829"/>
              <a:gd name="connsiteY8" fmla="*/ 1857 h 4228683"/>
              <a:gd name="connsiteX9" fmla="*/ 840530 w 5073829"/>
              <a:gd name="connsiteY9" fmla="*/ 331479 h 4228683"/>
              <a:gd name="connsiteX10" fmla="*/ 97350 w 5073829"/>
              <a:gd name="connsiteY10" fmla="*/ 1424257 h 4228683"/>
              <a:gd name="connsiteX11" fmla="*/ 287602 w 5073829"/>
              <a:gd name="connsiteY11" fmla="*/ 2512828 h 4228683"/>
              <a:gd name="connsiteX12" fmla="*/ 84402 w 5073829"/>
              <a:gd name="connsiteY12" fmla="*/ 2803114 h 4228683"/>
              <a:gd name="connsiteX13" fmla="*/ 127944 w 5073829"/>
              <a:gd name="connsiteY13" fmla="*/ 2933743 h 4228683"/>
              <a:gd name="connsiteX14" fmla="*/ 1542095 w 5073829"/>
              <a:gd name="connsiteY14" fmla="*/ 3933315 h 4228683"/>
              <a:gd name="connsiteX15" fmla="*/ 2795074 w 5073829"/>
              <a:gd name="connsiteY15" fmla="*/ 4218783 h 4228683"/>
              <a:gd name="connsiteX16" fmla="*/ 3327047 w 5073829"/>
              <a:gd name="connsiteY16" fmla="*/ 4108483 h 4228683"/>
              <a:gd name="connsiteX17" fmla="*/ 3886363 w 5073829"/>
              <a:gd name="connsiteY17" fmla="*/ 3885747 h 422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73829" h="4228683">
                <a:moveTo>
                  <a:pt x="3886363" y="3885747"/>
                </a:moveTo>
                <a:cubicBezTo>
                  <a:pt x="4029114" y="3812379"/>
                  <a:pt x="3947886" y="3703090"/>
                  <a:pt x="4183554" y="3668274"/>
                </a:cubicBezTo>
                <a:lnTo>
                  <a:pt x="4183554" y="3668274"/>
                </a:lnTo>
                <a:cubicBezTo>
                  <a:pt x="4221007" y="3610077"/>
                  <a:pt x="4446072" y="3711487"/>
                  <a:pt x="4551536" y="3531604"/>
                </a:cubicBezTo>
                <a:cubicBezTo>
                  <a:pt x="4657001" y="3351721"/>
                  <a:pt x="4730499" y="2838705"/>
                  <a:pt x="4816341" y="2588977"/>
                </a:cubicBezTo>
                <a:cubicBezTo>
                  <a:pt x="4902183" y="2339249"/>
                  <a:pt x="5115679" y="2318932"/>
                  <a:pt x="5066589" y="2033238"/>
                </a:cubicBezTo>
                <a:cubicBezTo>
                  <a:pt x="5017499" y="1747544"/>
                  <a:pt x="4675122" y="1633917"/>
                  <a:pt x="4521803" y="874814"/>
                </a:cubicBezTo>
                <a:cubicBezTo>
                  <a:pt x="4438880" y="598378"/>
                  <a:pt x="4387044" y="583828"/>
                  <a:pt x="4085325" y="438335"/>
                </a:cubicBezTo>
                <a:cubicBezTo>
                  <a:pt x="3783606" y="292842"/>
                  <a:pt x="3252286" y="19666"/>
                  <a:pt x="2711487" y="1857"/>
                </a:cubicBezTo>
                <a:cubicBezTo>
                  <a:pt x="2170688" y="-15952"/>
                  <a:pt x="1276219" y="94412"/>
                  <a:pt x="840530" y="331479"/>
                </a:cubicBezTo>
                <a:cubicBezTo>
                  <a:pt x="404841" y="568546"/>
                  <a:pt x="189505" y="1060699"/>
                  <a:pt x="97350" y="1424257"/>
                </a:cubicBezTo>
                <a:cubicBezTo>
                  <a:pt x="5195" y="1787815"/>
                  <a:pt x="289760" y="2283019"/>
                  <a:pt x="287602" y="2512828"/>
                </a:cubicBezTo>
                <a:cubicBezTo>
                  <a:pt x="285444" y="2742638"/>
                  <a:pt x="111012" y="2732962"/>
                  <a:pt x="84402" y="2803114"/>
                </a:cubicBezTo>
                <a:cubicBezTo>
                  <a:pt x="57792" y="2873267"/>
                  <a:pt x="-115005" y="2745376"/>
                  <a:pt x="127944" y="2933743"/>
                </a:cubicBezTo>
                <a:cubicBezTo>
                  <a:pt x="370893" y="3122110"/>
                  <a:pt x="1097573" y="3719142"/>
                  <a:pt x="1542095" y="3933315"/>
                </a:cubicBezTo>
                <a:cubicBezTo>
                  <a:pt x="1986617" y="4147488"/>
                  <a:pt x="2587036" y="4264745"/>
                  <a:pt x="2795074" y="4218783"/>
                </a:cubicBezTo>
                <a:cubicBezTo>
                  <a:pt x="3003112" y="4172821"/>
                  <a:pt x="3145166" y="4163989"/>
                  <a:pt x="3327047" y="4108483"/>
                </a:cubicBezTo>
                <a:cubicBezTo>
                  <a:pt x="3508929" y="4052977"/>
                  <a:pt x="3743612" y="3959115"/>
                  <a:pt x="3886363" y="3885747"/>
                </a:cubicBezTo>
                <a:close/>
              </a:path>
            </a:pathLst>
          </a:custGeom>
          <a:solidFill>
            <a:srgbClr val="FFFFFF">
              <a:lumMod val="95000"/>
            </a:srgbClr>
          </a:solidFill>
          <a:ln w="6350" cap="flat" cmpd="sng" algn="ctr">
            <a:solidFill>
              <a:srgbClr val="000000"/>
            </a:solidFill>
            <a:prstDash val="solid"/>
          </a:ln>
          <a:effectLst/>
        </p:spPr>
        <p:txBody>
          <a:bodyPr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831" name="正方形/長方形 90"/>
          <p:cNvSpPr/>
          <p:nvPr/>
        </p:nvSpPr>
        <p:spPr>
          <a:xfrm>
            <a:off x="56456" y="578120"/>
            <a:ext cx="2210493" cy="2104717"/>
          </a:xfrm>
          <a:prstGeom prst="rect">
            <a:avLst/>
          </a:prstGeom>
          <a:solidFill>
            <a:schemeClr val="bg1"/>
          </a:solidFill>
          <a:ln w="38100" cap="flat" cmpd="sng" algn="ctr">
            <a:solidFill>
              <a:srgbClr val="FFFFFF">
                <a:lumMod val="8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32" name="フリーフォーム 411"/>
          <p:cNvSpPr/>
          <p:nvPr/>
        </p:nvSpPr>
        <p:spPr>
          <a:xfrm>
            <a:off x="190947" y="895313"/>
            <a:ext cx="1911711" cy="1709358"/>
          </a:xfrm>
          <a:custGeom>
            <a:avLst/>
            <a:gdLst>
              <a:gd name="connsiteX0" fmla="*/ 2813352 w 7087809"/>
              <a:gd name="connsiteY0" fmla="*/ 3875314 h 4240590"/>
              <a:gd name="connsiteX1" fmla="*/ 4279295 w 7087809"/>
              <a:gd name="connsiteY1" fmla="*/ 3759200 h 4240590"/>
              <a:gd name="connsiteX2" fmla="*/ 6253238 w 7087809"/>
              <a:gd name="connsiteY2" fmla="*/ 3265714 h 4240590"/>
              <a:gd name="connsiteX3" fmla="*/ 6964438 w 7087809"/>
              <a:gd name="connsiteY3" fmla="*/ 2830286 h 4240590"/>
              <a:gd name="connsiteX4" fmla="*/ 6993467 w 7087809"/>
              <a:gd name="connsiteY4" fmla="*/ 2452914 h 4240590"/>
              <a:gd name="connsiteX5" fmla="*/ 6529010 w 7087809"/>
              <a:gd name="connsiteY5" fmla="*/ 1944914 h 4240590"/>
              <a:gd name="connsiteX6" fmla="*/ 5367867 w 7087809"/>
              <a:gd name="connsiteY6" fmla="*/ 1248229 h 4240590"/>
              <a:gd name="connsiteX7" fmla="*/ 3945467 w 7087809"/>
              <a:gd name="connsiteY7" fmla="*/ 667657 h 4240590"/>
              <a:gd name="connsiteX8" fmla="*/ 2755295 w 7087809"/>
              <a:gd name="connsiteY8" fmla="*/ 0 h 4240590"/>
              <a:gd name="connsiteX9" fmla="*/ 781352 w 7087809"/>
              <a:gd name="connsiteY9" fmla="*/ 667657 h 4240590"/>
              <a:gd name="connsiteX10" fmla="*/ 113695 w 7087809"/>
              <a:gd name="connsiteY10" fmla="*/ 1422400 h 4240590"/>
              <a:gd name="connsiteX11" fmla="*/ 331410 w 7087809"/>
              <a:gd name="connsiteY11" fmla="*/ 2510971 h 4240590"/>
              <a:gd name="connsiteX12" fmla="*/ 128210 w 7087809"/>
              <a:gd name="connsiteY12" fmla="*/ 2801257 h 4240590"/>
              <a:gd name="connsiteX13" fmla="*/ 171752 w 7087809"/>
              <a:gd name="connsiteY13" fmla="*/ 2931886 h 4240590"/>
              <a:gd name="connsiteX14" fmla="*/ 1158724 w 7087809"/>
              <a:gd name="connsiteY14" fmla="*/ 4064000 h 4240590"/>
              <a:gd name="connsiteX15" fmla="*/ 2174724 w 7087809"/>
              <a:gd name="connsiteY15" fmla="*/ 3991429 h 4240590"/>
              <a:gd name="connsiteX16" fmla="*/ 2406952 w 7087809"/>
              <a:gd name="connsiteY16" fmla="*/ 3788229 h 4240590"/>
              <a:gd name="connsiteX17" fmla="*/ 2813352 w 7087809"/>
              <a:gd name="connsiteY17" fmla="*/ 3875314 h 4240590"/>
              <a:gd name="connsiteX0" fmla="*/ 2813352 w 7249341"/>
              <a:gd name="connsiteY0" fmla="*/ 3875314 h 4240590"/>
              <a:gd name="connsiteX1" fmla="*/ 4279295 w 7249341"/>
              <a:gd name="connsiteY1" fmla="*/ 3759200 h 4240590"/>
              <a:gd name="connsiteX2" fmla="*/ 6253238 w 7249341"/>
              <a:gd name="connsiteY2" fmla="*/ 3265714 h 4240590"/>
              <a:gd name="connsiteX3" fmla="*/ 6964438 w 7249341"/>
              <a:gd name="connsiteY3" fmla="*/ 2830286 h 4240590"/>
              <a:gd name="connsiteX4" fmla="*/ 6993467 w 7249341"/>
              <a:gd name="connsiteY4" fmla="*/ 2452914 h 4240590"/>
              <a:gd name="connsiteX5" fmla="*/ 5429192 w 7249341"/>
              <a:gd name="connsiteY5" fmla="*/ 2023087 h 4240590"/>
              <a:gd name="connsiteX6" fmla="*/ 5367867 w 7249341"/>
              <a:gd name="connsiteY6" fmla="*/ 1248229 h 4240590"/>
              <a:gd name="connsiteX7" fmla="*/ 3945467 w 7249341"/>
              <a:gd name="connsiteY7" fmla="*/ 667657 h 4240590"/>
              <a:gd name="connsiteX8" fmla="*/ 2755295 w 7249341"/>
              <a:gd name="connsiteY8" fmla="*/ 0 h 4240590"/>
              <a:gd name="connsiteX9" fmla="*/ 781352 w 7249341"/>
              <a:gd name="connsiteY9" fmla="*/ 667657 h 4240590"/>
              <a:gd name="connsiteX10" fmla="*/ 113695 w 7249341"/>
              <a:gd name="connsiteY10" fmla="*/ 1422400 h 4240590"/>
              <a:gd name="connsiteX11" fmla="*/ 331410 w 7249341"/>
              <a:gd name="connsiteY11" fmla="*/ 2510971 h 4240590"/>
              <a:gd name="connsiteX12" fmla="*/ 128210 w 7249341"/>
              <a:gd name="connsiteY12" fmla="*/ 2801257 h 4240590"/>
              <a:gd name="connsiteX13" fmla="*/ 171752 w 7249341"/>
              <a:gd name="connsiteY13" fmla="*/ 2931886 h 4240590"/>
              <a:gd name="connsiteX14" fmla="*/ 1158724 w 7249341"/>
              <a:gd name="connsiteY14" fmla="*/ 4064000 h 4240590"/>
              <a:gd name="connsiteX15" fmla="*/ 2174724 w 7249341"/>
              <a:gd name="connsiteY15" fmla="*/ 3991429 h 4240590"/>
              <a:gd name="connsiteX16" fmla="*/ 2406952 w 7249341"/>
              <a:gd name="connsiteY16" fmla="*/ 3788229 h 4240590"/>
              <a:gd name="connsiteX17" fmla="*/ 2813352 w 7249341"/>
              <a:gd name="connsiteY17" fmla="*/ 3875314 h 4240590"/>
              <a:gd name="connsiteX0" fmla="*/ 2813352 w 7101779"/>
              <a:gd name="connsiteY0" fmla="*/ 3875314 h 4240590"/>
              <a:gd name="connsiteX1" fmla="*/ 4279295 w 7101779"/>
              <a:gd name="connsiteY1" fmla="*/ 3759200 h 4240590"/>
              <a:gd name="connsiteX2" fmla="*/ 6253238 w 7101779"/>
              <a:gd name="connsiteY2" fmla="*/ 3265714 h 4240590"/>
              <a:gd name="connsiteX3" fmla="*/ 6964438 w 7101779"/>
              <a:gd name="connsiteY3" fmla="*/ 2830286 h 4240590"/>
              <a:gd name="connsiteX4" fmla="*/ 5429192 w 7101779"/>
              <a:gd name="connsiteY4" fmla="*/ 2459565 h 4240590"/>
              <a:gd name="connsiteX5" fmla="*/ 5429192 w 7101779"/>
              <a:gd name="connsiteY5" fmla="*/ 2023087 h 4240590"/>
              <a:gd name="connsiteX6" fmla="*/ 5367867 w 7101779"/>
              <a:gd name="connsiteY6" fmla="*/ 1248229 h 4240590"/>
              <a:gd name="connsiteX7" fmla="*/ 3945467 w 7101779"/>
              <a:gd name="connsiteY7" fmla="*/ 667657 h 4240590"/>
              <a:gd name="connsiteX8" fmla="*/ 2755295 w 7101779"/>
              <a:gd name="connsiteY8" fmla="*/ 0 h 4240590"/>
              <a:gd name="connsiteX9" fmla="*/ 781352 w 7101779"/>
              <a:gd name="connsiteY9" fmla="*/ 667657 h 4240590"/>
              <a:gd name="connsiteX10" fmla="*/ 113695 w 7101779"/>
              <a:gd name="connsiteY10" fmla="*/ 1422400 h 4240590"/>
              <a:gd name="connsiteX11" fmla="*/ 331410 w 7101779"/>
              <a:gd name="connsiteY11" fmla="*/ 2510971 h 4240590"/>
              <a:gd name="connsiteX12" fmla="*/ 128210 w 7101779"/>
              <a:gd name="connsiteY12" fmla="*/ 2801257 h 4240590"/>
              <a:gd name="connsiteX13" fmla="*/ 171752 w 7101779"/>
              <a:gd name="connsiteY13" fmla="*/ 2931886 h 4240590"/>
              <a:gd name="connsiteX14" fmla="*/ 1158724 w 7101779"/>
              <a:gd name="connsiteY14" fmla="*/ 4064000 h 4240590"/>
              <a:gd name="connsiteX15" fmla="*/ 2174724 w 7101779"/>
              <a:gd name="connsiteY15" fmla="*/ 3991429 h 4240590"/>
              <a:gd name="connsiteX16" fmla="*/ 2406952 w 7101779"/>
              <a:gd name="connsiteY16" fmla="*/ 3788229 h 4240590"/>
              <a:gd name="connsiteX17" fmla="*/ 2813352 w 7101779"/>
              <a:gd name="connsiteY17" fmla="*/ 3875314 h 4240590"/>
              <a:gd name="connsiteX0" fmla="*/ 2813352 w 6401239"/>
              <a:gd name="connsiteY0" fmla="*/ 3875314 h 4240590"/>
              <a:gd name="connsiteX1" fmla="*/ 4279295 w 6401239"/>
              <a:gd name="connsiteY1" fmla="*/ 3759200 h 4240590"/>
              <a:gd name="connsiteX2" fmla="*/ 6253238 w 6401239"/>
              <a:gd name="connsiteY2" fmla="*/ 3265714 h 4240590"/>
              <a:gd name="connsiteX3" fmla="*/ 5167304 w 6401239"/>
              <a:gd name="connsiteY3" fmla="*/ 3332522 h 4240590"/>
              <a:gd name="connsiteX4" fmla="*/ 5429192 w 6401239"/>
              <a:gd name="connsiteY4" fmla="*/ 2459565 h 4240590"/>
              <a:gd name="connsiteX5" fmla="*/ 5429192 w 6401239"/>
              <a:gd name="connsiteY5" fmla="*/ 2023087 h 4240590"/>
              <a:gd name="connsiteX6" fmla="*/ 5367867 w 6401239"/>
              <a:gd name="connsiteY6" fmla="*/ 1248229 h 4240590"/>
              <a:gd name="connsiteX7" fmla="*/ 3945467 w 6401239"/>
              <a:gd name="connsiteY7" fmla="*/ 667657 h 4240590"/>
              <a:gd name="connsiteX8" fmla="*/ 2755295 w 6401239"/>
              <a:gd name="connsiteY8" fmla="*/ 0 h 4240590"/>
              <a:gd name="connsiteX9" fmla="*/ 781352 w 6401239"/>
              <a:gd name="connsiteY9" fmla="*/ 667657 h 4240590"/>
              <a:gd name="connsiteX10" fmla="*/ 113695 w 6401239"/>
              <a:gd name="connsiteY10" fmla="*/ 1422400 h 4240590"/>
              <a:gd name="connsiteX11" fmla="*/ 331410 w 6401239"/>
              <a:gd name="connsiteY11" fmla="*/ 2510971 h 4240590"/>
              <a:gd name="connsiteX12" fmla="*/ 128210 w 6401239"/>
              <a:gd name="connsiteY12" fmla="*/ 2801257 h 4240590"/>
              <a:gd name="connsiteX13" fmla="*/ 171752 w 6401239"/>
              <a:gd name="connsiteY13" fmla="*/ 2931886 h 4240590"/>
              <a:gd name="connsiteX14" fmla="*/ 1158724 w 6401239"/>
              <a:gd name="connsiteY14" fmla="*/ 4064000 h 4240590"/>
              <a:gd name="connsiteX15" fmla="*/ 2174724 w 6401239"/>
              <a:gd name="connsiteY15" fmla="*/ 3991429 h 4240590"/>
              <a:gd name="connsiteX16" fmla="*/ 2406952 w 6401239"/>
              <a:gd name="connsiteY16" fmla="*/ 3788229 h 4240590"/>
              <a:gd name="connsiteX17" fmla="*/ 2813352 w 6401239"/>
              <a:gd name="connsiteY17" fmla="*/ 3875314 h 4240590"/>
              <a:gd name="connsiteX0" fmla="*/ 2813352 w 5615155"/>
              <a:gd name="connsiteY0" fmla="*/ 3875314 h 4240590"/>
              <a:gd name="connsiteX1" fmla="*/ 4279295 w 5615155"/>
              <a:gd name="connsiteY1" fmla="*/ 3759200 h 4240590"/>
              <a:gd name="connsiteX2" fmla="*/ 4381644 w 5615155"/>
              <a:gd name="connsiteY2" fmla="*/ 3769000 h 4240590"/>
              <a:gd name="connsiteX3" fmla="*/ 5167304 w 5615155"/>
              <a:gd name="connsiteY3" fmla="*/ 3332522 h 4240590"/>
              <a:gd name="connsiteX4" fmla="*/ 5429192 w 5615155"/>
              <a:gd name="connsiteY4" fmla="*/ 2459565 h 4240590"/>
              <a:gd name="connsiteX5" fmla="*/ 5429192 w 5615155"/>
              <a:gd name="connsiteY5" fmla="*/ 2023087 h 4240590"/>
              <a:gd name="connsiteX6" fmla="*/ 5367867 w 5615155"/>
              <a:gd name="connsiteY6" fmla="*/ 1248229 h 4240590"/>
              <a:gd name="connsiteX7" fmla="*/ 3945467 w 5615155"/>
              <a:gd name="connsiteY7" fmla="*/ 667657 h 4240590"/>
              <a:gd name="connsiteX8" fmla="*/ 2755295 w 5615155"/>
              <a:gd name="connsiteY8" fmla="*/ 0 h 4240590"/>
              <a:gd name="connsiteX9" fmla="*/ 781352 w 5615155"/>
              <a:gd name="connsiteY9" fmla="*/ 667657 h 4240590"/>
              <a:gd name="connsiteX10" fmla="*/ 113695 w 5615155"/>
              <a:gd name="connsiteY10" fmla="*/ 1422400 h 4240590"/>
              <a:gd name="connsiteX11" fmla="*/ 331410 w 5615155"/>
              <a:gd name="connsiteY11" fmla="*/ 2510971 h 4240590"/>
              <a:gd name="connsiteX12" fmla="*/ 128210 w 5615155"/>
              <a:gd name="connsiteY12" fmla="*/ 2801257 h 4240590"/>
              <a:gd name="connsiteX13" fmla="*/ 171752 w 5615155"/>
              <a:gd name="connsiteY13" fmla="*/ 2931886 h 4240590"/>
              <a:gd name="connsiteX14" fmla="*/ 1158724 w 5615155"/>
              <a:gd name="connsiteY14" fmla="*/ 4064000 h 4240590"/>
              <a:gd name="connsiteX15" fmla="*/ 2174724 w 5615155"/>
              <a:gd name="connsiteY15" fmla="*/ 3991429 h 4240590"/>
              <a:gd name="connsiteX16" fmla="*/ 2406952 w 5615155"/>
              <a:gd name="connsiteY16" fmla="*/ 3788229 h 4240590"/>
              <a:gd name="connsiteX17" fmla="*/ 2813352 w 5615155"/>
              <a:gd name="connsiteY17" fmla="*/ 3875314 h 4240590"/>
              <a:gd name="connsiteX0" fmla="*/ 2813352 w 5597795"/>
              <a:gd name="connsiteY0" fmla="*/ 3875314 h 4240590"/>
              <a:gd name="connsiteX1" fmla="*/ 4279295 w 5597795"/>
              <a:gd name="connsiteY1" fmla="*/ 3759200 h 4240590"/>
              <a:gd name="connsiteX2" fmla="*/ 4381644 w 5597795"/>
              <a:gd name="connsiteY2" fmla="*/ 3769000 h 4240590"/>
              <a:gd name="connsiteX3" fmla="*/ 5167304 w 5597795"/>
              <a:gd name="connsiteY3" fmla="*/ 3332522 h 4240590"/>
              <a:gd name="connsiteX4" fmla="*/ 5429192 w 5597795"/>
              <a:gd name="connsiteY4" fmla="*/ 2459565 h 4240590"/>
              <a:gd name="connsiteX5" fmla="*/ 5325034 w 5597795"/>
              <a:gd name="connsiteY5" fmla="*/ 2007800 h 4240590"/>
              <a:gd name="connsiteX6" fmla="*/ 5367867 w 5597795"/>
              <a:gd name="connsiteY6" fmla="*/ 1248229 h 4240590"/>
              <a:gd name="connsiteX7" fmla="*/ 3945467 w 5597795"/>
              <a:gd name="connsiteY7" fmla="*/ 667657 h 4240590"/>
              <a:gd name="connsiteX8" fmla="*/ 2755295 w 5597795"/>
              <a:gd name="connsiteY8" fmla="*/ 0 h 4240590"/>
              <a:gd name="connsiteX9" fmla="*/ 781352 w 5597795"/>
              <a:gd name="connsiteY9" fmla="*/ 667657 h 4240590"/>
              <a:gd name="connsiteX10" fmla="*/ 113695 w 5597795"/>
              <a:gd name="connsiteY10" fmla="*/ 1422400 h 4240590"/>
              <a:gd name="connsiteX11" fmla="*/ 331410 w 5597795"/>
              <a:gd name="connsiteY11" fmla="*/ 2510971 h 4240590"/>
              <a:gd name="connsiteX12" fmla="*/ 128210 w 5597795"/>
              <a:gd name="connsiteY12" fmla="*/ 2801257 h 4240590"/>
              <a:gd name="connsiteX13" fmla="*/ 171752 w 5597795"/>
              <a:gd name="connsiteY13" fmla="*/ 2931886 h 4240590"/>
              <a:gd name="connsiteX14" fmla="*/ 1158724 w 5597795"/>
              <a:gd name="connsiteY14" fmla="*/ 4064000 h 4240590"/>
              <a:gd name="connsiteX15" fmla="*/ 2174724 w 5597795"/>
              <a:gd name="connsiteY15" fmla="*/ 3991429 h 4240590"/>
              <a:gd name="connsiteX16" fmla="*/ 2406952 w 5597795"/>
              <a:gd name="connsiteY16" fmla="*/ 3788229 h 4240590"/>
              <a:gd name="connsiteX17" fmla="*/ 2813352 w 5597795"/>
              <a:gd name="connsiteY17" fmla="*/ 3875314 h 4240590"/>
              <a:gd name="connsiteX0" fmla="*/ 2813352 w 5458789"/>
              <a:gd name="connsiteY0" fmla="*/ 3875314 h 4240590"/>
              <a:gd name="connsiteX1" fmla="*/ 4279295 w 5458789"/>
              <a:gd name="connsiteY1" fmla="*/ 3759200 h 4240590"/>
              <a:gd name="connsiteX2" fmla="*/ 4381644 w 5458789"/>
              <a:gd name="connsiteY2" fmla="*/ 3769000 h 4240590"/>
              <a:gd name="connsiteX3" fmla="*/ 5167304 w 5458789"/>
              <a:gd name="connsiteY3" fmla="*/ 3332522 h 4240590"/>
              <a:gd name="connsiteX4" fmla="*/ 5429192 w 5458789"/>
              <a:gd name="connsiteY4" fmla="*/ 2459565 h 4240590"/>
              <a:gd name="connsiteX5" fmla="*/ 5325034 w 5458789"/>
              <a:gd name="connsiteY5" fmla="*/ 2007800 h 4240590"/>
              <a:gd name="connsiteX6" fmla="*/ 4626669 w 5458789"/>
              <a:gd name="connsiteY6" fmla="*/ 1484026 h 4240590"/>
              <a:gd name="connsiteX7" fmla="*/ 3945467 w 5458789"/>
              <a:gd name="connsiteY7" fmla="*/ 667657 h 4240590"/>
              <a:gd name="connsiteX8" fmla="*/ 2755295 w 5458789"/>
              <a:gd name="connsiteY8" fmla="*/ 0 h 4240590"/>
              <a:gd name="connsiteX9" fmla="*/ 781352 w 5458789"/>
              <a:gd name="connsiteY9" fmla="*/ 667657 h 4240590"/>
              <a:gd name="connsiteX10" fmla="*/ 113695 w 5458789"/>
              <a:gd name="connsiteY10" fmla="*/ 1422400 h 4240590"/>
              <a:gd name="connsiteX11" fmla="*/ 331410 w 5458789"/>
              <a:gd name="connsiteY11" fmla="*/ 2510971 h 4240590"/>
              <a:gd name="connsiteX12" fmla="*/ 128210 w 5458789"/>
              <a:gd name="connsiteY12" fmla="*/ 2801257 h 4240590"/>
              <a:gd name="connsiteX13" fmla="*/ 171752 w 5458789"/>
              <a:gd name="connsiteY13" fmla="*/ 2931886 h 4240590"/>
              <a:gd name="connsiteX14" fmla="*/ 1158724 w 5458789"/>
              <a:gd name="connsiteY14" fmla="*/ 4064000 h 4240590"/>
              <a:gd name="connsiteX15" fmla="*/ 2174724 w 5458789"/>
              <a:gd name="connsiteY15" fmla="*/ 3991429 h 4240590"/>
              <a:gd name="connsiteX16" fmla="*/ 2406952 w 5458789"/>
              <a:gd name="connsiteY16" fmla="*/ 3788229 h 4240590"/>
              <a:gd name="connsiteX17" fmla="*/ 2813352 w 5458789"/>
              <a:gd name="connsiteY17" fmla="*/ 3875314 h 4240590"/>
              <a:gd name="connsiteX0" fmla="*/ 2813352 w 5519298"/>
              <a:gd name="connsiteY0" fmla="*/ 3875314 h 4240590"/>
              <a:gd name="connsiteX1" fmla="*/ 4279295 w 5519298"/>
              <a:gd name="connsiteY1" fmla="*/ 3759200 h 4240590"/>
              <a:gd name="connsiteX2" fmla="*/ 4381644 w 5519298"/>
              <a:gd name="connsiteY2" fmla="*/ 3769000 h 4240590"/>
              <a:gd name="connsiteX3" fmla="*/ 5167304 w 5519298"/>
              <a:gd name="connsiteY3" fmla="*/ 3332522 h 4240590"/>
              <a:gd name="connsiteX4" fmla="*/ 5429192 w 5519298"/>
              <a:gd name="connsiteY4" fmla="*/ 2459565 h 4240590"/>
              <a:gd name="connsiteX5" fmla="*/ 4626670 w 5519298"/>
              <a:gd name="connsiteY5" fmla="*/ 2095095 h 4240590"/>
              <a:gd name="connsiteX6" fmla="*/ 4626669 w 5519298"/>
              <a:gd name="connsiteY6" fmla="*/ 1484026 h 4240590"/>
              <a:gd name="connsiteX7" fmla="*/ 3945467 w 5519298"/>
              <a:gd name="connsiteY7" fmla="*/ 667657 h 4240590"/>
              <a:gd name="connsiteX8" fmla="*/ 2755295 w 5519298"/>
              <a:gd name="connsiteY8" fmla="*/ 0 h 4240590"/>
              <a:gd name="connsiteX9" fmla="*/ 781352 w 5519298"/>
              <a:gd name="connsiteY9" fmla="*/ 667657 h 4240590"/>
              <a:gd name="connsiteX10" fmla="*/ 113695 w 5519298"/>
              <a:gd name="connsiteY10" fmla="*/ 1422400 h 4240590"/>
              <a:gd name="connsiteX11" fmla="*/ 331410 w 5519298"/>
              <a:gd name="connsiteY11" fmla="*/ 2510971 h 4240590"/>
              <a:gd name="connsiteX12" fmla="*/ 128210 w 5519298"/>
              <a:gd name="connsiteY12" fmla="*/ 2801257 h 4240590"/>
              <a:gd name="connsiteX13" fmla="*/ 171752 w 5519298"/>
              <a:gd name="connsiteY13" fmla="*/ 2931886 h 4240590"/>
              <a:gd name="connsiteX14" fmla="*/ 1158724 w 5519298"/>
              <a:gd name="connsiteY14" fmla="*/ 4064000 h 4240590"/>
              <a:gd name="connsiteX15" fmla="*/ 2174724 w 5519298"/>
              <a:gd name="connsiteY15" fmla="*/ 3991429 h 4240590"/>
              <a:gd name="connsiteX16" fmla="*/ 2406952 w 5519298"/>
              <a:gd name="connsiteY16" fmla="*/ 3788229 h 4240590"/>
              <a:gd name="connsiteX17" fmla="*/ 2813352 w 5519298"/>
              <a:gd name="connsiteY17" fmla="*/ 3875314 h 4240590"/>
              <a:gd name="connsiteX0" fmla="*/ 2813352 w 5208142"/>
              <a:gd name="connsiteY0" fmla="*/ 3875314 h 4240590"/>
              <a:gd name="connsiteX1" fmla="*/ 4279295 w 5208142"/>
              <a:gd name="connsiteY1" fmla="*/ 3759200 h 4240590"/>
              <a:gd name="connsiteX2" fmla="*/ 4381644 w 5208142"/>
              <a:gd name="connsiteY2" fmla="*/ 3769000 h 4240590"/>
              <a:gd name="connsiteX3" fmla="*/ 5167304 w 5208142"/>
              <a:gd name="connsiteY3" fmla="*/ 3332522 h 4240590"/>
              <a:gd name="connsiteX4" fmla="*/ 4626671 w 5208142"/>
              <a:gd name="connsiteY4" fmla="*/ 2618869 h 4240590"/>
              <a:gd name="connsiteX5" fmla="*/ 4626670 w 5208142"/>
              <a:gd name="connsiteY5" fmla="*/ 2095095 h 4240590"/>
              <a:gd name="connsiteX6" fmla="*/ 4626669 w 5208142"/>
              <a:gd name="connsiteY6" fmla="*/ 1484026 h 4240590"/>
              <a:gd name="connsiteX7" fmla="*/ 3945467 w 5208142"/>
              <a:gd name="connsiteY7" fmla="*/ 667657 h 4240590"/>
              <a:gd name="connsiteX8" fmla="*/ 2755295 w 5208142"/>
              <a:gd name="connsiteY8" fmla="*/ 0 h 4240590"/>
              <a:gd name="connsiteX9" fmla="*/ 781352 w 5208142"/>
              <a:gd name="connsiteY9" fmla="*/ 667657 h 4240590"/>
              <a:gd name="connsiteX10" fmla="*/ 113695 w 5208142"/>
              <a:gd name="connsiteY10" fmla="*/ 1422400 h 4240590"/>
              <a:gd name="connsiteX11" fmla="*/ 331410 w 5208142"/>
              <a:gd name="connsiteY11" fmla="*/ 2510971 h 4240590"/>
              <a:gd name="connsiteX12" fmla="*/ 128210 w 5208142"/>
              <a:gd name="connsiteY12" fmla="*/ 2801257 h 4240590"/>
              <a:gd name="connsiteX13" fmla="*/ 171752 w 5208142"/>
              <a:gd name="connsiteY13" fmla="*/ 2931886 h 4240590"/>
              <a:gd name="connsiteX14" fmla="*/ 1158724 w 5208142"/>
              <a:gd name="connsiteY14" fmla="*/ 4064000 h 4240590"/>
              <a:gd name="connsiteX15" fmla="*/ 2174724 w 5208142"/>
              <a:gd name="connsiteY15" fmla="*/ 3991429 h 4240590"/>
              <a:gd name="connsiteX16" fmla="*/ 2406952 w 5208142"/>
              <a:gd name="connsiteY16" fmla="*/ 3788229 h 4240590"/>
              <a:gd name="connsiteX17" fmla="*/ 2813352 w 5208142"/>
              <a:gd name="connsiteY17" fmla="*/ 3875314 h 4240590"/>
              <a:gd name="connsiteX0" fmla="*/ 2813352 w 4740203"/>
              <a:gd name="connsiteY0" fmla="*/ 3875314 h 4240590"/>
              <a:gd name="connsiteX1" fmla="*/ 4279295 w 4740203"/>
              <a:gd name="connsiteY1" fmla="*/ 3759200 h 4240590"/>
              <a:gd name="connsiteX2" fmla="*/ 4381644 w 4740203"/>
              <a:gd name="connsiteY2" fmla="*/ 3769000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40203"/>
              <a:gd name="connsiteY0" fmla="*/ 3875314 h 4240590"/>
              <a:gd name="connsiteX1" fmla="*/ 4279295 w 4740203"/>
              <a:gd name="connsiteY1" fmla="*/ 3759200 h 4240590"/>
              <a:gd name="connsiteX2" fmla="*/ 4277489 w 4740203"/>
              <a:gd name="connsiteY2" fmla="*/ 3753713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09592"/>
              <a:gd name="connsiteY0" fmla="*/ 3913843 h 4279119"/>
              <a:gd name="connsiteX1" fmla="*/ 4279295 w 4709592"/>
              <a:gd name="connsiteY1" fmla="*/ 3797729 h 4279119"/>
              <a:gd name="connsiteX2" fmla="*/ 4277489 w 4709592"/>
              <a:gd name="connsiteY2" fmla="*/ 3792242 h 4279119"/>
              <a:gd name="connsiteX3" fmla="*/ 4452080 w 4709592"/>
              <a:gd name="connsiteY3" fmla="*/ 3355763 h 4279119"/>
              <a:gd name="connsiteX4" fmla="*/ 4626671 w 4709592"/>
              <a:gd name="connsiteY4" fmla="*/ 2657398 h 4279119"/>
              <a:gd name="connsiteX5" fmla="*/ 4626670 w 4709592"/>
              <a:gd name="connsiteY5" fmla="*/ 2133624 h 4279119"/>
              <a:gd name="connsiteX6" fmla="*/ 4626669 w 4709592"/>
              <a:gd name="connsiteY6" fmla="*/ 1522555 h 4279119"/>
              <a:gd name="connsiteX7" fmla="*/ 4129133 w 4709592"/>
              <a:gd name="connsiteY7" fmla="*/ 475007 h 4279119"/>
              <a:gd name="connsiteX8" fmla="*/ 2755295 w 4709592"/>
              <a:gd name="connsiteY8" fmla="*/ 38529 h 4279119"/>
              <a:gd name="connsiteX9" fmla="*/ 781352 w 4709592"/>
              <a:gd name="connsiteY9" fmla="*/ 706186 h 4279119"/>
              <a:gd name="connsiteX10" fmla="*/ 113695 w 4709592"/>
              <a:gd name="connsiteY10" fmla="*/ 1460929 h 4279119"/>
              <a:gd name="connsiteX11" fmla="*/ 331410 w 4709592"/>
              <a:gd name="connsiteY11" fmla="*/ 2549500 h 4279119"/>
              <a:gd name="connsiteX12" fmla="*/ 128210 w 4709592"/>
              <a:gd name="connsiteY12" fmla="*/ 2839786 h 4279119"/>
              <a:gd name="connsiteX13" fmla="*/ 171752 w 4709592"/>
              <a:gd name="connsiteY13" fmla="*/ 2970415 h 4279119"/>
              <a:gd name="connsiteX14" fmla="*/ 1158724 w 4709592"/>
              <a:gd name="connsiteY14" fmla="*/ 4102529 h 4279119"/>
              <a:gd name="connsiteX15" fmla="*/ 2174724 w 4709592"/>
              <a:gd name="connsiteY15" fmla="*/ 4029958 h 4279119"/>
              <a:gd name="connsiteX16" fmla="*/ 2406952 w 4709592"/>
              <a:gd name="connsiteY16" fmla="*/ 3826758 h 4279119"/>
              <a:gd name="connsiteX17" fmla="*/ 2813352 w 4709592"/>
              <a:gd name="connsiteY17" fmla="*/ 3913843 h 4279119"/>
              <a:gd name="connsiteX0" fmla="*/ 2813352 w 4655769"/>
              <a:gd name="connsiteY0" fmla="*/ 3913844 h 4279120"/>
              <a:gd name="connsiteX1" fmla="*/ 4279295 w 4655769"/>
              <a:gd name="connsiteY1" fmla="*/ 3797730 h 4279120"/>
              <a:gd name="connsiteX2" fmla="*/ 4277489 w 4655769"/>
              <a:gd name="connsiteY2" fmla="*/ 3792243 h 4279120"/>
              <a:gd name="connsiteX3" fmla="*/ 4452080 w 4655769"/>
              <a:gd name="connsiteY3" fmla="*/ 3355764 h 4279120"/>
              <a:gd name="connsiteX4" fmla="*/ 4626671 w 4655769"/>
              <a:gd name="connsiteY4" fmla="*/ 2657399 h 4279120"/>
              <a:gd name="connsiteX5" fmla="*/ 4626670 w 4655769"/>
              <a:gd name="connsiteY5" fmla="*/ 2133625 h 4279120"/>
              <a:gd name="connsiteX6" fmla="*/ 4565611 w 4655769"/>
              <a:gd name="connsiteY6" fmla="*/ 911487 h 4279120"/>
              <a:gd name="connsiteX7" fmla="*/ 4129133 w 4655769"/>
              <a:gd name="connsiteY7" fmla="*/ 475008 h 4279120"/>
              <a:gd name="connsiteX8" fmla="*/ 2755295 w 4655769"/>
              <a:gd name="connsiteY8" fmla="*/ 38530 h 4279120"/>
              <a:gd name="connsiteX9" fmla="*/ 781352 w 4655769"/>
              <a:gd name="connsiteY9" fmla="*/ 706187 h 4279120"/>
              <a:gd name="connsiteX10" fmla="*/ 113695 w 4655769"/>
              <a:gd name="connsiteY10" fmla="*/ 1460930 h 4279120"/>
              <a:gd name="connsiteX11" fmla="*/ 331410 w 4655769"/>
              <a:gd name="connsiteY11" fmla="*/ 2549501 h 4279120"/>
              <a:gd name="connsiteX12" fmla="*/ 128210 w 4655769"/>
              <a:gd name="connsiteY12" fmla="*/ 2839787 h 4279120"/>
              <a:gd name="connsiteX13" fmla="*/ 171752 w 4655769"/>
              <a:gd name="connsiteY13" fmla="*/ 2970416 h 4279120"/>
              <a:gd name="connsiteX14" fmla="*/ 1158724 w 4655769"/>
              <a:gd name="connsiteY14" fmla="*/ 4102530 h 4279120"/>
              <a:gd name="connsiteX15" fmla="*/ 2174724 w 4655769"/>
              <a:gd name="connsiteY15" fmla="*/ 4029959 h 4279120"/>
              <a:gd name="connsiteX16" fmla="*/ 2406952 w 4655769"/>
              <a:gd name="connsiteY16" fmla="*/ 3826759 h 4279120"/>
              <a:gd name="connsiteX17" fmla="*/ 2813352 w 4655769"/>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26670 w 4718930"/>
              <a:gd name="connsiteY5" fmla="*/ 213362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436294 w 4718930"/>
              <a:gd name="connsiteY4" fmla="*/ 2657400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739236 w 4935680"/>
              <a:gd name="connsiteY0" fmla="*/ 3878424 h 4138027"/>
              <a:gd name="connsiteX1" fmla="*/ 4153246 w 4935680"/>
              <a:gd name="connsiteY1" fmla="*/ 3669527 h 4138027"/>
              <a:gd name="connsiteX2" fmla="*/ 4153246 w 4935680"/>
              <a:gd name="connsiteY2" fmla="*/ 3669527 h 4138027"/>
              <a:gd name="connsiteX3" fmla="*/ 4377964 w 4935680"/>
              <a:gd name="connsiteY3" fmla="*/ 3320344 h 4138027"/>
              <a:gd name="connsiteX4" fmla="*/ 4362178 w 4935680"/>
              <a:gd name="connsiteY4" fmla="*/ 2621980 h 4138027"/>
              <a:gd name="connsiteX5" fmla="*/ 4934617 w 4935680"/>
              <a:gd name="connsiteY5" fmla="*/ 2099169 h 4138027"/>
              <a:gd name="connsiteX6" fmla="*/ 4491495 w 4935680"/>
              <a:gd name="connsiteY6" fmla="*/ 876067 h 4138027"/>
              <a:gd name="connsiteX7" fmla="*/ 4055017 w 4935680"/>
              <a:gd name="connsiteY7" fmla="*/ 439588 h 4138027"/>
              <a:gd name="connsiteX8" fmla="*/ 2681179 w 4935680"/>
              <a:gd name="connsiteY8" fmla="*/ 3110 h 4138027"/>
              <a:gd name="connsiteX9" fmla="*/ 707236 w 4935680"/>
              <a:gd name="connsiteY9" fmla="*/ 670767 h 4138027"/>
              <a:gd name="connsiteX10" fmla="*/ 39579 w 4935680"/>
              <a:gd name="connsiteY10" fmla="*/ 1425510 h 4138027"/>
              <a:gd name="connsiteX11" fmla="*/ 257294 w 4935680"/>
              <a:gd name="connsiteY11" fmla="*/ 2514081 h 4138027"/>
              <a:gd name="connsiteX12" fmla="*/ 54094 w 4935680"/>
              <a:gd name="connsiteY12" fmla="*/ 2804367 h 4138027"/>
              <a:gd name="connsiteX13" fmla="*/ 97636 w 4935680"/>
              <a:gd name="connsiteY13" fmla="*/ 2934996 h 4138027"/>
              <a:gd name="connsiteX14" fmla="*/ 1084608 w 4935680"/>
              <a:gd name="connsiteY14" fmla="*/ 4067110 h 4138027"/>
              <a:gd name="connsiteX15" fmla="*/ 2100608 w 4935680"/>
              <a:gd name="connsiteY15" fmla="*/ 3994539 h 4138027"/>
              <a:gd name="connsiteX16" fmla="*/ 2332836 w 4935680"/>
              <a:gd name="connsiteY16" fmla="*/ 3791339 h 4138027"/>
              <a:gd name="connsiteX17" fmla="*/ 2739236 w 4935680"/>
              <a:gd name="connsiteY17" fmla="*/ 3878424 h 4138027"/>
              <a:gd name="connsiteX0" fmla="*/ 2739235 w 5392945"/>
              <a:gd name="connsiteY0" fmla="*/ 3878424 h 4138027"/>
              <a:gd name="connsiteX1" fmla="*/ 4153245 w 5392945"/>
              <a:gd name="connsiteY1" fmla="*/ 3669527 h 4138027"/>
              <a:gd name="connsiteX2" fmla="*/ 4153245 w 5392945"/>
              <a:gd name="connsiteY2" fmla="*/ 3669527 h 4138027"/>
              <a:gd name="connsiteX3" fmla="*/ 4377963 w 5392945"/>
              <a:gd name="connsiteY3" fmla="*/ 3320344 h 4138027"/>
              <a:gd name="connsiteX4" fmla="*/ 5378823 w 5392945"/>
              <a:gd name="connsiteY4" fmla="*/ 2963847 h 4138027"/>
              <a:gd name="connsiteX5" fmla="*/ 4934616 w 5392945"/>
              <a:gd name="connsiteY5" fmla="*/ 2099169 h 4138027"/>
              <a:gd name="connsiteX6" fmla="*/ 4491494 w 5392945"/>
              <a:gd name="connsiteY6" fmla="*/ 876067 h 4138027"/>
              <a:gd name="connsiteX7" fmla="*/ 4055016 w 5392945"/>
              <a:gd name="connsiteY7" fmla="*/ 439588 h 4138027"/>
              <a:gd name="connsiteX8" fmla="*/ 2681178 w 5392945"/>
              <a:gd name="connsiteY8" fmla="*/ 3110 h 4138027"/>
              <a:gd name="connsiteX9" fmla="*/ 707235 w 5392945"/>
              <a:gd name="connsiteY9" fmla="*/ 670767 h 4138027"/>
              <a:gd name="connsiteX10" fmla="*/ 39578 w 5392945"/>
              <a:gd name="connsiteY10" fmla="*/ 1425510 h 4138027"/>
              <a:gd name="connsiteX11" fmla="*/ 257293 w 5392945"/>
              <a:gd name="connsiteY11" fmla="*/ 2514081 h 4138027"/>
              <a:gd name="connsiteX12" fmla="*/ 54093 w 5392945"/>
              <a:gd name="connsiteY12" fmla="*/ 2804367 h 4138027"/>
              <a:gd name="connsiteX13" fmla="*/ 97635 w 5392945"/>
              <a:gd name="connsiteY13" fmla="*/ 2934996 h 4138027"/>
              <a:gd name="connsiteX14" fmla="*/ 1084607 w 5392945"/>
              <a:gd name="connsiteY14" fmla="*/ 4067110 h 4138027"/>
              <a:gd name="connsiteX15" fmla="*/ 2100607 w 5392945"/>
              <a:gd name="connsiteY15" fmla="*/ 3994539 h 4138027"/>
              <a:gd name="connsiteX16" fmla="*/ 2332835 w 5392945"/>
              <a:gd name="connsiteY16" fmla="*/ 3791339 h 4138027"/>
              <a:gd name="connsiteX17" fmla="*/ 2739235 w 5392945"/>
              <a:gd name="connsiteY17" fmla="*/ 3878424 h 4138027"/>
              <a:gd name="connsiteX0" fmla="*/ 2739235 w 5384392"/>
              <a:gd name="connsiteY0" fmla="*/ 3878424 h 4138027"/>
              <a:gd name="connsiteX1" fmla="*/ 4153245 w 5384392"/>
              <a:gd name="connsiteY1" fmla="*/ 3669527 h 4138027"/>
              <a:gd name="connsiteX2" fmla="*/ 4153245 w 5384392"/>
              <a:gd name="connsiteY2" fmla="*/ 3669527 h 4138027"/>
              <a:gd name="connsiteX3" fmla="*/ 4611792 w 5384392"/>
              <a:gd name="connsiteY3" fmla="*/ 3532857 h 4138027"/>
              <a:gd name="connsiteX4" fmla="*/ 5378823 w 5384392"/>
              <a:gd name="connsiteY4" fmla="*/ 2963847 h 4138027"/>
              <a:gd name="connsiteX5" fmla="*/ 4934616 w 5384392"/>
              <a:gd name="connsiteY5" fmla="*/ 2099169 h 4138027"/>
              <a:gd name="connsiteX6" fmla="*/ 4491494 w 5384392"/>
              <a:gd name="connsiteY6" fmla="*/ 876067 h 4138027"/>
              <a:gd name="connsiteX7" fmla="*/ 4055016 w 5384392"/>
              <a:gd name="connsiteY7" fmla="*/ 439588 h 4138027"/>
              <a:gd name="connsiteX8" fmla="*/ 2681178 w 5384392"/>
              <a:gd name="connsiteY8" fmla="*/ 3110 h 4138027"/>
              <a:gd name="connsiteX9" fmla="*/ 707235 w 5384392"/>
              <a:gd name="connsiteY9" fmla="*/ 670767 h 4138027"/>
              <a:gd name="connsiteX10" fmla="*/ 39578 w 5384392"/>
              <a:gd name="connsiteY10" fmla="*/ 1425510 h 4138027"/>
              <a:gd name="connsiteX11" fmla="*/ 257293 w 5384392"/>
              <a:gd name="connsiteY11" fmla="*/ 2514081 h 4138027"/>
              <a:gd name="connsiteX12" fmla="*/ 54093 w 5384392"/>
              <a:gd name="connsiteY12" fmla="*/ 2804367 h 4138027"/>
              <a:gd name="connsiteX13" fmla="*/ 97635 w 5384392"/>
              <a:gd name="connsiteY13" fmla="*/ 2934996 h 4138027"/>
              <a:gd name="connsiteX14" fmla="*/ 1084607 w 5384392"/>
              <a:gd name="connsiteY14" fmla="*/ 4067110 h 4138027"/>
              <a:gd name="connsiteX15" fmla="*/ 2100607 w 5384392"/>
              <a:gd name="connsiteY15" fmla="*/ 3994539 h 4138027"/>
              <a:gd name="connsiteX16" fmla="*/ 2332835 w 5384392"/>
              <a:gd name="connsiteY16" fmla="*/ 3791339 h 4138027"/>
              <a:gd name="connsiteX17" fmla="*/ 2739235 w 5384392"/>
              <a:gd name="connsiteY17" fmla="*/ 3878424 h 4138027"/>
              <a:gd name="connsiteX0" fmla="*/ 2739235 w 5390585"/>
              <a:gd name="connsiteY0" fmla="*/ 3878424 h 4138027"/>
              <a:gd name="connsiteX1" fmla="*/ 4153245 w 5390585"/>
              <a:gd name="connsiteY1" fmla="*/ 3669527 h 4138027"/>
              <a:gd name="connsiteX2" fmla="*/ 4153245 w 5390585"/>
              <a:gd name="connsiteY2" fmla="*/ 3669527 h 4138027"/>
              <a:gd name="connsiteX3" fmla="*/ 4611792 w 5390585"/>
              <a:gd name="connsiteY3" fmla="*/ 3532857 h 4138027"/>
              <a:gd name="connsiteX4" fmla="*/ 5378823 w 5390585"/>
              <a:gd name="connsiteY4" fmla="*/ 2963847 h 4138027"/>
              <a:gd name="connsiteX5" fmla="*/ 5036280 w 5390585"/>
              <a:gd name="connsiteY5" fmla="*/ 2034491 h 4138027"/>
              <a:gd name="connsiteX6" fmla="*/ 4491494 w 5390585"/>
              <a:gd name="connsiteY6" fmla="*/ 876067 h 4138027"/>
              <a:gd name="connsiteX7" fmla="*/ 4055016 w 5390585"/>
              <a:gd name="connsiteY7" fmla="*/ 439588 h 4138027"/>
              <a:gd name="connsiteX8" fmla="*/ 2681178 w 5390585"/>
              <a:gd name="connsiteY8" fmla="*/ 3110 h 4138027"/>
              <a:gd name="connsiteX9" fmla="*/ 707235 w 5390585"/>
              <a:gd name="connsiteY9" fmla="*/ 670767 h 4138027"/>
              <a:gd name="connsiteX10" fmla="*/ 39578 w 5390585"/>
              <a:gd name="connsiteY10" fmla="*/ 1425510 h 4138027"/>
              <a:gd name="connsiteX11" fmla="*/ 257293 w 5390585"/>
              <a:gd name="connsiteY11" fmla="*/ 2514081 h 4138027"/>
              <a:gd name="connsiteX12" fmla="*/ 54093 w 5390585"/>
              <a:gd name="connsiteY12" fmla="*/ 2804367 h 4138027"/>
              <a:gd name="connsiteX13" fmla="*/ 97635 w 5390585"/>
              <a:gd name="connsiteY13" fmla="*/ 2934996 h 4138027"/>
              <a:gd name="connsiteX14" fmla="*/ 1084607 w 5390585"/>
              <a:gd name="connsiteY14" fmla="*/ 4067110 h 4138027"/>
              <a:gd name="connsiteX15" fmla="*/ 2100607 w 5390585"/>
              <a:gd name="connsiteY15" fmla="*/ 3994539 h 4138027"/>
              <a:gd name="connsiteX16" fmla="*/ 2332835 w 5390585"/>
              <a:gd name="connsiteY16" fmla="*/ 3791339 h 4138027"/>
              <a:gd name="connsiteX17" fmla="*/ 2739235 w 5390585"/>
              <a:gd name="connsiteY17" fmla="*/ 3878424 h 4138027"/>
              <a:gd name="connsiteX0" fmla="*/ 2739235 w 5390585"/>
              <a:gd name="connsiteY0" fmla="*/ 3878424 h 4254366"/>
              <a:gd name="connsiteX1" fmla="*/ 4153245 w 5390585"/>
              <a:gd name="connsiteY1" fmla="*/ 3669527 h 4254366"/>
              <a:gd name="connsiteX2" fmla="*/ 4153245 w 5390585"/>
              <a:gd name="connsiteY2" fmla="*/ 3669527 h 4254366"/>
              <a:gd name="connsiteX3" fmla="*/ 4611792 w 5390585"/>
              <a:gd name="connsiteY3" fmla="*/ 3532857 h 4254366"/>
              <a:gd name="connsiteX4" fmla="*/ 5378823 w 5390585"/>
              <a:gd name="connsiteY4" fmla="*/ 2963847 h 4254366"/>
              <a:gd name="connsiteX5" fmla="*/ 5036280 w 5390585"/>
              <a:gd name="connsiteY5" fmla="*/ 2034491 h 4254366"/>
              <a:gd name="connsiteX6" fmla="*/ 4491494 w 5390585"/>
              <a:gd name="connsiteY6" fmla="*/ 876067 h 4254366"/>
              <a:gd name="connsiteX7" fmla="*/ 4055016 w 5390585"/>
              <a:gd name="connsiteY7" fmla="*/ 439588 h 4254366"/>
              <a:gd name="connsiteX8" fmla="*/ 2681178 w 5390585"/>
              <a:gd name="connsiteY8" fmla="*/ 3110 h 4254366"/>
              <a:gd name="connsiteX9" fmla="*/ 707235 w 5390585"/>
              <a:gd name="connsiteY9" fmla="*/ 670767 h 4254366"/>
              <a:gd name="connsiteX10" fmla="*/ 39578 w 5390585"/>
              <a:gd name="connsiteY10" fmla="*/ 1425510 h 4254366"/>
              <a:gd name="connsiteX11" fmla="*/ 257293 w 5390585"/>
              <a:gd name="connsiteY11" fmla="*/ 2514081 h 4254366"/>
              <a:gd name="connsiteX12" fmla="*/ 54093 w 5390585"/>
              <a:gd name="connsiteY12" fmla="*/ 2804367 h 4254366"/>
              <a:gd name="connsiteX13" fmla="*/ 97635 w 5390585"/>
              <a:gd name="connsiteY13" fmla="*/ 2934996 h 4254366"/>
              <a:gd name="connsiteX14" fmla="*/ 1084607 w 5390585"/>
              <a:gd name="connsiteY14" fmla="*/ 4067110 h 4254366"/>
              <a:gd name="connsiteX15" fmla="*/ 2100607 w 5390585"/>
              <a:gd name="connsiteY15" fmla="*/ 3994539 h 4254366"/>
              <a:gd name="connsiteX16" fmla="*/ 3019071 w 5390585"/>
              <a:gd name="connsiteY16" fmla="*/ 4253323 h 4254366"/>
              <a:gd name="connsiteX17" fmla="*/ 2739235 w 5390585"/>
              <a:gd name="connsiteY17" fmla="*/ 3878424 h 4254366"/>
              <a:gd name="connsiteX0" fmla="*/ 3781298 w 5390585"/>
              <a:gd name="connsiteY0" fmla="*/ 4074767 h 4254590"/>
              <a:gd name="connsiteX1" fmla="*/ 4153245 w 5390585"/>
              <a:gd name="connsiteY1" fmla="*/ 3669527 h 4254590"/>
              <a:gd name="connsiteX2" fmla="*/ 4153245 w 5390585"/>
              <a:gd name="connsiteY2" fmla="*/ 3669527 h 4254590"/>
              <a:gd name="connsiteX3" fmla="*/ 4611792 w 5390585"/>
              <a:gd name="connsiteY3" fmla="*/ 3532857 h 4254590"/>
              <a:gd name="connsiteX4" fmla="*/ 5378823 w 5390585"/>
              <a:gd name="connsiteY4" fmla="*/ 2963847 h 4254590"/>
              <a:gd name="connsiteX5" fmla="*/ 5036280 w 5390585"/>
              <a:gd name="connsiteY5" fmla="*/ 2034491 h 4254590"/>
              <a:gd name="connsiteX6" fmla="*/ 4491494 w 5390585"/>
              <a:gd name="connsiteY6" fmla="*/ 876067 h 4254590"/>
              <a:gd name="connsiteX7" fmla="*/ 4055016 w 5390585"/>
              <a:gd name="connsiteY7" fmla="*/ 439588 h 4254590"/>
              <a:gd name="connsiteX8" fmla="*/ 2681178 w 5390585"/>
              <a:gd name="connsiteY8" fmla="*/ 3110 h 4254590"/>
              <a:gd name="connsiteX9" fmla="*/ 707235 w 5390585"/>
              <a:gd name="connsiteY9" fmla="*/ 670767 h 4254590"/>
              <a:gd name="connsiteX10" fmla="*/ 39578 w 5390585"/>
              <a:gd name="connsiteY10" fmla="*/ 1425510 h 4254590"/>
              <a:gd name="connsiteX11" fmla="*/ 257293 w 5390585"/>
              <a:gd name="connsiteY11" fmla="*/ 2514081 h 4254590"/>
              <a:gd name="connsiteX12" fmla="*/ 54093 w 5390585"/>
              <a:gd name="connsiteY12" fmla="*/ 2804367 h 4254590"/>
              <a:gd name="connsiteX13" fmla="*/ 97635 w 5390585"/>
              <a:gd name="connsiteY13" fmla="*/ 2934996 h 4254590"/>
              <a:gd name="connsiteX14" fmla="*/ 1084607 w 5390585"/>
              <a:gd name="connsiteY14" fmla="*/ 4067110 h 4254590"/>
              <a:gd name="connsiteX15" fmla="*/ 2100607 w 5390585"/>
              <a:gd name="connsiteY15" fmla="*/ 3994539 h 4254590"/>
              <a:gd name="connsiteX16" fmla="*/ 3019071 w 5390585"/>
              <a:gd name="connsiteY16" fmla="*/ 4253323 h 4254590"/>
              <a:gd name="connsiteX17" fmla="*/ 3781298 w 5390585"/>
              <a:gd name="connsiteY17" fmla="*/ 4074767 h 4254590"/>
              <a:gd name="connsiteX0" fmla="*/ 3781298 w 5390585"/>
              <a:gd name="connsiteY0" fmla="*/ 4074767 h 4363804"/>
              <a:gd name="connsiteX1" fmla="*/ 4153245 w 5390585"/>
              <a:gd name="connsiteY1" fmla="*/ 3669527 h 4363804"/>
              <a:gd name="connsiteX2" fmla="*/ 4153245 w 5390585"/>
              <a:gd name="connsiteY2" fmla="*/ 3669527 h 4363804"/>
              <a:gd name="connsiteX3" fmla="*/ 4611792 w 5390585"/>
              <a:gd name="connsiteY3" fmla="*/ 3532857 h 4363804"/>
              <a:gd name="connsiteX4" fmla="*/ 5378823 w 5390585"/>
              <a:gd name="connsiteY4" fmla="*/ 2963847 h 4363804"/>
              <a:gd name="connsiteX5" fmla="*/ 5036280 w 5390585"/>
              <a:gd name="connsiteY5" fmla="*/ 2034491 h 4363804"/>
              <a:gd name="connsiteX6" fmla="*/ 4491494 w 5390585"/>
              <a:gd name="connsiteY6" fmla="*/ 876067 h 4363804"/>
              <a:gd name="connsiteX7" fmla="*/ 4055016 w 5390585"/>
              <a:gd name="connsiteY7" fmla="*/ 439588 h 4363804"/>
              <a:gd name="connsiteX8" fmla="*/ 2681178 w 5390585"/>
              <a:gd name="connsiteY8" fmla="*/ 3110 h 4363804"/>
              <a:gd name="connsiteX9" fmla="*/ 707235 w 5390585"/>
              <a:gd name="connsiteY9" fmla="*/ 670767 h 4363804"/>
              <a:gd name="connsiteX10" fmla="*/ 39578 w 5390585"/>
              <a:gd name="connsiteY10" fmla="*/ 1425510 h 4363804"/>
              <a:gd name="connsiteX11" fmla="*/ 257293 w 5390585"/>
              <a:gd name="connsiteY11" fmla="*/ 2514081 h 4363804"/>
              <a:gd name="connsiteX12" fmla="*/ 54093 w 5390585"/>
              <a:gd name="connsiteY12" fmla="*/ 2804367 h 4363804"/>
              <a:gd name="connsiteX13" fmla="*/ 97635 w 5390585"/>
              <a:gd name="connsiteY13" fmla="*/ 2934996 h 4363804"/>
              <a:gd name="connsiteX14" fmla="*/ 1084607 w 5390585"/>
              <a:gd name="connsiteY14" fmla="*/ 4067110 h 4363804"/>
              <a:gd name="connsiteX15" fmla="*/ 2113316 w 5390585"/>
              <a:gd name="connsiteY15" fmla="*/ 4352577 h 4363804"/>
              <a:gd name="connsiteX16" fmla="*/ 3019071 w 5390585"/>
              <a:gd name="connsiteY16" fmla="*/ 4253323 h 4363804"/>
              <a:gd name="connsiteX17" fmla="*/ 3781298 w 5390585"/>
              <a:gd name="connsiteY17" fmla="*/ 4074767 h 4363804"/>
              <a:gd name="connsiteX0" fmla="*/ 3781298 w 5390585"/>
              <a:gd name="connsiteY0" fmla="*/ 4073514 h 4362550"/>
              <a:gd name="connsiteX1" fmla="*/ 4153245 w 5390585"/>
              <a:gd name="connsiteY1" fmla="*/ 3668274 h 4362550"/>
              <a:gd name="connsiteX2" fmla="*/ 4153245 w 5390585"/>
              <a:gd name="connsiteY2" fmla="*/ 3668274 h 4362550"/>
              <a:gd name="connsiteX3" fmla="*/ 4611792 w 5390585"/>
              <a:gd name="connsiteY3" fmla="*/ 3531604 h 4362550"/>
              <a:gd name="connsiteX4" fmla="*/ 5378823 w 5390585"/>
              <a:gd name="connsiteY4" fmla="*/ 2962594 h 4362550"/>
              <a:gd name="connsiteX5" fmla="*/ 5036280 w 5390585"/>
              <a:gd name="connsiteY5" fmla="*/ 2033238 h 4362550"/>
              <a:gd name="connsiteX6" fmla="*/ 4491494 w 5390585"/>
              <a:gd name="connsiteY6" fmla="*/ 874814 h 4362550"/>
              <a:gd name="connsiteX7" fmla="*/ 4055016 w 5390585"/>
              <a:gd name="connsiteY7" fmla="*/ 438335 h 4362550"/>
              <a:gd name="connsiteX8" fmla="*/ 2681178 w 5390585"/>
              <a:gd name="connsiteY8" fmla="*/ 1857 h 4362550"/>
              <a:gd name="connsiteX9" fmla="*/ 810221 w 5390585"/>
              <a:gd name="connsiteY9" fmla="*/ 331479 h 4362550"/>
              <a:gd name="connsiteX10" fmla="*/ 39578 w 5390585"/>
              <a:gd name="connsiteY10" fmla="*/ 1424257 h 4362550"/>
              <a:gd name="connsiteX11" fmla="*/ 257293 w 5390585"/>
              <a:gd name="connsiteY11" fmla="*/ 2512828 h 4362550"/>
              <a:gd name="connsiteX12" fmla="*/ 54093 w 5390585"/>
              <a:gd name="connsiteY12" fmla="*/ 2803114 h 4362550"/>
              <a:gd name="connsiteX13" fmla="*/ 97635 w 5390585"/>
              <a:gd name="connsiteY13" fmla="*/ 2933743 h 4362550"/>
              <a:gd name="connsiteX14" fmla="*/ 1084607 w 5390585"/>
              <a:gd name="connsiteY14" fmla="*/ 4065857 h 4362550"/>
              <a:gd name="connsiteX15" fmla="*/ 2113316 w 5390585"/>
              <a:gd name="connsiteY15" fmla="*/ 4351324 h 4362550"/>
              <a:gd name="connsiteX16" fmla="*/ 3019071 w 5390585"/>
              <a:gd name="connsiteY16" fmla="*/ 4252070 h 4362550"/>
              <a:gd name="connsiteX17" fmla="*/ 3781298 w 5390585"/>
              <a:gd name="connsiteY17" fmla="*/ 4073514 h 4362550"/>
              <a:gd name="connsiteX0" fmla="*/ 3781298 w 5390585"/>
              <a:gd name="connsiteY0" fmla="*/ 4073514 h 4362550"/>
              <a:gd name="connsiteX1" fmla="*/ 4153245 w 5390585"/>
              <a:gd name="connsiteY1" fmla="*/ 3668274 h 4362550"/>
              <a:gd name="connsiteX2" fmla="*/ 4153245 w 5390585"/>
              <a:gd name="connsiteY2" fmla="*/ 3668274 h 4362550"/>
              <a:gd name="connsiteX3" fmla="*/ 4611792 w 5390585"/>
              <a:gd name="connsiteY3" fmla="*/ 3531604 h 4362550"/>
              <a:gd name="connsiteX4" fmla="*/ 5378823 w 5390585"/>
              <a:gd name="connsiteY4" fmla="*/ 2962594 h 4362550"/>
              <a:gd name="connsiteX5" fmla="*/ 5036280 w 5390585"/>
              <a:gd name="connsiteY5" fmla="*/ 2033238 h 4362550"/>
              <a:gd name="connsiteX6" fmla="*/ 4491494 w 5390585"/>
              <a:gd name="connsiteY6" fmla="*/ 874814 h 4362550"/>
              <a:gd name="connsiteX7" fmla="*/ 4055016 w 5390585"/>
              <a:gd name="connsiteY7" fmla="*/ 438335 h 4362550"/>
              <a:gd name="connsiteX8" fmla="*/ 2681178 w 5390585"/>
              <a:gd name="connsiteY8" fmla="*/ 1857 h 4362550"/>
              <a:gd name="connsiteX9" fmla="*/ 810221 w 5390585"/>
              <a:gd name="connsiteY9" fmla="*/ 331479 h 4362550"/>
              <a:gd name="connsiteX10" fmla="*/ 67041 w 5390585"/>
              <a:gd name="connsiteY10" fmla="*/ 1424257 h 4362550"/>
              <a:gd name="connsiteX11" fmla="*/ 257293 w 5390585"/>
              <a:gd name="connsiteY11" fmla="*/ 2512828 h 4362550"/>
              <a:gd name="connsiteX12" fmla="*/ 54093 w 5390585"/>
              <a:gd name="connsiteY12" fmla="*/ 2803114 h 4362550"/>
              <a:gd name="connsiteX13" fmla="*/ 97635 w 5390585"/>
              <a:gd name="connsiteY13" fmla="*/ 2933743 h 4362550"/>
              <a:gd name="connsiteX14" fmla="*/ 1084607 w 5390585"/>
              <a:gd name="connsiteY14" fmla="*/ 4065857 h 4362550"/>
              <a:gd name="connsiteX15" fmla="*/ 2113316 w 5390585"/>
              <a:gd name="connsiteY15" fmla="*/ 4351324 h 4362550"/>
              <a:gd name="connsiteX16" fmla="*/ 3019071 w 5390585"/>
              <a:gd name="connsiteY16" fmla="*/ 4252070 h 4362550"/>
              <a:gd name="connsiteX17" fmla="*/ 3781298 w 5390585"/>
              <a:gd name="connsiteY17" fmla="*/ 4073514 h 4362550"/>
              <a:gd name="connsiteX0" fmla="*/ 3781298 w 5047021"/>
              <a:gd name="connsiteY0" fmla="*/ 4073514 h 4362550"/>
              <a:gd name="connsiteX1" fmla="*/ 4153245 w 5047021"/>
              <a:gd name="connsiteY1" fmla="*/ 3668274 h 4362550"/>
              <a:gd name="connsiteX2" fmla="*/ 4153245 w 5047021"/>
              <a:gd name="connsiteY2" fmla="*/ 3668274 h 4362550"/>
              <a:gd name="connsiteX3" fmla="*/ 4611792 w 5047021"/>
              <a:gd name="connsiteY3" fmla="*/ 3531604 h 4362550"/>
              <a:gd name="connsiteX4" fmla="*/ 4835431 w 5047021"/>
              <a:gd name="connsiteY4" fmla="*/ 2606768 h 4362550"/>
              <a:gd name="connsiteX5" fmla="*/ 5036280 w 5047021"/>
              <a:gd name="connsiteY5" fmla="*/ 2033238 h 4362550"/>
              <a:gd name="connsiteX6" fmla="*/ 4491494 w 5047021"/>
              <a:gd name="connsiteY6" fmla="*/ 874814 h 4362550"/>
              <a:gd name="connsiteX7" fmla="*/ 4055016 w 5047021"/>
              <a:gd name="connsiteY7" fmla="*/ 438335 h 4362550"/>
              <a:gd name="connsiteX8" fmla="*/ 2681178 w 5047021"/>
              <a:gd name="connsiteY8" fmla="*/ 1857 h 4362550"/>
              <a:gd name="connsiteX9" fmla="*/ 810221 w 5047021"/>
              <a:gd name="connsiteY9" fmla="*/ 331479 h 4362550"/>
              <a:gd name="connsiteX10" fmla="*/ 67041 w 5047021"/>
              <a:gd name="connsiteY10" fmla="*/ 1424257 h 4362550"/>
              <a:gd name="connsiteX11" fmla="*/ 257293 w 5047021"/>
              <a:gd name="connsiteY11" fmla="*/ 2512828 h 4362550"/>
              <a:gd name="connsiteX12" fmla="*/ 54093 w 5047021"/>
              <a:gd name="connsiteY12" fmla="*/ 2803114 h 4362550"/>
              <a:gd name="connsiteX13" fmla="*/ 97635 w 5047021"/>
              <a:gd name="connsiteY13" fmla="*/ 2933743 h 4362550"/>
              <a:gd name="connsiteX14" fmla="*/ 1084607 w 5047021"/>
              <a:gd name="connsiteY14" fmla="*/ 4065857 h 4362550"/>
              <a:gd name="connsiteX15" fmla="*/ 2113316 w 5047021"/>
              <a:gd name="connsiteY15" fmla="*/ 4351324 h 4362550"/>
              <a:gd name="connsiteX16" fmla="*/ 3019071 w 5047021"/>
              <a:gd name="connsiteY16" fmla="*/ 4252070 h 4362550"/>
              <a:gd name="connsiteX17" fmla="*/ 3781298 w 5047021"/>
              <a:gd name="connsiteY17" fmla="*/ 4073514 h 4362550"/>
              <a:gd name="connsiteX0" fmla="*/ 3781298 w 5043126"/>
              <a:gd name="connsiteY0" fmla="*/ 4073514 h 4362550"/>
              <a:gd name="connsiteX1" fmla="*/ 4153245 w 5043126"/>
              <a:gd name="connsiteY1" fmla="*/ 3668274 h 4362550"/>
              <a:gd name="connsiteX2" fmla="*/ 4153245 w 5043126"/>
              <a:gd name="connsiteY2" fmla="*/ 3668274 h 4362550"/>
              <a:gd name="connsiteX3" fmla="*/ 4611792 w 5043126"/>
              <a:gd name="connsiteY3" fmla="*/ 3531604 h 4362550"/>
              <a:gd name="connsiteX4" fmla="*/ 4786032 w 5043126"/>
              <a:gd name="connsiteY4" fmla="*/ 2588977 h 4362550"/>
              <a:gd name="connsiteX5" fmla="*/ 5036280 w 5043126"/>
              <a:gd name="connsiteY5" fmla="*/ 2033238 h 4362550"/>
              <a:gd name="connsiteX6" fmla="*/ 4491494 w 5043126"/>
              <a:gd name="connsiteY6" fmla="*/ 874814 h 4362550"/>
              <a:gd name="connsiteX7" fmla="*/ 4055016 w 5043126"/>
              <a:gd name="connsiteY7" fmla="*/ 438335 h 4362550"/>
              <a:gd name="connsiteX8" fmla="*/ 2681178 w 5043126"/>
              <a:gd name="connsiteY8" fmla="*/ 1857 h 4362550"/>
              <a:gd name="connsiteX9" fmla="*/ 810221 w 5043126"/>
              <a:gd name="connsiteY9" fmla="*/ 331479 h 4362550"/>
              <a:gd name="connsiteX10" fmla="*/ 67041 w 5043126"/>
              <a:gd name="connsiteY10" fmla="*/ 1424257 h 4362550"/>
              <a:gd name="connsiteX11" fmla="*/ 257293 w 5043126"/>
              <a:gd name="connsiteY11" fmla="*/ 2512828 h 4362550"/>
              <a:gd name="connsiteX12" fmla="*/ 54093 w 5043126"/>
              <a:gd name="connsiteY12" fmla="*/ 2803114 h 4362550"/>
              <a:gd name="connsiteX13" fmla="*/ 97635 w 5043126"/>
              <a:gd name="connsiteY13" fmla="*/ 2933743 h 4362550"/>
              <a:gd name="connsiteX14" fmla="*/ 1084607 w 5043126"/>
              <a:gd name="connsiteY14" fmla="*/ 4065857 h 4362550"/>
              <a:gd name="connsiteX15" fmla="*/ 2113316 w 5043126"/>
              <a:gd name="connsiteY15" fmla="*/ 4351324 h 4362550"/>
              <a:gd name="connsiteX16" fmla="*/ 3019071 w 5043126"/>
              <a:gd name="connsiteY16" fmla="*/ 4252070 h 4362550"/>
              <a:gd name="connsiteX17" fmla="*/ 3781298 w 5043126"/>
              <a:gd name="connsiteY17" fmla="*/ 4073514 h 4362550"/>
              <a:gd name="connsiteX0" fmla="*/ 3781298 w 5043520"/>
              <a:gd name="connsiteY0" fmla="*/ 4073514 h 4362550"/>
              <a:gd name="connsiteX1" fmla="*/ 4153245 w 5043520"/>
              <a:gd name="connsiteY1" fmla="*/ 3668274 h 4362550"/>
              <a:gd name="connsiteX2" fmla="*/ 4153245 w 5043520"/>
              <a:gd name="connsiteY2" fmla="*/ 3668274 h 4362550"/>
              <a:gd name="connsiteX3" fmla="*/ 4521227 w 5043520"/>
              <a:gd name="connsiteY3" fmla="*/ 3531604 h 4362550"/>
              <a:gd name="connsiteX4" fmla="*/ 4786032 w 5043520"/>
              <a:gd name="connsiteY4" fmla="*/ 2588977 h 4362550"/>
              <a:gd name="connsiteX5" fmla="*/ 5036280 w 5043520"/>
              <a:gd name="connsiteY5" fmla="*/ 2033238 h 4362550"/>
              <a:gd name="connsiteX6" fmla="*/ 4491494 w 5043520"/>
              <a:gd name="connsiteY6" fmla="*/ 874814 h 4362550"/>
              <a:gd name="connsiteX7" fmla="*/ 4055016 w 5043520"/>
              <a:gd name="connsiteY7" fmla="*/ 438335 h 4362550"/>
              <a:gd name="connsiteX8" fmla="*/ 2681178 w 5043520"/>
              <a:gd name="connsiteY8" fmla="*/ 1857 h 4362550"/>
              <a:gd name="connsiteX9" fmla="*/ 810221 w 5043520"/>
              <a:gd name="connsiteY9" fmla="*/ 331479 h 4362550"/>
              <a:gd name="connsiteX10" fmla="*/ 67041 w 5043520"/>
              <a:gd name="connsiteY10" fmla="*/ 1424257 h 4362550"/>
              <a:gd name="connsiteX11" fmla="*/ 257293 w 5043520"/>
              <a:gd name="connsiteY11" fmla="*/ 2512828 h 4362550"/>
              <a:gd name="connsiteX12" fmla="*/ 54093 w 5043520"/>
              <a:gd name="connsiteY12" fmla="*/ 2803114 h 4362550"/>
              <a:gd name="connsiteX13" fmla="*/ 97635 w 5043520"/>
              <a:gd name="connsiteY13" fmla="*/ 2933743 h 4362550"/>
              <a:gd name="connsiteX14" fmla="*/ 1084607 w 5043520"/>
              <a:gd name="connsiteY14" fmla="*/ 4065857 h 4362550"/>
              <a:gd name="connsiteX15" fmla="*/ 2113316 w 5043520"/>
              <a:gd name="connsiteY15" fmla="*/ 4351324 h 4362550"/>
              <a:gd name="connsiteX16" fmla="*/ 3019071 w 5043520"/>
              <a:gd name="connsiteY16" fmla="*/ 4252070 h 4362550"/>
              <a:gd name="connsiteX17" fmla="*/ 3781298 w 5043520"/>
              <a:gd name="connsiteY17" fmla="*/ 4073514 h 43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3520" h="4362550">
                <a:moveTo>
                  <a:pt x="3781298" y="4073514"/>
                </a:moveTo>
                <a:cubicBezTo>
                  <a:pt x="3970327" y="3976215"/>
                  <a:pt x="3917577" y="3703090"/>
                  <a:pt x="4153245" y="3668274"/>
                </a:cubicBezTo>
                <a:lnTo>
                  <a:pt x="4153245" y="3668274"/>
                </a:lnTo>
                <a:cubicBezTo>
                  <a:pt x="4190698" y="3610077"/>
                  <a:pt x="4415763" y="3711487"/>
                  <a:pt x="4521227" y="3531604"/>
                </a:cubicBezTo>
                <a:cubicBezTo>
                  <a:pt x="4626692" y="3351721"/>
                  <a:pt x="4700190" y="2838705"/>
                  <a:pt x="4786032" y="2588977"/>
                </a:cubicBezTo>
                <a:cubicBezTo>
                  <a:pt x="4871874" y="2339249"/>
                  <a:pt x="5085370" y="2318932"/>
                  <a:pt x="5036280" y="2033238"/>
                </a:cubicBezTo>
                <a:cubicBezTo>
                  <a:pt x="4987190" y="1747544"/>
                  <a:pt x="4644813" y="1633917"/>
                  <a:pt x="4491494" y="874814"/>
                </a:cubicBezTo>
                <a:cubicBezTo>
                  <a:pt x="4408571" y="598378"/>
                  <a:pt x="4356735" y="583828"/>
                  <a:pt x="4055016" y="438335"/>
                </a:cubicBezTo>
                <a:cubicBezTo>
                  <a:pt x="3753297" y="292842"/>
                  <a:pt x="3221977" y="19666"/>
                  <a:pt x="2681178" y="1857"/>
                </a:cubicBezTo>
                <a:cubicBezTo>
                  <a:pt x="2140379" y="-15952"/>
                  <a:pt x="1245910" y="94412"/>
                  <a:pt x="810221" y="331479"/>
                </a:cubicBezTo>
                <a:cubicBezTo>
                  <a:pt x="374532" y="568546"/>
                  <a:pt x="159196" y="1060699"/>
                  <a:pt x="67041" y="1424257"/>
                </a:cubicBezTo>
                <a:cubicBezTo>
                  <a:pt x="-25114" y="1787815"/>
                  <a:pt x="259451" y="2283019"/>
                  <a:pt x="257293" y="2512828"/>
                </a:cubicBezTo>
                <a:cubicBezTo>
                  <a:pt x="255135" y="2742638"/>
                  <a:pt x="80703" y="2732962"/>
                  <a:pt x="54093" y="2803114"/>
                </a:cubicBezTo>
                <a:cubicBezTo>
                  <a:pt x="27483" y="2873267"/>
                  <a:pt x="-74117" y="2723286"/>
                  <a:pt x="97635" y="2933743"/>
                </a:cubicBezTo>
                <a:cubicBezTo>
                  <a:pt x="269387" y="3144200"/>
                  <a:pt x="748660" y="3829594"/>
                  <a:pt x="1084607" y="4065857"/>
                </a:cubicBezTo>
                <a:cubicBezTo>
                  <a:pt x="1420554" y="4302120"/>
                  <a:pt x="1905278" y="4397286"/>
                  <a:pt x="2113316" y="4351324"/>
                </a:cubicBezTo>
                <a:cubicBezTo>
                  <a:pt x="2321354" y="4305362"/>
                  <a:pt x="2741074" y="4298372"/>
                  <a:pt x="3019071" y="4252070"/>
                </a:cubicBezTo>
                <a:cubicBezTo>
                  <a:pt x="3297068" y="4205768"/>
                  <a:pt x="3592269" y="4170813"/>
                  <a:pt x="3781298" y="4073514"/>
                </a:cubicBezTo>
                <a:close/>
              </a:path>
            </a:pathLst>
          </a:custGeom>
          <a:solidFill>
            <a:srgbClr val="FFFFFF">
              <a:lumMod val="95000"/>
            </a:srgbClr>
          </a:solidFill>
          <a:ln w="6350" cap="flat" cmpd="sng" algn="ctr">
            <a:solidFill>
              <a:srgbClr val="000000"/>
            </a:solidFill>
            <a:prstDash val="solid"/>
          </a:ln>
          <a:effectLst/>
        </p:spPr>
        <p:txBody>
          <a:bodyPr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833" name="フリーフォーム 27"/>
          <p:cNvSpPr/>
          <p:nvPr/>
        </p:nvSpPr>
        <p:spPr>
          <a:xfrm>
            <a:off x="3122271" y="2529773"/>
            <a:ext cx="2758399" cy="2165585"/>
          </a:xfrm>
          <a:custGeom>
            <a:avLst/>
            <a:gdLst>
              <a:gd name="connsiteX0" fmla="*/ 2813352 w 7087809"/>
              <a:gd name="connsiteY0" fmla="*/ 3875314 h 4240590"/>
              <a:gd name="connsiteX1" fmla="*/ 4279295 w 7087809"/>
              <a:gd name="connsiteY1" fmla="*/ 3759200 h 4240590"/>
              <a:gd name="connsiteX2" fmla="*/ 6253238 w 7087809"/>
              <a:gd name="connsiteY2" fmla="*/ 3265714 h 4240590"/>
              <a:gd name="connsiteX3" fmla="*/ 6964438 w 7087809"/>
              <a:gd name="connsiteY3" fmla="*/ 2830286 h 4240590"/>
              <a:gd name="connsiteX4" fmla="*/ 6993467 w 7087809"/>
              <a:gd name="connsiteY4" fmla="*/ 2452914 h 4240590"/>
              <a:gd name="connsiteX5" fmla="*/ 6529010 w 7087809"/>
              <a:gd name="connsiteY5" fmla="*/ 1944914 h 4240590"/>
              <a:gd name="connsiteX6" fmla="*/ 5367867 w 7087809"/>
              <a:gd name="connsiteY6" fmla="*/ 1248229 h 4240590"/>
              <a:gd name="connsiteX7" fmla="*/ 3945467 w 7087809"/>
              <a:gd name="connsiteY7" fmla="*/ 667657 h 4240590"/>
              <a:gd name="connsiteX8" fmla="*/ 2755295 w 7087809"/>
              <a:gd name="connsiteY8" fmla="*/ 0 h 4240590"/>
              <a:gd name="connsiteX9" fmla="*/ 781352 w 7087809"/>
              <a:gd name="connsiteY9" fmla="*/ 667657 h 4240590"/>
              <a:gd name="connsiteX10" fmla="*/ 113695 w 7087809"/>
              <a:gd name="connsiteY10" fmla="*/ 1422400 h 4240590"/>
              <a:gd name="connsiteX11" fmla="*/ 331410 w 7087809"/>
              <a:gd name="connsiteY11" fmla="*/ 2510971 h 4240590"/>
              <a:gd name="connsiteX12" fmla="*/ 128210 w 7087809"/>
              <a:gd name="connsiteY12" fmla="*/ 2801257 h 4240590"/>
              <a:gd name="connsiteX13" fmla="*/ 171752 w 7087809"/>
              <a:gd name="connsiteY13" fmla="*/ 2931886 h 4240590"/>
              <a:gd name="connsiteX14" fmla="*/ 1158724 w 7087809"/>
              <a:gd name="connsiteY14" fmla="*/ 4064000 h 4240590"/>
              <a:gd name="connsiteX15" fmla="*/ 2174724 w 7087809"/>
              <a:gd name="connsiteY15" fmla="*/ 3991429 h 4240590"/>
              <a:gd name="connsiteX16" fmla="*/ 2406952 w 7087809"/>
              <a:gd name="connsiteY16" fmla="*/ 3788229 h 4240590"/>
              <a:gd name="connsiteX17" fmla="*/ 2813352 w 7087809"/>
              <a:gd name="connsiteY17" fmla="*/ 3875314 h 4240590"/>
              <a:gd name="connsiteX0" fmla="*/ 2813352 w 7249341"/>
              <a:gd name="connsiteY0" fmla="*/ 3875314 h 4240590"/>
              <a:gd name="connsiteX1" fmla="*/ 4279295 w 7249341"/>
              <a:gd name="connsiteY1" fmla="*/ 3759200 h 4240590"/>
              <a:gd name="connsiteX2" fmla="*/ 6253238 w 7249341"/>
              <a:gd name="connsiteY2" fmla="*/ 3265714 h 4240590"/>
              <a:gd name="connsiteX3" fmla="*/ 6964438 w 7249341"/>
              <a:gd name="connsiteY3" fmla="*/ 2830286 h 4240590"/>
              <a:gd name="connsiteX4" fmla="*/ 6993467 w 7249341"/>
              <a:gd name="connsiteY4" fmla="*/ 2452914 h 4240590"/>
              <a:gd name="connsiteX5" fmla="*/ 5429192 w 7249341"/>
              <a:gd name="connsiteY5" fmla="*/ 2023087 h 4240590"/>
              <a:gd name="connsiteX6" fmla="*/ 5367867 w 7249341"/>
              <a:gd name="connsiteY6" fmla="*/ 1248229 h 4240590"/>
              <a:gd name="connsiteX7" fmla="*/ 3945467 w 7249341"/>
              <a:gd name="connsiteY7" fmla="*/ 667657 h 4240590"/>
              <a:gd name="connsiteX8" fmla="*/ 2755295 w 7249341"/>
              <a:gd name="connsiteY8" fmla="*/ 0 h 4240590"/>
              <a:gd name="connsiteX9" fmla="*/ 781352 w 7249341"/>
              <a:gd name="connsiteY9" fmla="*/ 667657 h 4240590"/>
              <a:gd name="connsiteX10" fmla="*/ 113695 w 7249341"/>
              <a:gd name="connsiteY10" fmla="*/ 1422400 h 4240590"/>
              <a:gd name="connsiteX11" fmla="*/ 331410 w 7249341"/>
              <a:gd name="connsiteY11" fmla="*/ 2510971 h 4240590"/>
              <a:gd name="connsiteX12" fmla="*/ 128210 w 7249341"/>
              <a:gd name="connsiteY12" fmla="*/ 2801257 h 4240590"/>
              <a:gd name="connsiteX13" fmla="*/ 171752 w 7249341"/>
              <a:gd name="connsiteY13" fmla="*/ 2931886 h 4240590"/>
              <a:gd name="connsiteX14" fmla="*/ 1158724 w 7249341"/>
              <a:gd name="connsiteY14" fmla="*/ 4064000 h 4240590"/>
              <a:gd name="connsiteX15" fmla="*/ 2174724 w 7249341"/>
              <a:gd name="connsiteY15" fmla="*/ 3991429 h 4240590"/>
              <a:gd name="connsiteX16" fmla="*/ 2406952 w 7249341"/>
              <a:gd name="connsiteY16" fmla="*/ 3788229 h 4240590"/>
              <a:gd name="connsiteX17" fmla="*/ 2813352 w 7249341"/>
              <a:gd name="connsiteY17" fmla="*/ 3875314 h 4240590"/>
              <a:gd name="connsiteX0" fmla="*/ 2813352 w 7101779"/>
              <a:gd name="connsiteY0" fmla="*/ 3875314 h 4240590"/>
              <a:gd name="connsiteX1" fmla="*/ 4279295 w 7101779"/>
              <a:gd name="connsiteY1" fmla="*/ 3759200 h 4240590"/>
              <a:gd name="connsiteX2" fmla="*/ 6253238 w 7101779"/>
              <a:gd name="connsiteY2" fmla="*/ 3265714 h 4240590"/>
              <a:gd name="connsiteX3" fmla="*/ 6964438 w 7101779"/>
              <a:gd name="connsiteY3" fmla="*/ 2830286 h 4240590"/>
              <a:gd name="connsiteX4" fmla="*/ 5429192 w 7101779"/>
              <a:gd name="connsiteY4" fmla="*/ 2459565 h 4240590"/>
              <a:gd name="connsiteX5" fmla="*/ 5429192 w 7101779"/>
              <a:gd name="connsiteY5" fmla="*/ 2023087 h 4240590"/>
              <a:gd name="connsiteX6" fmla="*/ 5367867 w 7101779"/>
              <a:gd name="connsiteY6" fmla="*/ 1248229 h 4240590"/>
              <a:gd name="connsiteX7" fmla="*/ 3945467 w 7101779"/>
              <a:gd name="connsiteY7" fmla="*/ 667657 h 4240590"/>
              <a:gd name="connsiteX8" fmla="*/ 2755295 w 7101779"/>
              <a:gd name="connsiteY8" fmla="*/ 0 h 4240590"/>
              <a:gd name="connsiteX9" fmla="*/ 781352 w 7101779"/>
              <a:gd name="connsiteY9" fmla="*/ 667657 h 4240590"/>
              <a:gd name="connsiteX10" fmla="*/ 113695 w 7101779"/>
              <a:gd name="connsiteY10" fmla="*/ 1422400 h 4240590"/>
              <a:gd name="connsiteX11" fmla="*/ 331410 w 7101779"/>
              <a:gd name="connsiteY11" fmla="*/ 2510971 h 4240590"/>
              <a:gd name="connsiteX12" fmla="*/ 128210 w 7101779"/>
              <a:gd name="connsiteY12" fmla="*/ 2801257 h 4240590"/>
              <a:gd name="connsiteX13" fmla="*/ 171752 w 7101779"/>
              <a:gd name="connsiteY13" fmla="*/ 2931886 h 4240590"/>
              <a:gd name="connsiteX14" fmla="*/ 1158724 w 7101779"/>
              <a:gd name="connsiteY14" fmla="*/ 4064000 h 4240590"/>
              <a:gd name="connsiteX15" fmla="*/ 2174724 w 7101779"/>
              <a:gd name="connsiteY15" fmla="*/ 3991429 h 4240590"/>
              <a:gd name="connsiteX16" fmla="*/ 2406952 w 7101779"/>
              <a:gd name="connsiteY16" fmla="*/ 3788229 h 4240590"/>
              <a:gd name="connsiteX17" fmla="*/ 2813352 w 7101779"/>
              <a:gd name="connsiteY17" fmla="*/ 3875314 h 4240590"/>
              <a:gd name="connsiteX0" fmla="*/ 2813352 w 6401239"/>
              <a:gd name="connsiteY0" fmla="*/ 3875314 h 4240590"/>
              <a:gd name="connsiteX1" fmla="*/ 4279295 w 6401239"/>
              <a:gd name="connsiteY1" fmla="*/ 3759200 h 4240590"/>
              <a:gd name="connsiteX2" fmla="*/ 6253238 w 6401239"/>
              <a:gd name="connsiteY2" fmla="*/ 3265714 h 4240590"/>
              <a:gd name="connsiteX3" fmla="*/ 5167304 w 6401239"/>
              <a:gd name="connsiteY3" fmla="*/ 3332522 h 4240590"/>
              <a:gd name="connsiteX4" fmla="*/ 5429192 w 6401239"/>
              <a:gd name="connsiteY4" fmla="*/ 2459565 h 4240590"/>
              <a:gd name="connsiteX5" fmla="*/ 5429192 w 6401239"/>
              <a:gd name="connsiteY5" fmla="*/ 2023087 h 4240590"/>
              <a:gd name="connsiteX6" fmla="*/ 5367867 w 6401239"/>
              <a:gd name="connsiteY6" fmla="*/ 1248229 h 4240590"/>
              <a:gd name="connsiteX7" fmla="*/ 3945467 w 6401239"/>
              <a:gd name="connsiteY7" fmla="*/ 667657 h 4240590"/>
              <a:gd name="connsiteX8" fmla="*/ 2755295 w 6401239"/>
              <a:gd name="connsiteY8" fmla="*/ 0 h 4240590"/>
              <a:gd name="connsiteX9" fmla="*/ 781352 w 6401239"/>
              <a:gd name="connsiteY9" fmla="*/ 667657 h 4240590"/>
              <a:gd name="connsiteX10" fmla="*/ 113695 w 6401239"/>
              <a:gd name="connsiteY10" fmla="*/ 1422400 h 4240590"/>
              <a:gd name="connsiteX11" fmla="*/ 331410 w 6401239"/>
              <a:gd name="connsiteY11" fmla="*/ 2510971 h 4240590"/>
              <a:gd name="connsiteX12" fmla="*/ 128210 w 6401239"/>
              <a:gd name="connsiteY12" fmla="*/ 2801257 h 4240590"/>
              <a:gd name="connsiteX13" fmla="*/ 171752 w 6401239"/>
              <a:gd name="connsiteY13" fmla="*/ 2931886 h 4240590"/>
              <a:gd name="connsiteX14" fmla="*/ 1158724 w 6401239"/>
              <a:gd name="connsiteY14" fmla="*/ 4064000 h 4240590"/>
              <a:gd name="connsiteX15" fmla="*/ 2174724 w 6401239"/>
              <a:gd name="connsiteY15" fmla="*/ 3991429 h 4240590"/>
              <a:gd name="connsiteX16" fmla="*/ 2406952 w 6401239"/>
              <a:gd name="connsiteY16" fmla="*/ 3788229 h 4240590"/>
              <a:gd name="connsiteX17" fmla="*/ 2813352 w 6401239"/>
              <a:gd name="connsiteY17" fmla="*/ 3875314 h 4240590"/>
              <a:gd name="connsiteX0" fmla="*/ 2813352 w 5615155"/>
              <a:gd name="connsiteY0" fmla="*/ 3875314 h 4240590"/>
              <a:gd name="connsiteX1" fmla="*/ 4279295 w 5615155"/>
              <a:gd name="connsiteY1" fmla="*/ 3759200 h 4240590"/>
              <a:gd name="connsiteX2" fmla="*/ 4381644 w 5615155"/>
              <a:gd name="connsiteY2" fmla="*/ 3769000 h 4240590"/>
              <a:gd name="connsiteX3" fmla="*/ 5167304 w 5615155"/>
              <a:gd name="connsiteY3" fmla="*/ 3332522 h 4240590"/>
              <a:gd name="connsiteX4" fmla="*/ 5429192 w 5615155"/>
              <a:gd name="connsiteY4" fmla="*/ 2459565 h 4240590"/>
              <a:gd name="connsiteX5" fmla="*/ 5429192 w 5615155"/>
              <a:gd name="connsiteY5" fmla="*/ 2023087 h 4240590"/>
              <a:gd name="connsiteX6" fmla="*/ 5367867 w 5615155"/>
              <a:gd name="connsiteY6" fmla="*/ 1248229 h 4240590"/>
              <a:gd name="connsiteX7" fmla="*/ 3945467 w 5615155"/>
              <a:gd name="connsiteY7" fmla="*/ 667657 h 4240590"/>
              <a:gd name="connsiteX8" fmla="*/ 2755295 w 5615155"/>
              <a:gd name="connsiteY8" fmla="*/ 0 h 4240590"/>
              <a:gd name="connsiteX9" fmla="*/ 781352 w 5615155"/>
              <a:gd name="connsiteY9" fmla="*/ 667657 h 4240590"/>
              <a:gd name="connsiteX10" fmla="*/ 113695 w 5615155"/>
              <a:gd name="connsiteY10" fmla="*/ 1422400 h 4240590"/>
              <a:gd name="connsiteX11" fmla="*/ 331410 w 5615155"/>
              <a:gd name="connsiteY11" fmla="*/ 2510971 h 4240590"/>
              <a:gd name="connsiteX12" fmla="*/ 128210 w 5615155"/>
              <a:gd name="connsiteY12" fmla="*/ 2801257 h 4240590"/>
              <a:gd name="connsiteX13" fmla="*/ 171752 w 5615155"/>
              <a:gd name="connsiteY13" fmla="*/ 2931886 h 4240590"/>
              <a:gd name="connsiteX14" fmla="*/ 1158724 w 5615155"/>
              <a:gd name="connsiteY14" fmla="*/ 4064000 h 4240590"/>
              <a:gd name="connsiteX15" fmla="*/ 2174724 w 5615155"/>
              <a:gd name="connsiteY15" fmla="*/ 3991429 h 4240590"/>
              <a:gd name="connsiteX16" fmla="*/ 2406952 w 5615155"/>
              <a:gd name="connsiteY16" fmla="*/ 3788229 h 4240590"/>
              <a:gd name="connsiteX17" fmla="*/ 2813352 w 5615155"/>
              <a:gd name="connsiteY17" fmla="*/ 3875314 h 4240590"/>
              <a:gd name="connsiteX0" fmla="*/ 2813352 w 5597795"/>
              <a:gd name="connsiteY0" fmla="*/ 3875314 h 4240590"/>
              <a:gd name="connsiteX1" fmla="*/ 4279295 w 5597795"/>
              <a:gd name="connsiteY1" fmla="*/ 3759200 h 4240590"/>
              <a:gd name="connsiteX2" fmla="*/ 4381644 w 5597795"/>
              <a:gd name="connsiteY2" fmla="*/ 3769000 h 4240590"/>
              <a:gd name="connsiteX3" fmla="*/ 5167304 w 5597795"/>
              <a:gd name="connsiteY3" fmla="*/ 3332522 h 4240590"/>
              <a:gd name="connsiteX4" fmla="*/ 5429192 w 5597795"/>
              <a:gd name="connsiteY4" fmla="*/ 2459565 h 4240590"/>
              <a:gd name="connsiteX5" fmla="*/ 5325034 w 5597795"/>
              <a:gd name="connsiteY5" fmla="*/ 2007800 h 4240590"/>
              <a:gd name="connsiteX6" fmla="*/ 5367867 w 5597795"/>
              <a:gd name="connsiteY6" fmla="*/ 1248229 h 4240590"/>
              <a:gd name="connsiteX7" fmla="*/ 3945467 w 5597795"/>
              <a:gd name="connsiteY7" fmla="*/ 667657 h 4240590"/>
              <a:gd name="connsiteX8" fmla="*/ 2755295 w 5597795"/>
              <a:gd name="connsiteY8" fmla="*/ 0 h 4240590"/>
              <a:gd name="connsiteX9" fmla="*/ 781352 w 5597795"/>
              <a:gd name="connsiteY9" fmla="*/ 667657 h 4240590"/>
              <a:gd name="connsiteX10" fmla="*/ 113695 w 5597795"/>
              <a:gd name="connsiteY10" fmla="*/ 1422400 h 4240590"/>
              <a:gd name="connsiteX11" fmla="*/ 331410 w 5597795"/>
              <a:gd name="connsiteY11" fmla="*/ 2510971 h 4240590"/>
              <a:gd name="connsiteX12" fmla="*/ 128210 w 5597795"/>
              <a:gd name="connsiteY12" fmla="*/ 2801257 h 4240590"/>
              <a:gd name="connsiteX13" fmla="*/ 171752 w 5597795"/>
              <a:gd name="connsiteY13" fmla="*/ 2931886 h 4240590"/>
              <a:gd name="connsiteX14" fmla="*/ 1158724 w 5597795"/>
              <a:gd name="connsiteY14" fmla="*/ 4064000 h 4240590"/>
              <a:gd name="connsiteX15" fmla="*/ 2174724 w 5597795"/>
              <a:gd name="connsiteY15" fmla="*/ 3991429 h 4240590"/>
              <a:gd name="connsiteX16" fmla="*/ 2406952 w 5597795"/>
              <a:gd name="connsiteY16" fmla="*/ 3788229 h 4240590"/>
              <a:gd name="connsiteX17" fmla="*/ 2813352 w 5597795"/>
              <a:gd name="connsiteY17" fmla="*/ 3875314 h 4240590"/>
              <a:gd name="connsiteX0" fmla="*/ 2813352 w 5458789"/>
              <a:gd name="connsiteY0" fmla="*/ 3875314 h 4240590"/>
              <a:gd name="connsiteX1" fmla="*/ 4279295 w 5458789"/>
              <a:gd name="connsiteY1" fmla="*/ 3759200 h 4240590"/>
              <a:gd name="connsiteX2" fmla="*/ 4381644 w 5458789"/>
              <a:gd name="connsiteY2" fmla="*/ 3769000 h 4240590"/>
              <a:gd name="connsiteX3" fmla="*/ 5167304 w 5458789"/>
              <a:gd name="connsiteY3" fmla="*/ 3332522 h 4240590"/>
              <a:gd name="connsiteX4" fmla="*/ 5429192 w 5458789"/>
              <a:gd name="connsiteY4" fmla="*/ 2459565 h 4240590"/>
              <a:gd name="connsiteX5" fmla="*/ 5325034 w 5458789"/>
              <a:gd name="connsiteY5" fmla="*/ 2007800 h 4240590"/>
              <a:gd name="connsiteX6" fmla="*/ 4626669 w 5458789"/>
              <a:gd name="connsiteY6" fmla="*/ 1484026 h 4240590"/>
              <a:gd name="connsiteX7" fmla="*/ 3945467 w 5458789"/>
              <a:gd name="connsiteY7" fmla="*/ 667657 h 4240590"/>
              <a:gd name="connsiteX8" fmla="*/ 2755295 w 5458789"/>
              <a:gd name="connsiteY8" fmla="*/ 0 h 4240590"/>
              <a:gd name="connsiteX9" fmla="*/ 781352 w 5458789"/>
              <a:gd name="connsiteY9" fmla="*/ 667657 h 4240590"/>
              <a:gd name="connsiteX10" fmla="*/ 113695 w 5458789"/>
              <a:gd name="connsiteY10" fmla="*/ 1422400 h 4240590"/>
              <a:gd name="connsiteX11" fmla="*/ 331410 w 5458789"/>
              <a:gd name="connsiteY11" fmla="*/ 2510971 h 4240590"/>
              <a:gd name="connsiteX12" fmla="*/ 128210 w 5458789"/>
              <a:gd name="connsiteY12" fmla="*/ 2801257 h 4240590"/>
              <a:gd name="connsiteX13" fmla="*/ 171752 w 5458789"/>
              <a:gd name="connsiteY13" fmla="*/ 2931886 h 4240590"/>
              <a:gd name="connsiteX14" fmla="*/ 1158724 w 5458789"/>
              <a:gd name="connsiteY14" fmla="*/ 4064000 h 4240590"/>
              <a:gd name="connsiteX15" fmla="*/ 2174724 w 5458789"/>
              <a:gd name="connsiteY15" fmla="*/ 3991429 h 4240590"/>
              <a:gd name="connsiteX16" fmla="*/ 2406952 w 5458789"/>
              <a:gd name="connsiteY16" fmla="*/ 3788229 h 4240590"/>
              <a:gd name="connsiteX17" fmla="*/ 2813352 w 5458789"/>
              <a:gd name="connsiteY17" fmla="*/ 3875314 h 4240590"/>
              <a:gd name="connsiteX0" fmla="*/ 2813352 w 5519298"/>
              <a:gd name="connsiteY0" fmla="*/ 3875314 h 4240590"/>
              <a:gd name="connsiteX1" fmla="*/ 4279295 w 5519298"/>
              <a:gd name="connsiteY1" fmla="*/ 3759200 h 4240590"/>
              <a:gd name="connsiteX2" fmla="*/ 4381644 w 5519298"/>
              <a:gd name="connsiteY2" fmla="*/ 3769000 h 4240590"/>
              <a:gd name="connsiteX3" fmla="*/ 5167304 w 5519298"/>
              <a:gd name="connsiteY3" fmla="*/ 3332522 h 4240590"/>
              <a:gd name="connsiteX4" fmla="*/ 5429192 w 5519298"/>
              <a:gd name="connsiteY4" fmla="*/ 2459565 h 4240590"/>
              <a:gd name="connsiteX5" fmla="*/ 4626670 w 5519298"/>
              <a:gd name="connsiteY5" fmla="*/ 2095095 h 4240590"/>
              <a:gd name="connsiteX6" fmla="*/ 4626669 w 5519298"/>
              <a:gd name="connsiteY6" fmla="*/ 1484026 h 4240590"/>
              <a:gd name="connsiteX7" fmla="*/ 3945467 w 5519298"/>
              <a:gd name="connsiteY7" fmla="*/ 667657 h 4240590"/>
              <a:gd name="connsiteX8" fmla="*/ 2755295 w 5519298"/>
              <a:gd name="connsiteY8" fmla="*/ 0 h 4240590"/>
              <a:gd name="connsiteX9" fmla="*/ 781352 w 5519298"/>
              <a:gd name="connsiteY9" fmla="*/ 667657 h 4240590"/>
              <a:gd name="connsiteX10" fmla="*/ 113695 w 5519298"/>
              <a:gd name="connsiteY10" fmla="*/ 1422400 h 4240590"/>
              <a:gd name="connsiteX11" fmla="*/ 331410 w 5519298"/>
              <a:gd name="connsiteY11" fmla="*/ 2510971 h 4240590"/>
              <a:gd name="connsiteX12" fmla="*/ 128210 w 5519298"/>
              <a:gd name="connsiteY12" fmla="*/ 2801257 h 4240590"/>
              <a:gd name="connsiteX13" fmla="*/ 171752 w 5519298"/>
              <a:gd name="connsiteY13" fmla="*/ 2931886 h 4240590"/>
              <a:gd name="connsiteX14" fmla="*/ 1158724 w 5519298"/>
              <a:gd name="connsiteY14" fmla="*/ 4064000 h 4240590"/>
              <a:gd name="connsiteX15" fmla="*/ 2174724 w 5519298"/>
              <a:gd name="connsiteY15" fmla="*/ 3991429 h 4240590"/>
              <a:gd name="connsiteX16" fmla="*/ 2406952 w 5519298"/>
              <a:gd name="connsiteY16" fmla="*/ 3788229 h 4240590"/>
              <a:gd name="connsiteX17" fmla="*/ 2813352 w 5519298"/>
              <a:gd name="connsiteY17" fmla="*/ 3875314 h 4240590"/>
              <a:gd name="connsiteX0" fmla="*/ 2813352 w 5208142"/>
              <a:gd name="connsiteY0" fmla="*/ 3875314 h 4240590"/>
              <a:gd name="connsiteX1" fmla="*/ 4279295 w 5208142"/>
              <a:gd name="connsiteY1" fmla="*/ 3759200 h 4240590"/>
              <a:gd name="connsiteX2" fmla="*/ 4381644 w 5208142"/>
              <a:gd name="connsiteY2" fmla="*/ 3769000 h 4240590"/>
              <a:gd name="connsiteX3" fmla="*/ 5167304 w 5208142"/>
              <a:gd name="connsiteY3" fmla="*/ 3332522 h 4240590"/>
              <a:gd name="connsiteX4" fmla="*/ 4626671 w 5208142"/>
              <a:gd name="connsiteY4" fmla="*/ 2618869 h 4240590"/>
              <a:gd name="connsiteX5" fmla="*/ 4626670 w 5208142"/>
              <a:gd name="connsiteY5" fmla="*/ 2095095 h 4240590"/>
              <a:gd name="connsiteX6" fmla="*/ 4626669 w 5208142"/>
              <a:gd name="connsiteY6" fmla="*/ 1484026 h 4240590"/>
              <a:gd name="connsiteX7" fmla="*/ 3945467 w 5208142"/>
              <a:gd name="connsiteY7" fmla="*/ 667657 h 4240590"/>
              <a:gd name="connsiteX8" fmla="*/ 2755295 w 5208142"/>
              <a:gd name="connsiteY8" fmla="*/ 0 h 4240590"/>
              <a:gd name="connsiteX9" fmla="*/ 781352 w 5208142"/>
              <a:gd name="connsiteY9" fmla="*/ 667657 h 4240590"/>
              <a:gd name="connsiteX10" fmla="*/ 113695 w 5208142"/>
              <a:gd name="connsiteY10" fmla="*/ 1422400 h 4240590"/>
              <a:gd name="connsiteX11" fmla="*/ 331410 w 5208142"/>
              <a:gd name="connsiteY11" fmla="*/ 2510971 h 4240590"/>
              <a:gd name="connsiteX12" fmla="*/ 128210 w 5208142"/>
              <a:gd name="connsiteY12" fmla="*/ 2801257 h 4240590"/>
              <a:gd name="connsiteX13" fmla="*/ 171752 w 5208142"/>
              <a:gd name="connsiteY13" fmla="*/ 2931886 h 4240590"/>
              <a:gd name="connsiteX14" fmla="*/ 1158724 w 5208142"/>
              <a:gd name="connsiteY14" fmla="*/ 4064000 h 4240590"/>
              <a:gd name="connsiteX15" fmla="*/ 2174724 w 5208142"/>
              <a:gd name="connsiteY15" fmla="*/ 3991429 h 4240590"/>
              <a:gd name="connsiteX16" fmla="*/ 2406952 w 5208142"/>
              <a:gd name="connsiteY16" fmla="*/ 3788229 h 4240590"/>
              <a:gd name="connsiteX17" fmla="*/ 2813352 w 5208142"/>
              <a:gd name="connsiteY17" fmla="*/ 3875314 h 4240590"/>
              <a:gd name="connsiteX0" fmla="*/ 2813352 w 4740203"/>
              <a:gd name="connsiteY0" fmla="*/ 3875314 h 4240590"/>
              <a:gd name="connsiteX1" fmla="*/ 4279295 w 4740203"/>
              <a:gd name="connsiteY1" fmla="*/ 3759200 h 4240590"/>
              <a:gd name="connsiteX2" fmla="*/ 4381644 w 4740203"/>
              <a:gd name="connsiteY2" fmla="*/ 3769000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40203"/>
              <a:gd name="connsiteY0" fmla="*/ 3875314 h 4240590"/>
              <a:gd name="connsiteX1" fmla="*/ 4279295 w 4740203"/>
              <a:gd name="connsiteY1" fmla="*/ 3759200 h 4240590"/>
              <a:gd name="connsiteX2" fmla="*/ 4277489 w 4740203"/>
              <a:gd name="connsiteY2" fmla="*/ 3753713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09592"/>
              <a:gd name="connsiteY0" fmla="*/ 3913843 h 4279119"/>
              <a:gd name="connsiteX1" fmla="*/ 4279295 w 4709592"/>
              <a:gd name="connsiteY1" fmla="*/ 3797729 h 4279119"/>
              <a:gd name="connsiteX2" fmla="*/ 4277489 w 4709592"/>
              <a:gd name="connsiteY2" fmla="*/ 3792242 h 4279119"/>
              <a:gd name="connsiteX3" fmla="*/ 4452080 w 4709592"/>
              <a:gd name="connsiteY3" fmla="*/ 3355763 h 4279119"/>
              <a:gd name="connsiteX4" fmla="*/ 4626671 w 4709592"/>
              <a:gd name="connsiteY4" fmla="*/ 2657398 h 4279119"/>
              <a:gd name="connsiteX5" fmla="*/ 4626670 w 4709592"/>
              <a:gd name="connsiteY5" fmla="*/ 2133624 h 4279119"/>
              <a:gd name="connsiteX6" fmla="*/ 4626669 w 4709592"/>
              <a:gd name="connsiteY6" fmla="*/ 1522555 h 4279119"/>
              <a:gd name="connsiteX7" fmla="*/ 4129133 w 4709592"/>
              <a:gd name="connsiteY7" fmla="*/ 475007 h 4279119"/>
              <a:gd name="connsiteX8" fmla="*/ 2755295 w 4709592"/>
              <a:gd name="connsiteY8" fmla="*/ 38529 h 4279119"/>
              <a:gd name="connsiteX9" fmla="*/ 781352 w 4709592"/>
              <a:gd name="connsiteY9" fmla="*/ 706186 h 4279119"/>
              <a:gd name="connsiteX10" fmla="*/ 113695 w 4709592"/>
              <a:gd name="connsiteY10" fmla="*/ 1460929 h 4279119"/>
              <a:gd name="connsiteX11" fmla="*/ 331410 w 4709592"/>
              <a:gd name="connsiteY11" fmla="*/ 2549500 h 4279119"/>
              <a:gd name="connsiteX12" fmla="*/ 128210 w 4709592"/>
              <a:gd name="connsiteY12" fmla="*/ 2839786 h 4279119"/>
              <a:gd name="connsiteX13" fmla="*/ 171752 w 4709592"/>
              <a:gd name="connsiteY13" fmla="*/ 2970415 h 4279119"/>
              <a:gd name="connsiteX14" fmla="*/ 1158724 w 4709592"/>
              <a:gd name="connsiteY14" fmla="*/ 4102529 h 4279119"/>
              <a:gd name="connsiteX15" fmla="*/ 2174724 w 4709592"/>
              <a:gd name="connsiteY15" fmla="*/ 4029958 h 4279119"/>
              <a:gd name="connsiteX16" fmla="*/ 2406952 w 4709592"/>
              <a:gd name="connsiteY16" fmla="*/ 3826758 h 4279119"/>
              <a:gd name="connsiteX17" fmla="*/ 2813352 w 4709592"/>
              <a:gd name="connsiteY17" fmla="*/ 3913843 h 4279119"/>
              <a:gd name="connsiteX0" fmla="*/ 2813352 w 4655769"/>
              <a:gd name="connsiteY0" fmla="*/ 3913844 h 4279120"/>
              <a:gd name="connsiteX1" fmla="*/ 4279295 w 4655769"/>
              <a:gd name="connsiteY1" fmla="*/ 3797730 h 4279120"/>
              <a:gd name="connsiteX2" fmla="*/ 4277489 w 4655769"/>
              <a:gd name="connsiteY2" fmla="*/ 3792243 h 4279120"/>
              <a:gd name="connsiteX3" fmla="*/ 4452080 w 4655769"/>
              <a:gd name="connsiteY3" fmla="*/ 3355764 h 4279120"/>
              <a:gd name="connsiteX4" fmla="*/ 4626671 w 4655769"/>
              <a:gd name="connsiteY4" fmla="*/ 2657399 h 4279120"/>
              <a:gd name="connsiteX5" fmla="*/ 4626670 w 4655769"/>
              <a:gd name="connsiteY5" fmla="*/ 2133625 h 4279120"/>
              <a:gd name="connsiteX6" fmla="*/ 4565611 w 4655769"/>
              <a:gd name="connsiteY6" fmla="*/ 911487 h 4279120"/>
              <a:gd name="connsiteX7" fmla="*/ 4129133 w 4655769"/>
              <a:gd name="connsiteY7" fmla="*/ 475008 h 4279120"/>
              <a:gd name="connsiteX8" fmla="*/ 2755295 w 4655769"/>
              <a:gd name="connsiteY8" fmla="*/ 38530 h 4279120"/>
              <a:gd name="connsiteX9" fmla="*/ 781352 w 4655769"/>
              <a:gd name="connsiteY9" fmla="*/ 706187 h 4279120"/>
              <a:gd name="connsiteX10" fmla="*/ 113695 w 4655769"/>
              <a:gd name="connsiteY10" fmla="*/ 1460930 h 4279120"/>
              <a:gd name="connsiteX11" fmla="*/ 331410 w 4655769"/>
              <a:gd name="connsiteY11" fmla="*/ 2549501 h 4279120"/>
              <a:gd name="connsiteX12" fmla="*/ 128210 w 4655769"/>
              <a:gd name="connsiteY12" fmla="*/ 2839787 h 4279120"/>
              <a:gd name="connsiteX13" fmla="*/ 171752 w 4655769"/>
              <a:gd name="connsiteY13" fmla="*/ 2970416 h 4279120"/>
              <a:gd name="connsiteX14" fmla="*/ 1158724 w 4655769"/>
              <a:gd name="connsiteY14" fmla="*/ 4102530 h 4279120"/>
              <a:gd name="connsiteX15" fmla="*/ 2174724 w 4655769"/>
              <a:gd name="connsiteY15" fmla="*/ 4029959 h 4279120"/>
              <a:gd name="connsiteX16" fmla="*/ 2406952 w 4655769"/>
              <a:gd name="connsiteY16" fmla="*/ 3826759 h 4279120"/>
              <a:gd name="connsiteX17" fmla="*/ 2813352 w 4655769"/>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26670 w 4718930"/>
              <a:gd name="connsiteY5" fmla="*/ 213362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436294 w 4718930"/>
              <a:gd name="connsiteY4" fmla="*/ 2657400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739236 w 4935680"/>
              <a:gd name="connsiteY0" fmla="*/ 3878424 h 4138027"/>
              <a:gd name="connsiteX1" fmla="*/ 4153246 w 4935680"/>
              <a:gd name="connsiteY1" fmla="*/ 3669527 h 4138027"/>
              <a:gd name="connsiteX2" fmla="*/ 4153246 w 4935680"/>
              <a:gd name="connsiteY2" fmla="*/ 3669527 h 4138027"/>
              <a:gd name="connsiteX3" fmla="*/ 4377964 w 4935680"/>
              <a:gd name="connsiteY3" fmla="*/ 3320344 h 4138027"/>
              <a:gd name="connsiteX4" fmla="*/ 4362178 w 4935680"/>
              <a:gd name="connsiteY4" fmla="*/ 2621980 h 4138027"/>
              <a:gd name="connsiteX5" fmla="*/ 4934617 w 4935680"/>
              <a:gd name="connsiteY5" fmla="*/ 2099169 h 4138027"/>
              <a:gd name="connsiteX6" fmla="*/ 4491495 w 4935680"/>
              <a:gd name="connsiteY6" fmla="*/ 876067 h 4138027"/>
              <a:gd name="connsiteX7" fmla="*/ 4055017 w 4935680"/>
              <a:gd name="connsiteY7" fmla="*/ 439588 h 4138027"/>
              <a:gd name="connsiteX8" fmla="*/ 2681179 w 4935680"/>
              <a:gd name="connsiteY8" fmla="*/ 3110 h 4138027"/>
              <a:gd name="connsiteX9" fmla="*/ 707236 w 4935680"/>
              <a:gd name="connsiteY9" fmla="*/ 670767 h 4138027"/>
              <a:gd name="connsiteX10" fmla="*/ 39579 w 4935680"/>
              <a:gd name="connsiteY10" fmla="*/ 1425510 h 4138027"/>
              <a:gd name="connsiteX11" fmla="*/ 257294 w 4935680"/>
              <a:gd name="connsiteY11" fmla="*/ 2514081 h 4138027"/>
              <a:gd name="connsiteX12" fmla="*/ 54094 w 4935680"/>
              <a:gd name="connsiteY12" fmla="*/ 2804367 h 4138027"/>
              <a:gd name="connsiteX13" fmla="*/ 97636 w 4935680"/>
              <a:gd name="connsiteY13" fmla="*/ 2934996 h 4138027"/>
              <a:gd name="connsiteX14" fmla="*/ 1084608 w 4935680"/>
              <a:gd name="connsiteY14" fmla="*/ 4067110 h 4138027"/>
              <a:gd name="connsiteX15" fmla="*/ 2100608 w 4935680"/>
              <a:gd name="connsiteY15" fmla="*/ 3994539 h 4138027"/>
              <a:gd name="connsiteX16" fmla="*/ 2332836 w 4935680"/>
              <a:gd name="connsiteY16" fmla="*/ 3791339 h 4138027"/>
              <a:gd name="connsiteX17" fmla="*/ 2739236 w 4935680"/>
              <a:gd name="connsiteY17" fmla="*/ 3878424 h 4138027"/>
              <a:gd name="connsiteX0" fmla="*/ 2739235 w 5392945"/>
              <a:gd name="connsiteY0" fmla="*/ 3878424 h 4138027"/>
              <a:gd name="connsiteX1" fmla="*/ 4153245 w 5392945"/>
              <a:gd name="connsiteY1" fmla="*/ 3669527 h 4138027"/>
              <a:gd name="connsiteX2" fmla="*/ 4153245 w 5392945"/>
              <a:gd name="connsiteY2" fmla="*/ 3669527 h 4138027"/>
              <a:gd name="connsiteX3" fmla="*/ 4377963 w 5392945"/>
              <a:gd name="connsiteY3" fmla="*/ 3320344 h 4138027"/>
              <a:gd name="connsiteX4" fmla="*/ 5378823 w 5392945"/>
              <a:gd name="connsiteY4" fmla="*/ 2963847 h 4138027"/>
              <a:gd name="connsiteX5" fmla="*/ 4934616 w 5392945"/>
              <a:gd name="connsiteY5" fmla="*/ 2099169 h 4138027"/>
              <a:gd name="connsiteX6" fmla="*/ 4491494 w 5392945"/>
              <a:gd name="connsiteY6" fmla="*/ 876067 h 4138027"/>
              <a:gd name="connsiteX7" fmla="*/ 4055016 w 5392945"/>
              <a:gd name="connsiteY7" fmla="*/ 439588 h 4138027"/>
              <a:gd name="connsiteX8" fmla="*/ 2681178 w 5392945"/>
              <a:gd name="connsiteY8" fmla="*/ 3110 h 4138027"/>
              <a:gd name="connsiteX9" fmla="*/ 707235 w 5392945"/>
              <a:gd name="connsiteY9" fmla="*/ 670767 h 4138027"/>
              <a:gd name="connsiteX10" fmla="*/ 39578 w 5392945"/>
              <a:gd name="connsiteY10" fmla="*/ 1425510 h 4138027"/>
              <a:gd name="connsiteX11" fmla="*/ 257293 w 5392945"/>
              <a:gd name="connsiteY11" fmla="*/ 2514081 h 4138027"/>
              <a:gd name="connsiteX12" fmla="*/ 54093 w 5392945"/>
              <a:gd name="connsiteY12" fmla="*/ 2804367 h 4138027"/>
              <a:gd name="connsiteX13" fmla="*/ 97635 w 5392945"/>
              <a:gd name="connsiteY13" fmla="*/ 2934996 h 4138027"/>
              <a:gd name="connsiteX14" fmla="*/ 1084607 w 5392945"/>
              <a:gd name="connsiteY14" fmla="*/ 4067110 h 4138027"/>
              <a:gd name="connsiteX15" fmla="*/ 2100607 w 5392945"/>
              <a:gd name="connsiteY15" fmla="*/ 3994539 h 4138027"/>
              <a:gd name="connsiteX16" fmla="*/ 2332835 w 5392945"/>
              <a:gd name="connsiteY16" fmla="*/ 3791339 h 4138027"/>
              <a:gd name="connsiteX17" fmla="*/ 2739235 w 5392945"/>
              <a:gd name="connsiteY17" fmla="*/ 3878424 h 4138027"/>
              <a:gd name="connsiteX0" fmla="*/ 2739235 w 5384392"/>
              <a:gd name="connsiteY0" fmla="*/ 3878424 h 4138027"/>
              <a:gd name="connsiteX1" fmla="*/ 4153245 w 5384392"/>
              <a:gd name="connsiteY1" fmla="*/ 3669527 h 4138027"/>
              <a:gd name="connsiteX2" fmla="*/ 4153245 w 5384392"/>
              <a:gd name="connsiteY2" fmla="*/ 3669527 h 4138027"/>
              <a:gd name="connsiteX3" fmla="*/ 4611792 w 5384392"/>
              <a:gd name="connsiteY3" fmla="*/ 3532857 h 4138027"/>
              <a:gd name="connsiteX4" fmla="*/ 5378823 w 5384392"/>
              <a:gd name="connsiteY4" fmla="*/ 2963847 h 4138027"/>
              <a:gd name="connsiteX5" fmla="*/ 4934616 w 5384392"/>
              <a:gd name="connsiteY5" fmla="*/ 2099169 h 4138027"/>
              <a:gd name="connsiteX6" fmla="*/ 4491494 w 5384392"/>
              <a:gd name="connsiteY6" fmla="*/ 876067 h 4138027"/>
              <a:gd name="connsiteX7" fmla="*/ 4055016 w 5384392"/>
              <a:gd name="connsiteY7" fmla="*/ 439588 h 4138027"/>
              <a:gd name="connsiteX8" fmla="*/ 2681178 w 5384392"/>
              <a:gd name="connsiteY8" fmla="*/ 3110 h 4138027"/>
              <a:gd name="connsiteX9" fmla="*/ 707235 w 5384392"/>
              <a:gd name="connsiteY9" fmla="*/ 670767 h 4138027"/>
              <a:gd name="connsiteX10" fmla="*/ 39578 w 5384392"/>
              <a:gd name="connsiteY10" fmla="*/ 1425510 h 4138027"/>
              <a:gd name="connsiteX11" fmla="*/ 257293 w 5384392"/>
              <a:gd name="connsiteY11" fmla="*/ 2514081 h 4138027"/>
              <a:gd name="connsiteX12" fmla="*/ 54093 w 5384392"/>
              <a:gd name="connsiteY12" fmla="*/ 2804367 h 4138027"/>
              <a:gd name="connsiteX13" fmla="*/ 97635 w 5384392"/>
              <a:gd name="connsiteY13" fmla="*/ 2934996 h 4138027"/>
              <a:gd name="connsiteX14" fmla="*/ 1084607 w 5384392"/>
              <a:gd name="connsiteY14" fmla="*/ 4067110 h 4138027"/>
              <a:gd name="connsiteX15" fmla="*/ 2100607 w 5384392"/>
              <a:gd name="connsiteY15" fmla="*/ 3994539 h 4138027"/>
              <a:gd name="connsiteX16" fmla="*/ 2332835 w 5384392"/>
              <a:gd name="connsiteY16" fmla="*/ 3791339 h 4138027"/>
              <a:gd name="connsiteX17" fmla="*/ 2739235 w 5384392"/>
              <a:gd name="connsiteY17" fmla="*/ 3878424 h 4138027"/>
              <a:gd name="connsiteX0" fmla="*/ 2739235 w 5390585"/>
              <a:gd name="connsiteY0" fmla="*/ 3878424 h 4138027"/>
              <a:gd name="connsiteX1" fmla="*/ 4153245 w 5390585"/>
              <a:gd name="connsiteY1" fmla="*/ 3669527 h 4138027"/>
              <a:gd name="connsiteX2" fmla="*/ 4153245 w 5390585"/>
              <a:gd name="connsiteY2" fmla="*/ 3669527 h 4138027"/>
              <a:gd name="connsiteX3" fmla="*/ 4611792 w 5390585"/>
              <a:gd name="connsiteY3" fmla="*/ 3532857 h 4138027"/>
              <a:gd name="connsiteX4" fmla="*/ 5378823 w 5390585"/>
              <a:gd name="connsiteY4" fmla="*/ 2963847 h 4138027"/>
              <a:gd name="connsiteX5" fmla="*/ 5036280 w 5390585"/>
              <a:gd name="connsiteY5" fmla="*/ 2034491 h 4138027"/>
              <a:gd name="connsiteX6" fmla="*/ 4491494 w 5390585"/>
              <a:gd name="connsiteY6" fmla="*/ 876067 h 4138027"/>
              <a:gd name="connsiteX7" fmla="*/ 4055016 w 5390585"/>
              <a:gd name="connsiteY7" fmla="*/ 439588 h 4138027"/>
              <a:gd name="connsiteX8" fmla="*/ 2681178 w 5390585"/>
              <a:gd name="connsiteY8" fmla="*/ 3110 h 4138027"/>
              <a:gd name="connsiteX9" fmla="*/ 707235 w 5390585"/>
              <a:gd name="connsiteY9" fmla="*/ 670767 h 4138027"/>
              <a:gd name="connsiteX10" fmla="*/ 39578 w 5390585"/>
              <a:gd name="connsiteY10" fmla="*/ 1425510 h 4138027"/>
              <a:gd name="connsiteX11" fmla="*/ 257293 w 5390585"/>
              <a:gd name="connsiteY11" fmla="*/ 2514081 h 4138027"/>
              <a:gd name="connsiteX12" fmla="*/ 54093 w 5390585"/>
              <a:gd name="connsiteY12" fmla="*/ 2804367 h 4138027"/>
              <a:gd name="connsiteX13" fmla="*/ 97635 w 5390585"/>
              <a:gd name="connsiteY13" fmla="*/ 2934996 h 4138027"/>
              <a:gd name="connsiteX14" fmla="*/ 1084607 w 5390585"/>
              <a:gd name="connsiteY14" fmla="*/ 4067110 h 4138027"/>
              <a:gd name="connsiteX15" fmla="*/ 2100607 w 5390585"/>
              <a:gd name="connsiteY15" fmla="*/ 3994539 h 4138027"/>
              <a:gd name="connsiteX16" fmla="*/ 2332835 w 5390585"/>
              <a:gd name="connsiteY16" fmla="*/ 3791339 h 4138027"/>
              <a:gd name="connsiteX17" fmla="*/ 2739235 w 5390585"/>
              <a:gd name="connsiteY17" fmla="*/ 3878424 h 4138027"/>
              <a:gd name="connsiteX0" fmla="*/ 2739235 w 5390585"/>
              <a:gd name="connsiteY0" fmla="*/ 3878424 h 4254366"/>
              <a:gd name="connsiteX1" fmla="*/ 4153245 w 5390585"/>
              <a:gd name="connsiteY1" fmla="*/ 3669527 h 4254366"/>
              <a:gd name="connsiteX2" fmla="*/ 4153245 w 5390585"/>
              <a:gd name="connsiteY2" fmla="*/ 3669527 h 4254366"/>
              <a:gd name="connsiteX3" fmla="*/ 4611792 w 5390585"/>
              <a:gd name="connsiteY3" fmla="*/ 3532857 h 4254366"/>
              <a:gd name="connsiteX4" fmla="*/ 5378823 w 5390585"/>
              <a:gd name="connsiteY4" fmla="*/ 2963847 h 4254366"/>
              <a:gd name="connsiteX5" fmla="*/ 5036280 w 5390585"/>
              <a:gd name="connsiteY5" fmla="*/ 2034491 h 4254366"/>
              <a:gd name="connsiteX6" fmla="*/ 4491494 w 5390585"/>
              <a:gd name="connsiteY6" fmla="*/ 876067 h 4254366"/>
              <a:gd name="connsiteX7" fmla="*/ 4055016 w 5390585"/>
              <a:gd name="connsiteY7" fmla="*/ 439588 h 4254366"/>
              <a:gd name="connsiteX8" fmla="*/ 2681178 w 5390585"/>
              <a:gd name="connsiteY8" fmla="*/ 3110 h 4254366"/>
              <a:gd name="connsiteX9" fmla="*/ 707235 w 5390585"/>
              <a:gd name="connsiteY9" fmla="*/ 670767 h 4254366"/>
              <a:gd name="connsiteX10" fmla="*/ 39578 w 5390585"/>
              <a:gd name="connsiteY10" fmla="*/ 1425510 h 4254366"/>
              <a:gd name="connsiteX11" fmla="*/ 257293 w 5390585"/>
              <a:gd name="connsiteY11" fmla="*/ 2514081 h 4254366"/>
              <a:gd name="connsiteX12" fmla="*/ 54093 w 5390585"/>
              <a:gd name="connsiteY12" fmla="*/ 2804367 h 4254366"/>
              <a:gd name="connsiteX13" fmla="*/ 97635 w 5390585"/>
              <a:gd name="connsiteY13" fmla="*/ 2934996 h 4254366"/>
              <a:gd name="connsiteX14" fmla="*/ 1084607 w 5390585"/>
              <a:gd name="connsiteY14" fmla="*/ 4067110 h 4254366"/>
              <a:gd name="connsiteX15" fmla="*/ 2100607 w 5390585"/>
              <a:gd name="connsiteY15" fmla="*/ 3994539 h 4254366"/>
              <a:gd name="connsiteX16" fmla="*/ 3019071 w 5390585"/>
              <a:gd name="connsiteY16" fmla="*/ 4253323 h 4254366"/>
              <a:gd name="connsiteX17" fmla="*/ 2739235 w 5390585"/>
              <a:gd name="connsiteY17" fmla="*/ 3878424 h 4254366"/>
              <a:gd name="connsiteX0" fmla="*/ 3781298 w 5390585"/>
              <a:gd name="connsiteY0" fmla="*/ 4074767 h 4254590"/>
              <a:gd name="connsiteX1" fmla="*/ 4153245 w 5390585"/>
              <a:gd name="connsiteY1" fmla="*/ 3669527 h 4254590"/>
              <a:gd name="connsiteX2" fmla="*/ 4153245 w 5390585"/>
              <a:gd name="connsiteY2" fmla="*/ 3669527 h 4254590"/>
              <a:gd name="connsiteX3" fmla="*/ 4611792 w 5390585"/>
              <a:gd name="connsiteY3" fmla="*/ 3532857 h 4254590"/>
              <a:gd name="connsiteX4" fmla="*/ 5378823 w 5390585"/>
              <a:gd name="connsiteY4" fmla="*/ 2963847 h 4254590"/>
              <a:gd name="connsiteX5" fmla="*/ 5036280 w 5390585"/>
              <a:gd name="connsiteY5" fmla="*/ 2034491 h 4254590"/>
              <a:gd name="connsiteX6" fmla="*/ 4491494 w 5390585"/>
              <a:gd name="connsiteY6" fmla="*/ 876067 h 4254590"/>
              <a:gd name="connsiteX7" fmla="*/ 4055016 w 5390585"/>
              <a:gd name="connsiteY7" fmla="*/ 439588 h 4254590"/>
              <a:gd name="connsiteX8" fmla="*/ 2681178 w 5390585"/>
              <a:gd name="connsiteY8" fmla="*/ 3110 h 4254590"/>
              <a:gd name="connsiteX9" fmla="*/ 707235 w 5390585"/>
              <a:gd name="connsiteY9" fmla="*/ 670767 h 4254590"/>
              <a:gd name="connsiteX10" fmla="*/ 39578 w 5390585"/>
              <a:gd name="connsiteY10" fmla="*/ 1425510 h 4254590"/>
              <a:gd name="connsiteX11" fmla="*/ 257293 w 5390585"/>
              <a:gd name="connsiteY11" fmla="*/ 2514081 h 4254590"/>
              <a:gd name="connsiteX12" fmla="*/ 54093 w 5390585"/>
              <a:gd name="connsiteY12" fmla="*/ 2804367 h 4254590"/>
              <a:gd name="connsiteX13" fmla="*/ 97635 w 5390585"/>
              <a:gd name="connsiteY13" fmla="*/ 2934996 h 4254590"/>
              <a:gd name="connsiteX14" fmla="*/ 1084607 w 5390585"/>
              <a:gd name="connsiteY14" fmla="*/ 4067110 h 4254590"/>
              <a:gd name="connsiteX15" fmla="*/ 2100607 w 5390585"/>
              <a:gd name="connsiteY15" fmla="*/ 3994539 h 4254590"/>
              <a:gd name="connsiteX16" fmla="*/ 3019071 w 5390585"/>
              <a:gd name="connsiteY16" fmla="*/ 4253323 h 4254590"/>
              <a:gd name="connsiteX17" fmla="*/ 3781298 w 5390585"/>
              <a:gd name="connsiteY17" fmla="*/ 4074767 h 4254590"/>
              <a:gd name="connsiteX0" fmla="*/ 3781298 w 5390585"/>
              <a:gd name="connsiteY0" fmla="*/ 4074767 h 4363804"/>
              <a:gd name="connsiteX1" fmla="*/ 4153245 w 5390585"/>
              <a:gd name="connsiteY1" fmla="*/ 3669527 h 4363804"/>
              <a:gd name="connsiteX2" fmla="*/ 4153245 w 5390585"/>
              <a:gd name="connsiteY2" fmla="*/ 3669527 h 4363804"/>
              <a:gd name="connsiteX3" fmla="*/ 4611792 w 5390585"/>
              <a:gd name="connsiteY3" fmla="*/ 3532857 h 4363804"/>
              <a:gd name="connsiteX4" fmla="*/ 5378823 w 5390585"/>
              <a:gd name="connsiteY4" fmla="*/ 2963847 h 4363804"/>
              <a:gd name="connsiteX5" fmla="*/ 5036280 w 5390585"/>
              <a:gd name="connsiteY5" fmla="*/ 2034491 h 4363804"/>
              <a:gd name="connsiteX6" fmla="*/ 4491494 w 5390585"/>
              <a:gd name="connsiteY6" fmla="*/ 876067 h 4363804"/>
              <a:gd name="connsiteX7" fmla="*/ 4055016 w 5390585"/>
              <a:gd name="connsiteY7" fmla="*/ 439588 h 4363804"/>
              <a:gd name="connsiteX8" fmla="*/ 2681178 w 5390585"/>
              <a:gd name="connsiteY8" fmla="*/ 3110 h 4363804"/>
              <a:gd name="connsiteX9" fmla="*/ 707235 w 5390585"/>
              <a:gd name="connsiteY9" fmla="*/ 670767 h 4363804"/>
              <a:gd name="connsiteX10" fmla="*/ 39578 w 5390585"/>
              <a:gd name="connsiteY10" fmla="*/ 1425510 h 4363804"/>
              <a:gd name="connsiteX11" fmla="*/ 257293 w 5390585"/>
              <a:gd name="connsiteY11" fmla="*/ 2514081 h 4363804"/>
              <a:gd name="connsiteX12" fmla="*/ 54093 w 5390585"/>
              <a:gd name="connsiteY12" fmla="*/ 2804367 h 4363804"/>
              <a:gd name="connsiteX13" fmla="*/ 97635 w 5390585"/>
              <a:gd name="connsiteY13" fmla="*/ 2934996 h 4363804"/>
              <a:gd name="connsiteX14" fmla="*/ 1084607 w 5390585"/>
              <a:gd name="connsiteY14" fmla="*/ 4067110 h 4363804"/>
              <a:gd name="connsiteX15" fmla="*/ 2113316 w 5390585"/>
              <a:gd name="connsiteY15" fmla="*/ 4352577 h 4363804"/>
              <a:gd name="connsiteX16" fmla="*/ 3019071 w 5390585"/>
              <a:gd name="connsiteY16" fmla="*/ 4253323 h 4363804"/>
              <a:gd name="connsiteX17" fmla="*/ 3781298 w 5390585"/>
              <a:gd name="connsiteY17" fmla="*/ 4074767 h 4363804"/>
              <a:gd name="connsiteX0" fmla="*/ 3798134 w 5407421"/>
              <a:gd name="connsiteY0" fmla="*/ 4074767 h 4361929"/>
              <a:gd name="connsiteX1" fmla="*/ 4170081 w 5407421"/>
              <a:gd name="connsiteY1" fmla="*/ 3669527 h 4361929"/>
              <a:gd name="connsiteX2" fmla="*/ 4170081 w 5407421"/>
              <a:gd name="connsiteY2" fmla="*/ 3669527 h 4361929"/>
              <a:gd name="connsiteX3" fmla="*/ 4628628 w 5407421"/>
              <a:gd name="connsiteY3" fmla="*/ 3532857 h 4361929"/>
              <a:gd name="connsiteX4" fmla="*/ 5395659 w 5407421"/>
              <a:gd name="connsiteY4" fmla="*/ 2963847 h 4361929"/>
              <a:gd name="connsiteX5" fmla="*/ 5053116 w 5407421"/>
              <a:gd name="connsiteY5" fmla="*/ 2034491 h 4361929"/>
              <a:gd name="connsiteX6" fmla="*/ 4508330 w 5407421"/>
              <a:gd name="connsiteY6" fmla="*/ 876067 h 4361929"/>
              <a:gd name="connsiteX7" fmla="*/ 4071852 w 5407421"/>
              <a:gd name="connsiteY7" fmla="*/ 439588 h 4361929"/>
              <a:gd name="connsiteX8" fmla="*/ 2698014 w 5407421"/>
              <a:gd name="connsiteY8" fmla="*/ 3110 h 4361929"/>
              <a:gd name="connsiteX9" fmla="*/ 724071 w 5407421"/>
              <a:gd name="connsiteY9" fmla="*/ 670767 h 4361929"/>
              <a:gd name="connsiteX10" fmla="*/ 56414 w 5407421"/>
              <a:gd name="connsiteY10" fmla="*/ 1425510 h 4361929"/>
              <a:gd name="connsiteX11" fmla="*/ 274129 w 5407421"/>
              <a:gd name="connsiteY11" fmla="*/ 2514081 h 4361929"/>
              <a:gd name="connsiteX12" fmla="*/ 70929 w 5407421"/>
              <a:gd name="connsiteY12" fmla="*/ 2804367 h 4361929"/>
              <a:gd name="connsiteX13" fmla="*/ 89662 w 5407421"/>
              <a:gd name="connsiteY13" fmla="*/ 3131499 h 4361929"/>
              <a:gd name="connsiteX14" fmla="*/ 1101443 w 5407421"/>
              <a:gd name="connsiteY14" fmla="*/ 4067110 h 4361929"/>
              <a:gd name="connsiteX15" fmla="*/ 2130152 w 5407421"/>
              <a:gd name="connsiteY15" fmla="*/ 4352577 h 4361929"/>
              <a:gd name="connsiteX16" fmla="*/ 3035907 w 5407421"/>
              <a:gd name="connsiteY16" fmla="*/ 4253323 h 4361929"/>
              <a:gd name="connsiteX17" fmla="*/ 3798134 w 5407421"/>
              <a:gd name="connsiteY17" fmla="*/ 4074767 h 4361929"/>
              <a:gd name="connsiteX0" fmla="*/ 3798134 w 5407421"/>
              <a:gd name="connsiteY0" fmla="*/ 4071664 h 4358826"/>
              <a:gd name="connsiteX1" fmla="*/ 4170081 w 5407421"/>
              <a:gd name="connsiteY1" fmla="*/ 3666424 h 4358826"/>
              <a:gd name="connsiteX2" fmla="*/ 4170081 w 5407421"/>
              <a:gd name="connsiteY2" fmla="*/ 3666424 h 4358826"/>
              <a:gd name="connsiteX3" fmla="*/ 4628628 w 5407421"/>
              <a:gd name="connsiteY3" fmla="*/ 3529754 h 4358826"/>
              <a:gd name="connsiteX4" fmla="*/ 5395659 w 5407421"/>
              <a:gd name="connsiteY4" fmla="*/ 2960744 h 4358826"/>
              <a:gd name="connsiteX5" fmla="*/ 5053116 w 5407421"/>
              <a:gd name="connsiteY5" fmla="*/ 2031388 h 4358826"/>
              <a:gd name="connsiteX6" fmla="*/ 4508330 w 5407421"/>
              <a:gd name="connsiteY6" fmla="*/ 872964 h 4358826"/>
              <a:gd name="connsiteX7" fmla="*/ 3749329 w 5407421"/>
              <a:gd name="connsiteY7" fmla="*/ 654821 h 4358826"/>
              <a:gd name="connsiteX8" fmla="*/ 2698014 w 5407421"/>
              <a:gd name="connsiteY8" fmla="*/ 7 h 4358826"/>
              <a:gd name="connsiteX9" fmla="*/ 724071 w 5407421"/>
              <a:gd name="connsiteY9" fmla="*/ 667664 h 4358826"/>
              <a:gd name="connsiteX10" fmla="*/ 56414 w 5407421"/>
              <a:gd name="connsiteY10" fmla="*/ 1422407 h 4358826"/>
              <a:gd name="connsiteX11" fmla="*/ 274129 w 5407421"/>
              <a:gd name="connsiteY11" fmla="*/ 2510978 h 4358826"/>
              <a:gd name="connsiteX12" fmla="*/ 70929 w 5407421"/>
              <a:gd name="connsiteY12" fmla="*/ 2801264 h 4358826"/>
              <a:gd name="connsiteX13" fmla="*/ 89662 w 5407421"/>
              <a:gd name="connsiteY13" fmla="*/ 3128396 h 4358826"/>
              <a:gd name="connsiteX14" fmla="*/ 1101443 w 5407421"/>
              <a:gd name="connsiteY14" fmla="*/ 4064007 h 4358826"/>
              <a:gd name="connsiteX15" fmla="*/ 2130152 w 5407421"/>
              <a:gd name="connsiteY15" fmla="*/ 4349474 h 4358826"/>
              <a:gd name="connsiteX16" fmla="*/ 3035907 w 5407421"/>
              <a:gd name="connsiteY16" fmla="*/ 4250220 h 4358826"/>
              <a:gd name="connsiteX17" fmla="*/ 3798134 w 5407421"/>
              <a:gd name="connsiteY17" fmla="*/ 4071664 h 4358826"/>
              <a:gd name="connsiteX0" fmla="*/ 3798134 w 5409211"/>
              <a:gd name="connsiteY0" fmla="*/ 4071665 h 4358827"/>
              <a:gd name="connsiteX1" fmla="*/ 4170081 w 5409211"/>
              <a:gd name="connsiteY1" fmla="*/ 3666425 h 4358827"/>
              <a:gd name="connsiteX2" fmla="*/ 4170081 w 5409211"/>
              <a:gd name="connsiteY2" fmla="*/ 3666425 h 4358827"/>
              <a:gd name="connsiteX3" fmla="*/ 4628628 w 5409211"/>
              <a:gd name="connsiteY3" fmla="*/ 3529755 h 4358827"/>
              <a:gd name="connsiteX4" fmla="*/ 5395659 w 5409211"/>
              <a:gd name="connsiteY4" fmla="*/ 2960745 h 4358827"/>
              <a:gd name="connsiteX5" fmla="*/ 5053116 w 5409211"/>
              <a:gd name="connsiteY5" fmla="*/ 2031389 h 4358827"/>
              <a:gd name="connsiteX6" fmla="*/ 4235426 w 5409211"/>
              <a:gd name="connsiteY6" fmla="*/ 1582558 h 4358827"/>
              <a:gd name="connsiteX7" fmla="*/ 3749329 w 5409211"/>
              <a:gd name="connsiteY7" fmla="*/ 654822 h 4358827"/>
              <a:gd name="connsiteX8" fmla="*/ 2698014 w 5409211"/>
              <a:gd name="connsiteY8" fmla="*/ 8 h 4358827"/>
              <a:gd name="connsiteX9" fmla="*/ 724071 w 5409211"/>
              <a:gd name="connsiteY9" fmla="*/ 667665 h 4358827"/>
              <a:gd name="connsiteX10" fmla="*/ 56414 w 5409211"/>
              <a:gd name="connsiteY10" fmla="*/ 1422408 h 4358827"/>
              <a:gd name="connsiteX11" fmla="*/ 274129 w 5409211"/>
              <a:gd name="connsiteY11" fmla="*/ 2510979 h 4358827"/>
              <a:gd name="connsiteX12" fmla="*/ 70929 w 5409211"/>
              <a:gd name="connsiteY12" fmla="*/ 2801265 h 4358827"/>
              <a:gd name="connsiteX13" fmla="*/ 89662 w 5409211"/>
              <a:gd name="connsiteY13" fmla="*/ 3128397 h 4358827"/>
              <a:gd name="connsiteX14" fmla="*/ 1101443 w 5409211"/>
              <a:gd name="connsiteY14" fmla="*/ 4064008 h 4358827"/>
              <a:gd name="connsiteX15" fmla="*/ 2130152 w 5409211"/>
              <a:gd name="connsiteY15" fmla="*/ 4349475 h 4358827"/>
              <a:gd name="connsiteX16" fmla="*/ 3035907 w 5409211"/>
              <a:gd name="connsiteY16" fmla="*/ 4250221 h 4358827"/>
              <a:gd name="connsiteX17" fmla="*/ 3798134 w 5409211"/>
              <a:gd name="connsiteY17" fmla="*/ 4071665 h 4358827"/>
              <a:gd name="connsiteX0" fmla="*/ 3798134 w 5410456"/>
              <a:gd name="connsiteY0" fmla="*/ 4071665 h 4358827"/>
              <a:gd name="connsiteX1" fmla="*/ 4170081 w 5410456"/>
              <a:gd name="connsiteY1" fmla="*/ 3666425 h 4358827"/>
              <a:gd name="connsiteX2" fmla="*/ 4170081 w 5410456"/>
              <a:gd name="connsiteY2" fmla="*/ 3666425 h 4358827"/>
              <a:gd name="connsiteX3" fmla="*/ 4628628 w 5410456"/>
              <a:gd name="connsiteY3" fmla="*/ 3529755 h 4358827"/>
              <a:gd name="connsiteX4" fmla="*/ 5395659 w 5410456"/>
              <a:gd name="connsiteY4" fmla="*/ 2960745 h 4358827"/>
              <a:gd name="connsiteX5" fmla="*/ 5065521 w 5410456"/>
              <a:gd name="connsiteY5" fmla="*/ 2391644 h 4358827"/>
              <a:gd name="connsiteX6" fmla="*/ 4235426 w 5410456"/>
              <a:gd name="connsiteY6" fmla="*/ 1582558 h 4358827"/>
              <a:gd name="connsiteX7" fmla="*/ 3749329 w 5410456"/>
              <a:gd name="connsiteY7" fmla="*/ 654822 h 4358827"/>
              <a:gd name="connsiteX8" fmla="*/ 2698014 w 5410456"/>
              <a:gd name="connsiteY8" fmla="*/ 8 h 4358827"/>
              <a:gd name="connsiteX9" fmla="*/ 724071 w 5410456"/>
              <a:gd name="connsiteY9" fmla="*/ 667665 h 4358827"/>
              <a:gd name="connsiteX10" fmla="*/ 56414 w 5410456"/>
              <a:gd name="connsiteY10" fmla="*/ 1422408 h 4358827"/>
              <a:gd name="connsiteX11" fmla="*/ 274129 w 5410456"/>
              <a:gd name="connsiteY11" fmla="*/ 2510979 h 4358827"/>
              <a:gd name="connsiteX12" fmla="*/ 70929 w 5410456"/>
              <a:gd name="connsiteY12" fmla="*/ 2801265 h 4358827"/>
              <a:gd name="connsiteX13" fmla="*/ 89662 w 5410456"/>
              <a:gd name="connsiteY13" fmla="*/ 3128397 h 4358827"/>
              <a:gd name="connsiteX14" fmla="*/ 1101443 w 5410456"/>
              <a:gd name="connsiteY14" fmla="*/ 4064008 h 4358827"/>
              <a:gd name="connsiteX15" fmla="*/ 2130152 w 5410456"/>
              <a:gd name="connsiteY15" fmla="*/ 4349475 h 4358827"/>
              <a:gd name="connsiteX16" fmla="*/ 3035907 w 5410456"/>
              <a:gd name="connsiteY16" fmla="*/ 4250221 h 4358827"/>
              <a:gd name="connsiteX17" fmla="*/ 3798134 w 5410456"/>
              <a:gd name="connsiteY17" fmla="*/ 4071665 h 4358827"/>
              <a:gd name="connsiteX0" fmla="*/ 3798134 w 5400426"/>
              <a:gd name="connsiteY0" fmla="*/ 4071665 h 4358827"/>
              <a:gd name="connsiteX1" fmla="*/ 4170081 w 5400426"/>
              <a:gd name="connsiteY1" fmla="*/ 3666425 h 4358827"/>
              <a:gd name="connsiteX2" fmla="*/ 4170081 w 5400426"/>
              <a:gd name="connsiteY2" fmla="*/ 3666425 h 4358827"/>
              <a:gd name="connsiteX3" fmla="*/ 4628628 w 5400426"/>
              <a:gd name="connsiteY3" fmla="*/ 3529755 h 4358827"/>
              <a:gd name="connsiteX4" fmla="*/ 5395659 w 5400426"/>
              <a:gd name="connsiteY4" fmla="*/ 2960745 h 4358827"/>
              <a:gd name="connsiteX5" fmla="*/ 4235426 w 5400426"/>
              <a:gd name="connsiteY5" fmla="*/ 1582558 h 4358827"/>
              <a:gd name="connsiteX6" fmla="*/ 3749329 w 5400426"/>
              <a:gd name="connsiteY6" fmla="*/ 654822 h 4358827"/>
              <a:gd name="connsiteX7" fmla="*/ 2698014 w 5400426"/>
              <a:gd name="connsiteY7" fmla="*/ 8 h 4358827"/>
              <a:gd name="connsiteX8" fmla="*/ 724071 w 5400426"/>
              <a:gd name="connsiteY8" fmla="*/ 667665 h 4358827"/>
              <a:gd name="connsiteX9" fmla="*/ 56414 w 5400426"/>
              <a:gd name="connsiteY9" fmla="*/ 1422408 h 4358827"/>
              <a:gd name="connsiteX10" fmla="*/ 274129 w 5400426"/>
              <a:gd name="connsiteY10" fmla="*/ 2510979 h 4358827"/>
              <a:gd name="connsiteX11" fmla="*/ 70929 w 5400426"/>
              <a:gd name="connsiteY11" fmla="*/ 2801265 h 4358827"/>
              <a:gd name="connsiteX12" fmla="*/ 89662 w 5400426"/>
              <a:gd name="connsiteY12" fmla="*/ 3128397 h 4358827"/>
              <a:gd name="connsiteX13" fmla="*/ 1101443 w 5400426"/>
              <a:gd name="connsiteY13" fmla="*/ 4064008 h 4358827"/>
              <a:gd name="connsiteX14" fmla="*/ 2130152 w 5400426"/>
              <a:gd name="connsiteY14" fmla="*/ 4349475 h 4358827"/>
              <a:gd name="connsiteX15" fmla="*/ 3035907 w 5400426"/>
              <a:gd name="connsiteY15" fmla="*/ 4250221 h 4358827"/>
              <a:gd name="connsiteX16" fmla="*/ 3798134 w 5400426"/>
              <a:gd name="connsiteY16" fmla="*/ 4071665 h 4358827"/>
              <a:gd name="connsiteX0" fmla="*/ 3798134 w 4630195"/>
              <a:gd name="connsiteY0" fmla="*/ 4071665 h 4358827"/>
              <a:gd name="connsiteX1" fmla="*/ 4170081 w 4630195"/>
              <a:gd name="connsiteY1" fmla="*/ 3666425 h 4358827"/>
              <a:gd name="connsiteX2" fmla="*/ 4170081 w 4630195"/>
              <a:gd name="connsiteY2" fmla="*/ 3666425 h 4358827"/>
              <a:gd name="connsiteX3" fmla="*/ 4628628 w 4630195"/>
              <a:gd name="connsiteY3" fmla="*/ 3529755 h 4358827"/>
              <a:gd name="connsiteX4" fmla="*/ 4317222 w 4630195"/>
              <a:gd name="connsiteY4" fmla="*/ 2837656 h 4358827"/>
              <a:gd name="connsiteX5" fmla="*/ 4235426 w 4630195"/>
              <a:gd name="connsiteY5" fmla="*/ 1582558 h 4358827"/>
              <a:gd name="connsiteX6" fmla="*/ 3749329 w 4630195"/>
              <a:gd name="connsiteY6" fmla="*/ 654822 h 4358827"/>
              <a:gd name="connsiteX7" fmla="*/ 2698014 w 4630195"/>
              <a:gd name="connsiteY7" fmla="*/ 8 h 4358827"/>
              <a:gd name="connsiteX8" fmla="*/ 724071 w 4630195"/>
              <a:gd name="connsiteY8" fmla="*/ 667665 h 4358827"/>
              <a:gd name="connsiteX9" fmla="*/ 56414 w 4630195"/>
              <a:gd name="connsiteY9" fmla="*/ 1422408 h 4358827"/>
              <a:gd name="connsiteX10" fmla="*/ 274129 w 4630195"/>
              <a:gd name="connsiteY10" fmla="*/ 2510979 h 4358827"/>
              <a:gd name="connsiteX11" fmla="*/ 70929 w 4630195"/>
              <a:gd name="connsiteY11" fmla="*/ 2801265 h 4358827"/>
              <a:gd name="connsiteX12" fmla="*/ 89662 w 4630195"/>
              <a:gd name="connsiteY12" fmla="*/ 3128397 h 4358827"/>
              <a:gd name="connsiteX13" fmla="*/ 1101443 w 4630195"/>
              <a:gd name="connsiteY13" fmla="*/ 4064008 h 4358827"/>
              <a:gd name="connsiteX14" fmla="*/ 2130152 w 4630195"/>
              <a:gd name="connsiteY14" fmla="*/ 4349475 h 4358827"/>
              <a:gd name="connsiteX15" fmla="*/ 3035907 w 4630195"/>
              <a:gd name="connsiteY15" fmla="*/ 4250221 h 4358827"/>
              <a:gd name="connsiteX16" fmla="*/ 3798134 w 4630195"/>
              <a:gd name="connsiteY16" fmla="*/ 4071665 h 4358827"/>
              <a:gd name="connsiteX0" fmla="*/ 3798134 w 4386251"/>
              <a:gd name="connsiteY0" fmla="*/ 4071665 h 4358827"/>
              <a:gd name="connsiteX1" fmla="*/ 4170081 w 4386251"/>
              <a:gd name="connsiteY1" fmla="*/ 3666425 h 4358827"/>
              <a:gd name="connsiteX2" fmla="*/ 4170081 w 4386251"/>
              <a:gd name="connsiteY2" fmla="*/ 3666425 h 4358827"/>
              <a:gd name="connsiteX3" fmla="*/ 4317222 w 4386251"/>
              <a:gd name="connsiteY3" fmla="*/ 2837656 h 4358827"/>
              <a:gd name="connsiteX4" fmla="*/ 4235426 w 4386251"/>
              <a:gd name="connsiteY4" fmla="*/ 1582558 h 4358827"/>
              <a:gd name="connsiteX5" fmla="*/ 3749329 w 4386251"/>
              <a:gd name="connsiteY5" fmla="*/ 654822 h 4358827"/>
              <a:gd name="connsiteX6" fmla="*/ 2698014 w 4386251"/>
              <a:gd name="connsiteY6" fmla="*/ 8 h 4358827"/>
              <a:gd name="connsiteX7" fmla="*/ 724071 w 4386251"/>
              <a:gd name="connsiteY7" fmla="*/ 667665 h 4358827"/>
              <a:gd name="connsiteX8" fmla="*/ 56414 w 4386251"/>
              <a:gd name="connsiteY8" fmla="*/ 1422408 h 4358827"/>
              <a:gd name="connsiteX9" fmla="*/ 274129 w 4386251"/>
              <a:gd name="connsiteY9" fmla="*/ 2510979 h 4358827"/>
              <a:gd name="connsiteX10" fmla="*/ 70929 w 4386251"/>
              <a:gd name="connsiteY10" fmla="*/ 2801265 h 4358827"/>
              <a:gd name="connsiteX11" fmla="*/ 89662 w 4386251"/>
              <a:gd name="connsiteY11" fmla="*/ 3128397 h 4358827"/>
              <a:gd name="connsiteX12" fmla="*/ 1101443 w 4386251"/>
              <a:gd name="connsiteY12" fmla="*/ 4064008 h 4358827"/>
              <a:gd name="connsiteX13" fmla="*/ 2130152 w 4386251"/>
              <a:gd name="connsiteY13" fmla="*/ 4349475 h 4358827"/>
              <a:gd name="connsiteX14" fmla="*/ 3035907 w 4386251"/>
              <a:gd name="connsiteY14" fmla="*/ 4250221 h 4358827"/>
              <a:gd name="connsiteX15" fmla="*/ 3798134 w 4386251"/>
              <a:gd name="connsiteY15" fmla="*/ 4071665 h 4358827"/>
              <a:gd name="connsiteX0" fmla="*/ 3798134 w 4541117"/>
              <a:gd name="connsiteY0" fmla="*/ 4071666 h 4358828"/>
              <a:gd name="connsiteX1" fmla="*/ 4170081 w 4541117"/>
              <a:gd name="connsiteY1" fmla="*/ 3666426 h 4358828"/>
              <a:gd name="connsiteX2" fmla="*/ 4170081 w 4541117"/>
              <a:gd name="connsiteY2" fmla="*/ 3666426 h 4358828"/>
              <a:gd name="connsiteX3" fmla="*/ 4317222 w 4541117"/>
              <a:gd name="connsiteY3" fmla="*/ 2837657 h 4358828"/>
              <a:gd name="connsiteX4" fmla="*/ 4437003 w 4541117"/>
              <a:gd name="connsiteY4" fmla="*/ 1857142 h 4358828"/>
              <a:gd name="connsiteX5" fmla="*/ 3749329 w 4541117"/>
              <a:gd name="connsiteY5" fmla="*/ 654823 h 4358828"/>
              <a:gd name="connsiteX6" fmla="*/ 2698014 w 4541117"/>
              <a:gd name="connsiteY6" fmla="*/ 9 h 4358828"/>
              <a:gd name="connsiteX7" fmla="*/ 724071 w 4541117"/>
              <a:gd name="connsiteY7" fmla="*/ 667666 h 4358828"/>
              <a:gd name="connsiteX8" fmla="*/ 56414 w 4541117"/>
              <a:gd name="connsiteY8" fmla="*/ 1422409 h 4358828"/>
              <a:gd name="connsiteX9" fmla="*/ 274129 w 4541117"/>
              <a:gd name="connsiteY9" fmla="*/ 2510980 h 4358828"/>
              <a:gd name="connsiteX10" fmla="*/ 70929 w 4541117"/>
              <a:gd name="connsiteY10" fmla="*/ 2801266 h 4358828"/>
              <a:gd name="connsiteX11" fmla="*/ 89662 w 4541117"/>
              <a:gd name="connsiteY11" fmla="*/ 3128398 h 4358828"/>
              <a:gd name="connsiteX12" fmla="*/ 1101443 w 4541117"/>
              <a:gd name="connsiteY12" fmla="*/ 4064009 h 4358828"/>
              <a:gd name="connsiteX13" fmla="*/ 2130152 w 4541117"/>
              <a:gd name="connsiteY13" fmla="*/ 4349476 h 4358828"/>
              <a:gd name="connsiteX14" fmla="*/ 3035907 w 4541117"/>
              <a:gd name="connsiteY14" fmla="*/ 4250222 h 4358828"/>
              <a:gd name="connsiteX15" fmla="*/ 3798134 w 4541117"/>
              <a:gd name="connsiteY15" fmla="*/ 4071666 h 4358828"/>
              <a:gd name="connsiteX0" fmla="*/ 3798134 w 4586627"/>
              <a:gd name="connsiteY0" fmla="*/ 4071666 h 4358828"/>
              <a:gd name="connsiteX1" fmla="*/ 4170081 w 4586627"/>
              <a:gd name="connsiteY1" fmla="*/ 3666426 h 4358828"/>
              <a:gd name="connsiteX2" fmla="*/ 4170081 w 4586627"/>
              <a:gd name="connsiteY2" fmla="*/ 3666426 h 4358828"/>
              <a:gd name="connsiteX3" fmla="*/ 4488563 w 4586627"/>
              <a:gd name="connsiteY3" fmla="*/ 3320546 h 4358828"/>
              <a:gd name="connsiteX4" fmla="*/ 4437003 w 4586627"/>
              <a:gd name="connsiteY4" fmla="*/ 1857142 h 4358828"/>
              <a:gd name="connsiteX5" fmla="*/ 3749329 w 4586627"/>
              <a:gd name="connsiteY5" fmla="*/ 654823 h 4358828"/>
              <a:gd name="connsiteX6" fmla="*/ 2698014 w 4586627"/>
              <a:gd name="connsiteY6" fmla="*/ 9 h 4358828"/>
              <a:gd name="connsiteX7" fmla="*/ 724071 w 4586627"/>
              <a:gd name="connsiteY7" fmla="*/ 667666 h 4358828"/>
              <a:gd name="connsiteX8" fmla="*/ 56414 w 4586627"/>
              <a:gd name="connsiteY8" fmla="*/ 1422409 h 4358828"/>
              <a:gd name="connsiteX9" fmla="*/ 274129 w 4586627"/>
              <a:gd name="connsiteY9" fmla="*/ 2510980 h 4358828"/>
              <a:gd name="connsiteX10" fmla="*/ 70929 w 4586627"/>
              <a:gd name="connsiteY10" fmla="*/ 2801266 h 4358828"/>
              <a:gd name="connsiteX11" fmla="*/ 89662 w 4586627"/>
              <a:gd name="connsiteY11" fmla="*/ 3128398 h 4358828"/>
              <a:gd name="connsiteX12" fmla="*/ 1101443 w 4586627"/>
              <a:gd name="connsiteY12" fmla="*/ 4064009 h 4358828"/>
              <a:gd name="connsiteX13" fmla="*/ 2130152 w 4586627"/>
              <a:gd name="connsiteY13" fmla="*/ 4349476 h 4358828"/>
              <a:gd name="connsiteX14" fmla="*/ 3035907 w 4586627"/>
              <a:gd name="connsiteY14" fmla="*/ 4250222 h 4358828"/>
              <a:gd name="connsiteX15" fmla="*/ 3798134 w 4586627"/>
              <a:gd name="connsiteY15" fmla="*/ 4071666 h 4358828"/>
              <a:gd name="connsiteX0" fmla="*/ 3798134 w 4579734"/>
              <a:gd name="connsiteY0" fmla="*/ 4071666 h 4358828"/>
              <a:gd name="connsiteX1" fmla="*/ 4170081 w 4579734"/>
              <a:gd name="connsiteY1" fmla="*/ 3666426 h 4358828"/>
              <a:gd name="connsiteX2" fmla="*/ 4311185 w 4579734"/>
              <a:gd name="connsiteY2" fmla="*/ 3770578 h 4358828"/>
              <a:gd name="connsiteX3" fmla="*/ 4488563 w 4579734"/>
              <a:gd name="connsiteY3" fmla="*/ 3320546 h 4358828"/>
              <a:gd name="connsiteX4" fmla="*/ 4437003 w 4579734"/>
              <a:gd name="connsiteY4" fmla="*/ 1857142 h 4358828"/>
              <a:gd name="connsiteX5" fmla="*/ 3749329 w 4579734"/>
              <a:gd name="connsiteY5" fmla="*/ 654823 h 4358828"/>
              <a:gd name="connsiteX6" fmla="*/ 2698014 w 4579734"/>
              <a:gd name="connsiteY6" fmla="*/ 9 h 4358828"/>
              <a:gd name="connsiteX7" fmla="*/ 724071 w 4579734"/>
              <a:gd name="connsiteY7" fmla="*/ 667666 h 4358828"/>
              <a:gd name="connsiteX8" fmla="*/ 56414 w 4579734"/>
              <a:gd name="connsiteY8" fmla="*/ 1422409 h 4358828"/>
              <a:gd name="connsiteX9" fmla="*/ 274129 w 4579734"/>
              <a:gd name="connsiteY9" fmla="*/ 2510980 h 4358828"/>
              <a:gd name="connsiteX10" fmla="*/ 70929 w 4579734"/>
              <a:gd name="connsiteY10" fmla="*/ 2801266 h 4358828"/>
              <a:gd name="connsiteX11" fmla="*/ 89662 w 4579734"/>
              <a:gd name="connsiteY11" fmla="*/ 3128398 h 4358828"/>
              <a:gd name="connsiteX12" fmla="*/ 1101443 w 4579734"/>
              <a:gd name="connsiteY12" fmla="*/ 4064009 h 4358828"/>
              <a:gd name="connsiteX13" fmla="*/ 2130152 w 4579734"/>
              <a:gd name="connsiteY13" fmla="*/ 4349476 h 4358828"/>
              <a:gd name="connsiteX14" fmla="*/ 3035907 w 4579734"/>
              <a:gd name="connsiteY14" fmla="*/ 4250222 h 4358828"/>
              <a:gd name="connsiteX15" fmla="*/ 3798134 w 4579734"/>
              <a:gd name="connsiteY15" fmla="*/ 4071666 h 4358828"/>
              <a:gd name="connsiteX0" fmla="*/ 3798134 w 4579734"/>
              <a:gd name="connsiteY0" fmla="*/ 4071666 h 4358828"/>
              <a:gd name="connsiteX1" fmla="*/ 4149923 w 4579734"/>
              <a:gd name="connsiteY1" fmla="*/ 3950478 h 4358828"/>
              <a:gd name="connsiteX2" fmla="*/ 4311185 w 4579734"/>
              <a:gd name="connsiteY2" fmla="*/ 3770578 h 4358828"/>
              <a:gd name="connsiteX3" fmla="*/ 4488563 w 4579734"/>
              <a:gd name="connsiteY3" fmla="*/ 3320546 h 4358828"/>
              <a:gd name="connsiteX4" fmla="*/ 4437003 w 4579734"/>
              <a:gd name="connsiteY4" fmla="*/ 1857142 h 4358828"/>
              <a:gd name="connsiteX5" fmla="*/ 3749329 w 4579734"/>
              <a:gd name="connsiteY5" fmla="*/ 654823 h 4358828"/>
              <a:gd name="connsiteX6" fmla="*/ 2698014 w 4579734"/>
              <a:gd name="connsiteY6" fmla="*/ 9 h 4358828"/>
              <a:gd name="connsiteX7" fmla="*/ 724071 w 4579734"/>
              <a:gd name="connsiteY7" fmla="*/ 667666 h 4358828"/>
              <a:gd name="connsiteX8" fmla="*/ 56414 w 4579734"/>
              <a:gd name="connsiteY8" fmla="*/ 1422409 h 4358828"/>
              <a:gd name="connsiteX9" fmla="*/ 274129 w 4579734"/>
              <a:gd name="connsiteY9" fmla="*/ 2510980 h 4358828"/>
              <a:gd name="connsiteX10" fmla="*/ 70929 w 4579734"/>
              <a:gd name="connsiteY10" fmla="*/ 2801266 h 4358828"/>
              <a:gd name="connsiteX11" fmla="*/ 89662 w 4579734"/>
              <a:gd name="connsiteY11" fmla="*/ 3128398 h 4358828"/>
              <a:gd name="connsiteX12" fmla="*/ 1101443 w 4579734"/>
              <a:gd name="connsiteY12" fmla="*/ 4064009 h 4358828"/>
              <a:gd name="connsiteX13" fmla="*/ 2130152 w 4579734"/>
              <a:gd name="connsiteY13" fmla="*/ 4349476 h 4358828"/>
              <a:gd name="connsiteX14" fmla="*/ 3035907 w 4579734"/>
              <a:gd name="connsiteY14" fmla="*/ 4250222 h 4358828"/>
              <a:gd name="connsiteX15" fmla="*/ 3798134 w 4579734"/>
              <a:gd name="connsiteY15" fmla="*/ 4071666 h 435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9734" h="4358828">
                <a:moveTo>
                  <a:pt x="3798134" y="4071666"/>
                </a:moveTo>
                <a:cubicBezTo>
                  <a:pt x="3983803" y="4021709"/>
                  <a:pt x="3914255" y="3985294"/>
                  <a:pt x="4149923" y="3950478"/>
                </a:cubicBezTo>
                <a:lnTo>
                  <a:pt x="4311185" y="3770578"/>
                </a:lnTo>
                <a:cubicBezTo>
                  <a:pt x="4335709" y="3632450"/>
                  <a:pt x="4467593" y="3639452"/>
                  <a:pt x="4488563" y="3320546"/>
                </a:cubicBezTo>
                <a:cubicBezTo>
                  <a:pt x="4509533" y="3001640"/>
                  <a:pt x="4711391" y="2241463"/>
                  <a:pt x="4437003" y="1857142"/>
                </a:cubicBezTo>
                <a:cubicBezTo>
                  <a:pt x="4162615" y="1472822"/>
                  <a:pt x="4039160" y="964345"/>
                  <a:pt x="3749329" y="654823"/>
                </a:cubicBezTo>
                <a:cubicBezTo>
                  <a:pt x="3459498" y="345301"/>
                  <a:pt x="3202224" y="-2131"/>
                  <a:pt x="2698014" y="9"/>
                </a:cubicBezTo>
                <a:cubicBezTo>
                  <a:pt x="2193804" y="2149"/>
                  <a:pt x="1164338" y="430599"/>
                  <a:pt x="724071" y="667666"/>
                </a:cubicBezTo>
                <a:cubicBezTo>
                  <a:pt x="283804" y="904733"/>
                  <a:pt x="131404" y="1115190"/>
                  <a:pt x="56414" y="1422409"/>
                </a:cubicBezTo>
                <a:cubicBezTo>
                  <a:pt x="-18576" y="1729628"/>
                  <a:pt x="271710" y="2281171"/>
                  <a:pt x="274129" y="2510980"/>
                </a:cubicBezTo>
                <a:cubicBezTo>
                  <a:pt x="276548" y="2740789"/>
                  <a:pt x="101673" y="2698363"/>
                  <a:pt x="70929" y="2801266"/>
                </a:cubicBezTo>
                <a:cubicBezTo>
                  <a:pt x="40185" y="2904169"/>
                  <a:pt x="-82090" y="2917941"/>
                  <a:pt x="89662" y="3128398"/>
                </a:cubicBezTo>
                <a:cubicBezTo>
                  <a:pt x="261414" y="3338855"/>
                  <a:pt x="761361" y="3860496"/>
                  <a:pt x="1101443" y="4064009"/>
                </a:cubicBezTo>
                <a:cubicBezTo>
                  <a:pt x="1441525" y="4267522"/>
                  <a:pt x="1922114" y="4395438"/>
                  <a:pt x="2130152" y="4349476"/>
                </a:cubicBezTo>
                <a:cubicBezTo>
                  <a:pt x="2338190" y="4303514"/>
                  <a:pt x="2757910" y="4296524"/>
                  <a:pt x="3035907" y="4250222"/>
                </a:cubicBezTo>
                <a:cubicBezTo>
                  <a:pt x="3313904" y="4203920"/>
                  <a:pt x="3612465" y="4121623"/>
                  <a:pt x="3798134" y="4071666"/>
                </a:cubicBezTo>
                <a:close/>
              </a:path>
            </a:pathLst>
          </a:custGeom>
          <a:solidFill>
            <a:srgbClr val="FFFFFF"/>
          </a:solidFill>
          <a:ln w="15875" cap="flat" cmpd="sng" algn="ctr">
            <a:solidFill>
              <a:srgbClr val="000000"/>
            </a:solidFill>
            <a:prstDash val="dash"/>
          </a:ln>
          <a:effectLst/>
        </p:spPr>
        <p:txBody>
          <a:bodyPr rtlCol="0"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34" name="正方形/長方形 8"/>
          <p:cNvSpPr/>
          <p:nvPr/>
        </p:nvSpPr>
        <p:spPr>
          <a:xfrm>
            <a:off x="536710" y="5744900"/>
            <a:ext cx="1269809" cy="253916"/>
          </a:xfrm>
          <a:prstGeom prst="rect">
            <a:avLst/>
          </a:prstGeom>
        </p:spPr>
        <p:txBody>
          <a:bodyPr wrap="square">
            <a:spAutoFit/>
          </a:bodyPr>
          <a:lstStyle/>
          <a:p>
            <a:pPr defTabSz="844078" fontAlgn="auto">
              <a:spcBef>
                <a:spcPts val="0"/>
              </a:spcBef>
              <a:spcAft>
                <a:spcPts val="0"/>
              </a:spcAft>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都市機能誘導区域</a:t>
            </a:r>
          </a:p>
        </p:txBody>
      </p:sp>
      <p:sp>
        <p:nvSpPr>
          <p:cNvPr id="1835" name="正方形/長方形 9"/>
          <p:cNvSpPr/>
          <p:nvPr/>
        </p:nvSpPr>
        <p:spPr>
          <a:xfrm>
            <a:off x="249158" y="5787811"/>
            <a:ext cx="300308" cy="141463"/>
          </a:xfrm>
          <a:prstGeom prst="rect">
            <a:avLst/>
          </a:prstGeom>
          <a:solidFill>
            <a:srgbClr val="FFCCCC"/>
          </a:solidFill>
          <a:ln w="25400" cap="flat" cmpd="sng" algn="ctr">
            <a:solidFill>
              <a:srgbClr val="FF0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836" name="正方形/長方形 10"/>
          <p:cNvSpPr/>
          <p:nvPr/>
        </p:nvSpPr>
        <p:spPr>
          <a:xfrm>
            <a:off x="246747" y="5375518"/>
            <a:ext cx="300308" cy="141463"/>
          </a:xfrm>
          <a:prstGeom prst="rect">
            <a:avLst/>
          </a:prstGeom>
          <a:solidFill>
            <a:srgbClr val="FFFFFF">
              <a:alpha val="15000"/>
            </a:srgbClr>
          </a:solidFill>
          <a:ln w="15875" cap="flat" cmpd="sng" algn="ctr">
            <a:solidFill>
              <a:srgbClr val="000000"/>
            </a:solidFill>
            <a:prstDash val="dash"/>
          </a:ln>
          <a:effectLst/>
        </p:spPr>
        <p:txBody>
          <a:bodyPr rtlCol="0"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37" name="正方形/長方形 11"/>
          <p:cNvSpPr/>
          <p:nvPr/>
        </p:nvSpPr>
        <p:spPr>
          <a:xfrm>
            <a:off x="548482" y="5320060"/>
            <a:ext cx="994730" cy="253916"/>
          </a:xfrm>
          <a:prstGeom prst="rect">
            <a:avLst/>
          </a:prstGeom>
        </p:spPr>
        <p:txBody>
          <a:bodyPr wrap="square">
            <a:spAutoFit/>
          </a:bodyPr>
          <a:lstStyle/>
          <a:p>
            <a:pPr defTabSz="844078" fontAlgn="auto">
              <a:spcBef>
                <a:spcPts val="0"/>
              </a:spcBef>
              <a:spcAft>
                <a:spcPts val="0"/>
              </a:spcAft>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市街化区域</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38" name="正方形/長方形 16"/>
          <p:cNvSpPr/>
          <p:nvPr/>
        </p:nvSpPr>
        <p:spPr>
          <a:xfrm>
            <a:off x="238650" y="5583672"/>
            <a:ext cx="300308" cy="141463"/>
          </a:xfrm>
          <a:prstGeom prst="rect">
            <a:avLst/>
          </a:prstGeom>
          <a:solidFill>
            <a:srgbClr val="FFFFFF">
              <a:lumMod val="85000"/>
            </a:srgbClr>
          </a:solidFill>
          <a:ln w="9525" cap="flat" cmpd="sng" algn="ctr">
            <a:solidFill>
              <a:srgbClr val="000000"/>
            </a:solidFill>
            <a:prstDash val="solid"/>
          </a:ln>
          <a:effectLst/>
        </p:spPr>
        <p:txBody>
          <a:bodyPr rtlCol="0"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39" name="正方形/長方形 17"/>
          <p:cNvSpPr/>
          <p:nvPr/>
        </p:nvSpPr>
        <p:spPr>
          <a:xfrm>
            <a:off x="542825" y="5540611"/>
            <a:ext cx="1238106" cy="253916"/>
          </a:xfrm>
          <a:prstGeom prst="rect">
            <a:avLst/>
          </a:prstGeom>
        </p:spPr>
        <p:txBody>
          <a:bodyPr wrap="square">
            <a:spAutoFit/>
          </a:bodyPr>
          <a:lstStyle/>
          <a:p>
            <a:pPr defTabSz="844078" fontAlgn="auto">
              <a:spcBef>
                <a:spcPts val="0"/>
              </a:spcBef>
              <a:spcAft>
                <a:spcPts val="0"/>
              </a:spcAft>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市街化調整区域</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40" name="正方形/長方形 18"/>
          <p:cNvSpPr/>
          <p:nvPr/>
        </p:nvSpPr>
        <p:spPr>
          <a:xfrm>
            <a:off x="244780" y="6009362"/>
            <a:ext cx="300308" cy="141463"/>
          </a:xfrm>
          <a:prstGeom prst="rect">
            <a:avLst/>
          </a:prstGeom>
          <a:solidFill>
            <a:srgbClr val="FFC000"/>
          </a:solidFill>
          <a:ln w="28575" cap="flat" cmpd="sng" algn="ctr">
            <a:solidFill>
              <a:srgbClr val="FF99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41" name="正方形/長方形 19"/>
          <p:cNvSpPr/>
          <p:nvPr/>
        </p:nvSpPr>
        <p:spPr>
          <a:xfrm>
            <a:off x="541010" y="5980775"/>
            <a:ext cx="1612662" cy="253916"/>
          </a:xfrm>
          <a:prstGeom prst="rect">
            <a:avLst/>
          </a:prstGeom>
        </p:spPr>
        <p:txBody>
          <a:bodyPr wrap="square">
            <a:spAutoFit/>
          </a:bodyPr>
          <a:lstStyle/>
          <a:p>
            <a:pPr defTabSz="844078" fontAlgn="auto">
              <a:spcBef>
                <a:spcPts val="0"/>
              </a:spcBef>
              <a:spcAft>
                <a:spcPts val="0"/>
              </a:spcAft>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まちなかｳｫｰｶﾌﾞﾙ区域</a:t>
            </a:r>
          </a:p>
        </p:txBody>
      </p:sp>
      <p:sp>
        <p:nvSpPr>
          <p:cNvPr id="1842" name="フリーフォーム 22"/>
          <p:cNvSpPr/>
          <p:nvPr/>
        </p:nvSpPr>
        <p:spPr>
          <a:xfrm>
            <a:off x="3166383" y="2686291"/>
            <a:ext cx="2124774" cy="1708992"/>
          </a:xfrm>
          <a:custGeom>
            <a:avLst/>
            <a:gdLst>
              <a:gd name="connsiteX0" fmla="*/ 590550 w 1765300"/>
              <a:gd name="connsiteY0" fmla="*/ 0 h 1530350"/>
              <a:gd name="connsiteX1" fmla="*/ 530225 w 1765300"/>
              <a:gd name="connsiteY1" fmla="*/ 12700 h 1530350"/>
              <a:gd name="connsiteX2" fmla="*/ 501650 w 1765300"/>
              <a:gd name="connsiteY2" fmla="*/ 50800 h 1530350"/>
              <a:gd name="connsiteX3" fmla="*/ 492125 w 1765300"/>
              <a:gd name="connsiteY3" fmla="*/ 120650 h 1530350"/>
              <a:gd name="connsiteX4" fmla="*/ 546100 w 1765300"/>
              <a:gd name="connsiteY4" fmla="*/ 187325 h 1530350"/>
              <a:gd name="connsiteX5" fmla="*/ 603250 w 1765300"/>
              <a:gd name="connsiteY5" fmla="*/ 244475 h 1530350"/>
              <a:gd name="connsiteX6" fmla="*/ 663575 w 1765300"/>
              <a:gd name="connsiteY6" fmla="*/ 292100 h 1530350"/>
              <a:gd name="connsiteX7" fmla="*/ 752475 w 1765300"/>
              <a:gd name="connsiteY7" fmla="*/ 352425 h 1530350"/>
              <a:gd name="connsiteX8" fmla="*/ 812800 w 1765300"/>
              <a:gd name="connsiteY8" fmla="*/ 419100 h 1530350"/>
              <a:gd name="connsiteX9" fmla="*/ 815975 w 1765300"/>
              <a:gd name="connsiteY9" fmla="*/ 587375 h 1530350"/>
              <a:gd name="connsiteX10" fmla="*/ 720725 w 1765300"/>
              <a:gd name="connsiteY10" fmla="*/ 777875 h 1530350"/>
              <a:gd name="connsiteX11" fmla="*/ 593725 w 1765300"/>
              <a:gd name="connsiteY11" fmla="*/ 952500 h 1530350"/>
              <a:gd name="connsiteX12" fmla="*/ 444500 w 1765300"/>
              <a:gd name="connsiteY12" fmla="*/ 965200 h 1530350"/>
              <a:gd name="connsiteX13" fmla="*/ 244475 w 1765300"/>
              <a:gd name="connsiteY13" fmla="*/ 984250 h 1530350"/>
              <a:gd name="connsiteX14" fmla="*/ 180975 w 1765300"/>
              <a:gd name="connsiteY14" fmla="*/ 990600 h 1530350"/>
              <a:gd name="connsiteX15" fmla="*/ 111125 w 1765300"/>
              <a:gd name="connsiteY15" fmla="*/ 1035050 h 1530350"/>
              <a:gd name="connsiteX16" fmla="*/ 44450 w 1765300"/>
              <a:gd name="connsiteY16" fmla="*/ 1127125 h 1530350"/>
              <a:gd name="connsiteX17" fmla="*/ 12700 w 1765300"/>
              <a:gd name="connsiteY17" fmla="*/ 1222375 h 1530350"/>
              <a:gd name="connsiteX18" fmla="*/ 0 w 1765300"/>
              <a:gd name="connsiteY18" fmla="*/ 1308100 h 1530350"/>
              <a:gd name="connsiteX19" fmla="*/ 34925 w 1765300"/>
              <a:gd name="connsiteY19" fmla="*/ 1323975 h 1530350"/>
              <a:gd name="connsiteX20" fmla="*/ 123825 w 1765300"/>
              <a:gd name="connsiteY20" fmla="*/ 1387475 h 1530350"/>
              <a:gd name="connsiteX21" fmla="*/ 288925 w 1765300"/>
              <a:gd name="connsiteY21" fmla="*/ 1428750 h 1530350"/>
              <a:gd name="connsiteX22" fmla="*/ 762000 w 1765300"/>
              <a:gd name="connsiteY22" fmla="*/ 1209675 h 1530350"/>
              <a:gd name="connsiteX23" fmla="*/ 1009650 w 1765300"/>
              <a:gd name="connsiteY23" fmla="*/ 1136650 h 1530350"/>
              <a:gd name="connsiteX24" fmla="*/ 1143000 w 1765300"/>
              <a:gd name="connsiteY24" fmla="*/ 1250950 h 1530350"/>
              <a:gd name="connsiteX25" fmla="*/ 1212850 w 1765300"/>
              <a:gd name="connsiteY25" fmla="*/ 1438275 h 1530350"/>
              <a:gd name="connsiteX26" fmla="*/ 1323975 w 1765300"/>
              <a:gd name="connsiteY26" fmla="*/ 1530350 h 1530350"/>
              <a:gd name="connsiteX27" fmla="*/ 1441450 w 1765300"/>
              <a:gd name="connsiteY27" fmla="*/ 1511300 h 1530350"/>
              <a:gd name="connsiteX28" fmla="*/ 1533525 w 1765300"/>
              <a:gd name="connsiteY28" fmla="*/ 1438275 h 1530350"/>
              <a:gd name="connsiteX29" fmla="*/ 1568450 w 1765300"/>
              <a:gd name="connsiteY29" fmla="*/ 1327150 h 1530350"/>
              <a:gd name="connsiteX30" fmla="*/ 1695450 w 1765300"/>
              <a:gd name="connsiteY30" fmla="*/ 1270000 h 1530350"/>
              <a:gd name="connsiteX31" fmla="*/ 1765300 w 1765300"/>
              <a:gd name="connsiteY31" fmla="*/ 1260475 h 1530350"/>
              <a:gd name="connsiteX32" fmla="*/ 1755775 w 1765300"/>
              <a:gd name="connsiteY32" fmla="*/ 1123950 h 1530350"/>
              <a:gd name="connsiteX33" fmla="*/ 1733550 w 1765300"/>
              <a:gd name="connsiteY33" fmla="*/ 996950 h 1530350"/>
              <a:gd name="connsiteX34" fmla="*/ 1682750 w 1765300"/>
              <a:gd name="connsiteY34" fmla="*/ 873125 h 1530350"/>
              <a:gd name="connsiteX35" fmla="*/ 1603375 w 1765300"/>
              <a:gd name="connsiteY35" fmla="*/ 739775 h 1530350"/>
              <a:gd name="connsiteX36" fmla="*/ 1539875 w 1765300"/>
              <a:gd name="connsiteY36" fmla="*/ 654050 h 1530350"/>
              <a:gd name="connsiteX37" fmla="*/ 1482725 w 1765300"/>
              <a:gd name="connsiteY37" fmla="*/ 568325 h 1530350"/>
              <a:gd name="connsiteX38" fmla="*/ 1406525 w 1765300"/>
              <a:gd name="connsiteY38" fmla="*/ 536575 h 1530350"/>
              <a:gd name="connsiteX39" fmla="*/ 1320800 w 1765300"/>
              <a:gd name="connsiteY39" fmla="*/ 501650 h 1530350"/>
              <a:gd name="connsiteX40" fmla="*/ 1235075 w 1765300"/>
              <a:gd name="connsiteY40" fmla="*/ 438150 h 1530350"/>
              <a:gd name="connsiteX41" fmla="*/ 1196975 w 1765300"/>
              <a:gd name="connsiteY41" fmla="*/ 396875 h 1530350"/>
              <a:gd name="connsiteX42" fmla="*/ 1143000 w 1765300"/>
              <a:gd name="connsiteY42" fmla="*/ 273050 h 1530350"/>
              <a:gd name="connsiteX43" fmla="*/ 1082675 w 1765300"/>
              <a:gd name="connsiteY43" fmla="*/ 298450 h 1530350"/>
              <a:gd name="connsiteX44" fmla="*/ 1012825 w 1765300"/>
              <a:gd name="connsiteY44" fmla="*/ 333375 h 1530350"/>
              <a:gd name="connsiteX45" fmla="*/ 942975 w 1765300"/>
              <a:gd name="connsiteY45" fmla="*/ 342900 h 1530350"/>
              <a:gd name="connsiteX46" fmla="*/ 898525 w 1765300"/>
              <a:gd name="connsiteY46" fmla="*/ 285750 h 1530350"/>
              <a:gd name="connsiteX47" fmla="*/ 863600 w 1765300"/>
              <a:gd name="connsiteY47" fmla="*/ 203200 h 1530350"/>
              <a:gd name="connsiteX48" fmla="*/ 749300 w 1765300"/>
              <a:gd name="connsiteY48" fmla="*/ 168275 h 1530350"/>
              <a:gd name="connsiteX49" fmla="*/ 682625 w 1765300"/>
              <a:gd name="connsiteY49" fmla="*/ 133350 h 1530350"/>
              <a:gd name="connsiteX50" fmla="*/ 619125 w 1765300"/>
              <a:gd name="connsiteY50" fmla="*/ 66675 h 1530350"/>
              <a:gd name="connsiteX51" fmla="*/ 590550 w 1765300"/>
              <a:gd name="connsiteY51" fmla="*/ 0 h 1530350"/>
              <a:gd name="connsiteX0" fmla="*/ 805563 w 1980313"/>
              <a:gd name="connsiteY0" fmla="*/ 0 h 1530350"/>
              <a:gd name="connsiteX1" fmla="*/ 745238 w 1980313"/>
              <a:gd name="connsiteY1" fmla="*/ 12700 h 1530350"/>
              <a:gd name="connsiteX2" fmla="*/ 716663 w 1980313"/>
              <a:gd name="connsiteY2" fmla="*/ 50800 h 1530350"/>
              <a:gd name="connsiteX3" fmla="*/ 707138 w 1980313"/>
              <a:gd name="connsiteY3" fmla="*/ 120650 h 1530350"/>
              <a:gd name="connsiteX4" fmla="*/ 761113 w 1980313"/>
              <a:gd name="connsiteY4" fmla="*/ 187325 h 1530350"/>
              <a:gd name="connsiteX5" fmla="*/ 818263 w 1980313"/>
              <a:gd name="connsiteY5" fmla="*/ 244475 h 1530350"/>
              <a:gd name="connsiteX6" fmla="*/ 878588 w 1980313"/>
              <a:gd name="connsiteY6" fmla="*/ 292100 h 1530350"/>
              <a:gd name="connsiteX7" fmla="*/ 967488 w 1980313"/>
              <a:gd name="connsiteY7" fmla="*/ 352425 h 1530350"/>
              <a:gd name="connsiteX8" fmla="*/ 1027813 w 1980313"/>
              <a:gd name="connsiteY8" fmla="*/ 419100 h 1530350"/>
              <a:gd name="connsiteX9" fmla="*/ 1030988 w 1980313"/>
              <a:gd name="connsiteY9" fmla="*/ 587375 h 1530350"/>
              <a:gd name="connsiteX10" fmla="*/ 935738 w 1980313"/>
              <a:gd name="connsiteY10" fmla="*/ 777875 h 1530350"/>
              <a:gd name="connsiteX11" fmla="*/ 808738 w 1980313"/>
              <a:gd name="connsiteY11" fmla="*/ 952500 h 1530350"/>
              <a:gd name="connsiteX12" fmla="*/ 659513 w 1980313"/>
              <a:gd name="connsiteY12" fmla="*/ 965200 h 1530350"/>
              <a:gd name="connsiteX13" fmla="*/ 459488 w 1980313"/>
              <a:gd name="connsiteY13" fmla="*/ 984250 h 1530350"/>
              <a:gd name="connsiteX14" fmla="*/ 395988 w 1980313"/>
              <a:gd name="connsiteY14" fmla="*/ 990600 h 1530350"/>
              <a:gd name="connsiteX15" fmla="*/ 326138 w 1980313"/>
              <a:gd name="connsiteY15" fmla="*/ 1035050 h 1530350"/>
              <a:gd name="connsiteX16" fmla="*/ 259463 w 1980313"/>
              <a:gd name="connsiteY16" fmla="*/ 1127125 h 1530350"/>
              <a:gd name="connsiteX17" fmla="*/ 227713 w 1980313"/>
              <a:gd name="connsiteY17" fmla="*/ 1222375 h 1530350"/>
              <a:gd name="connsiteX18" fmla="*/ 215013 w 1980313"/>
              <a:gd name="connsiteY18" fmla="*/ 1308100 h 1530350"/>
              <a:gd name="connsiteX19" fmla="*/ 0 w 1980313"/>
              <a:gd name="connsiteY19" fmla="*/ 1291157 h 1530350"/>
              <a:gd name="connsiteX20" fmla="*/ 338838 w 1980313"/>
              <a:gd name="connsiteY20" fmla="*/ 1387475 h 1530350"/>
              <a:gd name="connsiteX21" fmla="*/ 503938 w 1980313"/>
              <a:gd name="connsiteY21" fmla="*/ 1428750 h 1530350"/>
              <a:gd name="connsiteX22" fmla="*/ 977013 w 1980313"/>
              <a:gd name="connsiteY22" fmla="*/ 1209675 h 1530350"/>
              <a:gd name="connsiteX23" fmla="*/ 1224663 w 1980313"/>
              <a:gd name="connsiteY23" fmla="*/ 1136650 h 1530350"/>
              <a:gd name="connsiteX24" fmla="*/ 1358013 w 1980313"/>
              <a:gd name="connsiteY24" fmla="*/ 1250950 h 1530350"/>
              <a:gd name="connsiteX25" fmla="*/ 1427863 w 1980313"/>
              <a:gd name="connsiteY25" fmla="*/ 1438275 h 1530350"/>
              <a:gd name="connsiteX26" fmla="*/ 1538988 w 1980313"/>
              <a:gd name="connsiteY26" fmla="*/ 1530350 h 1530350"/>
              <a:gd name="connsiteX27" fmla="*/ 1656463 w 1980313"/>
              <a:gd name="connsiteY27" fmla="*/ 1511300 h 1530350"/>
              <a:gd name="connsiteX28" fmla="*/ 1748538 w 1980313"/>
              <a:gd name="connsiteY28" fmla="*/ 1438275 h 1530350"/>
              <a:gd name="connsiteX29" fmla="*/ 1783463 w 1980313"/>
              <a:gd name="connsiteY29" fmla="*/ 1327150 h 1530350"/>
              <a:gd name="connsiteX30" fmla="*/ 1910463 w 1980313"/>
              <a:gd name="connsiteY30" fmla="*/ 1270000 h 1530350"/>
              <a:gd name="connsiteX31" fmla="*/ 1980313 w 1980313"/>
              <a:gd name="connsiteY31" fmla="*/ 1260475 h 1530350"/>
              <a:gd name="connsiteX32" fmla="*/ 1970788 w 1980313"/>
              <a:gd name="connsiteY32" fmla="*/ 1123950 h 1530350"/>
              <a:gd name="connsiteX33" fmla="*/ 1948563 w 1980313"/>
              <a:gd name="connsiteY33" fmla="*/ 996950 h 1530350"/>
              <a:gd name="connsiteX34" fmla="*/ 1897763 w 1980313"/>
              <a:gd name="connsiteY34" fmla="*/ 873125 h 1530350"/>
              <a:gd name="connsiteX35" fmla="*/ 1818388 w 1980313"/>
              <a:gd name="connsiteY35" fmla="*/ 739775 h 1530350"/>
              <a:gd name="connsiteX36" fmla="*/ 1754888 w 1980313"/>
              <a:gd name="connsiteY36" fmla="*/ 654050 h 1530350"/>
              <a:gd name="connsiteX37" fmla="*/ 1697738 w 1980313"/>
              <a:gd name="connsiteY37" fmla="*/ 568325 h 1530350"/>
              <a:gd name="connsiteX38" fmla="*/ 1621538 w 1980313"/>
              <a:gd name="connsiteY38" fmla="*/ 536575 h 1530350"/>
              <a:gd name="connsiteX39" fmla="*/ 1535813 w 1980313"/>
              <a:gd name="connsiteY39" fmla="*/ 501650 h 1530350"/>
              <a:gd name="connsiteX40" fmla="*/ 1450088 w 1980313"/>
              <a:gd name="connsiteY40" fmla="*/ 438150 h 1530350"/>
              <a:gd name="connsiteX41" fmla="*/ 1411988 w 1980313"/>
              <a:gd name="connsiteY41" fmla="*/ 396875 h 1530350"/>
              <a:gd name="connsiteX42" fmla="*/ 1358013 w 1980313"/>
              <a:gd name="connsiteY42" fmla="*/ 273050 h 1530350"/>
              <a:gd name="connsiteX43" fmla="*/ 1297688 w 1980313"/>
              <a:gd name="connsiteY43" fmla="*/ 298450 h 1530350"/>
              <a:gd name="connsiteX44" fmla="*/ 1227838 w 1980313"/>
              <a:gd name="connsiteY44" fmla="*/ 333375 h 1530350"/>
              <a:gd name="connsiteX45" fmla="*/ 1157988 w 1980313"/>
              <a:gd name="connsiteY45" fmla="*/ 342900 h 1530350"/>
              <a:gd name="connsiteX46" fmla="*/ 1113538 w 1980313"/>
              <a:gd name="connsiteY46" fmla="*/ 285750 h 1530350"/>
              <a:gd name="connsiteX47" fmla="*/ 1078613 w 1980313"/>
              <a:gd name="connsiteY47" fmla="*/ 203200 h 1530350"/>
              <a:gd name="connsiteX48" fmla="*/ 964313 w 1980313"/>
              <a:gd name="connsiteY48" fmla="*/ 168275 h 1530350"/>
              <a:gd name="connsiteX49" fmla="*/ 897638 w 1980313"/>
              <a:gd name="connsiteY49" fmla="*/ 133350 h 1530350"/>
              <a:gd name="connsiteX50" fmla="*/ 834138 w 1980313"/>
              <a:gd name="connsiteY50" fmla="*/ 66675 h 1530350"/>
              <a:gd name="connsiteX51" fmla="*/ 805563 w 1980313"/>
              <a:gd name="connsiteY51" fmla="*/ 0 h 1530350"/>
              <a:gd name="connsiteX0" fmla="*/ 816378 w 1991128"/>
              <a:gd name="connsiteY0" fmla="*/ 0 h 1530350"/>
              <a:gd name="connsiteX1" fmla="*/ 756053 w 1991128"/>
              <a:gd name="connsiteY1" fmla="*/ 12700 h 1530350"/>
              <a:gd name="connsiteX2" fmla="*/ 727478 w 1991128"/>
              <a:gd name="connsiteY2" fmla="*/ 50800 h 1530350"/>
              <a:gd name="connsiteX3" fmla="*/ 717953 w 1991128"/>
              <a:gd name="connsiteY3" fmla="*/ 120650 h 1530350"/>
              <a:gd name="connsiteX4" fmla="*/ 771928 w 1991128"/>
              <a:gd name="connsiteY4" fmla="*/ 187325 h 1530350"/>
              <a:gd name="connsiteX5" fmla="*/ 829078 w 1991128"/>
              <a:gd name="connsiteY5" fmla="*/ 244475 h 1530350"/>
              <a:gd name="connsiteX6" fmla="*/ 889403 w 1991128"/>
              <a:gd name="connsiteY6" fmla="*/ 292100 h 1530350"/>
              <a:gd name="connsiteX7" fmla="*/ 978303 w 1991128"/>
              <a:gd name="connsiteY7" fmla="*/ 352425 h 1530350"/>
              <a:gd name="connsiteX8" fmla="*/ 1038628 w 1991128"/>
              <a:gd name="connsiteY8" fmla="*/ 419100 h 1530350"/>
              <a:gd name="connsiteX9" fmla="*/ 1041803 w 1991128"/>
              <a:gd name="connsiteY9" fmla="*/ 587375 h 1530350"/>
              <a:gd name="connsiteX10" fmla="*/ 946553 w 1991128"/>
              <a:gd name="connsiteY10" fmla="*/ 777875 h 1530350"/>
              <a:gd name="connsiteX11" fmla="*/ 819553 w 1991128"/>
              <a:gd name="connsiteY11" fmla="*/ 952500 h 1530350"/>
              <a:gd name="connsiteX12" fmla="*/ 670328 w 1991128"/>
              <a:gd name="connsiteY12" fmla="*/ 965200 h 1530350"/>
              <a:gd name="connsiteX13" fmla="*/ 470303 w 1991128"/>
              <a:gd name="connsiteY13" fmla="*/ 984250 h 1530350"/>
              <a:gd name="connsiteX14" fmla="*/ 406803 w 1991128"/>
              <a:gd name="connsiteY14" fmla="*/ 990600 h 1530350"/>
              <a:gd name="connsiteX15" fmla="*/ 336953 w 1991128"/>
              <a:gd name="connsiteY15" fmla="*/ 1035050 h 1530350"/>
              <a:gd name="connsiteX16" fmla="*/ 270278 w 1991128"/>
              <a:gd name="connsiteY16" fmla="*/ 1127125 h 1530350"/>
              <a:gd name="connsiteX17" fmla="*/ 238528 w 1991128"/>
              <a:gd name="connsiteY17" fmla="*/ 1222375 h 1530350"/>
              <a:gd name="connsiteX18" fmla="*/ 225828 w 1991128"/>
              <a:gd name="connsiteY18" fmla="*/ 1308100 h 1530350"/>
              <a:gd name="connsiteX19" fmla="*/ 10815 w 1991128"/>
              <a:gd name="connsiteY19" fmla="*/ 1291157 h 1530350"/>
              <a:gd name="connsiteX20" fmla="*/ 349653 w 1991128"/>
              <a:gd name="connsiteY20" fmla="*/ 1387475 h 1530350"/>
              <a:gd name="connsiteX21" fmla="*/ 514753 w 1991128"/>
              <a:gd name="connsiteY21" fmla="*/ 1428750 h 1530350"/>
              <a:gd name="connsiteX22" fmla="*/ 987828 w 1991128"/>
              <a:gd name="connsiteY22" fmla="*/ 1209675 h 1530350"/>
              <a:gd name="connsiteX23" fmla="*/ 1235478 w 1991128"/>
              <a:gd name="connsiteY23" fmla="*/ 1136650 h 1530350"/>
              <a:gd name="connsiteX24" fmla="*/ 1368828 w 1991128"/>
              <a:gd name="connsiteY24" fmla="*/ 1250950 h 1530350"/>
              <a:gd name="connsiteX25" fmla="*/ 1438678 w 1991128"/>
              <a:gd name="connsiteY25" fmla="*/ 1438275 h 1530350"/>
              <a:gd name="connsiteX26" fmla="*/ 1549803 w 1991128"/>
              <a:gd name="connsiteY26" fmla="*/ 1530350 h 1530350"/>
              <a:gd name="connsiteX27" fmla="*/ 1667278 w 1991128"/>
              <a:gd name="connsiteY27" fmla="*/ 1511300 h 1530350"/>
              <a:gd name="connsiteX28" fmla="*/ 1759353 w 1991128"/>
              <a:gd name="connsiteY28" fmla="*/ 1438275 h 1530350"/>
              <a:gd name="connsiteX29" fmla="*/ 1794278 w 1991128"/>
              <a:gd name="connsiteY29" fmla="*/ 1327150 h 1530350"/>
              <a:gd name="connsiteX30" fmla="*/ 1921278 w 1991128"/>
              <a:gd name="connsiteY30" fmla="*/ 1270000 h 1530350"/>
              <a:gd name="connsiteX31" fmla="*/ 1991128 w 1991128"/>
              <a:gd name="connsiteY31" fmla="*/ 1260475 h 1530350"/>
              <a:gd name="connsiteX32" fmla="*/ 1981603 w 1991128"/>
              <a:gd name="connsiteY32" fmla="*/ 1123950 h 1530350"/>
              <a:gd name="connsiteX33" fmla="*/ 1959378 w 1991128"/>
              <a:gd name="connsiteY33" fmla="*/ 996950 h 1530350"/>
              <a:gd name="connsiteX34" fmla="*/ 1908578 w 1991128"/>
              <a:gd name="connsiteY34" fmla="*/ 873125 h 1530350"/>
              <a:gd name="connsiteX35" fmla="*/ 1829203 w 1991128"/>
              <a:gd name="connsiteY35" fmla="*/ 739775 h 1530350"/>
              <a:gd name="connsiteX36" fmla="*/ 1765703 w 1991128"/>
              <a:gd name="connsiteY36" fmla="*/ 654050 h 1530350"/>
              <a:gd name="connsiteX37" fmla="*/ 1708553 w 1991128"/>
              <a:gd name="connsiteY37" fmla="*/ 568325 h 1530350"/>
              <a:gd name="connsiteX38" fmla="*/ 1632353 w 1991128"/>
              <a:gd name="connsiteY38" fmla="*/ 536575 h 1530350"/>
              <a:gd name="connsiteX39" fmla="*/ 1546628 w 1991128"/>
              <a:gd name="connsiteY39" fmla="*/ 501650 h 1530350"/>
              <a:gd name="connsiteX40" fmla="*/ 1460903 w 1991128"/>
              <a:gd name="connsiteY40" fmla="*/ 438150 h 1530350"/>
              <a:gd name="connsiteX41" fmla="*/ 1422803 w 1991128"/>
              <a:gd name="connsiteY41" fmla="*/ 396875 h 1530350"/>
              <a:gd name="connsiteX42" fmla="*/ 1368828 w 1991128"/>
              <a:gd name="connsiteY42" fmla="*/ 273050 h 1530350"/>
              <a:gd name="connsiteX43" fmla="*/ 1308503 w 1991128"/>
              <a:gd name="connsiteY43" fmla="*/ 298450 h 1530350"/>
              <a:gd name="connsiteX44" fmla="*/ 1238653 w 1991128"/>
              <a:gd name="connsiteY44" fmla="*/ 333375 h 1530350"/>
              <a:gd name="connsiteX45" fmla="*/ 1168803 w 1991128"/>
              <a:gd name="connsiteY45" fmla="*/ 342900 h 1530350"/>
              <a:gd name="connsiteX46" fmla="*/ 1124353 w 1991128"/>
              <a:gd name="connsiteY46" fmla="*/ 285750 h 1530350"/>
              <a:gd name="connsiteX47" fmla="*/ 1089428 w 1991128"/>
              <a:gd name="connsiteY47" fmla="*/ 203200 h 1530350"/>
              <a:gd name="connsiteX48" fmla="*/ 975128 w 1991128"/>
              <a:gd name="connsiteY48" fmla="*/ 168275 h 1530350"/>
              <a:gd name="connsiteX49" fmla="*/ 908453 w 1991128"/>
              <a:gd name="connsiteY49" fmla="*/ 133350 h 1530350"/>
              <a:gd name="connsiteX50" fmla="*/ 844953 w 1991128"/>
              <a:gd name="connsiteY50" fmla="*/ 66675 h 1530350"/>
              <a:gd name="connsiteX51" fmla="*/ 816378 w 1991128"/>
              <a:gd name="connsiteY51" fmla="*/ 0 h 1530350"/>
              <a:gd name="connsiteX0" fmla="*/ 869856 w 2044606"/>
              <a:gd name="connsiteY0" fmla="*/ 0 h 1530350"/>
              <a:gd name="connsiteX1" fmla="*/ 809531 w 2044606"/>
              <a:gd name="connsiteY1" fmla="*/ 12700 h 1530350"/>
              <a:gd name="connsiteX2" fmla="*/ 780956 w 2044606"/>
              <a:gd name="connsiteY2" fmla="*/ 50800 h 1530350"/>
              <a:gd name="connsiteX3" fmla="*/ 771431 w 2044606"/>
              <a:gd name="connsiteY3" fmla="*/ 120650 h 1530350"/>
              <a:gd name="connsiteX4" fmla="*/ 825406 w 2044606"/>
              <a:gd name="connsiteY4" fmla="*/ 187325 h 1530350"/>
              <a:gd name="connsiteX5" fmla="*/ 882556 w 2044606"/>
              <a:gd name="connsiteY5" fmla="*/ 244475 h 1530350"/>
              <a:gd name="connsiteX6" fmla="*/ 942881 w 2044606"/>
              <a:gd name="connsiteY6" fmla="*/ 292100 h 1530350"/>
              <a:gd name="connsiteX7" fmla="*/ 1031781 w 2044606"/>
              <a:gd name="connsiteY7" fmla="*/ 352425 h 1530350"/>
              <a:gd name="connsiteX8" fmla="*/ 1092106 w 2044606"/>
              <a:gd name="connsiteY8" fmla="*/ 419100 h 1530350"/>
              <a:gd name="connsiteX9" fmla="*/ 1095281 w 2044606"/>
              <a:gd name="connsiteY9" fmla="*/ 587375 h 1530350"/>
              <a:gd name="connsiteX10" fmla="*/ 1000031 w 2044606"/>
              <a:gd name="connsiteY10" fmla="*/ 777875 h 1530350"/>
              <a:gd name="connsiteX11" fmla="*/ 873031 w 2044606"/>
              <a:gd name="connsiteY11" fmla="*/ 952500 h 1530350"/>
              <a:gd name="connsiteX12" fmla="*/ 723806 w 2044606"/>
              <a:gd name="connsiteY12" fmla="*/ 965200 h 1530350"/>
              <a:gd name="connsiteX13" fmla="*/ 523781 w 2044606"/>
              <a:gd name="connsiteY13" fmla="*/ 984250 h 1530350"/>
              <a:gd name="connsiteX14" fmla="*/ 460281 w 2044606"/>
              <a:gd name="connsiteY14" fmla="*/ 990600 h 1530350"/>
              <a:gd name="connsiteX15" fmla="*/ 390431 w 2044606"/>
              <a:gd name="connsiteY15" fmla="*/ 1035050 h 1530350"/>
              <a:gd name="connsiteX16" fmla="*/ 323756 w 2044606"/>
              <a:gd name="connsiteY16" fmla="*/ 1127125 h 1530350"/>
              <a:gd name="connsiteX17" fmla="*/ 292006 w 2044606"/>
              <a:gd name="connsiteY17" fmla="*/ 1222375 h 1530350"/>
              <a:gd name="connsiteX18" fmla="*/ 279306 w 2044606"/>
              <a:gd name="connsiteY18" fmla="*/ 1308100 h 1530350"/>
              <a:gd name="connsiteX19" fmla="*/ 64293 w 2044606"/>
              <a:gd name="connsiteY19" fmla="*/ 1291157 h 1530350"/>
              <a:gd name="connsiteX20" fmla="*/ 17732 w 2044606"/>
              <a:gd name="connsiteY20" fmla="*/ 1389226 h 1530350"/>
              <a:gd name="connsiteX21" fmla="*/ 403131 w 2044606"/>
              <a:gd name="connsiteY21" fmla="*/ 1387475 h 1530350"/>
              <a:gd name="connsiteX22" fmla="*/ 568231 w 2044606"/>
              <a:gd name="connsiteY22" fmla="*/ 1428750 h 1530350"/>
              <a:gd name="connsiteX23" fmla="*/ 1041306 w 2044606"/>
              <a:gd name="connsiteY23" fmla="*/ 1209675 h 1530350"/>
              <a:gd name="connsiteX24" fmla="*/ 1288956 w 2044606"/>
              <a:gd name="connsiteY24" fmla="*/ 1136650 h 1530350"/>
              <a:gd name="connsiteX25" fmla="*/ 1422306 w 2044606"/>
              <a:gd name="connsiteY25" fmla="*/ 1250950 h 1530350"/>
              <a:gd name="connsiteX26" fmla="*/ 1492156 w 2044606"/>
              <a:gd name="connsiteY26" fmla="*/ 1438275 h 1530350"/>
              <a:gd name="connsiteX27" fmla="*/ 1603281 w 2044606"/>
              <a:gd name="connsiteY27" fmla="*/ 1530350 h 1530350"/>
              <a:gd name="connsiteX28" fmla="*/ 1720756 w 2044606"/>
              <a:gd name="connsiteY28" fmla="*/ 1511300 h 1530350"/>
              <a:gd name="connsiteX29" fmla="*/ 1812831 w 2044606"/>
              <a:gd name="connsiteY29" fmla="*/ 1438275 h 1530350"/>
              <a:gd name="connsiteX30" fmla="*/ 1847756 w 2044606"/>
              <a:gd name="connsiteY30" fmla="*/ 1327150 h 1530350"/>
              <a:gd name="connsiteX31" fmla="*/ 1974756 w 2044606"/>
              <a:gd name="connsiteY31" fmla="*/ 1270000 h 1530350"/>
              <a:gd name="connsiteX32" fmla="*/ 2044606 w 2044606"/>
              <a:gd name="connsiteY32" fmla="*/ 1260475 h 1530350"/>
              <a:gd name="connsiteX33" fmla="*/ 2035081 w 2044606"/>
              <a:gd name="connsiteY33" fmla="*/ 1123950 h 1530350"/>
              <a:gd name="connsiteX34" fmla="*/ 2012856 w 2044606"/>
              <a:gd name="connsiteY34" fmla="*/ 996950 h 1530350"/>
              <a:gd name="connsiteX35" fmla="*/ 1962056 w 2044606"/>
              <a:gd name="connsiteY35" fmla="*/ 873125 h 1530350"/>
              <a:gd name="connsiteX36" fmla="*/ 1882681 w 2044606"/>
              <a:gd name="connsiteY36" fmla="*/ 739775 h 1530350"/>
              <a:gd name="connsiteX37" fmla="*/ 1819181 w 2044606"/>
              <a:gd name="connsiteY37" fmla="*/ 654050 h 1530350"/>
              <a:gd name="connsiteX38" fmla="*/ 1762031 w 2044606"/>
              <a:gd name="connsiteY38" fmla="*/ 568325 h 1530350"/>
              <a:gd name="connsiteX39" fmla="*/ 1685831 w 2044606"/>
              <a:gd name="connsiteY39" fmla="*/ 536575 h 1530350"/>
              <a:gd name="connsiteX40" fmla="*/ 1600106 w 2044606"/>
              <a:gd name="connsiteY40" fmla="*/ 501650 h 1530350"/>
              <a:gd name="connsiteX41" fmla="*/ 1514381 w 2044606"/>
              <a:gd name="connsiteY41" fmla="*/ 438150 h 1530350"/>
              <a:gd name="connsiteX42" fmla="*/ 1476281 w 2044606"/>
              <a:gd name="connsiteY42" fmla="*/ 396875 h 1530350"/>
              <a:gd name="connsiteX43" fmla="*/ 1422306 w 2044606"/>
              <a:gd name="connsiteY43" fmla="*/ 273050 h 1530350"/>
              <a:gd name="connsiteX44" fmla="*/ 1361981 w 2044606"/>
              <a:gd name="connsiteY44" fmla="*/ 298450 h 1530350"/>
              <a:gd name="connsiteX45" fmla="*/ 1292131 w 2044606"/>
              <a:gd name="connsiteY45" fmla="*/ 333375 h 1530350"/>
              <a:gd name="connsiteX46" fmla="*/ 1222281 w 2044606"/>
              <a:gd name="connsiteY46" fmla="*/ 342900 h 1530350"/>
              <a:gd name="connsiteX47" fmla="*/ 1177831 w 2044606"/>
              <a:gd name="connsiteY47" fmla="*/ 285750 h 1530350"/>
              <a:gd name="connsiteX48" fmla="*/ 1142906 w 2044606"/>
              <a:gd name="connsiteY48" fmla="*/ 203200 h 1530350"/>
              <a:gd name="connsiteX49" fmla="*/ 1028606 w 2044606"/>
              <a:gd name="connsiteY49" fmla="*/ 168275 h 1530350"/>
              <a:gd name="connsiteX50" fmla="*/ 961931 w 2044606"/>
              <a:gd name="connsiteY50" fmla="*/ 133350 h 1530350"/>
              <a:gd name="connsiteX51" fmla="*/ 898431 w 2044606"/>
              <a:gd name="connsiteY51" fmla="*/ 66675 h 1530350"/>
              <a:gd name="connsiteX52" fmla="*/ 869856 w 2044606"/>
              <a:gd name="connsiteY52" fmla="*/ 0 h 1530350"/>
              <a:gd name="connsiteX0" fmla="*/ 869856 w 2044606"/>
              <a:gd name="connsiteY0" fmla="*/ 0 h 1565253"/>
              <a:gd name="connsiteX1" fmla="*/ 809531 w 2044606"/>
              <a:gd name="connsiteY1" fmla="*/ 12700 h 1565253"/>
              <a:gd name="connsiteX2" fmla="*/ 780956 w 2044606"/>
              <a:gd name="connsiteY2" fmla="*/ 50800 h 1565253"/>
              <a:gd name="connsiteX3" fmla="*/ 771431 w 2044606"/>
              <a:gd name="connsiteY3" fmla="*/ 120650 h 1565253"/>
              <a:gd name="connsiteX4" fmla="*/ 825406 w 2044606"/>
              <a:gd name="connsiteY4" fmla="*/ 187325 h 1565253"/>
              <a:gd name="connsiteX5" fmla="*/ 882556 w 2044606"/>
              <a:gd name="connsiteY5" fmla="*/ 244475 h 1565253"/>
              <a:gd name="connsiteX6" fmla="*/ 942881 w 2044606"/>
              <a:gd name="connsiteY6" fmla="*/ 292100 h 1565253"/>
              <a:gd name="connsiteX7" fmla="*/ 1031781 w 2044606"/>
              <a:gd name="connsiteY7" fmla="*/ 352425 h 1565253"/>
              <a:gd name="connsiteX8" fmla="*/ 1092106 w 2044606"/>
              <a:gd name="connsiteY8" fmla="*/ 419100 h 1565253"/>
              <a:gd name="connsiteX9" fmla="*/ 1095281 w 2044606"/>
              <a:gd name="connsiteY9" fmla="*/ 587375 h 1565253"/>
              <a:gd name="connsiteX10" fmla="*/ 1000031 w 2044606"/>
              <a:gd name="connsiteY10" fmla="*/ 777875 h 1565253"/>
              <a:gd name="connsiteX11" fmla="*/ 873031 w 2044606"/>
              <a:gd name="connsiteY11" fmla="*/ 952500 h 1565253"/>
              <a:gd name="connsiteX12" fmla="*/ 723806 w 2044606"/>
              <a:gd name="connsiteY12" fmla="*/ 965200 h 1565253"/>
              <a:gd name="connsiteX13" fmla="*/ 523781 w 2044606"/>
              <a:gd name="connsiteY13" fmla="*/ 984250 h 1565253"/>
              <a:gd name="connsiteX14" fmla="*/ 460281 w 2044606"/>
              <a:gd name="connsiteY14" fmla="*/ 990600 h 1565253"/>
              <a:gd name="connsiteX15" fmla="*/ 390431 w 2044606"/>
              <a:gd name="connsiteY15" fmla="*/ 1035050 h 1565253"/>
              <a:gd name="connsiteX16" fmla="*/ 323756 w 2044606"/>
              <a:gd name="connsiteY16" fmla="*/ 1127125 h 1565253"/>
              <a:gd name="connsiteX17" fmla="*/ 292006 w 2044606"/>
              <a:gd name="connsiteY17" fmla="*/ 1222375 h 1565253"/>
              <a:gd name="connsiteX18" fmla="*/ 279306 w 2044606"/>
              <a:gd name="connsiteY18" fmla="*/ 1308100 h 1565253"/>
              <a:gd name="connsiteX19" fmla="*/ 64293 w 2044606"/>
              <a:gd name="connsiteY19" fmla="*/ 1291157 h 1565253"/>
              <a:gd name="connsiteX20" fmla="*/ 17732 w 2044606"/>
              <a:gd name="connsiteY20" fmla="*/ 1389226 h 1565253"/>
              <a:gd name="connsiteX21" fmla="*/ 224580 w 2044606"/>
              <a:gd name="connsiteY21" fmla="*/ 1565253 h 1565253"/>
              <a:gd name="connsiteX22" fmla="*/ 403131 w 2044606"/>
              <a:gd name="connsiteY22" fmla="*/ 1387475 h 1565253"/>
              <a:gd name="connsiteX23" fmla="*/ 568231 w 2044606"/>
              <a:gd name="connsiteY23" fmla="*/ 1428750 h 1565253"/>
              <a:gd name="connsiteX24" fmla="*/ 1041306 w 2044606"/>
              <a:gd name="connsiteY24" fmla="*/ 1209675 h 1565253"/>
              <a:gd name="connsiteX25" fmla="*/ 1288956 w 2044606"/>
              <a:gd name="connsiteY25" fmla="*/ 1136650 h 1565253"/>
              <a:gd name="connsiteX26" fmla="*/ 1422306 w 2044606"/>
              <a:gd name="connsiteY26" fmla="*/ 1250950 h 1565253"/>
              <a:gd name="connsiteX27" fmla="*/ 1492156 w 2044606"/>
              <a:gd name="connsiteY27" fmla="*/ 1438275 h 1565253"/>
              <a:gd name="connsiteX28" fmla="*/ 1603281 w 2044606"/>
              <a:gd name="connsiteY28" fmla="*/ 1530350 h 1565253"/>
              <a:gd name="connsiteX29" fmla="*/ 1720756 w 2044606"/>
              <a:gd name="connsiteY29" fmla="*/ 1511300 h 1565253"/>
              <a:gd name="connsiteX30" fmla="*/ 1812831 w 2044606"/>
              <a:gd name="connsiteY30" fmla="*/ 1438275 h 1565253"/>
              <a:gd name="connsiteX31" fmla="*/ 1847756 w 2044606"/>
              <a:gd name="connsiteY31" fmla="*/ 1327150 h 1565253"/>
              <a:gd name="connsiteX32" fmla="*/ 1974756 w 2044606"/>
              <a:gd name="connsiteY32" fmla="*/ 1270000 h 1565253"/>
              <a:gd name="connsiteX33" fmla="*/ 2044606 w 2044606"/>
              <a:gd name="connsiteY33" fmla="*/ 1260475 h 1565253"/>
              <a:gd name="connsiteX34" fmla="*/ 2035081 w 2044606"/>
              <a:gd name="connsiteY34" fmla="*/ 1123950 h 1565253"/>
              <a:gd name="connsiteX35" fmla="*/ 2012856 w 2044606"/>
              <a:gd name="connsiteY35" fmla="*/ 996950 h 1565253"/>
              <a:gd name="connsiteX36" fmla="*/ 1962056 w 2044606"/>
              <a:gd name="connsiteY36" fmla="*/ 873125 h 1565253"/>
              <a:gd name="connsiteX37" fmla="*/ 1882681 w 2044606"/>
              <a:gd name="connsiteY37" fmla="*/ 739775 h 1565253"/>
              <a:gd name="connsiteX38" fmla="*/ 1819181 w 2044606"/>
              <a:gd name="connsiteY38" fmla="*/ 654050 h 1565253"/>
              <a:gd name="connsiteX39" fmla="*/ 1762031 w 2044606"/>
              <a:gd name="connsiteY39" fmla="*/ 568325 h 1565253"/>
              <a:gd name="connsiteX40" fmla="*/ 1685831 w 2044606"/>
              <a:gd name="connsiteY40" fmla="*/ 536575 h 1565253"/>
              <a:gd name="connsiteX41" fmla="*/ 1600106 w 2044606"/>
              <a:gd name="connsiteY41" fmla="*/ 501650 h 1565253"/>
              <a:gd name="connsiteX42" fmla="*/ 1514381 w 2044606"/>
              <a:gd name="connsiteY42" fmla="*/ 438150 h 1565253"/>
              <a:gd name="connsiteX43" fmla="*/ 1476281 w 2044606"/>
              <a:gd name="connsiteY43" fmla="*/ 396875 h 1565253"/>
              <a:gd name="connsiteX44" fmla="*/ 1422306 w 2044606"/>
              <a:gd name="connsiteY44" fmla="*/ 273050 h 1565253"/>
              <a:gd name="connsiteX45" fmla="*/ 1361981 w 2044606"/>
              <a:gd name="connsiteY45" fmla="*/ 298450 h 1565253"/>
              <a:gd name="connsiteX46" fmla="*/ 1292131 w 2044606"/>
              <a:gd name="connsiteY46" fmla="*/ 333375 h 1565253"/>
              <a:gd name="connsiteX47" fmla="*/ 1222281 w 2044606"/>
              <a:gd name="connsiteY47" fmla="*/ 342900 h 1565253"/>
              <a:gd name="connsiteX48" fmla="*/ 1177831 w 2044606"/>
              <a:gd name="connsiteY48" fmla="*/ 285750 h 1565253"/>
              <a:gd name="connsiteX49" fmla="*/ 1142906 w 2044606"/>
              <a:gd name="connsiteY49" fmla="*/ 203200 h 1565253"/>
              <a:gd name="connsiteX50" fmla="*/ 1028606 w 2044606"/>
              <a:gd name="connsiteY50" fmla="*/ 168275 h 1565253"/>
              <a:gd name="connsiteX51" fmla="*/ 961931 w 2044606"/>
              <a:gd name="connsiteY51" fmla="*/ 133350 h 1565253"/>
              <a:gd name="connsiteX52" fmla="*/ 898431 w 2044606"/>
              <a:gd name="connsiteY52" fmla="*/ 66675 h 1565253"/>
              <a:gd name="connsiteX53" fmla="*/ 869856 w 2044606"/>
              <a:gd name="connsiteY53" fmla="*/ 0 h 1565253"/>
              <a:gd name="connsiteX0" fmla="*/ 869856 w 2044606"/>
              <a:gd name="connsiteY0" fmla="*/ 0 h 1566453"/>
              <a:gd name="connsiteX1" fmla="*/ 809531 w 2044606"/>
              <a:gd name="connsiteY1" fmla="*/ 12700 h 1566453"/>
              <a:gd name="connsiteX2" fmla="*/ 780956 w 2044606"/>
              <a:gd name="connsiteY2" fmla="*/ 50800 h 1566453"/>
              <a:gd name="connsiteX3" fmla="*/ 771431 w 2044606"/>
              <a:gd name="connsiteY3" fmla="*/ 120650 h 1566453"/>
              <a:gd name="connsiteX4" fmla="*/ 825406 w 2044606"/>
              <a:gd name="connsiteY4" fmla="*/ 187325 h 1566453"/>
              <a:gd name="connsiteX5" fmla="*/ 882556 w 2044606"/>
              <a:gd name="connsiteY5" fmla="*/ 244475 h 1566453"/>
              <a:gd name="connsiteX6" fmla="*/ 942881 w 2044606"/>
              <a:gd name="connsiteY6" fmla="*/ 292100 h 1566453"/>
              <a:gd name="connsiteX7" fmla="*/ 1031781 w 2044606"/>
              <a:gd name="connsiteY7" fmla="*/ 352425 h 1566453"/>
              <a:gd name="connsiteX8" fmla="*/ 1092106 w 2044606"/>
              <a:gd name="connsiteY8" fmla="*/ 419100 h 1566453"/>
              <a:gd name="connsiteX9" fmla="*/ 1095281 w 2044606"/>
              <a:gd name="connsiteY9" fmla="*/ 587375 h 1566453"/>
              <a:gd name="connsiteX10" fmla="*/ 1000031 w 2044606"/>
              <a:gd name="connsiteY10" fmla="*/ 777875 h 1566453"/>
              <a:gd name="connsiteX11" fmla="*/ 873031 w 2044606"/>
              <a:gd name="connsiteY11" fmla="*/ 952500 h 1566453"/>
              <a:gd name="connsiteX12" fmla="*/ 723806 w 2044606"/>
              <a:gd name="connsiteY12" fmla="*/ 965200 h 1566453"/>
              <a:gd name="connsiteX13" fmla="*/ 523781 w 2044606"/>
              <a:gd name="connsiteY13" fmla="*/ 984250 h 1566453"/>
              <a:gd name="connsiteX14" fmla="*/ 460281 w 2044606"/>
              <a:gd name="connsiteY14" fmla="*/ 990600 h 1566453"/>
              <a:gd name="connsiteX15" fmla="*/ 390431 w 2044606"/>
              <a:gd name="connsiteY15" fmla="*/ 1035050 h 1566453"/>
              <a:gd name="connsiteX16" fmla="*/ 323756 w 2044606"/>
              <a:gd name="connsiteY16" fmla="*/ 1127125 h 1566453"/>
              <a:gd name="connsiteX17" fmla="*/ 292006 w 2044606"/>
              <a:gd name="connsiteY17" fmla="*/ 1222375 h 1566453"/>
              <a:gd name="connsiteX18" fmla="*/ 279306 w 2044606"/>
              <a:gd name="connsiteY18" fmla="*/ 1308100 h 1566453"/>
              <a:gd name="connsiteX19" fmla="*/ 64293 w 2044606"/>
              <a:gd name="connsiteY19" fmla="*/ 1291157 h 1566453"/>
              <a:gd name="connsiteX20" fmla="*/ 17732 w 2044606"/>
              <a:gd name="connsiteY20" fmla="*/ 1389226 h 1566453"/>
              <a:gd name="connsiteX21" fmla="*/ 224580 w 2044606"/>
              <a:gd name="connsiteY21" fmla="*/ 1565253 h 1566453"/>
              <a:gd name="connsiteX22" fmla="*/ 434298 w 2044606"/>
              <a:gd name="connsiteY22" fmla="*/ 1514532 h 1566453"/>
              <a:gd name="connsiteX23" fmla="*/ 403131 w 2044606"/>
              <a:gd name="connsiteY23" fmla="*/ 1387475 h 1566453"/>
              <a:gd name="connsiteX24" fmla="*/ 568231 w 2044606"/>
              <a:gd name="connsiteY24" fmla="*/ 1428750 h 1566453"/>
              <a:gd name="connsiteX25" fmla="*/ 1041306 w 2044606"/>
              <a:gd name="connsiteY25" fmla="*/ 1209675 h 1566453"/>
              <a:gd name="connsiteX26" fmla="*/ 1288956 w 2044606"/>
              <a:gd name="connsiteY26" fmla="*/ 1136650 h 1566453"/>
              <a:gd name="connsiteX27" fmla="*/ 1422306 w 2044606"/>
              <a:gd name="connsiteY27" fmla="*/ 1250950 h 1566453"/>
              <a:gd name="connsiteX28" fmla="*/ 1492156 w 2044606"/>
              <a:gd name="connsiteY28" fmla="*/ 1438275 h 1566453"/>
              <a:gd name="connsiteX29" fmla="*/ 1603281 w 2044606"/>
              <a:gd name="connsiteY29" fmla="*/ 1530350 h 1566453"/>
              <a:gd name="connsiteX30" fmla="*/ 1720756 w 2044606"/>
              <a:gd name="connsiteY30" fmla="*/ 1511300 h 1566453"/>
              <a:gd name="connsiteX31" fmla="*/ 1812831 w 2044606"/>
              <a:gd name="connsiteY31" fmla="*/ 1438275 h 1566453"/>
              <a:gd name="connsiteX32" fmla="*/ 1847756 w 2044606"/>
              <a:gd name="connsiteY32" fmla="*/ 1327150 h 1566453"/>
              <a:gd name="connsiteX33" fmla="*/ 1974756 w 2044606"/>
              <a:gd name="connsiteY33" fmla="*/ 1270000 h 1566453"/>
              <a:gd name="connsiteX34" fmla="*/ 2044606 w 2044606"/>
              <a:gd name="connsiteY34" fmla="*/ 1260475 h 1566453"/>
              <a:gd name="connsiteX35" fmla="*/ 2035081 w 2044606"/>
              <a:gd name="connsiteY35" fmla="*/ 1123950 h 1566453"/>
              <a:gd name="connsiteX36" fmla="*/ 2012856 w 2044606"/>
              <a:gd name="connsiteY36" fmla="*/ 996950 h 1566453"/>
              <a:gd name="connsiteX37" fmla="*/ 1962056 w 2044606"/>
              <a:gd name="connsiteY37" fmla="*/ 873125 h 1566453"/>
              <a:gd name="connsiteX38" fmla="*/ 1882681 w 2044606"/>
              <a:gd name="connsiteY38" fmla="*/ 739775 h 1566453"/>
              <a:gd name="connsiteX39" fmla="*/ 1819181 w 2044606"/>
              <a:gd name="connsiteY39" fmla="*/ 654050 h 1566453"/>
              <a:gd name="connsiteX40" fmla="*/ 1762031 w 2044606"/>
              <a:gd name="connsiteY40" fmla="*/ 568325 h 1566453"/>
              <a:gd name="connsiteX41" fmla="*/ 1685831 w 2044606"/>
              <a:gd name="connsiteY41" fmla="*/ 536575 h 1566453"/>
              <a:gd name="connsiteX42" fmla="*/ 1600106 w 2044606"/>
              <a:gd name="connsiteY42" fmla="*/ 501650 h 1566453"/>
              <a:gd name="connsiteX43" fmla="*/ 1514381 w 2044606"/>
              <a:gd name="connsiteY43" fmla="*/ 438150 h 1566453"/>
              <a:gd name="connsiteX44" fmla="*/ 1476281 w 2044606"/>
              <a:gd name="connsiteY44" fmla="*/ 396875 h 1566453"/>
              <a:gd name="connsiteX45" fmla="*/ 1422306 w 2044606"/>
              <a:gd name="connsiteY45" fmla="*/ 273050 h 1566453"/>
              <a:gd name="connsiteX46" fmla="*/ 1361981 w 2044606"/>
              <a:gd name="connsiteY46" fmla="*/ 298450 h 1566453"/>
              <a:gd name="connsiteX47" fmla="*/ 1292131 w 2044606"/>
              <a:gd name="connsiteY47" fmla="*/ 333375 h 1566453"/>
              <a:gd name="connsiteX48" fmla="*/ 1222281 w 2044606"/>
              <a:gd name="connsiteY48" fmla="*/ 342900 h 1566453"/>
              <a:gd name="connsiteX49" fmla="*/ 1177831 w 2044606"/>
              <a:gd name="connsiteY49" fmla="*/ 285750 h 1566453"/>
              <a:gd name="connsiteX50" fmla="*/ 1142906 w 2044606"/>
              <a:gd name="connsiteY50" fmla="*/ 203200 h 1566453"/>
              <a:gd name="connsiteX51" fmla="*/ 1028606 w 2044606"/>
              <a:gd name="connsiteY51" fmla="*/ 168275 h 1566453"/>
              <a:gd name="connsiteX52" fmla="*/ 961931 w 2044606"/>
              <a:gd name="connsiteY52" fmla="*/ 133350 h 1566453"/>
              <a:gd name="connsiteX53" fmla="*/ 898431 w 2044606"/>
              <a:gd name="connsiteY53" fmla="*/ 66675 h 1566453"/>
              <a:gd name="connsiteX54" fmla="*/ 869856 w 2044606"/>
              <a:gd name="connsiteY54" fmla="*/ 0 h 1566453"/>
              <a:gd name="connsiteX0" fmla="*/ 869856 w 2044606"/>
              <a:gd name="connsiteY0" fmla="*/ 0 h 1566453"/>
              <a:gd name="connsiteX1" fmla="*/ 809531 w 2044606"/>
              <a:gd name="connsiteY1" fmla="*/ 12700 h 1566453"/>
              <a:gd name="connsiteX2" fmla="*/ 780956 w 2044606"/>
              <a:gd name="connsiteY2" fmla="*/ 50800 h 1566453"/>
              <a:gd name="connsiteX3" fmla="*/ 771431 w 2044606"/>
              <a:gd name="connsiteY3" fmla="*/ 120650 h 1566453"/>
              <a:gd name="connsiteX4" fmla="*/ 825406 w 2044606"/>
              <a:gd name="connsiteY4" fmla="*/ 187325 h 1566453"/>
              <a:gd name="connsiteX5" fmla="*/ 882556 w 2044606"/>
              <a:gd name="connsiteY5" fmla="*/ 244475 h 1566453"/>
              <a:gd name="connsiteX6" fmla="*/ 942881 w 2044606"/>
              <a:gd name="connsiteY6" fmla="*/ 292100 h 1566453"/>
              <a:gd name="connsiteX7" fmla="*/ 1031781 w 2044606"/>
              <a:gd name="connsiteY7" fmla="*/ 352425 h 1566453"/>
              <a:gd name="connsiteX8" fmla="*/ 1092106 w 2044606"/>
              <a:gd name="connsiteY8" fmla="*/ 419100 h 1566453"/>
              <a:gd name="connsiteX9" fmla="*/ 1095281 w 2044606"/>
              <a:gd name="connsiteY9" fmla="*/ 587375 h 1566453"/>
              <a:gd name="connsiteX10" fmla="*/ 1000031 w 2044606"/>
              <a:gd name="connsiteY10" fmla="*/ 777875 h 1566453"/>
              <a:gd name="connsiteX11" fmla="*/ 873031 w 2044606"/>
              <a:gd name="connsiteY11" fmla="*/ 952500 h 1566453"/>
              <a:gd name="connsiteX12" fmla="*/ 723806 w 2044606"/>
              <a:gd name="connsiteY12" fmla="*/ 965200 h 1566453"/>
              <a:gd name="connsiteX13" fmla="*/ 523781 w 2044606"/>
              <a:gd name="connsiteY13" fmla="*/ 984250 h 1566453"/>
              <a:gd name="connsiteX14" fmla="*/ 460281 w 2044606"/>
              <a:gd name="connsiteY14" fmla="*/ 990600 h 1566453"/>
              <a:gd name="connsiteX15" fmla="*/ 390431 w 2044606"/>
              <a:gd name="connsiteY15" fmla="*/ 1035050 h 1566453"/>
              <a:gd name="connsiteX16" fmla="*/ 323756 w 2044606"/>
              <a:gd name="connsiteY16" fmla="*/ 1127125 h 1566453"/>
              <a:gd name="connsiteX17" fmla="*/ 292006 w 2044606"/>
              <a:gd name="connsiteY17" fmla="*/ 1222375 h 1566453"/>
              <a:gd name="connsiteX18" fmla="*/ 279306 w 2044606"/>
              <a:gd name="connsiteY18" fmla="*/ 1308100 h 1566453"/>
              <a:gd name="connsiteX19" fmla="*/ 64293 w 2044606"/>
              <a:gd name="connsiteY19" fmla="*/ 1291157 h 1566453"/>
              <a:gd name="connsiteX20" fmla="*/ 17732 w 2044606"/>
              <a:gd name="connsiteY20" fmla="*/ 1389226 h 1566453"/>
              <a:gd name="connsiteX21" fmla="*/ 224580 w 2044606"/>
              <a:gd name="connsiteY21" fmla="*/ 1565253 h 1566453"/>
              <a:gd name="connsiteX22" fmla="*/ 434298 w 2044606"/>
              <a:gd name="connsiteY22" fmla="*/ 1514532 h 1566453"/>
              <a:gd name="connsiteX23" fmla="*/ 497936 w 2044606"/>
              <a:gd name="connsiteY23" fmla="*/ 1471013 h 1566453"/>
              <a:gd name="connsiteX24" fmla="*/ 568231 w 2044606"/>
              <a:gd name="connsiteY24" fmla="*/ 1428750 h 1566453"/>
              <a:gd name="connsiteX25" fmla="*/ 1041306 w 2044606"/>
              <a:gd name="connsiteY25" fmla="*/ 1209675 h 1566453"/>
              <a:gd name="connsiteX26" fmla="*/ 1288956 w 2044606"/>
              <a:gd name="connsiteY26" fmla="*/ 1136650 h 1566453"/>
              <a:gd name="connsiteX27" fmla="*/ 1422306 w 2044606"/>
              <a:gd name="connsiteY27" fmla="*/ 1250950 h 1566453"/>
              <a:gd name="connsiteX28" fmla="*/ 1492156 w 2044606"/>
              <a:gd name="connsiteY28" fmla="*/ 1438275 h 1566453"/>
              <a:gd name="connsiteX29" fmla="*/ 1603281 w 2044606"/>
              <a:gd name="connsiteY29" fmla="*/ 1530350 h 1566453"/>
              <a:gd name="connsiteX30" fmla="*/ 1720756 w 2044606"/>
              <a:gd name="connsiteY30" fmla="*/ 1511300 h 1566453"/>
              <a:gd name="connsiteX31" fmla="*/ 1812831 w 2044606"/>
              <a:gd name="connsiteY31" fmla="*/ 1438275 h 1566453"/>
              <a:gd name="connsiteX32" fmla="*/ 1847756 w 2044606"/>
              <a:gd name="connsiteY32" fmla="*/ 1327150 h 1566453"/>
              <a:gd name="connsiteX33" fmla="*/ 1974756 w 2044606"/>
              <a:gd name="connsiteY33" fmla="*/ 1270000 h 1566453"/>
              <a:gd name="connsiteX34" fmla="*/ 2044606 w 2044606"/>
              <a:gd name="connsiteY34" fmla="*/ 1260475 h 1566453"/>
              <a:gd name="connsiteX35" fmla="*/ 2035081 w 2044606"/>
              <a:gd name="connsiteY35" fmla="*/ 1123950 h 1566453"/>
              <a:gd name="connsiteX36" fmla="*/ 2012856 w 2044606"/>
              <a:gd name="connsiteY36" fmla="*/ 996950 h 1566453"/>
              <a:gd name="connsiteX37" fmla="*/ 1962056 w 2044606"/>
              <a:gd name="connsiteY37" fmla="*/ 873125 h 1566453"/>
              <a:gd name="connsiteX38" fmla="*/ 1882681 w 2044606"/>
              <a:gd name="connsiteY38" fmla="*/ 739775 h 1566453"/>
              <a:gd name="connsiteX39" fmla="*/ 1819181 w 2044606"/>
              <a:gd name="connsiteY39" fmla="*/ 654050 h 1566453"/>
              <a:gd name="connsiteX40" fmla="*/ 1762031 w 2044606"/>
              <a:gd name="connsiteY40" fmla="*/ 568325 h 1566453"/>
              <a:gd name="connsiteX41" fmla="*/ 1685831 w 2044606"/>
              <a:gd name="connsiteY41" fmla="*/ 536575 h 1566453"/>
              <a:gd name="connsiteX42" fmla="*/ 1600106 w 2044606"/>
              <a:gd name="connsiteY42" fmla="*/ 501650 h 1566453"/>
              <a:gd name="connsiteX43" fmla="*/ 1514381 w 2044606"/>
              <a:gd name="connsiteY43" fmla="*/ 438150 h 1566453"/>
              <a:gd name="connsiteX44" fmla="*/ 1476281 w 2044606"/>
              <a:gd name="connsiteY44" fmla="*/ 396875 h 1566453"/>
              <a:gd name="connsiteX45" fmla="*/ 1422306 w 2044606"/>
              <a:gd name="connsiteY45" fmla="*/ 273050 h 1566453"/>
              <a:gd name="connsiteX46" fmla="*/ 1361981 w 2044606"/>
              <a:gd name="connsiteY46" fmla="*/ 298450 h 1566453"/>
              <a:gd name="connsiteX47" fmla="*/ 1292131 w 2044606"/>
              <a:gd name="connsiteY47" fmla="*/ 333375 h 1566453"/>
              <a:gd name="connsiteX48" fmla="*/ 1222281 w 2044606"/>
              <a:gd name="connsiteY48" fmla="*/ 342900 h 1566453"/>
              <a:gd name="connsiteX49" fmla="*/ 1177831 w 2044606"/>
              <a:gd name="connsiteY49" fmla="*/ 285750 h 1566453"/>
              <a:gd name="connsiteX50" fmla="*/ 1142906 w 2044606"/>
              <a:gd name="connsiteY50" fmla="*/ 203200 h 1566453"/>
              <a:gd name="connsiteX51" fmla="*/ 1028606 w 2044606"/>
              <a:gd name="connsiteY51" fmla="*/ 168275 h 1566453"/>
              <a:gd name="connsiteX52" fmla="*/ 961931 w 2044606"/>
              <a:gd name="connsiteY52" fmla="*/ 133350 h 1566453"/>
              <a:gd name="connsiteX53" fmla="*/ 898431 w 2044606"/>
              <a:gd name="connsiteY53" fmla="*/ 66675 h 1566453"/>
              <a:gd name="connsiteX54" fmla="*/ 869856 w 2044606"/>
              <a:gd name="connsiteY54" fmla="*/ 0 h 1566453"/>
              <a:gd name="connsiteX0" fmla="*/ 869856 w 2044606"/>
              <a:gd name="connsiteY0" fmla="*/ 0 h 1607995"/>
              <a:gd name="connsiteX1" fmla="*/ 809531 w 2044606"/>
              <a:gd name="connsiteY1" fmla="*/ 12700 h 1607995"/>
              <a:gd name="connsiteX2" fmla="*/ 780956 w 2044606"/>
              <a:gd name="connsiteY2" fmla="*/ 50800 h 1607995"/>
              <a:gd name="connsiteX3" fmla="*/ 771431 w 2044606"/>
              <a:gd name="connsiteY3" fmla="*/ 120650 h 1607995"/>
              <a:gd name="connsiteX4" fmla="*/ 825406 w 2044606"/>
              <a:gd name="connsiteY4" fmla="*/ 187325 h 1607995"/>
              <a:gd name="connsiteX5" fmla="*/ 882556 w 2044606"/>
              <a:gd name="connsiteY5" fmla="*/ 244475 h 1607995"/>
              <a:gd name="connsiteX6" fmla="*/ 942881 w 2044606"/>
              <a:gd name="connsiteY6" fmla="*/ 292100 h 1607995"/>
              <a:gd name="connsiteX7" fmla="*/ 1031781 w 2044606"/>
              <a:gd name="connsiteY7" fmla="*/ 352425 h 1607995"/>
              <a:gd name="connsiteX8" fmla="*/ 1092106 w 2044606"/>
              <a:gd name="connsiteY8" fmla="*/ 419100 h 1607995"/>
              <a:gd name="connsiteX9" fmla="*/ 1095281 w 2044606"/>
              <a:gd name="connsiteY9" fmla="*/ 587375 h 1607995"/>
              <a:gd name="connsiteX10" fmla="*/ 1000031 w 2044606"/>
              <a:gd name="connsiteY10" fmla="*/ 777875 h 1607995"/>
              <a:gd name="connsiteX11" fmla="*/ 873031 w 2044606"/>
              <a:gd name="connsiteY11" fmla="*/ 952500 h 1607995"/>
              <a:gd name="connsiteX12" fmla="*/ 723806 w 2044606"/>
              <a:gd name="connsiteY12" fmla="*/ 965200 h 1607995"/>
              <a:gd name="connsiteX13" fmla="*/ 523781 w 2044606"/>
              <a:gd name="connsiteY13" fmla="*/ 984250 h 1607995"/>
              <a:gd name="connsiteX14" fmla="*/ 460281 w 2044606"/>
              <a:gd name="connsiteY14" fmla="*/ 990600 h 1607995"/>
              <a:gd name="connsiteX15" fmla="*/ 390431 w 2044606"/>
              <a:gd name="connsiteY15" fmla="*/ 1035050 h 1607995"/>
              <a:gd name="connsiteX16" fmla="*/ 323756 w 2044606"/>
              <a:gd name="connsiteY16" fmla="*/ 1127125 h 1607995"/>
              <a:gd name="connsiteX17" fmla="*/ 292006 w 2044606"/>
              <a:gd name="connsiteY17" fmla="*/ 1222375 h 1607995"/>
              <a:gd name="connsiteX18" fmla="*/ 279306 w 2044606"/>
              <a:gd name="connsiteY18" fmla="*/ 1308100 h 1607995"/>
              <a:gd name="connsiteX19" fmla="*/ 64293 w 2044606"/>
              <a:gd name="connsiteY19" fmla="*/ 1291157 h 1607995"/>
              <a:gd name="connsiteX20" fmla="*/ 17732 w 2044606"/>
              <a:gd name="connsiteY20" fmla="*/ 1389226 h 1607995"/>
              <a:gd name="connsiteX21" fmla="*/ 224580 w 2044606"/>
              <a:gd name="connsiteY21" fmla="*/ 1565253 h 1607995"/>
              <a:gd name="connsiteX22" fmla="*/ 284910 w 2044606"/>
              <a:gd name="connsiteY22" fmla="*/ 1606026 h 1607995"/>
              <a:gd name="connsiteX23" fmla="*/ 434298 w 2044606"/>
              <a:gd name="connsiteY23" fmla="*/ 1514532 h 1607995"/>
              <a:gd name="connsiteX24" fmla="*/ 497936 w 2044606"/>
              <a:gd name="connsiteY24" fmla="*/ 1471013 h 1607995"/>
              <a:gd name="connsiteX25" fmla="*/ 568231 w 2044606"/>
              <a:gd name="connsiteY25" fmla="*/ 1428750 h 1607995"/>
              <a:gd name="connsiteX26" fmla="*/ 1041306 w 2044606"/>
              <a:gd name="connsiteY26" fmla="*/ 1209675 h 1607995"/>
              <a:gd name="connsiteX27" fmla="*/ 1288956 w 2044606"/>
              <a:gd name="connsiteY27" fmla="*/ 1136650 h 1607995"/>
              <a:gd name="connsiteX28" fmla="*/ 1422306 w 2044606"/>
              <a:gd name="connsiteY28" fmla="*/ 1250950 h 1607995"/>
              <a:gd name="connsiteX29" fmla="*/ 1492156 w 2044606"/>
              <a:gd name="connsiteY29" fmla="*/ 1438275 h 1607995"/>
              <a:gd name="connsiteX30" fmla="*/ 1603281 w 2044606"/>
              <a:gd name="connsiteY30" fmla="*/ 1530350 h 1607995"/>
              <a:gd name="connsiteX31" fmla="*/ 1720756 w 2044606"/>
              <a:gd name="connsiteY31" fmla="*/ 1511300 h 1607995"/>
              <a:gd name="connsiteX32" fmla="*/ 1812831 w 2044606"/>
              <a:gd name="connsiteY32" fmla="*/ 1438275 h 1607995"/>
              <a:gd name="connsiteX33" fmla="*/ 1847756 w 2044606"/>
              <a:gd name="connsiteY33" fmla="*/ 1327150 h 1607995"/>
              <a:gd name="connsiteX34" fmla="*/ 1974756 w 2044606"/>
              <a:gd name="connsiteY34" fmla="*/ 1270000 h 1607995"/>
              <a:gd name="connsiteX35" fmla="*/ 2044606 w 2044606"/>
              <a:gd name="connsiteY35" fmla="*/ 1260475 h 1607995"/>
              <a:gd name="connsiteX36" fmla="*/ 2035081 w 2044606"/>
              <a:gd name="connsiteY36" fmla="*/ 1123950 h 1607995"/>
              <a:gd name="connsiteX37" fmla="*/ 2012856 w 2044606"/>
              <a:gd name="connsiteY37" fmla="*/ 996950 h 1607995"/>
              <a:gd name="connsiteX38" fmla="*/ 1962056 w 2044606"/>
              <a:gd name="connsiteY38" fmla="*/ 873125 h 1607995"/>
              <a:gd name="connsiteX39" fmla="*/ 1882681 w 2044606"/>
              <a:gd name="connsiteY39" fmla="*/ 739775 h 1607995"/>
              <a:gd name="connsiteX40" fmla="*/ 1819181 w 2044606"/>
              <a:gd name="connsiteY40" fmla="*/ 654050 h 1607995"/>
              <a:gd name="connsiteX41" fmla="*/ 1762031 w 2044606"/>
              <a:gd name="connsiteY41" fmla="*/ 568325 h 1607995"/>
              <a:gd name="connsiteX42" fmla="*/ 1685831 w 2044606"/>
              <a:gd name="connsiteY42" fmla="*/ 536575 h 1607995"/>
              <a:gd name="connsiteX43" fmla="*/ 1600106 w 2044606"/>
              <a:gd name="connsiteY43" fmla="*/ 501650 h 1607995"/>
              <a:gd name="connsiteX44" fmla="*/ 1514381 w 2044606"/>
              <a:gd name="connsiteY44" fmla="*/ 438150 h 1607995"/>
              <a:gd name="connsiteX45" fmla="*/ 1476281 w 2044606"/>
              <a:gd name="connsiteY45" fmla="*/ 396875 h 1607995"/>
              <a:gd name="connsiteX46" fmla="*/ 1422306 w 2044606"/>
              <a:gd name="connsiteY46" fmla="*/ 273050 h 1607995"/>
              <a:gd name="connsiteX47" fmla="*/ 1361981 w 2044606"/>
              <a:gd name="connsiteY47" fmla="*/ 298450 h 1607995"/>
              <a:gd name="connsiteX48" fmla="*/ 1292131 w 2044606"/>
              <a:gd name="connsiteY48" fmla="*/ 333375 h 1607995"/>
              <a:gd name="connsiteX49" fmla="*/ 1222281 w 2044606"/>
              <a:gd name="connsiteY49" fmla="*/ 342900 h 1607995"/>
              <a:gd name="connsiteX50" fmla="*/ 1177831 w 2044606"/>
              <a:gd name="connsiteY50" fmla="*/ 285750 h 1607995"/>
              <a:gd name="connsiteX51" fmla="*/ 1142906 w 2044606"/>
              <a:gd name="connsiteY51" fmla="*/ 203200 h 1607995"/>
              <a:gd name="connsiteX52" fmla="*/ 1028606 w 2044606"/>
              <a:gd name="connsiteY52" fmla="*/ 168275 h 1607995"/>
              <a:gd name="connsiteX53" fmla="*/ 961931 w 2044606"/>
              <a:gd name="connsiteY53" fmla="*/ 133350 h 1607995"/>
              <a:gd name="connsiteX54" fmla="*/ 898431 w 2044606"/>
              <a:gd name="connsiteY54" fmla="*/ 66675 h 1607995"/>
              <a:gd name="connsiteX55" fmla="*/ 869856 w 2044606"/>
              <a:gd name="connsiteY55" fmla="*/ 0 h 1607995"/>
              <a:gd name="connsiteX0" fmla="*/ 869856 w 2044606"/>
              <a:gd name="connsiteY0" fmla="*/ 0 h 1607416"/>
              <a:gd name="connsiteX1" fmla="*/ 809531 w 2044606"/>
              <a:gd name="connsiteY1" fmla="*/ 12700 h 1607416"/>
              <a:gd name="connsiteX2" fmla="*/ 780956 w 2044606"/>
              <a:gd name="connsiteY2" fmla="*/ 50800 h 1607416"/>
              <a:gd name="connsiteX3" fmla="*/ 771431 w 2044606"/>
              <a:gd name="connsiteY3" fmla="*/ 120650 h 1607416"/>
              <a:gd name="connsiteX4" fmla="*/ 825406 w 2044606"/>
              <a:gd name="connsiteY4" fmla="*/ 187325 h 1607416"/>
              <a:gd name="connsiteX5" fmla="*/ 882556 w 2044606"/>
              <a:gd name="connsiteY5" fmla="*/ 244475 h 1607416"/>
              <a:gd name="connsiteX6" fmla="*/ 942881 w 2044606"/>
              <a:gd name="connsiteY6" fmla="*/ 292100 h 1607416"/>
              <a:gd name="connsiteX7" fmla="*/ 1031781 w 2044606"/>
              <a:gd name="connsiteY7" fmla="*/ 352425 h 1607416"/>
              <a:gd name="connsiteX8" fmla="*/ 1092106 w 2044606"/>
              <a:gd name="connsiteY8" fmla="*/ 419100 h 1607416"/>
              <a:gd name="connsiteX9" fmla="*/ 1095281 w 2044606"/>
              <a:gd name="connsiteY9" fmla="*/ 587375 h 1607416"/>
              <a:gd name="connsiteX10" fmla="*/ 1000031 w 2044606"/>
              <a:gd name="connsiteY10" fmla="*/ 777875 h 1607416"/>
              <a:gd name="connsiteX11" fmla="*/ 873031 w 2044606"/>
              <a:gd name="connsiteY11" fmla="*/ 952500 h 1607416"/>
              <a:gd name="connsiteX12" fmla="*/ 723806 w 2044606"/>
              <a:gd name="connsiteY12" fmla="*/ 965200 h 1607416"/>
              <a:gd name="connsiteX13" fmla="*/ 523781 w 2044606"/>
              <a:gd name="connsiteY13" fmla="*/ 984250 h 1607416"/>
              <a:gd name="connsiteX14" fmla="*/ 460281 w 2044606"/>
              <a:gd name="connsiteY14" fmla="*/ 990600 h 1607416"/>
              <a:gd name="connsiteX15" fmla="*/ 390431 w 2044606"/>
              <a:gd name="connsiteY15" fmla="*/ 1035050 h 1607416"/>
              <a:gd name="connsiteX16" fmla="*/ 323756 w 2044606"/>
              <a:gd name="connsiteY16" fmla="*/ 1127125 h 1607416"/>
              <a:gd name="connsiteX17" fmla="*/ 292006 w 2044606"/>
              <a:gd name="connsiteY17" fmla="*/ 1222375 h 1607416"/>
              <a:gd name="connsiteX18" fmla="*/ 279306 w 2044606"/>
              <a:gd name="connsiteY18" fmla="*/ 1308100 h 1607416"/>
              <a:gd name="connsiteX19" fmla="*/ 64293 w 2044606"/>
              <a:gd name="connsiteY19" fmla="*/ 1291157 h 1607416"/>
              <a:gd name="connsiteX20" fmla="*/ 17732 w 2044606"/>
              <a:gd name="connsiteY20" fmla="*/ 1389226 h 1607416"/>
              <a:gd name="connsiteX21" fmla="*/ 201597 w 2044606"/>
              <a:gd name="connsiteY21" fmla="*/ 1553319 h 1607416"/>
              <a:gd name="connsiteX22" fmla="*/ 284910 w 2044606"/>
              <a:gd name="connsiteY22" fmla="*/ 1606026 h 1607416"/>
              <a:gd name="connsiteX23" fmla="*/ 434298 w 2044606"/>
              <a:gd name="connsiteY23" fmla="*/ 1514532 h 1607416"/>
              <a:gd name="connsiteX24" fmla="*/ 497936 w 2044606"/>
              <a:gd name="connsiteY24" fmla="*/ 1471013 h 1607416"/>
              <a:gd name="connsiteX25" fmla="*/ 568231 w 2044606"/>
              <a:gd name="connsiteY25" fmla="*/ 1428750 h 1607416"/>
              <a:gd name="connsiteX26" fmla="*/ 1041306 w 2044606"/>
              <a:gd name="connsiteY26" fmla="*/ 1209675 h 1607416"/>
              <a:gd name="connsiteX27" fmla="*/ 1288956 w 2044606"/>
              <a:gd name="connsiteY27" fmla="*/ 1136650 h 1607416"/>
              <a:gd name="connsiteX28" fmla="*/ 1422306 w 2044606"/>
              <a:gd name="connsiteY28" fmla="*/ 1250950 h 1607416"/>
              <a:gd name="connsiteX29" fmla="*/ 1492156 w 2044606"/>
              <a:gd name="connsiteY29" fmla="*/ 1438275 h 1607416"/>
              <a:gd name="connsiteX30" fmla="*/ 1603281 w 2044606"/>
              <a:gd name="connsiteY30" fmla="*/ 1530350 h 1607416"/>
              <a:gd name="connsiteX31" fmla="*/ 1720756 w 2044606"/>
              <a:gd name="connsiteY31" fmla="*/ 1511300 h 1607416"/>
              <a:gd name="connsiteX32" fmla="*/ 1812831 w 2044606"/>
              <a:gd name="connsiteY32" fmla="*/ 1438275 h 1607416"/>
              <a:gd name="connsiteX33" fmla="*/ 1847756 w 2044606"/>
              <a:gd name="connsiteY33" fmla="*/ 1327150 h 1607416"/>
              <a:gd name="connsiteX34" fmla="*/ 1974756 w 2044606"/>
              <a:gd name="connsiteY34" fmla="*/ 1270000 h 1607416"/>
              <a:gd name="connsiteX35" fmla="*/ 2044606 w 2044606"/>
              <a:gd name="connsiteY35" fmla="*/ 1260475 h 1607416"/>
              <a:gd name="connsiteX36" fmla="*/ 2035081 w 2044606"/>
              <a:gd name="connsiteY36" fmla="*/ 1123950 h 1607416"/>
              <a:gd name="connsiteX37" fmla="*/ 2012856 w 2044606"/>
              <a:gd name="connsiteY37" fmla="*/ 996950 h 1607416"/>
              <a:gd name="connsiteX38" fmla="*/ 1962056 w 2044606"/>
              <a:gd name="connsiteY38" fmla="*/ 873125 h 1607416"/>
              <a:gd name="connsiteX39" fmla="*/ 1882681 w 2044606"/>
              <a:gd name="connsiteY39" fmla="*/ 739775 h 1607416"/>
              <a:gd name="connsiteX40" fmla="*/ 1819181 w 2044606"/>
              <a:gd name="connsiteY40" fmla="*/ 654050 h 1607416"/>
              <a:gd name="connsiteX41" fmla="*/ 1762031 w 2044606"/>
              <a:gd name="connsiteY41" fmla="*/ 568325 h 1607416"/>
              <a:gd name="connsiteX42" fmla="*/ 1685831 w 2044606"/>
              <a:gd name="connsiteY42" fmla="*/ 536575 h 1607416"/>
              <a:gd name="connsiteX43" fmla="*/ 1600106 w 2044606"/>
              <a:gd name="connsiteY43" fmla="*/ 501650 h 1607416"/>
              <a:gd name="connsiteX44" fmla="*/ 1514381 w 2044606"/>
              <a:gd name="connsiteY44" fmla="*/ 438150 h 1607416"/>
              <a:gd name="connsiteX45" fmla="*/ 1476281 w 2044606"/>
              <a:gd name="connsiteY45" fmla="*/ 396875 h 1607416"/>
              <a:gd name="connsiteX46" fmla="*/ 1422306 w 2044606"/>
              <a:gd name="connsiteY46" fmla="*/ 273050 h 1607416"/>
              <a:gd name="connsiteX47" fmla="*/ 1361981 w 2044606"/>
              <a:gd name="connsiteY47" fmla="*/ 298450 h 1607416"/>
              <a:gd name="connsiteX48" fmla="*/ 1292131 w 2044606"/>
              <a:gd name="connsiteY48" fmla="*/ 333375 h 1607416"/>
              <a:gd name="connsiteX49" fmla="*/ 1222281 w 2044606"/>
              <a:gd name="connsiteY49" fmla="*/ 342900 h 1607416"/>
              <a:gd name="connsiteX50" fmla="*/ 1177831 w 2044606"/>
              <a:gd name="connsiteY50" fmla="*/ 285750 h 1607416"/>
              <a:gd name="connsiteX51" fmla="*/ 1142906 w 2044606"/>
              <a:gd name="connsiteY51" fmla="*/ 203200 h 1607416"/>
              <a:gd name="connsiteX52" fmla="*/ 1028606 w 2044606"/>
              <a:gd name="connsiteY52" fmla="*/ 168275 h 1607416"/>
              <a:gd name="connsiteX53" fmla="*/ 961931 w 2044606"/>
              <a:gd name="connsiteY53" fmla="*/ 133350 h 1607416"/>
              <a:gd name="connsiteX54" fmla="*/ 898431 w 2044606"/>
              <a:gd name="connsiteY54" fmla="*/ 66675 h 1607416"/>
              <a:gd name="connsiteX55" fmla="*/ 869856 w 2044606"/>
              <a:gd name="connsiteY55" fmla="*/ 0 h 1607416"/>
              <a:gd name="connsiteX0" fmla="*/ 869856 w 2044606"/>
              <a:gd name="connsiteY0" fmla="*/ 0 h 1607416"/>
              <a:gd name="connsiteX1" fmla="*/ 809531 w 2044606"/>
              <a:gd name="connsiteY1" fmla="*/ 12700 h 1607416"/>
              <a:gd name="connsiteX2" fmla="*/ 780956 w 2044606"/>
              <a:gd name="connsiteY2" fmla="*/ 50800 h 1607416"/>
              <a:gd name="connsiteX3" fmla="*/ 771431 w 2044606"/>
              <a:gd name="connsiteY3" fmla="*/ 120650 h 1607416"/>
              <a:gd name="connsiteX4" fmla="*/ 825406 w 2044606"/>
              <a:gd name="connsiteY4" fmla="*/ 187325 h 1607416"/>
              <a:gd name="connsiteX5" fmla="*/ 882556 w 2044606"/>
              <a:gd name="connsiteY5" fmla="*/ 244475 h 1607416"/>
              <a:gd name="connsiteX6" fmla="*/ 942881 w 2044606"/>
              <a:gd name="connsiteY6" fmla="*/ 292100 h 1607416"/>
              <a:gd name="connsiteX7" fmla="*/ 1031781 w 2044606"/>
              <a:gd name="connsiteY7" fmla="*/ 352425 h 1607416"/>
              <a:gd name="connsiteX8" fmla="*/ 1092106 w 2044606"/>
              <a:gd name="connsiteY8" fmla="*/ 419100 h 1607416"/>
              <a:gd name="connsiteX9" fmla="*/ 1095281 w 2044606"/>
              <a:gd name="connsiteY9" fmla="*/ 587375 h 1607416"/>
              <a:gd name="connsiteX10" fmla="*/ 1000031 w 2044606"/>
              <a:gd name="connsiteY10" fmla="*/ 777875 h 1607416"/>
              <a:gd name="connsiteX11" fmla="*/ 873031 w 2044606"/>
              <a:gd name="connsiteY11" fmla="*/ 952500 h 1607416"/>
              <a:gd name="connsiteX12" fmla="*/ 723806 w 2044606"/>
              <a:gd name="connsiteY12" fmla="*/ 965200 h 1607416"/>
              <a:gd name="connsiteX13" fmla="*/ 523781 w 2044606"/>
              <a:gd name="connsiteY13" fmla="*/ 984250 h 1607416"/>
              <a:gd name="connsiteX14" fmla="*/ 460281 w 2044606"/>
              <a:gd name="connsiteY14" fmla="*/ 990600 h 1607416"/>
              <a:gd name="connsiteX15" fmla="*/ 390431 w 2044606"/>
              <a:gd name="connsiteY15" fmla="*/ 1035050 h 1607416"/>
              <a:gd name="connsiteX16" fmla="*/ 323756 w 2044606"/>
              <a:gd name="connsiteY16" fmla="*/ 1127125 h 1607416"/>
              <a:gd name="connsiteX17" fmla="*/ 292006 w 2044606"/>
              <a:gd name="connsiteY17" fmla="*/ 1222375 h 1607416"/>
              <a:gd name="connsiteX18" fmla="*/ 279306 w 2044606"/>
              <a:gd name="connsiteY18" fmla="*/ 1308100 h 1607416"/>
              <a:gd name="connsiteX19" fmla="*/ 64293 w 2044606"/>
              <a:gd name="connsiteY19" fmla="*/ 1291157 h 1607416"/>
              <a:gd name="connsiteX20" fmla="*/ 17732 w 2044606"/>
              <a:gd name="connsiteY20" fmla="*/ 1389226 h 1607416"/>
              <a:gd name="connsiteX21" fmla="*/ 201597 w 2044606"/>
              <a:gd name="connsiteY21" fmla="*/ 1553319 h 1607416"/>
              <a:gd name="connsiteX22" fmla="*/ 284910 w 2044606"/>
              <a:gd name="connsiteY22" fmla="*/ 1606026 h 1607416"/>
              <a:gd name="connsiteX23" fmla="*/ 434298 w 2044606"/>
              <a:gd name="connsiteY23" fmla="*/ 1514532 h 1607416"/>
              <a:gd name="connsiteX24" fmla="*/ 497936 w 2044606"/>
              <a:gd name="connsiteY24" fmla="*/ 1471013 h 1607416"/>
              <a:gd name="connsiteX25" fmla="*/ 568231 w 2044606"/>
              <a:gd name="connsiteY25" fmla="*/ 1428750 h 1607416"/>
              <a:gd name="connsiteX26" fmla="*/ 1041306 w 2044606"/>
              <a:gd name="connsiteY26" fmla="*/ 1209675 h 1607416"/>
              <a:gd name="connsiteX27" fmla="*/ 1288956 w 2044606"/>
              <a:gd name="connsiteY27" fmla="*/ 1136650 h 1607416"/>
              <a:gd name="connsiteX28" fmla="*/ 1422306 w 2044606"/>
              <a:gd name="connsiteY28" fmla="*/ 1250950 h 1607416"/>
              <a:gd name="connsiteX29" fmla="*/ 1492156 w 2044606"/>
              <a:gd name="connsiteY29" fmla="*/ 1438275 h 1607416"/>
              <a:gd name="connsiteX30" fmla="*/ 1603281 w 2044606"/>
              <a:gd name="connsiteY30" fmla="*/ 1530350 h 1607416"/>
              <a:gd name="connsiteX31" fmla="*/ 1720756 w 2044606"/>
              <a:gd name="connsiteY31" fmla="*/ 1511300 h 1607416"/>
              <a:gd name="connsiteX32" fmla="*/ 1812831 w 2044606"/>
              <a:gd name="connsiteY32" fmla="*/ 1438275 h 1607416"/>
              <a:gd name="connsiteX33" fmla="*/ 1847756 w 2044606"/>
              <a:gd name="connsiteY33" fmla="*/ 1327150 h 1607416"/>
              <a:gd name="connsiteX34" fmla="*/ 1974756 w 2044606"/>
              <a:gd name="connsiteY34" fmla="*/ 1270000 h 1607416"/>
              <a:gd name="connsiteX35" fmla="*/ 2044606 w 2044606"/>
              <a:gd name="connsiteY35" fmla="*/ 1260475 h 1607416"/>
              <a:gd name="connsiteX36" fmla="*/ 2035081 w 2044606"/>
              <a:gd name="connsiteY36" fmla="*/ 1123950 h 1607416"/>
              <a:gd name="connsiteX37" fmla="*/ 2012856 w 2044606"/>
              <a:gd name="connsiteY37" fmla="*/ 996950 h 1607416"/>
              <a:gd name="connsiteX38" fmla="*/ 1962056 w 2044606"/>
              <a:gd name="connsiteY38" fmla="*/ 873125 h 1607416"/>
              <a:gd name="connsiteX39" fmla="*/ 1882681 w 2044606"/>
              <a:gd name="connsiteY39" fmla="*/ 739775 h 1607416"/>
              <a:gd name="connsiteX40" fmla="*/ 1819181 w 2044606"/>
              <a:gd name="connsiteY40" fmla="*/ 654050 h 1607416"/>
              <a:gd name="connsiteX41" fmla="*/ 1762031 w 2044606"/>
              <a:gd name="connsiteY41" fmla="*/ 568325 h 1607416"/>
              <a:gd name="connsiteX42" fmla="*/ 1685831 w 2044606"/>
              <a:gd name="connsiteY42" fmla="*/ 536575 h 1607416"/>
              <a:gd name="connsiteX43" fmla="*/ 1600106 w 2044606"/>
              <a:gd name="connsiteY43" fmla="*/ 501650 h 1607416"/>
              <a:gd name="connsiteX44" fmla="*/ 1514381 w 2044606"/>
              <a:gd name="connsiteY44" fmla="*/ 438150 h 1607416"/>
              <a:gd name="connsiteX45" fmla="*/ 1476281 w 2044606"/>
              <a:gd name="connsiteY45" fmla="*/ 396875 h 1607416"/>
              <a:gd name="connsiteX46" fmla="*/ 1422306 w 2044606"/>
              <a:gd name="connsiteY46" fmla="*/ 273050 h 1607416"/>
              <a:gd name="connsiteX47" fmla="*/ 1361981 w 2044606"/>
              <a:gd name="connsiteY47" fmla="*/ 298450 h 1607416"/>
              <a:gd name="connsiteX48" fmla="*/ 1292131 w 2044606"/>
              <a:gd name="connsiteY48" fmla="*/ 333375 h 1607416"/>
              <a:gd name="connsiteX49" fmla="*/ 1222281 w 2044606"/>
              <a:gd name="connsiteY49" fmla="*/ 342900 h 1607416"/>
              <a:gd name="connsiteX50" fmla="*/ 1177831 w 2044606"/>
              <a:gd name="connsiteY50" fmla="*/ 285750 h 1607416"/>
              <a:gd name="connsiteX51" fmla="*/ 1142906 w 2044606"/>
              <a:gd name="connsiteY51" fmla="*/ 203200 h 1607416"/>
              <a:gd name="connsiteX52" fmla="*/ 1028606 w 2044606"/>
              <a:gd name="connsiteY52" fmla="*/ 168275 h 1607416"/>
              <a:gd name="connsiteX53" fmla="*/ 961931 w 2044606"/>
              <a:gd name="connsiteY53" fmla="*/ 133350 h 1607416"/>
              <a:gd name="connsiteX54" fmla="*/ 898431 w 2044606"/>
              <a:gd name="connsiteY54" fmla="*/ 66675 h 1607416"/>
              <a:gd name="connsiteX55" fmla="*/ 869856 w 2044606"/>
              <a:gd name="connsiteY55" fmla="*/ 0 h 1607416"/>
              <a:gd name="connsiteX0" fmla="*/ 869856 w 2044606"/>
              <a:gd name="connsiteY0" fmla="*/ 0 h 1612373"/>
              <a:gd name="connsiteX1" fmla="*/ 809531 w 2044606"/>
              <a:gd name="connsiteY1" fmla="*/ 12700 h 1612373"/>
              <a:gd name="connsiteX2" fmla="*/ 780956 w 2044606"/>
              <a:gd name="connsiteY2" fmla="*/ 50800 h 1612373"/>
              <a:gd name="connsiteX3" fmla="*/ 771431 w 2044606"/>
              <a:gd name="connsiteY3" fmla="*/ 120650 h 1612373"/>
              <a:gd name="connsiteX4" fmla="*/ 825406 w 2044606"/>
              <a:gd name="connsiteY4" fmla="*/ 187325 h 1612373"/>
              <a:gd name="connsiteX5" fmla="*/ 882556 w 2044606"/>
              <a:gd name="connsiteY5" fmla="*/ 244475 h 1612373"/>
              <a:gd name="connsiteX6" fmla="*/ 942881 w 2044606"/>
              <a:gd name="connsiteY6" fmla="*/ 292100 h 1612373"/>
              <a:gd name="connsiteX7" fmla="*/ 1031781 w 2044606"/>
              <a:gd name="connsiteY7" fmla="*/ 352425 h 1612373"/>
              <a:gd name="connsiteX8" fmla="*/ 1092106 w 2044606"/>
              <a:gd name="connsiteY8" fmla="*/ 419100 h 1612373"/>
              <a:gd name="connsiteX9" fmla="*/ 1095281 w 2044606"/>
              <a:gd name="connsiteY9" fmla="*/ 587375 h 1612373"/>
              <a:gd name="connsiteX10" fmla="*/ 1000031 w 2044606"/>
              <a:gd name="connsiteY10" fmla="*/ 777875 h 1612373"/>
              <a:gd name="connsiteX11" fmla="*/ 873031 w 2044606"/>
              <a:gd name="connsiteY11" fmla="*/ 952500 h 1612373"/>
              <a:gd name="connsiteX12" fmla="*/ 723806 w 2044606"/>
              <a:gd name="connsiteY12" fmla="*/ 965200 h 1612373"/>
              <a:gd name="connsiteX13" fmla="*/ 523781 w 2044606"/>
              <a:gd name="connsiteY13" fmla="*/ 984250 h 1612373"/>
              <a:gd name="connsiteX14" fmla="*/ 460281 w 2044606"/>
              <a:gd name="connsiteY14" fmla="*/ 990600 h 1612373"/>
              <a:gd name="connsiteX15" fmla="*/ 390431 w 2044606"/>
              <a:gd name="connsiteY15" fmla="*/ 1035050 h 1612373"/>
              <a:gd name="connsiteX16" fmla="*/ 323756 w 2044606"/>
              <a:gd name="connsiteY16" fmla="*/ 1127125 h 1612373"/>
              <a:gd name="connsiteX17" fmla="*/ 292006 w 2044606"/>
              <a:gd name="connsiteY17" fmla="*/ 1222375 h 1612373"/>
              <a:gd name="connsiteX18" fmla="*/ 279306 w 2044606"/>
              <a:gd name="connsiteY18" fmla="*/ 1308100 h 1612373"/>
              <a:gd name="connsiteX19" fmla="*/ 64293 w 2044606"/>
              <a:gd name="connsiteY19" fmla="*/ 1291157 h 1612373"/>
              <a:gd name="connsiteX20" fmla="*/ 17732 w 2044606"/>
              <a:gd name="connsiteY20" fmla="*/ 1389226 h 1612373"/>
              <a:gd name="connsiteX21" fmla="*/ 201597 w 2044606"/>
              <a:gd name="connsiteY21" fmla="*/ 1553319 h 1612373"/>
              <a:gd name="connsiteX22" fmla="*/ 284910 w 2044606"/>
              <a:gd name="connsiteY22" fmla="*/ 1606026 h 1612373"/>
              <a:gd name="connsiteX23" fmla="*/ 615289 w 2044606"/>
              <a:gd name="connsiteY23" fmla="*/ 1607021 h 1612373"/>
              <a:gd name="connsiteX24" fmla="*/ 497936 w 2044606"/>
              <a:gd name="connsiteY24" fmla="*/ 1471013 h 1612373"/>
              <a:gd name="connsiteX25" fmla="*/ 568231 w 2044606"/>
              <a:gd name="connsiteY25" fmla="*/ 1428750 h 1612373"/>
              <a:gd name="connsiteX26" fmla="*/ 1041306 w 2044606"/>
              <a:gd name="connsiteY26" fmla="*/ 1209675 h 1612373"/>
              <a:gd name="connsiteX27" fmla="*/ 1288956 w 2044606"/>
              <a:gd name="connsiteY27" fmla="*/ 1136650 h 1612373"/>
              <a:gd name="connsiteX28" fmla="*/ 1422306 w 2044606"/>
              <a:gd name="connsiteY28" fmla="*/ 1250950 h 1612373"/>
              <a:gd name="connsiteX29" fmla="*/ 1492156 w 2044606"/>
              <a:gd name="connsiteY29" fmla="*/ 1438275 h 1612373"/>
              <a:gd name="connsiteX30" fmla="*/ 1603281 w 2044606"/>
              <a:gd name="connsiteY30" fmla="*/ 1530350 h 1612373"/>
              <a:gd name="connsiteX31" fmla="*/ 1720756 w 2044606"/>
              <a:gd name="connsiteY31" fmla="*/ 1511300 h 1612373"/>
              <a:gd name="connsiteX32" fmla="*/ 1812831 w 2044606"/>
              <a:gd name="connsiteY32" fmla="*/ 1438275 h 1612373"/>
              <a:gd name="connsiteX33" fmla="*/ 1847756 w 2044606"/>
              <a:gd name="connsiteY33" fmla="*/ 1327150 h 1612373"/>
              <a:gd name="connsiteX34" fmla="*/ 1974756 w 2044606"/>
              <a:gd name="connsiteY34" fmla="*/ 1270000 h 1612373"/>
              <a:gd name="connsiteX35" fmla="*/ 2044606 w 2044606"/>
              <a:gd name="connsiteY35" fmla="*/ 1260475 h 1612373"/>
              <a:gd name="connsiteX36" fmla="*/ 2035081 w 2044606"/>
              <a:gd name="connsiteY36" fmla="*/ 1123950 h 1612373"/>
              <a:gd name="connsiteX37" fmla="*/ 2012856 w 2044606"/>
              <a:gd name="connsiteY37" fmla="*/ 996950 h 1612373"/>
              <a:gd name="connsiteX38" fmla="*/ 1962056 w 2044606"/>
              <a:gd name="connsiteY38" fmla="*/ 873125 h 1612373"/>
              <a:gd name="connsiteX39" fmla="*/ 1882681 w 2044606"/>
              <a:gd name="connsiteY39" fmla="*/ 739775 h 1612373"/>
              <a:gd name="connsiteX40" fmla="*/ 1819181 w 2044606"/>
              <a:gd name="connsiteY40" fmla="*/ 654050 h 1612373"/>
              <a:gd name="connsiteX41" fmla="*/ 1762031 w 2044606"/>
              <a:gd name="connsiteY41" fmla="*/ 568325 h 1612373"/>
              <a:gd name="connsiteX42" fmla="*/ 1685831 w 2044606"/>
              <a:gd name="connsiteY42" fmla="*/ 536575 h 1612373"/>
              <a:gd name="connsiteX43" fmla="*/ 1600106 w 2044606"/>
              <a:gd name="connsiteY43" fmla="*/ 501650 h 1612373"/>
              <a:gd name="connsiteX44" fmla="*/ 1514381 w 2044606"/>
              <a:gd name="connsiteY44" fmla="*/ 438150 h 1612373"/>
              <a:gd name="connsiteX45" fmla="*/ 1476281 w 2044606"/>
              <a:gd name="connsiteY45" fmla="*/ 396875 h 1612373"/>
              <a:gd name="connsiteX46" fmla="*/ 1422306 w 2044606"/>
              <a:gd name="connsiteY46" fmla="*/ 273050 h 1612373"/>
              <a:gd name="connsiteX47" fmla="*/ 1361981 w 2044606"/>
              <a:gd name="connsiteY47" fmla="*/ 298450 h 1612373"/>
              <a:gd name="connsiteX48" fmla="*/ 1292131 w 2044606"/>
              <a:gd name="connsiteY48" fmla="*/ 333375 h 1612373"/>
              <a:gd name="connsiteX49" fmla="*/ 1222281 w 2044606"/>
              <a:gd name="connsiteY49" fmla="*/ 342900 h 1612373"/>
              <a:gd name="connsiteX50" fmla="*/ 1177831 w 2044606"/>
              <a:gd name="connsiteY50" fmla="*/ 285750 h 1612373"/>
              <a:gd name="connsiteX51" fmla="*/ 1142906 w 2044606"/>
              <a:gd name="connsiteY51" fmla="*/ 203200 h 1612373"/>
              <a:gd name="connsiteX52" fmla="*/ 1028606 w 2044606"/>
              <a:gd name="connsiteY52" fmla="*/ 168275 h 1612373"/>
              <a:gd name="connsiteX53" fmla="*/ 961931 w 2044606"/>
              <a:gd name="connsiteY53" fmla="*/ 133350 h 1612373"/>
              <a:gd name="connsiteX54" fmla="*/ 898431 w 2044606"/>
              <a:gd name="connsiteY54" fmla="*/ 66675 h 1612373"/>
              <a:gd name="connsiteX55" fmla="*/ 869856 w 2044606"/>
              <a:gd name="connsiteY55" fmla="*/ 0 h 1612373"/>
              <a:gd name="connsiteX0" fmla="*/ 869856 w 2044606"/>
              <a:gd name="connsiteY0" fmla="*/ 0 h 1707850"/>
              <a:gd name="connsiteX1" fmla="*/ 809531 w 2044606"/>
              <a:gd name="connsiteY1" fmla="*/ 12700 h 1707850"/>
              <a:gd name="connsiteX2" fmla="*/ 780956 w 2044606"/>
              <a:gd name="connsiteY2" fmla="*/ 50800 h 1707850"/>
              <a:gd name="connsiteX3" fmla="*/ 771431 w 2044606"/>
              <a:gd name="connsiteY3" fmla="*/ 120650 h 1707850"/>
              <a:gd name="connsiteX4" fmla="*/ 825406 w 2044606"/>
              <a:gd name="connsiteY4" fmla="*/ 187325 h 1707850"/>
              <a:gd name="connsiteX5" fmla="*/ 882556 w 2044606"/>
              <a:gd name="connsiteY5" fmla="*/ 244475 h 1707850"/>
              <a:gd name="connsiteX6" fmla="*/ 942881 w 2044606"/>
              <a:gd name="connsiteY6" fmla="*/ 292100 h 1707850"/>
              <a:gd name="connsiteX7" fmla="*/ 1031781 w 2044606"/>
              <a:gd name="connsiteY7" fmla="*/ 352425 h 1707850"/>
              <a:gd name="connsiteX8" fmla="*/ 1092106 w 2044606"/>
              <a:gd name="connsiteY8" fmla="*/ 419100 h 1707850"/>
              <a:gd name="connsiteX9" fmla="*/ 1095281 w 2044606"/>
              <a:gd name="connsiteY9" fmla="*/ 587375 h 1707850"/>
              <a:gd name="connsiteX10" fmla="*/ 1000031 w 2044606"/>
              <a:gd name="connsiteY10" fmla="*/ 777875 h 1707850"/>
              <a:gd name="connsiteX11" fmla="*/ 873031 w 2044606"/>
              <a:gd name="connsiteY11" fmla="*/ 952500 h 1707850"/>
              <a:gd name="connsiteX12" fmla="*/ 723806 w 2044606"/>
              <a:gd name="connsiteY12" fmla="*/ 965200 h 1707850"/>
              <a:gd name="connsiteX13" fmla="*/ 523781 w 2044606"/>
              <a:gd name="connsiteY13" fmla="*/ 984250 h 1707850"/>
              <a:gd name="connsiteX14" fmla="*/ 460281 w 2044606"/>
              <a:gd name="connsiteY14" fmla="*/ 990600 h 1707850"/>
              <a:gd name="connsiteX15" fmla="*/ 390431 w 2044606"/>
              <a:gd name="connsiteY15" fmla="*/ 1035050 h 1707850"/>
              <a:gd name="connsiteX16" fmla="*/ 323756 w 2044606"/>
              <a:gd name="connsiteY16" fmla="*/ 1127125 h 1707850"/>
              <a:gd name="connsiteX17" fmla="*/ 292006 w 2044606"/>
              <a:gd name="connsiteY17" fmla="*/ 1222375 h 1707850"/>
              <a:gd name="connsiteX18" fmla="*/ 279306 w 2044606"/>
              <a:gd name="connsiteY18" fmla="*/ 1308100 h 1707850"/>
              <a:gd name="connsiteX19" fmla="*/ 64293 w 2044606"/>
              <a:gd name="connsiteY19" fmla="*/ 1291157 h 1707850"/>
              <a:gd name="connsiteX20" fmla="*/ 17732 w 2044606"/>
              <a:gd name="connsiteY20" fmla="*/ 1389226 h 1707850"/>
              <a:gd name="connsiteX21" fmla="*/ 201597 w 2044606"/>
              <a:gd name="connsiteY21" fmla="*/ 1553319 h 1707850"/>
              <a:gd name="connsiteX22" fmla="*/ 385460 w 2044606"/>
              <a:gd name="connsiteY22" fmla="*/ 1707466 h 1707850"/>
              <a:gd name="connsiteX23" fmla="*/ 615289 w 2044606"/>
              <a:gd name="connsiteY23" fmla="*/ 1607021 h 1707850"/>
              <a:gd name="connsiteX24" fmla="*/ 497936 w 2044606"/>
              <a:gd name="connsiteY24" fmla="*/ 1471013 h 1707850"/>
              <a:gd name="connsiteX25" fmla="*/ 568231 w 2044606"/>
              <a:gd name="connsiteY25" fmla="*/ 1428750 h 1707850"/>
              <a:gd name="connsiteX26" fmla="*/ 1041306 w 2044606"/>
              <a:gd name="connsiteY26" fmla="*/ 1209675 h 1707850"/>
              <a:gd name="connsiteX27" fmla="*/ 1288956 w 2044606"/>
              <a:gd name="connsiteY27" fmla="*/ 1136650 h 1707850"/>
              <a:gd name="connsiteX28" fmla="*/ 1422306 w 2044606"/>
              <a:gd name="connsiteY28" fmla="*/ 1250950 h 1707850"/>
              <a:gd name="connsiteX29" fmla="*/ 1492156 w 2044606"/>
              <a:gd name="connsiteY29" fmla="*/ 1438275 h 1707850"/>
              <a:gd name="connsiteX30" fmla="*/ 1603281 w 2044606"/>
              <a:gd name="connsiteY30" fmla="*/ 1530350 h 1707850"/>
              <a:gd name="connsiteX31" fmla="*/ 1720756 w 2044606"/>
              <a:gd name="connsiteY31" fmla="*/ 1511300 h 1707850"/>
              <a:gd name="connsiteX32" fmla="*/ 1812831 w 2044606"/>
              <a:gd name="connsiteY32" fmla="*/ 1438275 h 1707850"/>
              <a:gd name="connsiteX33" fmla="*/ 1847756 w 2044606"/>
              <a:gd name="connsiteY33" fmla="*/ 1327150 h 1707850"/>
              <a:gd name="connsiteX34" fmla="*/ 1974756 w 2044606"/>
              <a:gd name="connsiteY34" fmla="*/ 1270000 h 1707850"/>
              <a:gd name="connsiteX35" fmla="*/ 2044606 w 2044606"/>
              <a:gd name="connsiteY35" fmla="*/ 1260475 h 1707850"/>
              <a:gd name="connsiteX36" fmla="*/ 2035081 w 2044606"/>
              <a:gd name="connsiteY36" fmla="*/ 1123950 h 1707850"/>
              <a:gd name="connsiteX37" fmla="*/ 2012856 w 2044606"/>
              <a:gd name="connsiteY37" fmla="*/ 996950 h 1707850"/>
              <a:gd name="connsiteX38" fmla="*/ 1962056 w 2044606"/>
              <a:gd name="connsiteY38" fmla="*/ 873125 h 1707850"/>
              <a:gd name="connsiteX39" fmla="*/ 1882681 w 2044606"/>
              <a:gd name="connsiteY39" fmla="*/ 739775 h 1707850"/>
              <a:gd name="connsiteX40" fmla="*/ 1819181 w 2044606"/>
              <a:gd name="connsiteY40" fmla="*/ 654050 h 1707850"/>
              <a:gd name="connsiteX41" fmla="*/ 1762031 w 2044606"/>
              <a:gd name="connsiteY41" fmla="*/ 568325 h 1707850"/>
              <a:gd name="connsiteX42" fmla="*/ 1685831 w 2044606"/>
              <a:gd name="connsiteY42" fmla="*/ 536575 h 1707850"/>
              <a:gd name="connsiteX43" fmla="*/ 1600106 w 2044606"/>
              <a:gd name="connsiteY43" fmla="*/ 501650 h 1707850"/>
              <a:gd name="connsiteX44" fmla="*/ 1514381 w 2044606"/>
              <a:gd name="connsiteY44" fmla="*/ 438150 h 1707850"/>
              <a:gd name="connsiteX45" fmla="*/ 1476281 w 2044606"/>
              <a:gd name="connsiteY45" fmla="*/ 396875 h 1707850"/>
              <a:gd name="connsiteX46" fmla="*/ 1422306 w 2044606"/>
              <a:gd name="connsiteY46" fmla="*/ 273050 h 1707850"/>
              <a:gd name="connsiteX47" fmla="*/ 1361981 w 2044606"/>
              <a:gd name="connsiteY47" fmla="*/ 298450 h 1707850"/>
              <a:gd name="connsiteX48" fmla="*/ 1292131 w 2044606"/>
              <a:gd name="connsiteY48" fmla="*/ 333375 h 1707850"/>
              <a:gd name="connsiteX49" fmla="*/ 1222281 w 2044606"/>
              <a:gd name="connsiteY49" fmla="*/ 342900 h 1707850"/>
              <a:gd name="connsiteX50" fmla="*/ 1177831 w 2044606"/>
              <a:gd name="connsiteY50" fmla="*/ 285750 h 1707850"/>
              <a:gd name="connsiteX51" fmla="*/ 1142906 w 2044606"/>
              <a:gd name="connsiteY51" fmla="*/ 203200 h 1707850"/>
              <a:gd name="connsiteX52" fmla="*/ 1028606 w 2044606"/>
              <a:gd name="connsiteY52" fmla="*/ 168275 h 1707850"/>
              <a:gd name="connsiteX53" fmla="*/ 961931 w 2044606"/>
              <a:gd name="connsiteY53" fmla="*/ 133350 h 1707850"/>
              <a:gd name="connsiteX54" fmla="*/ 898431 w 2044606"/>
              <a:gd name="connsiteY54" fmla="*/ 66675 h 1707850"/>
              <a:gd name="connsiteX55" fmla="*/ 869856 w 2044606"/>
              <a:gd name="connsiteY55" fmla="*/ 0 h 170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044606" h="1707850">
                <a:moveTo>
                  <a:pt x="869856" y="0"/>
                </a:moveTo>
                <a:lnTo>
                  <a:pt x="809531" y="12700"/>
                </a:lnTo>
                <a:lnTo>
                  <a:pt x="780956" y="50800"/>
                </a:lnTo>
                <a:lnTo>
                  <a:pt x="771431" y="120650"/>
                </a:lnTo>
                <a:lnTo>
                  <a:pt x="825406" y="187325"/>
                </a:lnTo>
                <a:lnTo>
                  <a:pt x="882556" y="244475"/>
                </a:lnTo>
                <a:lnTo>
                  <a:pt x="942881" y="292100"/>
                </a:lnTo>
                <a:lnTo>
                  <a:pt x="1031781" y="352425"/>
                </a:lnTo>
                <a:lnTo>
                  <a:pt x="1092106" y="419100"/>
                </a:lnTo>
                <a:cubicBezTo>
                  <a:pt x="1093164" y="475192"/>
                  <a:pt x="1094223" y="531283"/>
                  <a:pt x="1095281" y="587375"/>
                </a:cubicBezTo>
                <a:lnTo>
                  <a:pt x="1000031" y="777875"/>
                </a:lnTo>
                <a:lnTo>
                  <a:pt x="873031" y="952500"/>
                </a:lnTo>
                <a:lnTo>
                  <a:pt x="723806" y="965200"/>
                </a:lnTo>
                <a:lnTo>
                  <a:pt x="523781" y="984250"/>
                </a:lnTo>
                <a:lnTo>
                  <a:pt x="460281" y="990600"/>
                </a:lnTo>
                <a:lnTo>
                  <a:pt x="390431" y="1035050"/>
                </a:lnTo>
                <a:lnTo>
                  <a:pt x="323756" y="1127125"/>
                </a:lnTo>
                <a:lnTo>
                  <a:pt x="292006" y="1222375"/>
                </a:lnTo>
                <a:lnTo>
                  <a:pt x="279306" y="1308100"/>
                </a:lnTo>
                <a:lnTo>
                  <a:pt x="64293" y="1291157"/>
                </a:lnTo>
                <a:cubicBezTo>
                  <a:pt x="57087" y="1301197"/>
                  <a:pt x="-38741" y="1373173"/>
                  <a:pt x="17732" y="1389226"/>
                </a:cubicBezTo>
                <a:cubicBezTo>
                  <a:pt x="47798" y="1406565"/>
                  <a:pt x="152686" y="1525765"/>
                  <a:pt x="201597" y="1553319"/>
                </a:cubicBezTo>
                <a:cubicBezTo>
                  <a:pt x="243573" y="1582822"/>
                  <a:pt x="350507" y="1715919"/>
                  <a:pt x="385460" y="1707466"/>
                </a:cubicBezTo>
                <a:cubicBezTo>
                  <a:pt x="420413" y="1699013"/>
                  <a:pt x="577231" y="1622893"/>
                  <a:pt x="615289" y="1607021"/>
                </a:cubicBezTo>
                <a:cubicBezTo>
                  <a:pt x="653347" y="1591149"/>
                  <a:pt x="461729" y="1471884"/>
                  <a:pt x="497936" y="1471013"/>
                </a:cubicBezTo>
                <a:lnTo>
                  <a:pt x="568231" y="1428750"/>
                </a:lnTo>
                <a:lnTo>
                  <a:pt x="1041306" y="1209675"/>
                </a:lnTo>
                <a:lnTo>
                  <a:pt x="1288956" y="1136650"/>
                </a:lnTo>
                <a:lnTo>
                  <a:pt x="1422306" y="1250950"/>
                </a:lnTo>
                <a:lnTo>
                  <a:pt x="1492156" y="1438275"/>
                </a:lnTo>
                <a:lnTo>
                  <a:pt x="1603281" y="1530350"/>
                </a:lnTo>
                <a:lnTo>
                  <a:pt x="1720756" y="1511300"/>
                </a:lnTo>
                <a:lnTo>
                  <a:pt x="1812831" y="1438275"/>
                </a:lnTo>
                <a:lnTo>
                  <a:pt x="1847756" y="1327150"/>
                </a:lnTo>
                <a:lnTo>
                  <a:pt x="1974756" y="1270000"/>
                </a:lnTo>
                <a:lnTo>
                  <a:pt x="2044606" y="1260475"/>
                </a:lnTo>
                <a:lnTo>
                  <a:pt x="2035081" y="1123950"/>
                </a:lnTo>
                <a:lnTo>
                  <a:pt x="2012856" y="996950"/>
                </a:lnTo>
                <a:lnTo>
                  <a:pt x="1962056" y="873125"/>
                </a:lnTo>
                <a:lnTo>
                  <a:pt x="1882681" y="739775"/>
                </a:lnTo>
                <a:lnTo>
                  <a:pt x="1819181" y="654050"/>
                </a:lnTo>
                <a:lnTo>
                  <a:pt x="1762031" y="568325"/>
                </a:lnTo>
                <a:lnTo>
                  <a:pt x="1685831" y="536575"/>
                </a:lnTo>
                <a:lnTo>
                  <a:pt x="1600106" y="501650"/>
                </a:lnTo>
                <a:lnTo>
                  <a:pt x="1514381" y="438150"/>
                </a:lnTo>
                <a:lnTo>
                  <a:pt x="1476281" y="396875"/>
                </a:lnTo>
                <a:lnTo>
                  <a:pt x="1422306" y="273050"/>
                </a:lnTo>
                <a:lnTo>
                  <a:pt x="1361981" y="298450"/>
                </a:lnTo>
                <a:lnTo>
                  <a:pt x="1292131" y="333375"/>
                </a:lnTo>
                <a:lnTo>
                  <a:pt x="1222281" y="342900"/>
                </a:lnTo>
                <a:lnTo>
                  <a:pt x="1177831" y="285750"/>
                </a:lnTo>
                <a:lnTo>
                  <a:pt x="1142906" y="203200"/>
                </a:lnTo>
                <a:lnTo>
                  <a:pt x="1028606" y="168275"/>
                </a:lnTo>
                <a:lnTo>
                  <a:pt x="961931" y="133350"/>
                </a:lnTo>
                <a:lnTo>
                  <a:pt x="898431" y="66675"/>
                </a:lnTo>
                <a:lnTo>
                  <a:pt x="869856" y="0"/>
                </a:lnTo>
                <a:close/>
              </a:path>
            </a:pathLst>
          </a:custGeom>
          <a:solidFill>
            <a:srgbClr val="DAEDEF"/>
          </a:solidFill>
          <a:ln w="25400" cap="flat" cmpd="sng" algn="ctr">
            <a:solidFill>
              <a:srgbClr val="89A4A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843" name="フリーフォーム 23"/>
          <p:cNvSpPr/>
          <p:nvPr/>
        </p:nvSpPr>
        <p:spPr>
          <a:xfrm>
            <a:off x="4225249" y="3154073"/>
            <a:ext cx="841047" cy="605442"/>
          </a:xfrm>
          <a:custGeom>
            <a:avLst/>
            <a:gdLst>
              <a:gd name="connsiteX0" fmla="*/ 601980 w 1082040"/>
              <a:gd name="connsiteY0" fmla="*/ 0 h 762000"/>
              <a:gd name="connsiteX1" fmla="*/ 784860 w 1082040"/>
              <a:gd name="connsiteY1" fmla="*/ 99060 h 762000"/>
              <a:gd name="connsiteX2" fmla="*/ 990600 w 1082040"/>
              <a:gd name="connsiteY2" fmla="*/ 160020 h 762000"/>
              <a:gd name="connsiteX3" fmla="*/ 1082040 w 1082040"/>
              <a:gd name="connsiteY3" fmla="*/ 297180 h 762000"/>
              <a:gd name="connsiteX4" fmla="*/ 990600 w 1082040"/>
              <a:gd name="connsiteY4" fmla="*/ 502920 h 762000"/>
              <a:gd name="connsiteX5" fmla="*/ 624840 w 1082040"/>
              <a:gd name="connsiteY5" fmla="*/ 762000 h 762000"/>
              <a:gd name="connsiteX6" fmla="*/ 160020 w 1082040"/>
              <a:gd name="connsiteY6" fmla="*/ 731520 h 762000"/>
              <a:gd name="connsiteX7" fmla="*/ 0 w 1082040"/>
              <a:gd name="connsiteY7" fmla="*/ 411480 h 762000"/>
              <a:gd name="connsiteX8" fmla="*/ 167640 w 1082040"/>
              <a:gd name="connsiteY8" fmla="*/ 22860 h 762000"/>
              <a:gd name="connsiteX9" fmla="*/ 601980 w 1082040"/>
              <a:gd name="connsiteY9" fmla="*/ 0 h 762000"/>
              <a:gd name="connsiteX0" fmla="*/ 601980 w 1082040"/>
              <a:gd name="connsiteY0" fmla="*/ 0 h 926466"/>
              <a:gd name="connsiteX1" fmla="*/ 784860 w 1082040"/>
              <a:gd name="connsiteY1" fmla="*/ 99060 h 926466"/>
              <a:gd name="connsiteX2" fmla="*/ 990600 w 1082040"/>
              <a:gd name="connsiteY2" fmla="*/ 160020 h 926466"/>
              <a:gd name="connsiteX3" fmla="*/ 1082040 w 1082040"/>
              <a:gd name="connsiteY3" fmla="*/ 297180 h 926466"/>
              <a:gd name="connsiteX4" fmla="*/ 990600 w 1082040"/>
              <a:gd name="connsiteY4" fmla="*/ 502920 h 926466"/>
              <a:gd name="connsiteX5" fmla="*/ 566624 w 1082040"/>
              <a:gd name="connsiteY5" fmla="*/ 926466 h 926466"/>
              <a:gd name="connsiteX6" fmla="*/ 160020 w 1082040"/>
              <a:gd name="connsiteY6" fmla="*/ 731520 h 926466"/>
              <a:gd name="connsiteX7" fmla="*/ 0 w 1082040"/>
              <a:gd name="connsiteY7" fmla="*/ 411480 h 926466"/>
              <a:gd name="connsiteX8" fmla="*/ 167640 w 1082040"/>
              <a:gd name="connsiteY8" fmla="*/ 22860 h 926466"/>
              <a:gd name="connsiteX9" fmla="*/ 601980 w 1082040"/>
              <a:gd name="connsiteY9" fmla="*/ 0 h 926466"/>
              <a:gd name="connsiteX0" fmla="*/ 681289 w 1161349"/>
              <a:gd name="connsiteY0" fmla="*/ 0 h 926466"/>
              <a:gd name="connsiteX1" fmla="*/ 864169 w 1161349"/>
              <a:gd name="connsiteY1" fmla="*/ 99060 h 926466"/>
              <a:gd name="connsiteX2" fmla="*/ 1069909 w 1161349"/>
              <a:gd name="connsiteY2" fmla="*/ 160020 h 926466"/>
              <a:gd name="connsiteX3" fmla="*/ 1161349 w 1161349"/>
              <a:gd name="connsiteY3" fmla="*/ 297180 h 926466"/>
              <a:gd name="connsiteX4" fmla="*/ 1069909 w 1161349"/>
              <a:gd name="connsiteY4" fmla="*/ 502920 h 926466"/>
              <a:gd name="connsiteX5" fmla="*/ 645933 w 1161349"/>
              <a:gd name="connsiteY5" fmla="*/ 926466 h 926466"/>
              <a:gd name="connsiteX6" fmla="*/ 0 w 1161349"/>
              <a:gd name="connsiteY6" fmla="*/ 865530 h 926466"/>
              <a:gd name="connsiteX7" fmla="*/ 79309 w 1161349"/>
              <a:gd name="connsiteY7" fmla="*/ 411480 h 926466"/>
              <a:gd name="connsiteX8" fmla="*/ 246949 w 1161349"/>
              <a:gd name="connsiteY8" fmla="*/ 22860 h 926466"/>
              <a:gd name="connsiteX9" fmla="*/ 681289 w 1161349"/>
              <a:gd name="connsiteY9" fmla="*/ 0 h 926466"/>
              <a:gd name="connsiteX0" fmla="*/ 886587 w 1366647"/>
              <a:gd name="connsiteY0" fmla="*/ 0 h 926466"/>
              <a:gd name="connsiteX1" fmla="*/ 1069467 w 1366647"/>
              <a:gd name="connsiteY1" fmla="*/ 99060 h 926466"/>
              <a:gd name="connsiteX2" fmla="*/ 1275207 w 1366647"/>
              <a:gd name="connsiteY2" fmla="*/ 160020 h 926466"/>
              <a:gd name="connsiteX3" fmla="*/ 1366647 w 1366647"/>
              <a:gd name="connsiteY3" fmla="*/ 297180 h 926466"/>
              <a:gd name="connsiteX4" fmla="*/ 1275207 w 1366647"/>
              <a:gd name="connsiteY4" fmla="*/ 502920 h 926466"/>
              <a:gd name="connsiteX5" fmla="*/ 851231 w 1366647"/>
              <a:gd name="connsiteY5" fmla="*/ 926466 h 926466"/>
              <a:gd name="connsiteX6" fmla="*/ 205298 w 1366647"/>
              <a:gd name="connsiteY6" fmla="*/ 865530 h 926466"/>
              <a:gd name="connsiteX7" fmla="*/ 0 w 1366647"/>
              <a:gd name="connsiteY7" fmla="*/ 636859 h 926466"/>
              <a:gd name="connsiteX8" fmla="*/ 452247 w 1366647"/>
              <a:gd name="connsiteY8" fmla="*/ 22860 h 926466"/>
              <a:gd name="connsiteX9" fmla="*/ 886587 w 1366647"/>
              <a:gd name="connsiteY9" fmla="*/ 0 h 9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6647" h="926466">
                <a:moveTo>
                  <a:pt x="886587" y="0"/>
                </a:moveTo>
                <a:lnTo>
                  <a:pt x="1069467" y="99060"/>
                </a:lnTo>
                <a:lnTo>
                  <a:pt x="1275207" y="160020"/>
                </a:lnTo>
                <a:lnTo>
                  <a:pt x="1366647" y="297180"/>
                </a:lnTo>
                <a:lnTo>
                  <a:pt x="1275207" y="502920"/>
                </a:lnTo>
                <a:lnTo>
                  <a:pt x="851231" y="926466"/>
                </a:lnTo>
                <a:lnTo>
                  <a:pt x="205298" y="865530"/>
                </a:lnTo>
                <a:lnTo>
                  <a:pt x="0" y="636859"/>
                </a:lnTo>
                <a:lnTo>
                  <a:pt x="452247" y="22860"/>
                </a:lnTo>
                <a:lnTo>
                  <a:pt x="886587" y="0"/>
                </a:lnTo>
                <a:close/>
              </a:path>
            </a:pathLst>
          </a:custGeom>
          <a:solidFill>
            <a:srgbClr val="FFCCCC"/>
          </a:solidFill>
          <a:ln w="25400" cap="flat" cmpd="sng" algn="ctr">
            <a:solidFill>
              <a:srgbClr val="FF0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844" name="正方形/長方形 26"/>
          <p:cNvSpPr/>
          <p:nvPr/>
        </p:nvSpPr>
        <p:spPr>
          <a:xfrm>
            <a:off x="2758091" y="2638223"/>
            <a:ext cx="2851120" cy="1158681"/>
          </a:xfrm>
          <a:prstGeom prst="rect">
            <a:avLst/>
          </a:prstGeom>
          <a:noFill/>
          <a:ln w="25400">
            <a:noFill/>
          </a:ln>
        </p:spPr>
        <p:txBody>
          <a:bodyPr wrap="square" lIns="72000" tIns="72000" rIns="72000" bIns="72000" anchor="t">
            <a:noAutofit/>
          </a:bodyPr>
          <a:lstStyle/>
          <a:p>
            <a:pPr marL="85725" indent="-85725" algn="just" defTabSz="913735" fontAlgn="auto">
              <a:spcBef>
                <a:spcPts val="0"/>
              </a:spcBef>
              <a:spcAft>
                <a:spcPts val="0"/>
              </a:spcAft>
              <a:defRPr/>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4" indent="-174624" defTabSz="913735" fontAlgn="auto">
              <a:spcBef>
                <a:spcPts val="0"/>
              </a:spcBef>
              <a:spcAft>
                <a:spcPts val="0"/>
              </a:spcAft>
              <a:defRPr/>
            </a:pP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845" name="グループ化 29"/>
          <p:cNvGrpSpPr/>
          <p:nvPr/>
        </p:nvGrpSpPr>
        <p:grpSpPr>
          <a:xfrm>
            <a:off x="4194388" y="3764965"/>
            <a:ext cx="202107" cy="120176"/>
            <a:chOff x="1841977" y="1814446"/>
            <a:chExt cx="376024" cy="210726"/>
          </a:xfrm>
        </p:grpSpPr>
        <p:sp>
          <p:nvSpPr>
            <p:cNvPr id="1846" name="正方形/長方形 30"/>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47" name="正方形/長方形 31"/>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48" name="正方形/長方形 32"/>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49" name="正方形/長方形 33"/>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50" name="正方形/長方形 34"/>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51" name="正方形/長方形 35"/>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52" name="正方形/長方形 36"/>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53" name="正方形/長方形 37"/>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54" name="正方形/長方形 38"/>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55" name="正方形/長方形 39"/>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1856" name="上矢印 4"/>
          <p:cNvSpPr/>
          <p:nvPr/>
        </p:nvSpPr>
        <p:spPr>
          <a:xfrm>
            <a:off x="3697647" y="3720691"/>
            <a:ext cx="175468" cy="12968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57" name="上矢印 4"/>
          <p:cNvSpPr/>
          <p:nvPr/>
        </p:nvSpPr>
        <p:spPr>
          <a:xfrm>
            <a:off x="3806145" y="3905904"/>
            <a:ext cx="183601" cy="14522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61" name="上矢印 4"/>
          <p:cNvSpPr/>
          <p:nvPr/>
        </p:nvSpPr>
        <p:spPr>
          <a:xfrm>
            <a:off x="4338405" y="2910664"/>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62" name="上矢印 4"/>
          <p:cNvSpPr/>
          <p:nvPr/>
        </p:nvSpPr>
        <p:spPr>
          <a:xfrm>
            <a:off x="4470205" y="2994962"/>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grpSp>
        <p:nvGrpSpPr>
          <p:cNvPr id="1863" name="グループ化 52"/>
          <p:cNvGrpSpPr/>
          <p:nvPr/>
        </p:nvGrpSpPr>
        <p:grpSpPr>
          <a:xfrm>
            <a:off x="4174900" y="2937359"/>
            <a:ext cx="158447" cy="100354"/>
            <a:chOff x="1841977" y="1814446"/>
            <a:chExt cx="376024" cy="210726"/>
          </a:xfrm>
        </p:grpSpPr>
        <p:sp>
          <p:nvSpPr>
            <p:cNvPr id="1864" name="正方形/長方形 53"/>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65" name="正方形/長方形 54"/>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66" name="正方形/長方形 55"/>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67" name="正方形/長方形 56"/>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68" name="正方形/長方形 57"/>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69" name="正方形/長方形 58"/>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70" name="正方形/長方形 59"/>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71" name="正方形/長方形 60"/>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72" name="正方形/長方形 61"/>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73" name="正方形/長方形 62"/>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grpSp>
        <p:nvGrpSpPr>
          <p:cNvPr id="1874" name="グループ化 63"/>
          <p:cNvGrpSpPr/>
          <p:nvPr/>
        </p:nvGrpSpPr>
        <p:grpSpPr>
          <a:xfrm>
            <a:off x="3500835" y="3817476"/>
            <a:ext cx="184313" cy="127759"/>
            <a:chOff x="1841978" y="1814446"/>
            <a:chExt cx="376024" cy="210726"/>
          </a:xfrm>
        </p:grpSpPr>
        <p:sp>
          <p:nvSpPr>
            <p:cNvPr id="1875" name="正方形/長方形 64"/>
            <p:cNvSpPr/>
            <p:nvPr/>
          </p:nvSpPr>
          <p:spPr>
            <a:xfrm>
              <a:off x="1841978" y="1814446"/>
              <a:ext cx="376024" cy="208986"/>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76" name="正方形/長方形 65"/>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77" name="正方形/長方形 66"/>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78" name="正方形/長方形 67"/>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79" name="正方形/長方形 68"/>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80" name="正方形/長方形 69"/>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81" name="正方形/長方形 70"/>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82" name="正方形/長方形 71"/>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83" name="正方形/長方形 72"/>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84" name="正方形/長方形 73"/>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grpSp>
        <p:nvGrpSpPr>
          <p:cNvPr id="1885" name="グループ化 74"/>
          <p:cNvGrpSpPr/>
          <p:nvPr/>
        </p:nvGrpSpPr>
        <p:grpSpPr>
          <a:xfrm>
            <a:off x="3208858" y="4014627"/>
            <a:ext cx="202107" cy="120176"/>
            <a:chOff x="1841977" y="1814446"/>
            <a:chExt cx="376024" cy="210726"/>
          </a:xfrm>
        </p:grpSpPr>
        <p:sp>
          <p:nvSpPr>
            <p:cNvPr id="1886" name="正方形/長方形 75"/>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87" name="正方形/長方形 76"/>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88" name="正方形/長方形 77"/>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89" name="正方形/長方形 78"/>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90" name="正方形/長方形 79"/>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91" name="正方形/長方形 80"/>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92" name="正方形/長方形 81"/>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93" name="正方形/長方形 82"/>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94" name="正方形/長方形 83"/>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95" name="正方形/長方形 84"/>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1896" name="上矢印 4"/>
          <p:cNvSpPr/>
          <p:nvPr/>
        </p:nvSpPr>
        <p:spPr>
          <a:xfrm>
            <a:off x="2643840" y="3246992"/>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897" name="上矢印 4"/>
          <p:cNvSpPr/>
          <p:nvPr/>
        </p:nvSpPr>
        <p:spPr>
          <a:xfrm>
            <a:off x="3535592" y="3261116"/>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grpSp>
        <p:nvGrpSpPr>
          <p:cNvPr id="1901" name="グループ化 94"/>
          <p:cNvGrpSpPr/>
          <p:nvPr/>
        </p:nvGrpSpPr>
        <p:grpSpPr>
          <a:xfrm>
            <a:off x="3261279" y="2473422"/>
            <a:ext cx="199812" cy="136732"/>
            <a:chOff x="1841977" y="1814446"/>
            <a:chExt cx="376024" cy="210726"/>
          </a:xfrm>
        </p:grpSpPr>
        <p:sp>
          <p:nvSpPr>
            <p:cNvPr id="1902" name="正方形/長方形 95"/>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03" name="正方形/長方形 96"/>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04" name="正方形/長方形 97"/>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05" name="正方形/長方形 98"/>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06" name="正方形/長方形 99"/>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07" name="正方形/長方形 100"/>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08" name="正方形/長方形 101"/>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09" name="正方形/長方形 102"/>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10" name="正方形/長方形 103"/>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11" name="正方形/長方形 104"/>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1912" name="上矢印 4"/>
          <p:cNvSpPr/>
          <p:nvPr/>
        </p:nvSpPr>
        <p:spPr>
          <a:xfrm>
            <a:off x="3084153" y="2417707"/>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13" name="上矢印 4"/>
          <p:cNvSpPr/>
          <p:nvPr/>
        </p:nvSpPr>
        <p:spPr>
          <a:xfrm>
            <a:off x="3203090" y="2342151"/>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14" name="フリーフォーム 107"/>
          <p:cNvSpPr/>
          <p:nvPr/>
        </p:nvSpPr>
        <p:spPr>
          <a:xfrm>
            <a:off x="2751770" y="2759954"/>
            <a:ext cx="2424366" cy="2265560"/>
          </a:xfrm>
          <a:custGeom>
            <a:avLst/>
            <a:gdLst>
              <a:gd name="connsiteX0" fmla="*/ 0 w 2124075"/>
              <a:gd name="connsiteY0" fmla="*/ 0 h 2085975"/>
              <a:gd name="connsiteX1" fmla="*/ 409575 w 2124075"/>
              <a:gd name="connsiteY1" fmla="*/ 104775 h 2085975"/>
              <a:gd name="connsiteX2" fmla="*/ 781050 w 2124075"/>
              <a:gd name="connsiteY2" fmla="*/ 228600 h 2085975"/>
              <a:gd name="connsiteX3" fmla="*/ 1285875 w 2124075"/>
              <a:gd name="connsiteY3" fmla="*/ 438150 h 2085975"/>
              <a:gd name="connsiteX4" fmla="*/ 1571625 w 2124075"/>
              <a:gd name="connsiteY4" fmla="*/ 628650 h 2085975"/>
              <a:gd name="connsiteX5" fmla="*/ 1743075 w 2124075"/>
              <a:gd name="connsiteY5" fmla="*/ 857250 h 2085975"/>
              <a:gd name="connsiteX6" fmla="*/ 1943100 w 2124075"/>
              <a:gd name="connsiteY6" fmla="*/ 1228725 h 2085975"/>
              <a:gd name="connsiteX7" fmla="*/ 2038350 w 2124075"/>
              <a:gd name="connsiteY7" fmla="*/ 1571625 h 2085975"/>
              <a:gd name="connsiteX8" fmla="*/ 2095500 w 2124075"/>
              <a:gd name="connsiteY8" fmla="*/ 1847850 h 2085975"/>
              <a:gd name="connsiteX9" fmla="*/ 2124075 w 2124075"/>
              <a:gd name="connsiteY9" fmla="*/ 2085975 h 2085975"/>
              <a:gd name="connsiteX0" fmla="*/ 0 w 2214799"/>
              <a:gd name="connsiteY0" fmla="*/ 0 h 2902366"/>
              <a:gd name="connsiteX1" fmla="*/ 409575 w 2214799"/>
              <a:gd name="connsiteY1" fmla="*/ 104775 h 2902366"/>
              <a:gd name="connsiteX2" fmla="*/ 781050 w 2214799"/>
              <a:gd name="connsiteY2" fmla="*/ 228600 h 2902366"/>
              <a:gd name="connsiteX3" fmla="*/ 1285875 w 2214799"/>
              <a:gd name="connsiteY3" fmla="*/ 438150 h 2902366"/>
              <a:gd name="connsiteX4" fmla="*/ 1571625 w 2214799"/>
              <a:gd name="connsiteY4" fmla="*/ 628650 h 2902366"/>
              <a:gd name="connsiteX5" fmla="*/ 1743075 w 2214799"/>
              <a:gd name="connsiteY5" fmla="*/ 857250 h 2902366"/>
              <a:gd name="connsiteX6" fmla="*/ 1943100 w 2214799"/>
              <a:gd name="connsiteY6" fmla="*/ 1228725 h 2902366"/>
              <a:gd name="connsiteX7" fmla="*/ 2038350 w 2214799"/>
              <a:gd name="connsiteY7" fmla="*/ 1571625 h 2902366"/>
              <a:gd name="connsiteX8" fmla="*/ 2095500 w 2214799"/>
              <a:gd name="connsiteY8" fmla="*/ 1847850 h 2902366"/>
              <a:gd name="connsiteX9" fmla="*/ 2214799 w 2214799"/>
              <a:gd name="connsiteY9" fmla="*/ 2902366 h 2902366"/>
              <a:gd name="connsiteX0" fmla="*/ 0 w 3206279"/>
              <a:gd name="connsiteY0" fmla="*/ 0 h 3116501"/>
              <a:gd name="connsiteX1" fmla="*/ 1401055 w 3206279"/>
              <a:gd name="connsiteY1" fmla="*/ 318910 h 3116501"/>
              <a:gd name="connsiteX2" fmla="*/ 1772530 w 3206279"/>
              <a:gd name="connsiteY2" fmla="*/ 442735 h 3116501"/>
              <a:gd name="connsiteX3" fmla="*/ 2277355 w 3206279"/>
              <a:gd name="connsiteY3" fmla="*/ 652285 h 3116501"/>
              <a:gd name="connsiteX4" fmla="*/ 2563105 w 3206279"/>
              <a:gd name="connsiteY4" fmla="*/ 842785 h 3116501"/>
              <a:gd name="connsiteX5" fmla="*/ 2734555 w 3206279"/>
              <a:gd name="connsiteY5" fmla="*/ 1071385 h 3116501"/>
              <a:gd name="connsiteX6" fmla="*/ 2934580 w 3206279"/>
              <a:gd name="connsiteY6" fmla="*/ 1442860 h 3116501"/>
              <a:gd name="connsiteX7" fmla="*/ 3029830 w 3206279"/>
              <a:gd name="connsiteY7" fmla="*/ 1785760 h 3116501"/>
              <a:gd name="connsiteX8" fmla="*/ 3086980 w 3206279"/>
              <a:gd name="connsiteY8" fmla="*/ 2061985 h 3116501"/>
              <a:gd name="connsiteX9" fmla="*/ 3206279 w 3206279"/>
              <a:gd name="connsiteY9" fmla="*/ 3116501 h 311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6279" h="3116501">
                <a:moveTo>
                  <a:pt x="0" y="0"/>
                </a:moveTo>
                <a:lnTo>
                  <a:pt x="1401055" y="318910"/>
                </a:lnTo>
                <a:lnTo>
                  <a:pt x="1772530" y="442735"/>
                </a:lnTo>
                <a:lnTo>
                  <a:pt x="2277355" y="652285"/>
                </a:lnTo>
                <a:lnTo>
                  <a:pt x="2563105" y="842785"/>
                </a:lnTo>
                <a:lnTo>
                  <a:pt x="2734555" y="1071385"/>
                </a:lnTo>
                <a:lnTo>
                  <a:pt x="2934580" y="1442860"/>
                </a:lnTo>
                <a:lnTo>
                  <a:pt x="3029830" y="1785760"/>
                </a:lnTo>
                <a:lnTo>
                  <a:pt x="3086980" y="2061985"/>
                </a:lnTo>
                <a:cubicBezTo>
                  <a:pt x="3096505" y="2141360"/>
                  <a:pt x="3196754" y="3037126"/>
                  <a:pt x="3206279" y="3116501"/>
                </a:cubicBezTo>
              </a:path>
            </a:pathLst>
          </a:custGeom>
          <a:noFill/>
          <a:ln w="76200" cap="flat" cmpd="sng" algn="ctr">
            <a:solidFill>
              <a:srgbClr val="000000">
                <a:lumMod val="75000"/>
                <a:lumOff val="25000"/>
              </a:srgbClr>
            </a:solidFill>
            <a:prstDash val="solid"/>
          </a:ln>
          <a:effectLst/>
        </p:spPr>
        <p:txBody>
          <a:bodyPr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1915" name="上矢印 4"/>
          <p:cNvSpPr/>
          <p:nvPr/>
        </p:nvSpPr>
        <p:spPr>
          <a:xfrm>
            <a:off x="3950916" y="3666804"/>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16" name="上矢印 4"/>
          <p:cNvSpPr/>
          <p:nvPr/>
        </p:nvSpPr>
        <p:spPr>
          <a:xfrm>
            <a:off x="3950516" y="3839972"/>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17" name="楕円 114"/>
          <p:cNvSpPr/>
          <p:nvPr/>
        </p:nvSpPr>
        <p:spPr>
          <a:xfrm>
            <a:off x="5303264" y="3164358"/>
            <a:ext cx="313354" cy="378348"/>
          </a:xfrm>
          <a:prstGeom prst="ellipse">
            <a:avLst/>
          </a:prstGeom>
          <a:solidFill>
            <a:srgbClr val="CCECFF"/>
          </a:solidFill>
          <a:ln w="25400" cap="flat" cmpd="sng" algn="ctr">
            <a:solidFill>
              <a:srgbClr val="89A4A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918" name="楕円 116"/>
          <p:cNvSpPr/>
          <p:nvPr/>
        </p:nvSpPr>
        <p:spPr>
          <a:xfrm>
            <a:off x="5419116" y="3300641"/>
            <a:ext cx="101658" cy="134573"/>
          </a:xfrm>
          <a:prstGeom prst="ellipse">
            <a:avLst/>
          </a:prstGeom>
          <a:solidFill>
            <a:srgbClr val="FFCCCC"/>
          </a:solidFill>
          <a:ln w="25400" cap="flat" cmpd="sng" algn="ctr">
            <a:solidFill>
              <a:srgbClr val="FF0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pic>
        <p:nvPicPr>
          <p:cNvPr id="1919" name="Picture 7" descr="200NOR_002"/>
          <p:cNvPicPr>
            <a:picLocks noChangeAspect="1" noChangeArrowheads="1"/>
          </p:cNvPicPr>
          <p:nvPr/>
        </p:nvPicPr>
        <p:blipFill>
          <a:blip r:embed="rId2"/>
          <a:stretch>
            <a:fillRect/>
          </a:stretch>
        </p:blipFill>
        <p:spPr>
          <a:xfrm rot="13976322" flipH="1" flipV="1">
            <a:off x="5948271" y="4304765"/>
            <a:ext cx="206678" cy="134609"/>
          </a:xfrm>
          <a:prstGeom prst="rect">
            <a:avLst/>
          </a:prstGeom>
          <a:noFill/>
          <a:ln>
            <a:noFill/>
          </a:ln>
        </p:spPr>
      </p:pic>
      <p:grpSp>
        <p:nvGrpSpPr>
          <p:cNvPr id="1924" name="グループ化 162"/>
          <p:cNvGrpSpPr/>
          <p:nvPr/>
        </p:nvGrpSpPr>
        <p:grpSpPr>
          <a:xfrm>
            <a:off x="4699221" y="3968682"/>
            <a:ext cx="202107" cy="120176"/>
            <a:chOff x="1841977" y="1814446"/>
            <a:chExt cx="376024" cy="210726"/>
          </a:xfrm>
        </p:grpSpPr>
        <p:sp>
          <p:nvSpPr>
            <p:cNvPr id="1925" name="正方形/長方形 163"/>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26" name="正方形/長方形 164"/>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27" name="正方形/長方形 165"/>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28" name="正方形/長方形 166"/>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29" name="正方形/長方形 167"/>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30" name="正方形/長方形 168"/>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31" name="正方形/長方形 169"/>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32" name="正方形/長方形 170"/>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33" name="正方形/長方形 171"/>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34" name="正方形/長方形 172"/>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grpSp>
        <p:nvGrpSpPr>
          <p:cNvPr id="1935" name="グループ化 184"/>
          <p:cNvGrpSpPr/>
          <p:nvPr/>
        </p:nvGrpSpPr>
        <p:grpSpPr>
          <a:xfrm>
            <a:off x="4528097" y="3608377"/>
            <a:ext cx="202107" cy="120176"/>
            <a:chOff x="1841977" y="1814446"/>
            <a:chExt cx="376024" cy="210726"/>
          </a:xfrm>
        </p:grpSpPr>
        <p:sp>
          <p:nvSpPr>
            <p:cNvPr id="1936" name="正方形/長方形 185"/>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37" name="正方形/長方形 186"/>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38" name="正方形/長方形 187"/>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39" name="正方形/長方形 188"/>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40" name="正方形/長方形 189"/>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41" name="正方形/長方形 190"/>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42" name="正方形/長方形 191"/>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43" name="正方形/長方形 192"/>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44" name="正方形/長方形 193"/>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45" name="正方形/長方形 194"/>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1946" name="上矢印 4"/>
          <p:cNvSpPr/>
          <p:nvPr/>
        </p:nvSpPr>
        <p:spPr>
          <a:xfrm>
            <a:off x="4123760" y="3573908"/>
            <a:ext cx="175468" cy="12968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47" name="上矢印 4"/>
          <p:cNvSpPr/>
          <p:nvPr/>
        </p:nvSpPr>
        <p:spPr>
          <a:xfrm>
            <a:off x="4276812" y="3520441"/>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48" name="上矢印 4"/>
          <p:cNvSpPr/>
          <p:nvPr/>
        </p:nvSpPr>
        <p:spPr>
          <a:xfrm>
            <a:off x="4376630" y="3693189"/>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49" name="上矢印 4"/>
          <p:cNvSpPr/>
          <p:nvPr/>
        </p:nvSpPr>
        <p:spPr>
          <a:xfrm>
            <a:off x="4642713" y="3731216"/>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grpSp>
        <p:nvGrpSpPr>
          <p:cNvPr id="1950" name="グループ化 199"/>
          <p:cNvGrpSpPr/>
          <p:nvPr/>
        </p:nvGrpSpPr>
        <p:grpSpPr>
          <a:xfrm>
            <a:off x="5289009" y="3408510"/>
            <a:ext cx="202107" cy="120176"/>
            <a:chOff x="1841977" y="1814446"/>
            <a:chExt cx="376024" cy="210726"/>
          </a:xfrm>
        </p:grpSpPr>
        <p:sp>
          <p:nvSpPr>
            <p:cNvPr id="1951" name="正方形/長方形 200"/>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52" name="正方形/長方形 201"/>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53" name="正方形/長方形 202"/>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54" name="正方形/長方形 203"/>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55" name="正方形/長方形 204"/>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56" name="正方形/長方形 205"/>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57" name="正方形/長方形 206"/>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58" name="正方形/長方形 207"/>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59" name="正方形/長方形 208"/>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60" name="正方形/長方形 209"/>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1961" name="上矢印 4"/>
          <p:cNvSpPr/>
          <p:nvPr/>
        </p:nvSpPr>
        <p:spPr>
          <a:xfrm>
            <a:off x="5315060" y="3175907"/>
            <a:ext cx="175468" cy="12968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62" name="上矢印 4"/>
          <p:cNvSpPr/>
          <p:nvPr/>
        </p:nvSpPr>
        <p:spPr>
          <a:xfrm>
            <a:off x="5510471" y="3247808"/>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63" name="フリーフォーム 214"/>
          <p:cNvSpPr/>
          <p:nvPr/>
        </p:nvSpPr>
        <p:spPr>
          <a:xfrm>
            <a:off x="2845238" y="2207937"/>
            <a:ext cx="921554" cy="471711"/>
          </a:xfrm>
          <a:custGeom>
            <a:avLst/>
            <a:gdLst>
              <a:gd name="connsiteX0" fmla="*/ 230981 w 573881"/>
              <a:gd name="connsiteY0" fmla="*/ 9525 h 471488"/>
              <a:gd name="connsiteX1" fmla="*/ 66675 w 573881"/>
              <a:gd name="connsiteY1" fmla="*/ 0 h 471488"/>
              <a:gd name="connsiteX2" fmla="*/ 0 w 573881"/>
              <a:gd name="connsiteY2" fmla="*/ 47625 h 471488"/>
              <a:gd name="connsiteX3" fmla="*/ 121444 w 573881"/>
              <a:gd name="connsiteY3" fmla="*/ 183356 h 471488"/>
              <a:gd name="connsiteX4" fmla="*/ 333375 w 573881"/>
              <a:gd name="connsiteY4" fmla="*/ 352425 h 471488"/>
              <a:gd name="connsiteX5" fmla="*/ 564356 w 573881"/>
              <a:gd name="connsiteY5" fmla="*/ 471488 h 471488"/>
              <a:gd name="connsiteX6" fmla="*/ 573881 w 573881"/>
              <a:gd name="connsiteY6" fmla="*/ 307181 h 471488"/>
              <a:gd name="connsiteX7" fmla="*/ 569119 w 573881"/>
              <a:gd name="connsiteY7" fmla="*/ 159544 h 471488"/>
              <a:gd name="connsiteX8" fmla="*/ 469106 w 573881"/>
              <a:gd name="connsiteY8" fmla="*/ 107156 h 471488"/>
              <a:gd name="connsiteX9" fmla="*/ 319088 w 573881"/>
              <a:gd name="connsiteY9" fmla="*/ 73819 h 471488"/>
              <a:gd name="connsiteX10" fmla="*/ 230981 w 573881"/>
              <a:gd name="connsiteY10" fmla="*/ 9525 h 471488"/>
              <a:gd name="connsiteX0" fmla="*/ 230981 w 573881"/>
              <a:gd name="connsiteY0" fmla="*/ 9525 h 471488"/>
              <a:gd name="connsiteX1" fmla="*/ 66675 w 573881"/>
              <a:gd name="connsiteY1" fmla="*/ 0 h 471488"/>
              <a:gd name="connsiteX2" fmla="*/ 0 w 573881"/>
              <a:gd name="connsiteY2" fmla="*/ 47625 h 471488"/>
              <a:gd name="connsiteX3" fmla="*/ 140494 w 573881"/>
              <a:gd name="connsiteY3" fmla="*/ 178593 h 471488"/>
              <a:gd name="connsiteX4" fmla="*/ 333375 w 573881"/>
              <a:gd name="connsiteY4" fmla="*/ 352425 h 471488"/>
              <a:gd name="connsiteX5" fmla="*/ 564356 w 573881"/>
              <a:gd name="connsiteY5" fmla="*/ 471488 h 471488"/>
              <a:gd name="connsiteX6" fmla="*/ 573881 w 573881"/>
              <a:gd name="connsiteY6" fmla="*/ 307181 h 471488"/>
              <a:gd name="connsiteX7" fmla="*/ 569119 w 573881"/>
              <a:gd name="connsiteY7" fmla="*/ 159544 h 471488"/>
              <a:gd name="connsiteX8" fmla="*/ 469106 w 573881"/>
              <a:gd name="connsiteY8" fmla="*/ 107156 h 471488"/>
              <a:gd name="connsiteX9" fmla="*/ 319088 w 573881"/>
              <a:gd name="connsiteY9" fmla="*/ 73819 h 471488"/>
              <a:gd name="connsiteX10" fmla="*/ 230981 w 573881"/>
              <a:gd name="connsiteY10" fmla="*/ 9525 h 471488"/>
              <a:gd name="connsiteX0" fmla="*/ 216694 w 559594"/>
              <a:gd name="connsiteY0" fmla="*/ 9525 h 471488"/>
              <a:gd name="connsiteX1" fmla="*/ 52388 w 559594"/>
              <a:gd name="connsiteY1" fmla="*/ 0 h 471488"/>
              <a:gd name="connsiteX2" fmla="*/ 0 w 559594"/>
              <a:gd name="connsiteY2" fmla="*/ 52388 h 471488"/>
              <a:gd name="connsiteX3" fmla="*/ 126207 w 559594"/>
              <a:gd name="connsiteY3" fmla="*/ 178593 h 471488"/>
              <a:gd name="connsiteX4" fmla="*/ 319088 w 559594"/>
              <a:gd name="connsiteY4" fmla="*/ 352425 h 471488"/>
              <a:gd name="connsiteX5" fmla="*/ 550069 w 559594"/>
              <a:gd name="connsiteY5" fmla="*/ 471488 h 471488"/>
              <a:gd name="connsiteX6" fmla="*/ 559594 w 559594"/>
              <a:gd name="connsiteY6" fmla="*/ 307181 h 471488"/>
              <a:gd name="connsiteX7" fmla="*/ 554832 w 559594"/>
              <a:gd name="connsiteY7" fmla="*/ 159544 h 471488"/>
              <a:gd name="connsiteX8" fmla="*/ 454819 w 559594"/>
              <a:gd name="connsiteY8" fmla="*/ 107156 h 471488"/>
              <a:gd name="connsiteX9" fmla="*/ 304801 w 559594"/>
              <a:gd name="connsiteY9" fmla="*/ 73819 h 471488"/>
              <a:gd name="connsiteX10" fmla="*/ 216694 w 559594"/>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26232 w 566738"/>
              <a:gd name="connsiteY4" fmla="*/ 352425 h 471488"/>
              <a:gd name="connsiteX5" fmla="*/ 557213 w 566738"/>
              <a:gd name="connsiteY5" fmla="*/ 471488 h 471488"/>
              <a:gd name="connsiteX6" fmla="*/ 566738 w 566738"/>
              <a:gd name="connsiteY6" fmla="*/ 307181 h 471488"/>
              <a:gd name="connsiteX7" fmla="*/ 561976 w 566738"/>
              <a:gd name="connsiteY7" fmla="*/ 159544 h 471488"/>
              <a:gd name="connsiteX8" fmla="*/ 461963 w 566738"/>
              <a:gd name="connsiteY8" fmla="*/ 107156 h 471488"/>
              <a:gd name="connsiteX9" fmla="*/ 311945 w 566738"/>
              <a:gd name="connsiteY9" fmla="*/ 73819 h 471488"/>
              <a:gd name="connsiteX10" fmla="*/ 223838 w 566738"/>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557213 w 566738"/>
              <a:gd name="connsiteY5" fmla="*/ 471488 h 471488"/>
              <a:gd name="connsiteX6" fmla="*/ 566738 w 566738"/>
              <a:gd name="connsiteY6" fmla="*/ 307181 h 471488"/>
              <a:gd name="connsiteX7" fmla="*/ 561976 w 566738"/>
              <a:gd name="connsiteY7" fmla="*/ 159544 h 471488"/>
              <a:gd name="connsiteX8" fmla="*/ 461963 w 566738"/>
              <a:gd name="connsiteY8" fmla="*/ 107156 h 471488"/>
              <a:gd name="connsiteX9" fmla="*/ 311945 w 566738"/>
              <a:gd name="connsiteY9" fmla="*/ 73819 h 471488"/>
              <a:gd name="connsiteX10" fmla="*/ 223838 w 566738"/>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557213 w 566738"/>
              <a:gd name="connsiteY5" fmla="*/ 471488 h 471488"/>
              <a:gd name="connsiteX6" fmla="*/ 566738 w 566738"/>
              <a:gd name="connsiteY6" fmla="*/ 307181 h 471488"/>
              <a:gd name="connsiteX7" fmla="*/ 561976 w 566738"/>
              <a:gd name="connsiteY7" fmla="*/ 159544 h 471488"/>
              <a:gd name="connsiteX8" fmla="*/ 461963 w 566738"/>
              <a:gd name="connsiteY8" fmla="*/ 107156 h 471488"/>
              <a:gd name="connsiteX9" fmla="*/ 311945 w 566738"/>
              <a:gd name="connsiteY9" fmla="*/ 73819 h 471488"/>
              <a:gd name="connsiteX10" fmla="*/ 223838 w 566738"/>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61963 w 566738"/>
              <a:gd name="connsiteY9" fmla="*/ 107156 h 471488"/>
              <a:gd name="connsiteX10" fmla="*/ 311945 w 566738"/>
              <a:gd name="connsiteY10" fmla="*/ 73819 h 471488"/>
              <a:gd name="connsiteX11" fmla="*/ 223838 w 566738"/>
              <a:gd name="connsiteY11"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11945 w 566738"/>
              <a:gd name="connsiteY10" fmla="*/ 73819 h 471488"/>
              <a:gd name="connsiteX11" fmla="*/ 223838 w 566738"/>
              <a:gd name="connsiteY11"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23838 w 566738"/>
              <a:gd name="connsiteY11" fmla="*/ 9525 h 471488"/>
              <a:gd name="connsiteX0" fmla="*/ 209550 w 566738"/>
              <a:gd name="connsiteY0" fmla="*/ 14288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09550 w 566738"/>
              <a:gd name="connsiteY11" fmla="*/ 14288 h 471488"/>
              <a:gd name="connsiteX0" fmla="*/ 207169 w 566738"/>
              <a:gd name="connsiteY0" fmla="*/ 21432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07169 w 566738"/>
              <a:gd name="connsiteY11" fmla="*/ 21432 h 471488"/>
              <a:gd name="connsiteX0" fmla="*/ 211932 w 566738"/>
              <a:gd name="connsiteY0" fmla="*/ 14288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11932 w 566738"/>
              <a:gd name="connsiteY11" fmla="*/ 14288 h 471488"/>
              <a:gd name="connsiteX0" fmla="*/ 211932 w 566738"/>
              <a:gd name="connsiteY0" fmla="*/ 14288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52451 w 566738"/>
              <a:gd name="connsiteY8" fmla="*/ 169069 h 471488"/>
              <a:gd name="connsiteX9" fmla="*/ 473870 w 566738"/>
              <a:gd name="connsiteY9" fmla="*/ 128587 h 471488"/>
              <a:gd name="connsiteX10" fmla="*/ 302420 w 566738"/>
              <a:gd name="connsiteY10" fmla="*/ 83344 h 471488"/>
              <a:gd name="connsiteX11" fmla="*/ 211932 w 566738"/>
              <a:gd name="connsiteY11" fmla="*/ 14288 h 471488"/>
              <a:gd name="connsiteX0" fmla="*/ 211932 w 576399"/>
              <a:gd name="connsiteY0" fmla="*/ 14288 h 471488"/>
              <a:gd name="connsiteX1" fmla="*/ 59532 w 576399"/>
              <a:gd name="connsiteY1" fmla="*/ 0 h 471488"/>
              <a:gd name="connsiteX2" fmla="*/ 0 w 576399"/>
              <a:gd name="connsiteY2" fmla="*/ 57150 h 471488"/>
              <a:gd name="connsiteX3" fmla="*/ 133351 w 576399"/>
              <a:gd name="connsiteY3" fmla="*/ 178593 h 471488"/>
              <a:gd name="connsiteX4" fmla="*/ 342901 w 576399"/>
              <a:gd name="connsiteY4" fmla="*/ 350043 h 471488"/>
              <a:gd name="connsiteX5" fmla="*/ 466725 w 576399"/>
              <a:gd name="connsiteY5" fmla="*/ 433388 h 471488"/>
              <a:gd name="connsiteX6" fmla="*/ 557213 w 576399"/>
              <a:gd name="connsiteY6" fmla="*/ 471488 h 471488"/>
              <a:gd name="connsiteX7" fmla="*/ 566738 w 576399"/>
              <a:gd name="connsiteY7" fmla="*/ 307181 h 471488"/>
              <a:gd name="connsiteX8" fmla="*/ 576262 w 576399"/>
              <a:gd name="connsiteY8" fmla="*/ 250031 h 471488"/>
              <a:gd name="connsiteX9" fmla="*/ 552451 w 576399"/>
              <a:gd name="connsiteY9" fmla="*/ 169069 h 471488"/>
              <a:gd name="connsiteX10" fmla="*/ 473870 w 576399"/>
              <a:gd name="connsiteY10" fmla="*/ 128587 h 471488"/>
              <a:gd name="connsiteX11" fmla="*/ 302420 w 576399"/>
              <a:gd name="connsiteY11" fmla="*/ 83344 h 471488"/>
              <a:gd name="connsiteX12" fmla="*/ 211932 w 576399"/>
              <a:gd name="connsiteY12" fmla="*/ 14288 h 471488"/>
              <a:gd name="connsiteX0" fmla="*/ 211932 w 581025"/>
              <a:gd name="connsiteY0" fmla="*/ 14288 h 471488"/>
              <a:gd name="connsiteX1" fmla="*/ 59532 w 581025"/>
              <a:gd name="connsiteY1" fmla="*/ 0 h 471488"/>
              <a:gd name="connsiteX2" fmla="*/ 0 w 581025"/>
              <a:gd name="connsiteY2" fmla="*/ 57150 h 471488"/>
              <a:gd name="connsiteX3" fmla="*/ 133351 w 581025"/>
              <a:gd name="connsiteY3" fmla="*/ 178593 h 471488"/>
              <a:gd name="connsiteX4" fmla="*/ 342901 w 581025"/>
              <a:gd name="connsiteY4" fmla="*/ 350043 h 471488"/>
              <a:gd name="connsiteX5" fmla="*/ 466725 w 581025"/>
              <a:gd name="connsiteY5" fmla="*/ 433388 h 471488"/>
              <a:gd name="connsiteX6" fmla="*/ 557213 w 581025"/>
              <a:gd name="connsiteY6" fmla="*/ 471488 h 471488"/>
              <a:gd name="connsiteX7" fmla="*/ 581025 w 581025"/>
              <a:gd name="connsiteY7" fmla="*/ 392906 h 471488"/>
              <a:gd name="connsiteX8" fmla="*/ 566738 w 581025"/>
              <a:gd name="connsiteY8" fmla="*/ 307181 h 471488"/>
              <a:gd name="connsiteX9" fmla="*/ 576262 w 581025"/>
              <a:gd name="connsiteY9" fmla="*/ 250031 h 471488"/>
              <a:gd name="connsiteX10" fmla="*/ 552451 w 581025"/>
              <a:gd name="connsiteY10" fmla="*/ 169069 h 471488"/>
              <a:gd name="connsiteX11" fmla="*/ 473870 w 581025"/>
              <a:gd name="connsiteY11" fmla="*/ 128587 h 471488"/>
              <a:gd name="connsiteX12" fmla="*/ 302420 w 581025"/>
              <a:gd name="connsiteY12" fmla="*/ 83344 h 471488"/>
              <a:gd name="connsiteX13" fmla="*/ 211932 w 581025"/>
              <a:gd name="connsiteY13" fmla="*/ 14288 h 471488"/>
              <a:gd name="connsiteX0" fmla="*/ 211932 w 581025"/>
              <a:gd name="connsiteY0" fmla="*/ 0 h 457200"/>
              <a:gd name="connsiteX1" fmla="*/ 102394 w 581025"/>
              <a:gd name="connsiteY1" fmla="*/ 14287 h 457200"/>
              <a:gd name="connsiteX2" fmla="*/ 0 w 581025"/>
              <a:gd name="connsiteY2" fmla="*/ 42862 h 457200"/>
              <a:gd name="connsiteX3" fmla="*/ 133351 w 581025"/>
              <a:gd name="connsiteY3" fmla="*/ 164305 h 457200"/>
              <a:gd name="connsiteX4" fmla="*/ 342901 w 581025"/>
              <a:gd name="connsiteY4" fmla="*/ 335755 h 457200"/>
              <a:gd name="connsiteX5" fmla="*/ 466725 w 581025"/>
              <a:gd name="connsiteY5" fmla="*/ 419100 h 457200"/>
              <a:gd name="connsiteX6" fmla="*/ 557213 w 581025"/>
              <a:gd name="connsiteY6" fmla="*/ 457200 h 457200"/>
              <a:gd name="connsiteX7" fmla="*/ 581025 w 581025"/>
              <a:gd name="connsiteY7" fmla="*/ 378618 h 457200"/>
              <a:gd name="connsiteX8" fmla="*/ 566738 w 581025"/>
              <a:gd name="connsiteY8" fmla="*/ 292893 h 457200"/>
              <a:gd name="connsiteX9" fmla="*/ 576262 w 581025"/>
              <a:gd name="connsiteY9" fmla="*/ 235743 h 457200"/>
              <a:gd name="connsiteX10" fmla="*/ 552451 w 581025"/>
              <a:gd name="connsiteY10" fmla="*/ 154781 h 457200"/>
              <a:gd name="connsiteX11" fmla="*/ 473870 w 581025"/>
              <a:gd name="connsiteY11" fmla="*/ 114299 h 457200"/>
              <a:gd name="connsiteX12" fmla="*/ 302420 w 581025"/>
              <a:gd name="connsiteY12" fmla="*/ 69056 h 457200"/>
              <a:gd name="connsiteX13" fmla="*/ 211932 w 581025"/>
              <a:gd name="connsiteY13" fmla="*/ 0 h 457200"/>
              <a:gd name="connsiteX0" fmla="*/ 171451 w 581025"/>
              <a:gd name="connsiteY0" fmla="*/ 0 h 464343"/>
              <a:gd name="connsiteX1" fmla="*/ 102394 w 581025"/>
              <a:gd name="connsiteY1" fmla="*/ 21430 h 464343"/>
              <a:gd name="connsiteX2" fmla="*/ 0 w 581025"/>
              <a:gd name="connsiteY2" fmla="*/ 50005 h 464343"/>
              <a:gd name="connsiteX3" fmla="*/ 133351 w 581025"/>
              <a:gd name="connsiteY3" fmla="*/ 171448 h 464343"/>
              <a:gd name="connsiteX4" fmla="*/ 342901 w 581025"/>
              <a:gd name="connsiteY4" fmla="*/ 342898 h 464343"/>
              <a:gd name="connsiteX5" fmla="*/ 466725 w 581025"/>
              <a:gd name="connsiteY5" fmla="*/ 426243 h 464343"/>
              <a:gd name="connsiteX6" fmla="*/ 557213 w 581025"/>
              <a:gd name="connsiteY6" fmla="*/ 464343 h 464343"/>
              <a:gd name="connsiteX7" fmla="*/ 581025 w 581025"/>
              <a:gd name="connsiteY7" fmla="*/ 385761 h 464343"/>
              <a:gd name="connsiteX8" fmla="*/ 566738 w 581025"/>
              <a:gd name="connsiteY8" fmla="*/ 300036 h 464343"/>
              <a:gd name="connsiteX9" fmla="*/ 576262 w 581025"/>
              <a:gd name="connsiteY9" fmla="*/ 242886 h 464343"/>
              <a:gd name="connsiteX10" fmla="*/ 552451 w 581025"/>
              <a:gd name="connsiteY10" fmla="*/ 161924 h 464343"/>
              <a:gd name="connsiteX11" fmla="*/ 473870 w 581025"/>
              <a:gd name="connsiteY11" fmla="*/ 121442 h 464343"/>
              <a:gd name="connsiteX12" fmla="*/ 302420 w 581025"/>
              <a:gd name="connsiteY12" fmla="*/ 76199 h 464343"/>
              <a:gd name="connsiteX13" fmla="*/ 171451 w 581025"/>
              <a:gd name="connsiteY13" fmla="*/ 0 h 464343"/>
              <a:gd name="connsiteX0" fmla="*/ 171451 w 581025"/>
              <a:gd name="connsiteY0" fmla="*/ 33338 h 497681"/>
              <a:gd name="connsiteX1" fmla="*/ 102394 w 581025"/>
              <a:gd name="connsiteY1" fmla="*/ 54768 h 497681"/>
              <a:gd name="connsiteX2" fmla="*/ 0 w 581025"/>
              <a:gd name="connsiteY2" fmla="*/ 83343 h 497681"/>
              <a:gd name="connsiteX3" fmla="*/ 133351 w 581025"/>
              <a:gd name="connsiteY3" fmla="*/ 204786 h 497681"/>
              <a:gd name="connsiteX4" fmla="*/ 342901 w 581025"/>
              <a:gd name="connsiteY4" fmla="*/ 376236 h 497681"/>
              <a:gd name="connsiteX5" fmla="*/ 466725 w 581025"/>
              <a:gd name="connsiteY5" fmla="*/ 459581 h 497681"/>
              <a:gd name="connsiteX6" fmla="*/ 557213 w 581025"/>
              <a:gd name="connsiteY6" fmla="*/ 497681 h 497681"/>
              <a:gd name="connsiteX7" fmla="*/ 581025 w 581025"/>
              <a:gd name="connsiteY7" fmla="*/ 419099 h 497681"/>
              <a:gd name="connsiteX8" fmla="*/ 566738 w 581025"/>
              <a:gd name="connsiteY8" fmla="*/ 333374 h 497681"/>
              <a:gd name="connsiteX9" fmla="*/ 576262 w 581025"/>
              <a:gd name="connsiteY9" fmla="*/ 276224 h 497681"/>
              <a:gd name="connsiteX10" fmla="*/ 552451 w 581025"/>
              <a:gd name="connsiteY10" fmla="*/ 195262 h 497681"/>
              <a:gd name="connsiteX11" fmla="*/ 473870 w 581025"/>
              <a:gd name="connsiteY11" fmla="*/ 154780 h 497681"/>
              <a:gd name="connsiteX12" fmla="*/ 192882 w 581025"/>
              <a:gd name="connsiteY12" fmla="*/ 0 h 497681"/>
              <a:gd name="connsiteX13" fmla="*/ 171451 w 581025"/>
              <a:gd name="connsiteY13" fmla="*/ 33338 h 497681"/>
              <a:gd name="connsiteX0" fmla="*/ 171451 w 581025"/>
              <a:gd name="connsiteY0" fmla="*/ 34303 h 498646"/>
              <a:gd name="connsiteX1" fmla="*/ 102394 w 581025"/>
              <a:gd name="connsiteY1" fmla="*/ 55733 h 498646"/>
              <a:gd name="connsiteX2" fmla="*/ 0 w 581025"/>
              <a:gd name="connsiteY2" fmla="*/ 84308 h 498646"/>
              <a:gd name="connsiteX3" fmla="*/ 133351 w 581025"/>
              <a:gd name="connsiteY3" fmla="*/ 205751 h 498646"/>
              <a:gd name="connsiteX4" fmla="*/ 342901 w 581025"/>
              <a:gd name="connsiteY4" fmla="*/ 377201 h 498646"/>
              <a:gd name="connsiteX5" fmla="*/ 466725 w 581025"/>
              <a:gd name="connsiteY5" fmla="*/ 460546 h 498646"/>
              <a:gd name="connsiteX6" fmla="*/ 557213 w 581025"/>
              <a:gd name="connsiteY6" fmla="*/ 498646 h 498646"/>
              <a:gd name="connsiteX7" fmla="*/ 581025 w 581025"/>
              <a:gd name="connsiteY7" fmla="*/ 420064 h 498646"/>
              <a:gd name="connsiteX8" fmla="*/ 566738 w 581025"/>
              <a:gd name="connsiteY8" fmla="*/ 334339 h 498646"/>
              <a:gd name="connsiteX9" fmla="*/ 576262 w 581025"/>
              <a:gd name="connsiteY9" fmla="*/ 277189 h 498646"/>
              <a:gd name="connsiteX10" fmla="*/ 552451 w 581025"/>
              <a:gd name="connsiteY10" fmla="*/ 196227 h 498646"/>
              <a:gd name="connsiteX11" fmla="*/ 473870 w 581025"/>
              <a:gd name="connsiteY11" fmla="*/ 155745 h 498646"/>
              <a:gd name="connsiteX12" fmla="*/ 192882 w 581025"/>
              <a:gd name="connsiteY12" fmla="*/ 965 h 498646"/>
              <a:gd name="connsiteX13" fmla="*/ 171451 w 581025"/>
              <a:gd name="connsiteY13" fmla="*/ 34303 h 498646"/>
              <a:gd name="connsiteX0" fmla="*/ 138113 w 547687"/>
              <a:gd name="connsiteY0" fmla="*/ 34303 h 498646"/>
              <a:gd name="connsiteX1" fmla="*/ 69056 w 547687"/>
              <a:gd name="connsiteY1" fmla="*/ 55733 h 498646"/>
              <a:gd name="connsiteX2" fmla="*/ 0 w 547687"/>
              <a:gd name="connsiteY2" fmla="*/ 93833 h 498646"/>
              <a:gd name="connsiteX3" fmla="*/ 100013 w 547687"/>
              <a:gd name="connsiteY3" fmla="*/ 205751 h 498646"/>
              <a:gd name="connsiteX4" fmla="*/ 309563 w 547687"/>
              <a:gd name="connsiteY4" fmla="*/ 377201 h 498646"/>
              <a:gd name="connsiteX5" fmla="*/ 433387 w 547687"/>
              <a:gd name="connsiteY5" fmla="*/ 460546 h 498646"/>
              <a:gd name="connsiteX6" fmla="*/ 523875 w 547687"/>
              <a:gd name="connsiteY6" fmla="*/ 498646 h 498646"/>
              <a:gd name="connsiteX7" fmla="*/ 547687 w 547687"/>
              <a:gd name="connsiteY7" fmla="*/ 420064 h 498646"/>
              <a:gd name="connsiteX8" fmla="*/ 533400 w 547687"/>
              <a:gd name="connsiteY8" fmla="*/ 334339 h 498646"/>
              <a:gd name="connsiteX9" fmla="*/ 542924 w 547687"/>
              <a:gd name="connsiteY9" fmla="*/ 277189 h 498646"/>
              <a:gd name="connsiteX10" fmla="*/ 519113 w 547687"/>
              <a:gd name="connsiteY10" fmla="*/ 196227 h 498646"/>
              <a:gd name="connsiteX11" fmla="*/ 440532 w 547687"/>
              <a:gd name="connsiteY11" fmla="*/ 155745 h 498646"/>
              <a:gd name="connsiteX12" fmla="*/ 159544 w 547687"/>
              <a:gd name="connsiteY12" fmla="*/ 965 h 498646"/>
              <a:gd name="connsiteX13" fmla="*/ 138113 w 547687"/>
              <a:gd name="connsiteY13" fmla="*/ 34303 h 498646"/>
              <a:gd name="connsiteX0" fmla="*/ 176213 w 585787"/>
              <a:gd name="connsiteY0" fmla="*/ 34303 h 498646"/>
              <a:gd name="connsiteX1" fmla="*/ 107156 w 585787"/>
              <a:gd name="connsiteY1" fmla="*/ 55733 h 498646"/>
              <a:gd name="connsiteX2" fmla="*/ 38100 w 585787"/>
              <a:gd name="connsiteY2" fmla="*/ 93833 h 498646"/>
              <a:gd name="connsiteX3" fmla="*/ 0 w 585787"/>
              <a:gd name="connsiteY3" fmla="*/ 141457 h 498646"/>
              <a:gd name="connsiteX4" fmla="*/ 347663 w 585787"/>
              <a:gd name="connsiteY4" fmla="*/ 377201 h 498646"/>
              <a:gd name="connsiteX5" fmla="*/ 471487 w 585787"/>
              <a:gd name="connsiteY5" fmla="*/ 460546 h 498646"/>
              <a:gd name="connsiteX6" fmla="*/ 561975 w 585787"/>
              <a:gd name="connsiteY6" fmla="*/ 498646 h 498646"/>
              <a:gd name="connsiteX7" fmla="*/ 585787 w 585787"/>
              <a:gd name="connsiteY7" fmla="*/ 420064 h 498646"/>
              <a:gd name="connsiteX8" fmla="*/ 571500 w 585787"/>
              <a:gd name="connsiteY8" fmla="*/ 334339 h 498646"/>
              <a:gd name="connsiteX9" fmla="*/ 581024 w 585787"/>
              <a:gd name="connsiteY9" fmla="*/ 277189 h 498646"/>
              <a:gd name="connsiteX10" fmla="*/ 557213 w 585787"/>
              <a:gd name="connsiteY10" fmla="*/ 196227 h 498646"/>
              <a:gd name="connsiteX11" fmla="*/ 478632 w 585787"/>
              <a:gd name="connsiteY11" fmla="*/ 155745 h 498646"/>
              <a:gd name="connsiteX12" fmla="*/ 197644 w 585787"/>
              <a:gd name="connsiteY12" fmla="*/ 965 h 498646"/>
              <a:gd name="connsiteX13" fmla="*/ 176213 w 585787"/>
              <a:gd name="connsiteY13" fmla="*/ 34303 h 498646"/>
              <a:gd name="connsiteX0" fmla="*/ 176213 w 585787"/>
              <a:gd name="connsiteY0" fmla="*/ 34303 h 498646"/>
              <a:gd name="connsiteX1" fmla="*/ 107156 w 585787"/>
              <a:gd name="connsiteY1" fmla="*/ 55733 h 498646"/>
              <a:gd name="connsiteX2" fmla="*/ 38100 w 585787"/>
              <a:gd name="connsiteY2" fmla="*/ 93833 h 498646"/>
              <a:gd name="connsiteX3" fmla="*/ 0 w 585787"/>
              <a:gd name="connsiteY3" fmla="*/ 141457 h 498646"/>
              <a:gd name="connsiteX4" fmla="*/ 123825 w 585787"/>
              <a:gd name="connsiteY4" fmla="*/ 241469 h 498646"/>
              <a:gd name="connsiteX5" fmla="*/ 471487 w 585787"/>
              <a:gd name="connsiteY5" fmla="*/ 460546 h 498646"/>
              <a:gd name="connsiteX6" fmla="*/ 561975 w 585787"/>
              <a:gd name="connsiteY6" fmla="*/ 498646 h 498646"/>
              <a:gd name="connsiteX7" fmla="*/ 585787 w 585787"/>
              <a:gd name="connsiteY7" fmla="*/ 420064 h 498646"/>
              <a:gd name="connsiteX8" fmla="*/ 571500 w 585787"/>
              <a:gd name="connsiteY8" fmla="*/ 334339 h 498646"/>
              <a:gd name="connsiteX9" fmla="*/ 581024 w 585787"/>
              <a:gd name="connsiteY9" fmla="*/ 277189 h 498646"/>
              <a:gd name="connsiteX10" fmla="*/ 557213 w 585787"/>
              <a:gd name="connsiteY10" fmla="*/ 196227 h 498646"/>
              <a:gd name="connsiteX11" fmla="*/ 478632 w 585787"/>
              <a:gd name="connsiteY11" fmla="*/ 155745 h 498646"/>
              <a:gd name="connsiteX12" fmla="*/ 197644 w 585787"/>
              <a:gd name="connsiteY12" fmla="*/ 965 h 498646"/>
              <a:gd name="connsiteX13" fmla="*/ 176213 w 585787"/>
              <a:gd name="connsiteY13" fmla="*/ 34303 h 498646"/>
              <a:gd name="connsiteX0" fmla="*/ 176213 w 585787"/>
              <a:gd name="connsiteY0" fmla="*/ 34303 h 498646"/>
              <a:gd name="connsiteX1" fmla="*/ 107156 w 585787"/>
              <a:gd name="connsiteY1" fmla="*/ 55733 h 498646"/>
              <a:gd name="connsiteX2" fmla="*/ 38100 w 585787"/>
              <a:gd name="connsiteY2" fmla="*/ 93833 h 498646"/>
              <a:gd name="connsiteX3" fmla="*/ 0 w 585787"/>
              <a:gd name="connsiteY3" fmla="*/ 141457 h 498646"/>
              <a:gd name="connsiteX4" fmla="*/ 123825 w 585787"/>
              <a:gd name="connsiteY4" fmla="*/ 241469 h 498646"/>
              <a:gd name="connsiteX5" fmla="*/ 247649 w 585787"/>
              <a:gd name="connsiteY5" fmla="*/ 279571 h 498646"/>
              <a:gd name="connsiteX6" fmla="*/ 561975 w 585787"/>
              <a:gd name="connsiteY6" fmla="*/ 498646 h 498646"/>
              <a:gd name="connsiteX7" fmla="*/ 585787 w 585787"/>
              <a:gd name="connsiteY7" fmla="*/ 420064 h 498646"/>
              <a:gd name="connsiteX8" fmla="*/ 571500 w 585787"/>
              <a:gd name="connsiteY8" fmla="*/ 334339 h 498646"/>
              <a:gd name="connsiteX9" fmla="*/ 581024 w 585787"/>
              <a:gd name="connsiteY9" fmla="*/ 277189 h 498646"/>
              <a:gd name="connsiteX10" fmla="*/ 557213 w 585787"/>
              <a:gd name="connsiteY10" fmla="*/ 196227 h 498646"/>
              <a:gd name="connsiteX11" fmla="*/ 478632 w 585787"/>
              <a:gd name="connsiteY11" fmla="*/ 155745 h 498646"/>
              <a:gd name="connsiteX12" fmla="*/ 197644 w 585787"/>
              <a:gd name="connsiteY12" fmla="*/ 965 h 498646"/>
              <a:gd name="connsiteX13" fmla="*/ 176213 w 585787"/>
              <a:gd name="connsiteY13" fmla="*/ 34303 h 498646"/>
              <a:gd name="connsiteX0" fmla="*/ 176213 w 585787"/>
              <a:gd name="connsiteY0" fmla="*/ 34303 h 423699"/>
              <a:gd name="connsiteX1" fmla="*/ 107156 w 585787"/>
              <a:gd name="connsiteY1" fmla="*/ 55733 h 423699"/>
              <a:gd name="connsiteX2" fmla="*/ 38100 w 585787"/>
              <a:gd name="connsiteY2" fmla="*/ 93833 h 423699"/>
              <a:gd name="connsiteX3" fmla="*/ 0 w 585787"/>
              <a:gd name="connsiteY3" fmla="*/ 141457 h 423699"/>
              <a:gd name="connsiteX4" fmla="*/ 123825 w 585787"/>
              <a:gd name="connsiteY4" fmla="*/ 241469 h 423699"/>
              <a:gd name="connsiteX5" fmla="*/ 247649 w 585787"/>
              <a:gd name="connsiteY5" fmla="*/ 279571 h 423699"/>
              <a:gd name="connsiteX6" fmla="*/ 402431 w 585787"/>
              <a:gd name="connsiteY6" fmla="*/ 270046 h 423699"/>
              <a:gd name="connsiteX7" fmla="*/ 585787 w 585787"/>
              <a:gd name="connsiteY7" fmla="*/ 420064 h 423699"/>
              <a:gd name="connsiteX8" fmla="*/ 571500 w 585787"/>
              <a:gd name="connsiteY8" fmla="*/ 334339 h 423699"/>
              <a:gd name="connsiteX9" fmla="*/ 581024 w 585787"/>
              <a:gd name="connsiteY9" fmla="*/ 277189 h 423699"/>
              <a:gd name="connsiteX10" fmla="*/ 557213 w 585787"/>
              <a:gd name="connsiteY10" fmla="*/ 196227 h 423699"/>
              <a:gd name="connsiteX11" fmla="*/ 478632 w 585787"/>
              <a:gd name="connsiteY11" fmla="*/ 155745 h 423699"/>
              <a:gd name="connsiteX12" fmla="*/ 197644 w 585787"/>
              <a:gd name="connsiteY12" fmla="*/ 965 h 423699"/>
              <a:gd name="connsiteX13" fmla="*/ 176213 w 585787"/>
              <a:gd name="connsiteY13" fmla="*/ 34303 h 423699"/>
              <a:gd name="connsiteX0" fmla="*/ 176213 w 585787"/>
              <a:gd name="connsiteY0" fmla="*/ 38950 h 428346"/>
              <a:gd name="connsiteX1" fmla="*/ 107156 w 585787"/>
              <a:gd name="connsiteY1" fmla="*/ 60380 h 428346"/>
              <a:gd name="connsiteX2" fmla="*/ 38100 w 585787"/>
              <a:gd name="connsiteY2" fmla="*/ 98480 h 428346"/>
              <a:gd name="connsiteX3" fmla="*/ 0 w 585787"/>
              <a:gd name="connsiteY3" fmla="*/ 146104 h 428346"/>
              <a:gd name="connsiteX4" fmla="*/ 123825 w 585787"/>
              <a:gd name="connsiteY4" fmla="*/ 246116 h 428346"/>
              <a:gd name="connsiteX5" fmla="*/ 247649 w 585787"/>
              <a:gd name="connsiteY5" fmla="*/ 284218 h 428346"/>
              <a:gd name="connsiteX6" fmla="*/ 402431 w 585787"/>
              <a:gd name="connsiteY6" fmla="*/ 274693 h 428346"/>
              <a:gd name="connsiteX7" fmla="*/ 585787 w 585787"/>
              <a:gd name="connsiteY7" fmla="*/ 424711 h 428346"/>
              <a:gd name="connsiteX8" fmla="*/ 571500 w 585787"/>
              <a:gd name="connsiteY8" fmla="*/ 338986 h 428346"/>
              <a:gd name="connsiteX9" fmla="*/ 581024 w 585787"/>
              <a:gd name="connsiteY9" fmla="*/ 281836 h 428346"/>
              <a:gd name="connsiteX10" fmla="*/ 557213 w 585787"/>
              <a:gd name="connsiteY10" fmla="*/ 200874 h 428346"/>
              <a:gd name="connsiteX11" fmla="*/ 502445 w 585787"/>
              <a:gd name="connsiteY11" fmla="*/ 50855 h 428346"/>
              <a:gd name="connsiteX12" fmla="*/ 197644 w 585787"/>
              <a:gd name="connsiteY12" fmla="*/ 5612 h 428346"/>
              <a:gd name="connsiteX13" fmla="*/ 176213 w 585787"/>
              <a:gd name="connsiteY13" fmla="*/ 38950 h 428346"/>
              <a:gd name="connsiteX0" fmla="*/ 176213 w 595313"/>
              <a:gd name="connsiteY0" fmla="*/ 38950 h 428346"/>
              <a:gd name="connsiteX1" fmla="*/ 107156 w 595313"/>
              <a:gd name="connsiteY1" fmla="*/ 60380 h 428346"/>
              <a:gd name="connsiteX2" fmla="*/ 38100 w 595313"/>
              <a:gd name="connsiteY2" fmla="*/ 98480 h 428346"/>
              <a:gd name="connsiteX3" fmla="*/ 0 w 595313"/>
              <a:gd name="connsiteY3" fmla="*/ 146104 h 428346"/>
              <a:gd name="connsiteX4" fmla="*/ 123825 w 595313"/>
              <a:gd name="connsiteY4" fmla="*/ 246116 h 428346"/>
              <a:gd name="connsiteX5" fmla="*/ 247649 w 595313"/>
              <a:gd name="connsiteY5" fmla="*/ 284218 h 428346"/>
              <a:gd name="connsiteX6" fmla="*/ 402431 w 595313"/>
              <a:gd name="connsiteY6" fmla="*/ 274693 h 428346"/>
              <a:gd name="connsiteX7" fmla="*/ 585787 w 595313"/>
              <a:gd name="connsiteY7" fmla="*/ 424711 h 428346"/>
              <a:gd name="connsiteX8" fmla="*/ 571500 w 595313"/>
              <a:gd name="connsiteY8" fmla="*/ 338986 h 428346"/>
              <a:gd name="connsiteX9" fmla="*/ 581024 w 595313"/>
              <a:gd name="connsiteY9" fmla="*/ 281836 h 428346"/>
              <a:gd name="connsiteX10" fmla="*/ 595313 w 595313"/>
              <a:gd name="connsiteY10" fmla="*/ 141343 h 428346"/>
              <a:gd name="connsiteX11" fmla="*/ 502445 w 595313"/>
              <a:gd name="connsiteY11" fmla="*/ 50855 h 428346"/>
              <a:gd name="connsiteX12" fmla="*/ 197644 w 595313"/>
              <a:gd name="connsiteY12" fmla="*/ 5612 h 428346"/>
              <a:gd name="connsiteX13" fmla="*/ 176213 w 595313"/>
              <a:gd name="connsiteY13" fmla="*/ 38950 h 428346"/>
              <a:gd name="connsiteX0" fmla="*/ 176213 w 633440"/>
              <a:gd name="connsiteY0" fmla="*/ 38950 h 428346"/>
              <a:gd name="connsiteX1" fmla="*/ 107156 w 633440"/>
              <a:gd name="connsiteY1" fmla="*/ 60380 h 428346"/>
              <a:gd name="connsiteX2" fmla="*/ 38100 w 633440"/>
              <a:gd name="connsiteY2" fmla="*/ 98480 h 428346"/>
              <a:gd name="connsiteX3" fmla="*/ 0 w 633440"/>
              <a:gd name="connsiteY3" fmla="*/ 146104 h 428346"/>
              <a:gd name="connsiteX4" fmla="*/ 123825 w 633440"/>
              <a:gd name="connsiteY4" fmla="*/ 246116 h 428346"/>
              <a:gd name="connsiteX5" fmla="*/ 247649 w 633440"/>
              <a:gd name="connsiteY5" fmla="*/ 284218 h 428346"/>
              <a:gd name="connsiteX6" fmla="*/ 402431 w 633440"/>
              <a:gd name="connsiteY6" fmla="*/ 274693 h 428346"/>
              <a:gd name="connsiteX7" fmla="*/ 585787 w 633440"/>
              <a:gd name="connsiteY7" fmla="*/ 424711 h 428346"/>
              <a:gd name="connsiteX8" fmla="*/ 571500 w 633440"/>
              <a:gd name="connsiteY8" fmla="*/ 338986 h 428346"/>
              <a:gd name="connsiteX9" fmla="*/ 633412 w 633440"/>
              <a:gd name="connsiteY9" fmla="*/ 205636 h 428346"/>
              <a:gd name="connsiteX10" fmla="*/ 595313 w 633440"/>
              <a:gd name="connsiteY10" fmla="*/ 141343 h 428346"/>
              <a:gd name="connsiteX11" fmla="*/ 502445 w 633440"/>
              <a:gd name="connsiteY11" fmla="*/ 50855 h 428346"/>
              <a:gd name="connsiteX12" fmla="*/ 197644 w 633440"/>
              <a:gd name="connsiteY12" fmla="*/ 5612 h 428346"/>
              <a:gd name="connsiteX13" fmla="*/ 176213 w 633440"/>
              <a:gd name="connsiteY13" fmla="*/ 38950 h 428346"/>
              <a:gd name="connsiteX0" fmla="*/ 176213 w 633435"/>
              <a:gd name="connsiteY0" fmla="*/ 38950 h 428346"/>
              <a:gd name="connsiteX1" fmla="*/ 107156 w 633435"/>
              <a:gd name="connsiteY1" fmla="*/ 60380 h 428346"/>
              <a:gd name="connsiteX2" fmla="*/ 38100 w 633435"/>
              <a:gd name="connsiteY2" fmla="*/ 98480 h 428346"/>
              <a:gd name="connsiteX3" fmla="*/ 0 w 633435"/>
              <a:gd name="connsiteY3" fmla="*/ 146104 h 428346"/>
              <a:gd name="connsiteX4" fmla="*/ 123825 w 633435"/>
              <a:gd name="connsiteY4" fmla="*/ 246116 h 428346"/>
              <a:gd name="connsiteX5" fmla="*/ 247649 w 633435"/>
              <a:gd name="connsiteY5" fmla="*/ 284218 h 428346"/>
              <a:gd name="connsiteX6" fmla="*/ 402431 w 633435"/>
              <a:gd name="connsiteY6" fmla="*/ 274693 h 428346"/>
              <a:gd name="connsiteX7" fmla="*/ 585787 w 633435"/>
              <a:gd name="connsiteY7" fmla="*/ 424711 h 428346"/>
              <a:gd name="connsiteX8" fmla="*/ 557212 w 633435"/>
              <a:gd name="connsiteY8" fmla="*/ 246117 h 428346"/>
              <a:gd name="connsiteX9" fmla="*/ 633412 w 633435"/>
              <a:gd name="connsiteY9" fmla="*/ 205636 h 428346"/>
              <a:gd name="connsiteX10" fmla="*/ 595313 w 633435"/>
              <a:gd name="connsiteY10" fmla="*/ 141343 h 428346"/>
              <a:gd name="connsiteX11" fmla="*/ 502445 w 633435"/>
              <a:gd name="connsiteY11" fmla="*/ 50855 h 428346"/>
              <a:gd name="connsiteX12" fmla="*/ 197644 w 633435"/>
              <a:gd name="connsiteY12" fmla="*/ 5612 h 428346"/>
              <a:gd name="connsiteX13" fmla="*/ 176213 w 633435"/>
              <a:gd name="connsiteY13" fmla="*/ 38950 h 428346"/>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277813 w 735035"/>
              <a:gd name="connsiteY0" fmla="*/ 38950 h 284218"/>
              <a:gd name="connsiteX1" fmla="*/ 208756 w 735035"/>
              <a:gd name="connsiteY1" fmla="*/ 60380 h 284218"/>
              <a:gd name="connsiteX2" fmla="*/ 0 w 735035"/>
              <a:gd name="connsiteY2" fmla="*/ 73080 h 284218"/>
              <a:gd name="connsiteX3" fmla="*/ 101600 w 735035"/>
              <a:gd name="connsiteY3" fmla="*/ 146104 h 284218"/>
              <a:gd name="connsiteX4" fmla="*/ 225425 w 735035"/>
              <a:gd name="connsiteY4" fmla="*/ 246116 h 284218"/>
              <a:gd name="connsiteX5" fmla="*/ 349249 w 735035"/>
              <a:gd name="connsiteY5" fmla="*/ 284218 h 284218"/>
              <a:gd name="connsiteX6" fmla="*/ 504031 w 735035"/>
              <a:gd name="connsiteY6" fmla="*/ 274693 h 284218"/>
              <a:gd name="connsiteX7" fmla="*/ 580231 w 735035"/>
              <a:gd name="connsiteY7" fmla="*/ 260405 h 284218"/>
              <a:gd name="connsiteX8" fmla="*/ 658812 w 735035"/>
              <a:gd name="connsiteY8" fmla="*/ 246117 h 284218"/>
              <a:gd name="connsiteX9" fmla="*/ 735012 w 735035"/>
              <a:gd name="connsiteY9" fmla="*/ 205636 h 284218"/>
              <a:gd name="connsiteX10" fmla="*/ 696913 w 735035"/>
              <a:gd name="connsiteY10" fmla="*/ 141343 h 284218"/>
              <a:gd name="connsiteX11" fmla="*/ 604045 w 735035"/>
              <a:gd name="connsiteY11" fmla="*/ 50855 h 284218"/>
              <a:gd name="connsiteX12" fmla="*/ 299244 w 735035"/>
              <a:gd name="connsiteY12" fmla="*/ 5612 h 284218"/>
              <a:gd name="connsiteX13" fmla="*/ 277813 w 735035"/>
              <a:gd name="connsiteY13" fmla="*/ 38950 h 284218"/>
              <a:gd name="connsiteX0" fmla="*/ 277813 w 735035"/>
              <a:gd name="connsiteY0" fmla="*/ 130970 h 376238"/>
              <a:gd name="connsiteX1" fmla="*/ 75406 w 735035"/>
              <a:gd name="connsiteY1" fmla="*/ 0 h 376238"/>
              <a:gd name="connsiteX2" fmla="*/ 0 w 735035"/>
              <a:gd name="connsiteY2" fmla="*/ 165100 h 376238"/>
              <a:gd name="connsiteX3" fmla="*/ 101600 w 735035"/>
              <a:gd name="connsiteY3" fmla="*/ 238124 h 376238"/>
              <a:gd name="connsiteX4" fmla="*/ 225425 w 735035"/>
              <a:gd name="connsiteY4" fmla="*/ 338136 h 376238"/>
              <a:gd name="connsiteX5" fmla="*/ 349249 w 735035"/>
              <a:gd name="connsiteY5" fmla="*/ 376238 h 376238"/>
              <a:gd name="connsiteX6" fmla="*/ 504031 w 735035"/>
              <a:gd name="connsiteY6" fmla="*/ 366713 h 376238"/>
              <a:gd name="connsiteX7" fmla="*/ 580231 w 735035"/>
              <a:gd name="connsiteY7" fmla="*/ 352425 h 376238"/>
              <a:gd name="connsiteX8" fmla="*/ 658812 w 735035"/>
              <a:gd name="connsiteY8" fmla="*/ 338137 h 376238"/>
              <a:gd name="connsiteX9" fmla="*/ 735012 w 735035"/>
              <a:gd name="connsiteY9" fmla="*/ 297656 h 376238"/>
              <a:gd name="connsiteX10" fmla="*/ 696913 w 735035"/>
              <a:gd name="connsiteY10" fmla="*/ 233363 h 376238"/>
              <a:gd name="connsiteX11" fmla="*/ 604045 w 735035"/>
              <a:gd name="connsiteY11" fmla="*/ 142875 h 376238"/>
              <a:gd name="connsiteX12" fmla="*/ 299244 w 735035"/>
              <a:gd name="connsiteY12" fmla="*/ 97632 h 376238"/>
              <a:gd name="connsiteX13" fmla="*/ 277813 w 735035"/>
              <a:gd name="connsiteY13" fmla="*/ 130970 h 376238"/>
              <a:gd name="connsiteX0" fmla="*/ 207963 w 735035"/>
              <a:gd name="connsiteY0" fmla="*/ 48420 h 376238"/>
              <a:gd name="connsiteX1" fmla="*/ 75406 w 735035"/>
              <a:gd name="connsiteY1" fmla="*/ 0 h 376238"/>
              <a:gd name="connsiteX2" fmla="*/ 0 w 735035"/>
              <a:gd name="connsiteY2" fmla="*/ 165100 h 376238"/>
              <a:gd name="connsiteX3" fmla="*/ 101600 w 735035"/>
              <a:gd name="connsiteY3" fmla="*/ 238124 h 376238"/>
              <a:gd name="connsiteX4" fmla="*/ 225425 w 735035"/>
              <a:gd name="connsiteY4" fmla="*/ 338136 h 376238"/>
              <a:gd name="connsiteX5" fmla="*/ 349249 w 735035"/>
              <a:gd name="connsiteY5" fmla="*/ 376238 h 376238"/>
              <a:gd name="connsiteX6" fmla="*/ 504031 w 735035"/>
              <a:gd name="connsiteY6" fmla="*/ 366713 h 376238"/>
              <a:gd name="connsiteX7" fmla="*/ 580231 w 735035"/>
              <a:gd name="connsiteY7" fmla="*/ 352425 h 376238"/>
              <a:gd name="connsiteX8" fmla="*/ 658812 w 735035"/>
              <a:gd name="connsiteY8" fmla="*/ 338137 h 376238"/>
              <a:gd name="connsiteX9" fmla="*/ 735012 w 735035"/>
              <a:gd name="connsiteY9" fmla="*/ 297656 h 376238"/>
              <a:gd name="connsiteX10" fmla="*/ 696913 w 735035"/>
              <a:gd name="connsiteY10" fmla="*/ 233363 h 376238"/>
              <a:gd name="connsiteX11" fmla="*/ 604045 w 735035"/>
              <a:gd name="connsiteY11" fmla="*/ 142875 h 376238"/>
              <a:gd name="connsiteX12" fmla="*/ 299244 w 735035"/>
              <a:gd name="connsiteY12" fmla="*/ 97632 h 376238"/>
              <a:gd name="connsiteX13" fmla="*/ 207963 w 735035"/>
              <a:gd name="connsiteY13" fmla="*/ 48420 h 37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5035" h="376238">
                <a:moveTo>
                  <a:pt x="207963" y="48420"/>
                </a:moveTo>
                <a:lnTo>
                  <a:pt x="75406" y="0"/>
                </a:lnTo>
                <a:lnTo>
                  <a:pt x="0" y="165100"/>
                </a:lnTo>
                <a:lnTo>
                  <a:pt x="101600" y="238124"/>
                </a:lnTo>
                <a:lnTo>
                  <a:pt x="225425" y="338136"/>
                </a:lnTo>
                <a:cubicBezTo>
                  <a:pt x="267493" y="361949"/>
                  <a:pt x="307181" y="352425"/>
                  <a:pt x="349249" y="376238"/>
                </a:cubicBezTo>
                <a:lnTo>
                  <a:pt x="504031" y="366713"/>
                </a:lnTo>
                <a:cubicBezTo>
                  <a:pt x="554037" y="351632"/>
                  <a:pt x="542131" y="355600"/>
                  <a:pt x="580231" y="352425"/>
                </a:cubicBezTo>
                <a:lnTo>
                  <a:pt x="658812" y="338137"/>
                </a:lnTo>
                <a:cubicBezTo>
                  <a:pt x="657224" y="319087"/>
                  <a:pt x="736600" y="316706"/>
                  <a:pt x="735012" y="297656"/>
                </a:cubicBezTo>
                <a:lnTo>
                  <a:pt x="696913" y="233363"/>
                </a:lnTo>
                <a:lnTo>
                  <a:pt x="604045" y="142875"/>
                </a:lnTo>
                <a:cubicBezTo>
                  <a:pt x="510382" y="91282"/>
                  <a:pt x="442914" y="84931"/>
                  <a:pt x="299244" y="97632"/>
                </a:cubicBezTo>
                <a:lnTo>
                  <a:pt x="207963" y="48420"/>
                </a:lnTo>
                <a:close/>
              </a:path>
            </a:pathLst>
          </a:custGeom>
          <a:solidFill>
            <a:srgbClr val="CCECFF">
              <a:alpha val="15000"/>
            </a:srgbClr>
          </a:solidFill>
          <a:ln w="19050" cap="flat" cmpd="sng" algn="ctr">
            <a:solidFill>
              <a:srgbClr val="00B0F0"/>
            </a:solidFill>
            <a:prstDash val="solid"/>
          </a:ln>
          <a:effectLst/>
        </p:spPr>
        <p:txBody>
          <a:bodyPr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964" name="上矢印 4"/>
          <p:cNvSpPr/>
          <p:nvPr/>
        </p:nvSpPr>
        <p:spPr>
          <a:xfrm>
            <a:off x="4316503" y="4266402"/>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65" name="上矢印 4"/>
          <p:cNvSpPr/>
          <p:nvPr/>
        </p:nvSpPr>
        <p:spPr>
          <a:xfrm>
            <a:off x="4827197" y="2752739"/>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66" name="上矢印 4"/>
          <p:cNvSpPr/>
          <p:nvPr/>
        </p:nvSpPr>
        <p:spPr>
          <a:xfrm>
            <a:off x="3649430" y="4585850"/>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69" name="上矢印 4"/>
          <p:cNvSpPr/>
          <p:nvPr/>
        </p:nvSpPr>
        <p:spPr>
          <a:xfrm>
            <a:off x="3761676" y="4322195"/>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70" name="上矢印 4"/>
          <p:cNvSpPr/>
          <p:nvPr/>
        </p:nvSpPr>
        <p:spPr>
          <a:xfrm>
            <a:off x="3483503" y="4255422"/>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71" name="上矢印 4"/>
          <p:cNvSpPr/>
          <p:nvPr/>
        </p:nvSpPr>
        <p:spPr>
          <a:xfrm>
            <a:off x="3613524" y="4208151"/>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72" name="上矢印 4"/>
          <p:cNvSpPr/>
          <p:nvPr/>
        </p:nvSpPr>
        <p:spPr>
          <a:xfrm>
            <a:off x="3437545" y="4139395"/>
            <a:ext cx="153702" cy="119794"/>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cxnSp>
        <p:nvCxnSpPr>
          <p:cNvPr id="1973" name="直線コネクタ 564"/>
          <p:cNvCxnSpPr>
            <a:cxnSpLocks/>
          </p:cNvCxnSpPr>
          <p:nvPr/>
        </p:nvCxnSpPr>
        <p:spPr>
          <a:xfrm flipH="1">
            <a:off x="3467100" y="1566068"/>
            <a:ext cx="19552" cy="765652"/>
          </a:xfrm>
          <a:prstGeom prst="line">
            <a:avLst/>
          </a:prstGeom>
          <a:noFill/>
          <a:ln w="12700" cap="rnd" cmpd="sng" algn="ctr">
            <a:solidFill>
              <a:srgbClr val="00B0F0"/>
            </a:solidFill>
            <a:prstDash val="sysDash"/>
          </a:ln>
          <a:effectLst/>
        </p:spPr>
      </p:cxnSp>
      <p:sp>
        <p:nvSpPr>
          <p:cNvPr id="1974" name="フリーフォーム 417"/>
          <p:cNvSpPr/>
          <p:nvPr/>
        </p:nvSpPr>
        <p:spPr>
          <a:xfrm>
            <a:off x="492232" y="1073000"/>
            <a:ext cx="1453840" cy="1180298"/>
          </a:xfrm>
          <a:custGeom>
            <a:avLst/>
            <a:gdLst>
              <a:gd name="connsiteX0" fmla="*/ 2813352 w 7087809"/>
              <a:gd name="connsiteY0" fmla="*/ 3875314 h 4240590"/>
              <a:gd name="connsiteX1" fmla="*/ 4279295 w 7087809"/>
              <a:gd name="connsiteY1" fmla="*/ 3759200 h 4240590"/>
              <a:gd name="connsiteX2" fmla="*/ 6253238 w 7087809"/>
              <a:gd name="connsiteY2" fmla="*/ 3265714 h 4240590"/>
              <a:gd name="connsiteX3" fmla="*/ 6964438 w 7087809"/>
              <a:gd name="connsiteY3" fmla="*/ 2830286 h 4240590"/>
              <a:gd name="connsiteX4" fmla="*/ 6993467 w 7087809"/>
              <a:gd name="connsiteY4" fmla="*/ 2452914 h 4240590"/>
              <a:gd name="connsiteX5" fmla="*/ 6529010 w 7087809"/>
              <a:gd name="connsiteY5" fmla="*/ 1944914 h 4240590"/>
              <a:gd name="connsiteX6" fmla="*/ 5367867 w 7087809"/>
              <a:gd name="connsiteY6" fmla="*/ 1248229 h 4240590"/>
              <a:gd name="connsiteX7" fmla="*/ 3945467 w 7087809"/>
              <a:gd name="connsiteY7" fmla="*/ 667657 h 4240590"/>
              <a:gd name="connsiteX8" fmla="*/ 2755295 w 7087809"/>
              <a:gd name="connsiteY8" fmla="*/ 0 h 4240590"/>
              <a:gd name="connsiteX9" fmla="*/ 781352 w 7087809"/>
              <a:gd name="connsiteY9" fmla="*/ 667657 h 4240590"/>
              <a:gd name="connsiteX10" fmla="*/ 113695 w 7087809"/>
              <a:gd name="connsiteY10" fmla="*/ 1422400 h 4240590"/>
              <a:gd name="connsiteX11" fmla="*/ 331410 w 7087809"/>
              <a:gd name="connsiteY11" fmla="*/ 2510971 h 4240590"/>
              <a:gd name="connsiteX12" fmla="*/ 128210 w 7087809"/>
              <a:gd name="connsiteY12" fmla="*/ 2801257 h 4240590"/>
              <a:gd name="connsiteX13" fmla="*/ 171752 w 7087809"/>
              <a:gd name="connsiteY13" fmla="*/ 2931886 h 4240590"/>
              <a:gd name="connsiteX14" fmla="*/ 1158724 w 7087809"/>
              <a:gd name="connsiteY14" fmla="*/ 4064000 h 4240590"/>
              <a:gd name="connsiteX15" fmla="*/ 2174724 w 7087809"/>
              <a:gd name="connsiteY15" fmla="*/ 3991429 h 4240590"/>
              <a:gd name="connsiteX16" fmla="*/ 2406952 w 7087809"/>
              <a:gd name="connsiteY16" fmla="*/ 3788229 h 4240590"/>
              <a:gd name="connsiteX17" fmla="*/ 2813352 w 7087809"/>
              <a:gd name="connsiteY17" fmla="*/ 3875314 h 4240590"/>
              <a:gd name="connsiteX0" fmla="*/ 2813352 w 7249341"/>
              <a:gd name="connsiteY0" fmla="*/ 3875314 h 4240590"/>
              <a:gd name="connsiteX1" fmla="*/ 4279295 w 7249341"/>
              <a:gd name="connsiteY1" fmla="*/ 3759200 h 4240590"/>
              <a:gd name="connsiteX2" fmla="*/ 6253238 w 7249341"/>
              <a:gd name="connsiteY2" fmla="*/ 3265714 h 4240590"/>
              <a:gd name="connsiteX3" fmla="*/ 6964438 w 7249341"/>
              <a:gd name="connsiteY3" fmla="*/ 2830286 h 4240590"/>
              <a:gd name="connsiteX4" fmla="*/ 6993467 w 7249341"/>
              <a:gd name="connsiteY4" fmla="*/ 2452914 h 4240590"/>
              <a:gd name="connsiteX5" fmla="*/ 5429192 w 7249341"/>
              <a:gd name="connsiteY5" fmla="*/ 2023087 h 4240590"/>
              <a:gd name="connsiteX6" fmla="*/ 5367867 w 7249341"/>
              <a:gd name="connsiteY6" fmla="*/ 1248229 h 4240590"/>
              <a:gd name="connsiteX7" fmla="*/ 3945467 w 7249341"/>
              <a:gd name="connsiteY7" fmla="*/ 667657 h 4240590"/>
              <a:gd name="connsiteX8" fmla="*/ 2755295 w 7249341"/>
              <a:gd name="connsiteY8" fmla="*/ 0 h 4240590"/>
              <a:gd name="connsiteX9" fmla="*/ 781352 w 7249341"/>
              <a:gd name="connsiteY9" fmla="*/ 667657 h 4240590"/>
              <a:gd name="connsiteX10" fmla="*/ 113695 w 7249341"/>
              <a:gd name="connsiteY10" fmla="*/ 1422400 h 4240590"/>
              <a:gd name="connsiteX11" fmla="*/ 331410 w 7249341"/>
              <a:gd name="connsiteY11" fmla="*/ 2510971 h 4240590"/>
              <a:gd name="connsiteX12" fmla="*/ 128210 w 7249341"/>
              <a:gd name="connsiteY12" fmla="*/ 2801257 h 4240590"/>
              <a:gd name="connsiteX13" fmla="*/ 171752 w 7249341"/>
              <a:gd name="connsiteY13" fmla="*/ 2931886 h 4240590"/>
              <a:gd name="connsiteX14" fmla="*/ 1158724 w 7249341"/>
              <a:gd name="connsiteY14" fmla="*/ 4064000 h 4240590"/>
              <a:gd name="connsiteX15" fmla="*/ 2174724 w 7249341"/>
              <a:gd name="connsiteY15" fmla="*/ 3991429 h 4240590"/>
              <a:gd name="connsiteX16" fmla="*/ 2406952 w 7249341"/>
              <a:gd name="connsiteY16" fmla="*/ 3788229 h 4240590"/>
              <a:gd name="connsiteX17" fmla="*/ 2813352 w 7249341"/>
              <a:gd name="connsiteY17" fmla="*/ 3875314 h 4240590"/>
              <a:gd name="connsiteX0" fmla="*/ 2813352 w 7101779"/>
              <a:gd name="connsiteY0" fmla="*/ 3875314 h 4240590"/>
              <a:gd name="connsiteX1" fmla="*/ 4279295 w 7101779"/>
              <a:gd name="connsiteY1" fmla="*/ 3759200 h 4240590"/>
              <a:gd name="connsiteX2" fmla="*/ 6253238 w 7101779"/>
              <a:gd name="connsiteY2" fmla="*/ 3265714 h 4240590"/>
              <a:gd name="connsiteX3" fmla="*/ 6964438 w 7101779"/>
              <a:gd name="connsiteY3" fmla="*/ 2830286 h 4240590"/>
              <a:gd name="connsiteX4" fmla="*/ 5429192 w 7101779"/>
              <a:gd name="connsiteY4" fmla="*/ 2459565 h 4240590"/>
              <a:gd name="connsiteX5" fmla="*/ 5429192 w 7101779"/>
              <a:gd name="connsiteY5" fmla="*/ 2023087 h 4240590"/>
              <a:gd name="connsiteX6" fmla="*/ 5367867 w 7101779"/>
              <a:gd name="connsiteY6" fmla="*/ 1248229 h 4240590"/>
              <a:gd name="connsiteX7" fmla="*/ 3945467 w 7101779"/>
              <a:gd name="connsiteY7" fmla="*/ 667657 h 4240590"/>
              <a:gd name="connsiteX8" fmla="*/ 2755295 w 7101779"/>
              <a:gd name="connsiteY8" fmla="*/ 0 h 4240590"/>
              <a:gd name="connsiteX9" fmla="*/ 781352 w 7101779"/>
              <a:gd name="connsiteY9" fmla="*/ 667657 h 4240590"/>
              <a:gd name="connsiteX10" fmla="*/ 113695 w 7101779"/>
              <a:gd name="connsiteY10" fmla="*/ 1422400 h 4240590"/>
              <a:gd name="connsiteX11" fmla="*/ 331410 w 7101779"/>
              <a:gd name="connsiteY11" fmla="*/ 2510971 h 4240590"/>
              <a:gd name="connsiteX12" fmla="*/ 128210 w 7101779"/>
              <a:gd name="connsiteY12" fmla="*/ 2801257 h 4240590"/>
              <a:gd name="connsiteX13" fmla="*/ 171752 w 7101779"/>
              <a:gd name="connsiteY13" fmla="*/ 2931886 h 4240590"/>
              <a:gd name="connsiteX14" fmla="*/ 1158724 w 7101779"/>
              <a:gd name="connsiteY14" fmla="*/ 4064000 h 4240590"/>
              <a:gd name="connsiteX15" fmla="*/ 2174724 w 7101779"/>
              <a:gd name="connsiteY15" fmla="*/ 3991429 h 4240590"/>
              <a:gd name="connsiteX16" fmla="*/ 2406952 w 7101779"/>
              <a:gd name="connsiteY16" fmla="*/ 3788229 h 4240590"/>
              <a:gd name="connsiteX17" fmla="*/ 2813352 w 7101779"/>
              <a:gd name="connsiteY17" fmla="*/ 3875314 h 4240590"/>
              <a:gd name="connsiteX0" fmla="*/ 2813352 w 6401239"/>
              <a:gd name="connsiteY0" fmla="*/ 3875314 h 4240590"/>
              <a:gd name="connsiteX1" fmla="*/ 4279295 w 6401239"/>
              <a:gd name="connsiteY1" fmla="*/ 3759200 h 4240590"/>
              <a:gd name="connsiteX2" fmla="*/ 6253238 w 6401239"/>
              <a:gd name="connsiteY2" fmla="*/ 3265714 h 4240590"/>
              <a:gd name="connsiteX3" fmla="*/ 5167304 w 6401239"/>
              <a:gd name="connsiteY3" fmla="*/ 3332522 h 4240590"/>
              <a:gd name="connsiteX4" fmla="*/ 5429192 w 6401239"/>
              <a:gd name="connsiteY4" fmla="*/ 2459565 h 4240590"/>
              <a:gd name="connsiteX5" fmla="*/ 5429192 w 6401239"/>
              <a:gd name="connsiteY5" fmla="*/ 2023087 h 4240590"/>
              <a:gd name="connsiteX6" fmla="*/ 5367867 w 6401239"/>
              <a:gd name="connsiteY6" fmla="*/ 1248229 h 4240590"/>
              <a:gd name="connsiteX7" fmla="*/ 3945467 w 6401239"/>
              <a:gd name="connsiteY7" fmla="*/ 667657 h 4240590"/>
              <a:gd name="connsiteX8" fmla="*/ 2755295 w 6401239"/>
              <a:gd name="connsiteY8" fmla="*/ 0 h 4240590"/>
              <a:gd name="connsiteX9" fmla="*/ 781352 w 6401239"/>
              <a:gd name="connsiteY9" fmla="*/ 667657 h 4240590"/>
              <a:gd name="connsiteX10" fmla="*/ 113695 w 6401239"/>
              <a:gd name="connsiteY10" fmla="*/ 1422400 h 4240590"/>
              <a:gd name="connsiteX11" fmla="*/ 331410 w 6401239"/>
              <a:gd name="connsiteY11" fmla="*/ 2510971 h 4240590"/>
              <a:gd name="connsiteX12" fmla="*/ 128210 w 6401239"/>
              <a:gd name="connsiteY12" fmla="*/ 2801257 h 4240590"/>
              <a:gd name="connsiteX13" fmla="*/ 171752 w 6401239"/>
              <a:gd name="connsiteY13" fmla="*/ 2931886 h 4240590"/>
              <a:gd name="connsiteX14" fmla="*/ 1158724 w 6401239"/>
              <a:gd name="connsiteY14" fmla="*/ 4064000 h 4240590"/>
              <a:gd name="connsiteX15" fmla="*/ 2174724 w 6401239"/>
              <a:gd name="connsiteY15" fmla="*/ 3991429 h 4240590"/>
              <a:gd name="connsiteX16" fmla="*/ 2406952 w 6401239"/>
              <a:gd name="connsiteY16" fmla="*/ 3788229 h 4240590"/>
              <a:gd name="connsiteX17" fmla="*/ 2813352 w 6401239"/>
              <a:gd name="connsiteY17" fmla="*/ 3875314 h 4240590"/>
              <a:gd name="connsiteX0" fmla="*/ 2813352 w 5615155"/>
              <a:gd name="connsiteY0" fmla="*/ 3875314 h 4240590"/>
              <a:gd name="connsiteX1" fmla="*/ 4279295 w 5615155"/>
              <a:gd name="connsiteY1" fmla="*/ 3759200 h 4240590"/>
              <a:gd name="connsiteX2" fmla="*/ 4381644 w 5615155"/>
              <a:gd name="connsiteY2" fmla="*/ 3769000 h 4240590"/>
              <a:gd name="connsiteX3" fmla="*/ 5167304 w 5615155"/>
              <a:gd name="connsiteY3" fmla="*/ 3332522 h 4240590"/>
              <a:gd name="connsiteX4" fmla="*/ 5429192 w 5615155"/>
              <a:gd name="connsiteY4" fmla="*/ 2459565 h 4240590"/>
              <a:gd name="connsiteX5" fmla="*/ 5429192 w 5615155"/>
              <a:gd name="connsiteY5" fmla="*/ 2023087 h 4240590"/>
              <a:gd name="connsiteX6" fmla="*/ 5367867 w 5615155"/>
              <a:gd name="connsiteY6" fmla="*/ 1248229 h 4240590"/>
              <a:gd name="connsiteX7" fmla="*/ 3945467 w 5615155"/>
              <a:gd name="connsiteY7" fmla="*/ 667657 h 4240590"/>
              <a:gd name="connsiteX8" fmla="*/ 2755295 w 5615155"/>
              <a:gd name="connsiteY8" fmla="*/ 0 h 4240590"/>
              <a:gd name="connsiteX9" fmla="*/ 781352 w 5615155"/>
              <a:gd name="connsiteY9" fmla="*/ 667657 h 4240590"/>
              <a:gd name="connsiteX10" fmla="*/ 113695 w 5615155"/>
              <a:gd name="connsiteY10" fmla="*/ 1422400 h 4240590"/>
              <a:gd name="connsiteX11" fmla="*/ 331410 w 5615155"/>
              <a:gd name="connsiteY11" fmla="*/ 2510971 h 4240590"/>
              <a:gd name="connsiteX12" fmla="*/ 128210 w 5615155"/>
              <a:gd name="connsiteY12" fmla="*/ 2801257 h 4240590"/>
              <a:gd name="connsiteX13" fmla="*/ 171752 w 5615155"/>
              <a:gd name="connsiteY13" fmla="*/ 2931886 h 4240590"/>
              <a:gd name="connsiteX14" fmla="*/ 1158724 w 5615155"/>
              <a:gd name="connsiteY14" fmla="*/ 4064000 h 4240590"/>
              <a:gd name="connsiteX15" fmla="*/ 2174724 w 5615155"/>
              <a:gd name="connsiteY15" fmla="*/ 3991429 h 4240590"/>
              <a:gd name="connsiteX16" fmla="*/ 2406952 w 5615155"/>
              <a:gd name="connsiteY16" fmla="*/ 3788229 h 4240590"/>
              <a:gd name="connsiteX17" fmla="*/ 2813352 w 5615155"/>
              <a:gd name="connsiteY17" fmla="*/ 3875314 h 4240590"/>
              <a:gd name="connsiteX0" fmla="*/ 2813352 w 5597795"/>
              <a:gd name="connsiteY0" fmla="*/ 3875314 h 4240590"/>
              <a:gd name="connsiteX1" fmla="*/ 4279295 w 5597795"/>
              <a:gd name="connsiteY1" fmla="*/ 3759200 h 4240590"/>
              <a:gd name="connsiteX2" fmla="*/ 4381644 w 5597795"/>
              <a:gd name="connsiteY2" fmla="*/ 3769000 h 4240590"/>
              <a:gd name="connsiteX3" fmla="*/ 5167304 w 5597795"/>
              <a:gd name="connsiteY3" fmla="*/ 3332522 h 4240590"/>
              <a:gd name="connsiteX4" fmla="*/ 5429192 w 5597795"/>
              <a:gd name="connsiteY4" fmla="*/ 2459565 h 4240590"/>
              <a:gd name="connsiteX5" fmla="*/ 5325034 w 5597795"/>
              <a:gd name="connsiteY5" fmla="*/ 2007800 h 4240590"/>
              <a:gd name="connsiteX6" fmla="*/ 5367867 w 5597795"/>
              <a:gd name="connsiteY6" fmla="*/ 1248229 h 4240590"/>
              <a:gd name="connsiteX7" fmla="*/ 3945467 w 5597795"/>
              <a:gd name="connsiteY7" fmla="*/ 667657 h 4240590"/>
              <a:gd name="connsiteX8" fmla="*/ 2755295 w 5597795"/>
              <a:gd name="connsiteY8" fmla="*/ 0 h 4240590"/>
              <a:gd name="connsiteX9" fmla="*/ 781352 w 5597795"/>
              <a:gd name="connsiteY9" fmla="*/ 667657 h 4240590"/>
              <a:gd name="connsiteX10" fmla="*/ 113695 w 5597795"/>
              <a:gd name="connsiteY10" fmla="*/ 1422400 h 4240590"/>
              <a:gd name="connsiteX11" fmla="*/ 331410 w 5597795"/>
              <a:gd name="connsiteY11" fmla="*/ 2510971 h 4240590"/>
              <a:gd name="connsiteX12" fmla="*/ 128210 w 5597795"/>
              <a:gd name="connsiteY12" fmla="*/ 2801257 h 4240590"/>
              <a:gd name="connsiteX13" fmla="*/ 171752 w 5597795"/>
              <a:gd name="connsiteY13" fmla="*/ 2931886 h 4240590"/>
              <a:gd name="connsiteX14" fmla="*/ 1158724 w 5597795"/>
              <a:gd name="connsiteY14" fmla="*/ 4064000 h 4240590"/>
              <a:gd name="connsiteX15" fmla="*/ 2174724 w 5597795"/>
              <a:gd name="connsiteY15" fmla="*/ 3991429 h 4240590"/>
              <a:gd name="connsiteX16" fmla="*/ 2406952 w 5597795"/>
              <a:gd name="connsiteY16" fmla="*/ 3788229 h 4240590"/>
              <a:gd name="connsiteX17" fmla="*/ 2813352 w 5597795"/>
              <a:gd name="connsiteY17" fmla="*/ 3875314 h 4240590"/>
              <a:gd name="connsiteX0" fmla="*/ 2813352 w 5458789"/>
              <a:gd name="connsiteY0" fmla="*/ 3875314 h 4240590"/>
              <a:gd name="connsiteX1" fmla="*/ 4279295 w 5458789"/>
              <a:gd name="connsiteY1" fmla="*/ 3759200 h 4240590"/>
              <a:gd name="connsiteX2" fmla="*/ 4381644 w 5458789"/>
              <a:gd name="connsiteY2" fmla="*/ 3769000 h 4240590"/>
              <a:gd name="connsiteX3" fmla="*/ 5167304 w 5458789"/>
              <a:gd name="connsiteY3" fmla="*/ 3332522 h 4240590"/>
              <a:gd name="connsiteX4" fmla="*/ 5429192 w 5458789"/>
              <a:gd name="connsiteY4" fmla="*/ 2459565 h 4240590"/>
              <a:gd name="connsiteX5" fmla="*/ 5325034 w 5458789"/>
              <a:gd name="connsiteY5" fmla="*/ 2007800 h 4240590"/>
              <a:gd name="connsiteX6" fmla="*/ 4626669 w 5458789"/>
              <a:gd name="connsiteY6" fmla="*/ 1484026 h 4240590"/>
              <a:gd name="connsiteX7" fmla="*/ 3945467 w 5458789"/>
              <a:gd name="connsiteY7" fmla="*/ 667657 h 4240590"/>
              <a:gd name="connsiteX8" fmla="*/ 2755295 w 5458789"/>
              <a:gd name="connsiteY8" fmla="*/ 0 h 4240590"/>
              <a:gd name="connsiteX9" fmla="*/ 781352 w 5458789"/>
              <a:gd name="connsiteY9" fmla="*/ 667657 h 4240590"/>
              <a:gd name="connsiteX10" fmla="*/ 113695 w 5458789"/>
              <a:gd name="connsiteY10" fmla="*/ 1422400 h 4240590"/>
              <a:gd name="connsiteX11" fmla="*/ 331410 w 5458789"/>
              <a:gd name="connsiteY11" fmla="*/ 2510971 h 4240590"/>
              <a:gd name="connsiteX12" fmla="*/ 128210 w 5458789"/>
              <a:gd name="connsiteY12" fmla="*/ 2801257 h 4240590"/>
              <a:gd name="connsiteX13" fmla="*/ 171752 w 5458789"/>
              <a:gd name="connsiteY13" fmla="*/ 2931886 h 4240590"/>
              <a:gd name="connsiteX14" fmla="*/ 1158724 w 5458789"/>
              <a:gd name="connsiteY14" fmla="*/ 4064000 h 4240590"/>
              <a:gd name="connsiteX15" fmla="*/ 2174724 w 5458789"/>
              <a:gd name="connsiteY15" fmla="*/ 3991429 h 4240590"/>
              <a:gd name="connsiteX16" fmla="*/ 2406952 w 5458789"/>
              <a:gd name="connsiteY16" fmla="*/ 3788229 h 4240590"/>
              <a:gd name="connsiteX17" fmla="*/ 2813352 w 5458789"/>
              <a:gd name="connsiteY17" fmla="*/ 3875314 h 4240590"/>
              <a:gd name="connsiteX0" fmla="*/ 2813352 w 5519298"/>
              <a:gd name="connsiteY0" fmla="*/ 3875314 h 4240590"/>
              <a:gd name="connsiteX1" fmla="*/ 4279295 w 5519298"/>
              <a:gd name="connsiteY1" fmla="*/ 3759200 h 4240590"/>
              <a:gd name="connsiteX2" fmla="*/ 4381644 w 5519298"/>
              <a:gd name="connsiteY2" fmla="*/ 3769000 h 4240590"/>
              <a:gd name="connsiteX3" fmla="*/ 5167304 w 5519298"/>
              <a:gd name="connsiteY3" fmla="*/ 3332522 h 4240590"/>
              <a:gd name="connsiteX4" fmla="*/ 5429192 w 5519298"/>
              <a:gd name="connsiteY4" fmla="*/ 2459565 h 4240590"/>
              <a:gd name="connsiteX5" fmla="*/ 4626670 w 5519298"/>
              <a:gd name="connsiteY5" fmla="*/ 2095095 h 4240590"/>
              <a:gd name="connsiteX6" fmla="*/ 4626669 w 5519298"/>
              <a:gd name="connsiteY6" fmla="*/ 1484026 h 4240590"/>
              <a:gd name="connsiteX7" fmla="*/ 3945467 w 5519298"/>
              <a:gd name="connsiteY7" fmla="*/ 667657 h 4240590"/>
              <a:gd name="connsiteX8" fmla="*/ 2755295 w 5519298"/>
              <a:gd name="connsiteY8" fmla="*/ 0 h 4240590"/>
              <a:gd name="connsiteX9" fmla="*/ 781352 w 5519298"/>
              <a:gd name="connsiteY9" fmla="*/ 667657 h 4240590"/>
              <a:gd name="connsiteX10" fmla="*/ 113695 w 5519298"/>
              <a:gd name="connsiteY10" fmla="*/ 1422400 h 4240590"/>
              <a:gd name="connsiteX11" fmla="*/ 331410 w 5519298"/>
              <a:gd name="connsiteY11" fmla="*/ 2510971 h 4240590"/>
              <a:gd name="connsiteX12" fmla="*/ 128210 w 5519298"/>
              <a:gd name="connsiteY12" fmla="*/ 2801257 h 4240590"/>
              <a:gd name="connsiteX13" fmla="*/ 171752 w 5519298"/>
              <a:gd name="connsiteY13" fmla="*/ 2931886 h 4240590"/>
              <a:gd name="connsiteX14" fmla="*/ 1158724 w 5519298"/>
              <a:gd name="connsiteY14" fmla="*/ 4064000 h 4240590"/>
              <a:gd name="connsiteX15" fmla="*/ 2174724 w 5519298"/>
              <a:gd name="connsiteY15" fmla="*/ 3991429 h 4240590"/>
              <a:gd name="connsiteX16" fmla="*/ 2406952 w 5519298"/>
              <a:gd name="connsiteY16" fmla="*/ 3788229 h 4240590"/>
              <a:gd name="connsiteX17" fmla="*/ 2813352 w 5519298"/>
              <a:gd name="connsiteY17" fmla="*/ 3875314 h 4240590"/>
              <a:gd name="connsiteX0" fmla="*/ 2813352 w 5208142"/>
              <a:gd name="connsiteY0" fmla="*/ 3875314 h 4240590"/>
              <a:gd name="connsiteX1" fmla="*/ 4279295 w 5208142"/>
              <a:gd name="connsiteY1" fmla="*/ 3759200 h 4240590"/>
              <a:gd name="connsiteX2" fmla="*/ 4381644 w 5208142"/>
              <a:gd name="connsiteY2" fmla="*/ 3769000 h 4240590"/>
              <a:gd name="connsiteX3" fmla="*/ 5167304 w 5208142"/>
              <a:gd name="connsiteY3" fmla="*/ 3332522 h 4240590"/>
              <a:gd name="connsiteX4" fmla="*/ 4626671 w 5208142"/>
              <a:gd name="connsiteY4" fmla="*/ 2618869 h 4240590"/>
              <a:gd name="connsiteX5" fmla="*/ 4626670 w 5208142"/>
              <a:gd name="connsiteY5" fmla="*/ 2095095 h 4240590"/>
              <a:gd name="connsiteX6" fmla="*/ 4626669 w 5208142"/>
              <a:gd name="connsiteY6" fmla="*/ 1484026 h 4240590"/>
              <a:gd name="connsiteX7" fmla="*/ 3945467 w 5208142"/>
              <a:gd name="connsiteY7" fmla="*/ 667657 h 4240590"/>
              <a:gd name="connsiteX8" fmla="*/ 2755295 w 5208142"/>
              <a:gd name="connsiteY8" fmla="*/ 0 h 4240590"/>
              <a:gd name="connsiteX9" fmla="*/ 781352 w 5208142"/>
              <a:gd name="connsiteY9" fmla="*/ 667657 h 4240590"/>
              <a:gd name="connsiteX10" fmla="*/ 113695 w 5208142"/>
              <a:gd name="connsiteY10" fmla="*/ 1422400 h 4240590"/>
              <a:gd name="connsiteX11" fmla="*/ 331410 w 5208142"/>
              <a:gd name="connsiteY11" fmla="*/ 2510971 h 4240590"/>
              <a:gd name="connsiteX12" fmla="*/ 128210 w 5208142"/>
              <a:gd name="connsiteY12" fmla="*/ 2801257 h 4240590"/>
              <a:gd name="connsiteX13" fmla="*/ 171752 w 5208142"/>
              <a:gd name="connsiteY13" fmla="*/ 2931886 h 4240590"/>
              <a:gd name="connsiteX14" fmla="*/ 1158724 w 5208142"/>
              <a:gd name="connsiteY14" fmla="*/ 4064000 h 4240590"/>
              <a:gd name="connsiteX15" fmla="*/ 2174724 w 5208142"/>
              <a:gd name="connsiteY15" fmla="*/ 3991429 h 4240590"/>
              <a:gd name="connsiteX16" fmla="*/ 2406952 w 5208142"/>
              <a:gd name="connsiteY16" fmla="*/ 3788229 h 4240590"/>
              <a:gd name="connsiteX17" fmla="*/ 2813352 w 5208142"/>
              <a:gd name="connsiteY17" fmla="*/ 3875314 h 4240590"/>
              <a:gd name="connsiteX0" fmla="*/ 2813352 w 4740203"/>
              <a:gd name="connsiteY0" fmla="*/ 3875314 h 4240590"/>
              <a:gd name="connsiteX1" fmla="*/ 4279295 w 4740203"/>
              <a:gd name="connsiteY1" fmla="*/ 3759200 h 4240590"/>
              <a:gd name="connsiteX2" fmla="*/ 4381644 w 4740203"/>
              <a:gd name="connsiteY2" fmla="*/ 3769000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40203"/>
              <a:gd name="connsiteY0" fmla="*/ 3875314 h 4240590"/>
              <a:gd name="connsiteX1" fmla="*/ 4279295 w 4740203"/>
              <a:gd name="connsiteY1" fmla="*/ 3759200 h 4240590"/>
              <a:gd name="connsiteX2" fmla="*/ 4277489 w 4740203"/>
              <a:gd name="connsiteY2" fmla="*/ 3753713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09592"/>
              <a:gd name="connsiteY0" fmla="*/ 3913843 h 4279119"/>
              <a:gd name="connsiteX1" fmla="*/ 4279295 w 4709592"/>
              <a:gd name="connsiteY1" fmla="*/ 3797729 h 4279119"/>
              <a:gd name="connsiteX2" fmla="*/ 4277489 w 4709592"/>
              <a:gd name="connsiteY2" fmla="*/ 3792242 h 4279119"/>
              <a:gd name="connsiteX3" fmla="*/ 4452080 w 4709592"/>
              <a:gd name="connsiteY3" fmla="*/ 3355763 h 4279119"/>
              <a:gd name="connsiteX4" fmla="*/ 4626671 w 4709592"/>
              <a:gd name="connsiteY4" fmla="*/ 2657398 h 4279119"/>
              <a:gd name="connsiteX5" fmla="*/ 4626670 w 4709592"/>
              <a:gd name="connsiteY5" fmla="*/ 2133624 h 4279119"/>
              <a:gd name="connsiteX6" fmla="*/ 4626669 w 4709592"/>
              <a:gd name="connsiteY6" fmla="*/ 1522555 h 4279119"/>
              <a:gd name="connsiteX7" fmla="*/ 4129133 w 4709592"/>
              <a:gd name="connsiteY7" fmla="*/ 475007 h 4279119"/>
              <a:gd name="connsiteX8" fmla="*/ 2755295 w 4709592"/>
              <a:gd name="connsiteY8" fmla="*/ 38529 h 4279119"/>
              <a:gd name="connsiteX9" fmla="*/ 781352 w 4709592"/>
              <a:gd name="connsiteY9" fmla="*/ 706186 h 4279119"/>
              <a:gd name="connsiteX10" fmla="*/ 113695 w 4709592"/>
              <a:gd name="connsiteY10" fmla="*/ 1460929 h 4279119"/>
              <a:gd name="connsiteX11" fmla="*/ 331410 w 4709592"/>
              <a:gd name="connsiteY11" fmla="*/ 2549500 h 4279119"/>
              <a:gd name="connsiteX12" fmla="*/ 128210 w 4709592"/>
              <a:gd name="connsiteY12" fmla="*/ 2839786 h 4279119"/>
              <a:gd name="connsiteX13" fmla="*/ 171752 w 4709592"/>
              <a:gd name="connsiteY13" fmla="*/ 2970415 h 4279119"/>
              <a:gd name="connsiteX14" fmla="*/ 1158724 w 4709592"/>
              <a:gd name="connsiteY14" fmla="*/ 4102529 h 4279119"/>
              <a:gd name="connsiteX15" fmla="*/ 2174724 w 4709592"/>
              <a:gd name="connsiteY15" fmla="*/ 4029958 h 4279119"/>
              <a:gd name="connsiteX16" fmla="*/ 2406952 w 4709592"/>
              <a:gd name="connsiteY16" fmla="*/ 3826758 h 4279119"/>
              <a:gd name="connsiteX17" fmla="*/ 2813352 w 4709592"/>
              <a:gd name="connsiteY17" fmla="*/ 3913843 h 4279119"/>
              <a:gd name="connsiteX0" fmla="*/ 2813352 w 4655769"/>
              <a:gd name="connsiteY0" fmla="*/ 3913844 h 4279120"/>
              <a:gd name="connsiteX1" fmla="*/ 4279295 w 4655769"/>
              <a:gd name="connsiteY1" fmla="*/ 3797730 h 4279120"/>
              <a:gd name="connsiteX2" fmla="*/ 4277489 w 4655769"/>
              <a:gd name="connsiteY2" fmla="*/ 3792243 h 4279120"/>
              <a:gd name="connsiteX3" fmla="*/ 4452080 w 4655769"/>
              <a:gd name="connsiteY3" fmla="*/ 3355764 h 4279120"/>
              <a:gd name="connsiteX4" fmla="*/ 4626671 w 4655769"/>
              <a:gd name="connsiteY4" fmla="*/ 2657399 h 4279120"/>
              <a:gd name="connsiteX5" fmla="*/ 4626670 w 4655769"/>
              <a:gd name="connsiteY5" fmla="*/ 2133625 h 4279120"/>
              <a:gd name="connsiteX6" fmla="*/ 4565611 w 4655769"/>
              <a:gd name="connsiteY6" fmla="*/ 911487 h 4279120"/>
              <a:gd name="connsiteX7" fmla="*/ 4129133 w 4655769"/>
              <a:gd name="connsiteY7" fmla="*/ 475008 h 4279120"/>
              <a:gd name="connsiteX8" fmla="*/ 2755295 w 4655769"/>
              <a:gd name="connsiteY8" fmla="*/ 38530 h 4279120"/>
              <a:gd name="connsiteX9" fmla="*/ 781352 w 4655769"/>
              <a:gd name="connsiteY9" fmla="*/ 706187 h 4279120"/>
              <a:gd name="connsiteX10" fmla="*/ 113695 w 4655769"/>
              <a:gd name="connsiteY10" fmla="*/ 1460930 h 4279120"/>
              <a:gd name="connsiteX11" fmla="*/ 331410 w 4655769"/>
              <a:gd name="connsiteY11" fmla="*/ 2549501 h 4279120"/>
              <a:gd name="connsiteX12" fmla="*/ 128210 w 4655769"/>
              <a:gd name="connsiteY12" fmla="*/ 2839787 h 4279120"/>
              <a:gd name="connsiteX13" fmla="*/ 171752 w 4655769"/>
              <a:gd name="connsiteY13" fmla="*/ 2970416 h 4279120"/>
              <a:gd name="connsiteX14" fmla="*/ 1158724 w 4655769"/>
              <a:gd name="connsiteY14" fmla="*/ 4102530 h 4279120"/>
              <a:gd name="connsiteX15" fmla="*/ 2174724 w 4655769"/>
              <a:gd name="connsiteY15" fmla="*/ 4029959 h 4279120"/>
              <a:gd name="connsiteX16" fmla="*/ 2406952 w 4655769"/>
              <a:gd name="connsiteY16" fmla="*/ 3826759 h 4279120"/>
              <a:gd name="connsiteX17" fmla="*/ 2813352 w 4655769"/>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26670 w 4718930"/>
              <a:gd name="connsiteY5" fmla="*/ 213362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436294 w 4718930"/>
              <a:gd name="connsiteY4" fmla="*/ 2657400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739236 w 4935680"/>
              <a:gd name="connsiteY0" fmla="*/ 3878424 h 4138027"/>
              <a:gd name="connsiteX1" fmla="*/ 4153246 w 4935680"/>
              <a:gd name="connsiteY1" fmla="*/ 3669527 h 4138027"/>
              <a:gd name="connsiteX2" fmla="*/ 4153246 w 4935680"/>
              <a:gd name="connsiteY2" fmla="*/ 3669527 h 4138027"/>
              <a:gd name="connsiteX3" fmla="*/ 4377964 w 4935680"/>
              <a:gd name="connsiteY3" fmla="*/ 3320344 h 4138027"/>
              <a:gd name="connsiteX4" fmla="*/ 4362178 w 4935680"/>
              <a:gd name="connsiteY4" fmla="*/ 2621980 h 4138027"/>
              <a:gd name="connsiteX5" fmla="*/ 4934617 w 4935680"/>
              <a:gd name="connsiteY5" fmla="*/ 2099169 h 4138027"/>
              <a:gd name="connsiteX6" fmla="*/ 4491495 w 4935680"/>
              <a:gd name="connsiteY6" fmla="*/ 876067 h 4138027"/>
              <a:gd name="connsiteX7" fmla="*/ 4055017 w 4935680"/>
              <a:gd name="connsiteY7" fmla="*/ 439588 h 4138027"/>
              <a:gd name="connsiteX8" fmla="*/ 2681179 w 4935680"/>
              <a:gd name="connsiteY8" fmla="*/ 3110 h 4138027"/>
              <a:gd name="connsiteX9" fmla="*/ 707236 w 4935680"/>
              <a:gd name="connsiteY9" fmla="*/ 670767 h 4138027"/>
              <a:gd name="connsiteX10" fmla="*/ 39579 w 4935680"/>
              <a:gd name="connsiteY10" fmla="*/ 1425510 h 4138027"/>
              <a:gd name="connsiteX11" fmla="*/ 257294 w 4935680"/>
              <a:gd name="connsiteY11" fmla="*/ 2514081 h 4138027"/>
              <a:gd name="connsiteX12" fmla="*/ 54094 w 4935680"/>
              <a:gd name="connsiteY12" fmla="*/ 2804367 h 4138027"/>
              <a:gd name="connsiteX13" fmla="*/ 97636 w 4935680"/>
              <a:gd name="connsiteY13" fmla="*/ 2934996 h 4138027"/>
              <a:gd name="connsiteX14" fmla="*/ 1084608 w 4935680"/>
              <a:gd name="connsiteY14" fmla="*/ 4067110 h 4138027"/>
              <a:gd name="connsiteX15" fmla="*/ 2100608 w 4935680"/>
              <a:gd name="connsiteY15" fmla="*/ 3994539 h 4138027"/>
              <a:gd name="connsiteX16" fmla="*/ 2332836 w 4935680"/>
              <a:gd name="connsiteY16" fmla="*/ 3791339 h 4138027"/>
              <a:gd name="connsiteX17" fmla="*/ 2739236 w 4935680"/>
              <a:gd name="connsiteY17" fmla="*/ 3878424 h 4138027"/>
              <a:gd name="connsiteX0" fmla="*/ 2739235 w 5392945"/>
              <a:gd name="connsiteY0" fmla="*/ 3878424 h 4138027"/>
              <a:gd name="connsiteX1" fmla="*/ 4153245 w 5392945"/>
              <a:gd name="connsiteY1" fmla="*/ 3669527 h 4138027"/>
              <a:gd name="connsiteX2" fmla="*/ 4153245 w 5392945"/>
              <a:gd name="connsiteY2" fmla="*/ 3669527 h 4138027"/>
              <a:gd name="connsiteX3" fmla="*/ 4377963 w 5392945"/>
              <a:gd name="connsiteY3" fmla="*/ 3320344 h 4138027"/>
              <a:gd name="connsiteX4" fmla="*/ 5378823 w 5392945"/>
              <a:gd name="connsiteY4" fmla="*/ 2963847 h 4138027"/>
              <a:gd name="connsiteX5" fmla="*/ 4934616 w 5392945"/>
              <a:gd name="connsiteY5" fmla="*/ 2099169 h 4138027"/>
              <a:gd name="connsiteX6" fmla="*/ 4491494 w 5392945"/>
              <a:gd name="connsiteY6" fmla="*/ 876067 h 4138027"/>
              <a:gd name="connsiteX7" fmla="*/ 4055016 w 5392945"/>
              <a:gd name="connsiteY7" fmla="*/ 439588 h 4138027"/>
              <a:gd name="connsiteX8" fmla="*/ 2681178 w 5392945"/>
              <a:gd name="connsiteY8" fmla="*/ 3110 h 4138027"/>
              <a:gd name="connsiteX9" fmla="*/ 707235 w 5392945"/>
              <a:gd name="connsiteY9" fmla="*/ 670767 h 4138027"/>
              <a:gd name="connsiteX10" fmla="*/ 39578 w 5392945"/>
              <a:gd name="connsiteY10" fmla="*/ 1425510 h 4138027"/>
              <a:gd name="connsiteX11" fmla="*/ 257293 w 5392945"/>
              <a:gd name="connsiteY11" fmla="*/ 2514081 h 4138027"/>
              <a:gd name="connsiteX12" fmla="*/ 54093 w 5392945"/>
              <a:gd name="connsiteY12" fmla="*/ 2804367 h 4138027"/>
              <a:gd name="connsiteX13" fmla="*/ 97635 w 5392945"/>
              <a:gd name="connsiteY13" fmla="*/ 2934996 h 4138027"/>
              <a:gd name="connsiteX14" fmla="*/ 1084607 w 5392945"/>
              <a:gd name="connsiteY14" fmla="*/ 4067110 h 4138027"/>
              <a:gd name="connsiteX15" fmla="*/ 2100607 w 5392945"/>
              <a:gd name="connsiteY15" fmla="*/ 3994539 h 4138027"/>
              <a:gd name="connsiteX16" fmla="*/ 2332835 w 5392945"/>
              <a:gd name="connsiteY16" fmla="*/ 3791339 h 4138027"/>
              <a:gd name="connsiteX17" fmla="*/ 2739235 w 5392945"/>
              <a:gd name="connsiteY17" fmla="*/ 3878424 h 4138027"/>
              <a:gd name="connsiteX0" fmla="*/ 2739235 w 5384392"/>
              <a:gd name="connsiteY0" fmla="*/ 3878424 h 4138027"/>
              <a:gd name="connsiteX1" fmla="*/ 4153245 w 5384392"/>
              <a:gd name="connsiteY1" fmla="*/ 3669527 h 4138027"/>
              <a:gd name="connsiteX2" fmla="*/ 4153245 w 5384392"/>
              <a:gd name="connsiteY2" fmla="*/ 3669527 h 4138027"/>
              <a:gd name="connsiteX3" fmla="*/ 4611792 w 5384392"/>
              <a:gd name="connsiteY3" fmla="*/ 3532857 h 4138027"/>
              <a:gd name="connsiteX4" fmla="*/ 5378823 w 5384392"/>
              <a:gd name="connsiteY4" fmla="*/ 2963847 h 4138027"/>
              <a:gd name="connsiteX5" fmla="*/ 4934616 w 5384392"/>
              <a:gd name="connsiteY5" fmla="*/ 2099169 h 4138027"/>
              <a:gd name="connsiteX6" fmla="*/ 4491494 w 5384392"/>
              <a:gd name="connsiteY6" fmla="*/ 876067 h 4138027"/>
              <a:gd name="connsiteX7" fmla="*/ 4055016 w 5384392"/>
              <a:gd name="connsiteY7" fmla="*/ 439588 h 4138027"/>
              <a:gd name="connsiteX8" fmla="*/ 2681178 w 5384392"/>
              <a:gd name="connsiteY8" fmla="*/ 3110 h 4138027"/>
              <a:gd name="connsiteX9" fmla="*/ 707235 w 5384392"/>
              <a:gd name="connsiteY9" fmla="*/ 670767 h 4138027"/>
              <a:gd name="connsiteX10" fmla="*/ 39578 w 5384392"/>
              <a:gd name="connsiteY10" fmla="*/ 1425510 h 4138027"/>
              <a:gd name="connsiteX11" fmla="*/ 257293 w 5384392"/>
              <a:gd name="connsiteY11" fmla="*/ 2514081 h 4138027"/>
              <a:gd name="connsiteX12" fmla="*/ 54093 w 5384392"/>
              <a:gd name="connsiteY12" fmla="*/ 2804367 h 4138027"/>
              <a:gd name="connsiteX13" fmla="*/ 97635 w 5384392"/>
              <a:gd name="connsiteY13" fmla="*/ 2934996 h 4138027"/>
              <a:gd name="connsiteX14" fmla="*/ 1084607 w 5384392"/>
              <a:gd name="connsiteY14" fmla="*/ 4067110 h 4138027"/>
              <a:gd name="connsiteX15" fmla="*/ 2100607 w 5384392"/>
              <a:gd name="connsiteY15" fmla="*/ 3994539 h 4138027"/>
              <a:gd name="connsiteX16" fmla="*/ 2332835 w 5384392"/>
              <a:gd name="connsiteY16" fmla="*/ 3791339 h 4138027"/>
              <a:gd name="connsiteX17" fmla="*/ 2739235 w 5384392"/>
              <a:gd name="connsiteY17" fmla="*/ 3878424 h 4138027"/>
              <a:gd name="connsiteX0" fmla="*/ 2739235 w 5390585"/>
              <a:gd name="connsiteY0" fmla="*/ 3878424 h 4138027"/>
              <a:gd name="connsiteX1" fmla="*/ 4153245 w 5390585"/>
              <a:gd name="connsiteY1" fmla="*/ 3669527 h 4138027"/>
              <a:gd name="connsiteX2" fmla="*/ 4153245 w 5390585"/>
              <a:gd name="connsiteY2" fmla="*/ 3669527 h 4138027"/>
              <a:gd name="connsiteX3" fmla="*/ 4611792 w 5390585"/>
              <a:gd name="connsiteY3" fmla="*/ 3532857 h 4138027"/>
              <a:gd name="connsiteX4" fmla="*/ 5378823 w 5390585"/>
              <a:gd name="connsiteY4" fmla="*/ 2963847 h 4138027"/>
              <a:gd name="connsiteX5" fmla="*/ 5036280 w 5390585"/>
              <a:gd name="connsiteY5" fmla="*/ 2034491 h 4138027"/>
              <a:gd name="connsiteX6" fmla="*/ 4491494 w 5390585"/>
              <a:gd name="connsiteY6" fmla="*/ 876067 h 4138027"/>
              <a:gd name="connsiteX7" fmla="*/ 4055016 w 5390585"/>
              <a:gd name="connsiteY7" fmla="*/ 439588 h 4138027"/>
              <a:gd name="connsiteX8" fmla="*/ 2681178 w 5390585"/>
              <a:gd name="connsiteY8" fmla="*/ 3110 h 4138027"/>
              <a:gd name="connsiteX9" fmla="*/ 707235 w 5390585"/>
              <a:gd name="connsiteY9" fmla="*/ 670767 h 4138027"/>
              <a:gd name="connsiteX10" fmla="*/ 39578 w 5390585"/>
              <a:gd name="connsiteY10" fmla="*/ 1425510 h 4138027"/>
              <a:gd name="connsiteX11" fmla="*/ 257293 w 5390585"/>
              <a:gd name="connsiteY11" fmla="*/ 2514081 h 4138027"/>
              <a:gd name="connsiteX12" fmla="*/ 54093 w 5390585"/>
              <a:gd name="connsiteY12" fmla="*/ 2804367 h 4138027"/>
              <a:gd name="connsiteX13" fmla="*/ 97635 w 5390585"/>
              <a:gd name="connsiteY13" fmla="*/ 2934996 h 4138027"/>
              <a:gd name="connsiteX14" fmla="*/ 1084607 w 5390585"/>
              <a:gd name="connsiteY14" fmla="*/ 4067110 h 4138027"/>
              <a:gd name="connsiteX15" fmla="*/ 2100607 w 5390585"/>
              <a:gd name="connsiteY15" fmla="*/ 3994539 h 4138027"/>
              <a:gd name="connsiteX16" fmla="*/ 2332835 w 5390585"/>
              <a:gd name="connsiteY16" fmla="*/ 3791339 h 4138027"/>
              <a:gd name="connsiteX17" fmla="*/ 2739235 w 5390585"/>
              <a:gd name="connsiteY17" fmla="*/ 3878424 h 4138027"/>
              <a:gd name="connsiteX0" fmla="*/ 2739235 w 5390585"/>
              <a:gd name="connsiteY0" fmla="*/ 3878424 h 4254366"/>
              <a:gd name="connsiteX1" fmla="*/ 4153245 w 5390585"/>
              <a:gd name="connsiteY1" fmla="*/ 3669527 h 4254366"/>
              <a:gd name="connsiteX2" fmla="*/ 4153245 w 5390585"/>
              <a:gd name="connsiteY2" fmla="*/ 3669527 h 4254366"/>
              <a:gd name="connsiteX3" fmla="*/ 4611792 w 5390585"/>
              <a:gd name="connsiteY3" fmla="*/ 3532857 h 4254366"/>
              <a:gd name="connsiteX4" fmla="*/ 5378823 w 5390585"/>
              <a:gd name="connsiteY4" fmla="*/ 2963847 h 4254366"/>
              <a:gd name="connsiteX5" fmla="*/ 5036280 w 5390585"/>
              <a:gd name="connsiteY5" fmla="*/ 2034491 h 4254366"/>
              <a:gd name="connsiteX6" fmla="*/ 4491494 w 5390585"/>
              <a:gd name="connsiteY6" fmla="*/ 876067 h 4254366"/>
              <a:gd name="connsiteX7" fmla="*/ 4055016 w 5390585"/>
              <a:gd name="connsiteY7" fmla="*/ 439588 h 4254366"/>
              <a:gd name="connsiteX8" fmla="*/ 2681178 w 5390585"/>
              <a:gd name="connsiteY8" fmla="*/ 3110 h 4254366"/>
              <a:gd name="connsiteX9" fmla="*/ 707235 w 5390585"/>
              <a:gd name="connsiteY9" fmla="*/ 670767 h 4254366"/>
              <a:gd name="connsiteX10" fmla="*/ 39578 w 5390585"/>
              <a:gd name="connsiteY10" fmla="*/ 1425510 h 4254366"/>
              <a:gd name="connsiteX11" fmla="*/ 257293 w 5390585"/>
              <a:gd name="connsiteY11" fmla="*/ 2514081 h 4254366"/>
              <a:gd name="connsiteX12" fmla="*/ 54093 w 5390585"/>
              <a:gd name="connsiteY12" fmla="*/ 2804367 h 4254366"/>
              <a:gd name="connsiteX13" fmla="*/ 97635 w 5390585"/>
              <a:gd name="connsiteY13" fmla="*/ 2934996 h 4254366"/>
              <a:gd name="connsiteX14" fmla="*/ 1084607 w 5390585"/>
              <a:gd name="connsiteY14" fmla="*/ 4067110 h 4254366"/>
              <a:gd name="connsiteX15" fmla="*/ 2100607 w 5390585"/>
              <a:gd name="connsiteY15" fmla="*/ 3994539 h 4254366"/>
              <a:gd name="connsiteX16" fmla="*/ 3019071 w 5390585"/>
              <a:gd name="connsiteY16" fmla="*/ 4253323 h 4254366"/>
              <a:gd name="connsiteX17" fmla="*/ 2739235 w 5390585"/>
              <a:gd name="connsiteY17" fmla="*/ 3878424 h 4254366"/>
              <a:gd name="connsiteX0" fmla="*/ 3781298 w 5390585"/>
              <a:gd name="connsiteY0" fmla="*/ 4074767 h 4254590"/>
              <a:gd name="connsiteX1" fmla="*/ 4153245 w 5390585"/>
              <a:gd name="connsiteY1" fmla="*/ 3669527 h 4254590"/>
              <a:gd name="connsiteX2" fmla="*/ 4153245 w 5390585"/>
              <a:gd name="connsiteY2" fmla="*/ 3669527 h 4254590"/>
              <a:gd name="connsiteX3" fmla="*/ 4611792 w 5390585"/>
              <a:gd name="connsiteY3" fmla="*/ 3532857 h 4254590"/>
              <a:gd name="connsiteX4" fmla="*/ 5378823 w 5390585"/>
              <a:gd name="connsiteY4" fmla="*/ 2963847 h 4254590"/>
              <a:gd name="connsiteX5" fmla="*/ 5036280 w 5390585"/>
              <a:gd name="connsiteY5" fmla="*/ 2034491 h 4254590"/>
              <a:gd name="connsiteX6" fmla="*/ 4491494 w 5390585"/>
              <a:gd name="connsiteY6" fmla="*/ 876067 h 4254590"/>
              <a:gd name="connsiteX7" fmla="*/ 4055016 w 5390585"/>
              <a:gd name="connsiteY7" fmla="*/ 439588 h 4254590"/>
              <a:gd name="connsiteX8" fmla="*/ 2681178 w 5390585"/>
              <a:gd name="connsiteY8" fmla="*/ 3110 h 4254590"/>
              <a:gd name="connsiteX9" fmla="*/ 707235 w 5390585"/>
              <a:gd name="connsiteY9" fmla="*/ 670767 h 4254590"/>
              <a:gd name="connsiteX10" fmla="*/ 39578 w 5390585"/>
              <a:gd name="connsiteY10" fmla="*/ 1425510 h 4254590"/>
              <a:gd name="connsiteX11" fmla="*/ 257293 w 5390585"/>
              <a:gd name="connsiteY11" fmla="*/ 2514081 h 4254590"/>
              <a:gd name="connsiteX12" fmla="*/ 54093 w 5390585"/>
              <a:gd name="connsiteY12" fmla="*/ 2804367 h 4254590"/>
              <a:gd name="connsiteX13" fmla="*/ 97635 w 5390585"/>
              <a:gd name="connsiteY13" fmla="*/ 2934996 h 4254590"/>
              <a:gd name="connsiteX14" fmla="*/ 1084607 w 5390585"/>
              <a:gd name="connsiteY14" fmla="*/ 4067110 h 4254590"/>
              <a:gd name="connsiteX15" fmla="*/ 2100607 w 5390585"/>
              <a:gd name="connsiteY15" fmla="*/ 3994539 h 4254590"/>
              <a:gd name="connsiteX16" fmla="*/ 3019071 w 5390585"/>
              <a:gd name="connsiteY16" fmla="*/ 4253323 h 4254590"/>
              <a:gd name="connsiteX17" fmla="*/ 3781298 w 5390585"/>
              <a:gd name="connsiteY17" fmla="*/ 4074767 h 4254590"/>
              <a:gd name="connsiteX0" fmla="*/ 3781298 w 5390585"/>
              <a:gd name="connsiteY0" fmla="*/ 4074767 h 4363804"/>
              <a:gd name="connsiteX1" fmla="*/ 4153245 w 5390585"/>
              <a:gd name="connsiteY1" fmla="*/ 3669527 h 4363804"/>
              <a:gd name="connsiteX2" fmla="*/ 4153245 w 5390585"/>
              <a:gd name="connsiteY2" fmla="*/ 3669527 h 4363804"/>
              <a:gd name="connsiteX3" fmla="*/ 4611792 w 5390585"/>
              <a:gd name="connsiteY3" fmla="*/ 3532857 h 4363804"/>
              <a:gd name="connsiteX4" fmla="*/ 5378823 w 5390585"/>
              <a:gd name="connsiteY4" fmla="*/ 2963847 h 4363804"/>
              <a:gd name="connsiteX5" fmla="*/ 5036280 w 5390585"/>
              <a:gd name="connsiteY5" fmla="*/ 2034491 h 4363804"/>
              <a:gd name="connsiteX6" fmla="*/ 4491494 w 5390585"/>
              <a:gd name="connsiteY6" fmla="*/ 876067 h 4363804"/>
              <a:gd name="connsiteX7" fmla="*/ 4055016 w 5390585"/>
              <a:gd name="connsiteY7" fmla="*/ 439588 h 4363804"/>
              <a:gd name="connsiteX8" fmla="*/ 2681178 w 5390585"/>
              <a:gd name="connsiteY8" fmla="*/ 3110 h 4363804"/>
              <a:gd name="connsiteX9" fmla="*/ 707235 w 5390585"/>
              <a:gd name="connsiteY9" fmla="*/ 670767 h 4363804"/>
              <a:gd name="connsiteX10" fmla="*/ 39578 w 5390585"/>
              <a:gd name="connsiteY10" fmla="*/ 1425510 h 4363804"/>
              <a:gd name="connsiteX11" fmla="*/ 257293 w 5390585"/>
              <a:gd name="connsiteY11" fmla="*/ 2514081 h 4363804"/>
              <a:gd name="connsiteX12" fmla="*/ 54093 w 5390585"/>
              <a:gd name="connsiteY12" fmla="*/ 2804367 h 4363804"/>
              <a:gd name="connsiteX13" fmla="*/ 97635 w 5390585"/>
              <a:gd name="connsiteY13" fmla="*/ 2934996 h 4363804"/>
              <a:gd name="connsiteX14" fmla="*/ 1084607 w 5390585"/>
              <a:gd name="connsiteY14" fmla="*/ 4067110 h 4363804"/>
              <a:gd name="connsiteX15" fmla="*/ 2113316 w 5390585"/>
              <a:gd name="connsiteY15" fmla="*/ 4352577 h 4363804"/>
              <a:gd name="connsiteX16" fmla="*/ 3019071 w 5390585"/>
              <a:gd name="connsiteY16" fmla="*/ 4253323 h 4363804"/>
              <a:gd name="connsiteX17" fmla="*/ 3781298 w 5390585"/>
              <a:gd name="connsiteY17" fmla="*/ 4074767 h 4363804"/>
              <a:gd name="connsiteX0" fmla="*/ 3798134 w 5407421"/>
              <a:gd name="connsiteY0" fmla="*/ 4074767 h 4361929"/>
              <a:gd name="connsiteX1" fmla="*/ 4170081 w 5407421"/>
              <a:gd name="connsiteY1" fmla="*/ 3669527 h 4361929"/>
              <a:gd name="connsiteX2" fmla="*/ 4170081 w 5407421"/>
              <a:gd name="connsiteY2" fmla="*/ 3669527 h 4361929"/>
              <a:gd name="connsiteX3" fmla="*/ 4628628 w 5407421"/>
              <a:gd name="connsiteY3" fmla="*/ 3532857 h 4361929"/>
              <a:gd name="connsiteX4" fmla="*/ 5395659 w 5407421"/>
              <a:gd name="connsiteY4" fmla="*/ 2963847 h 4361929"/>
              <a:gd name="connsiteX5" fmla="*/ 5053116 w 5407421"/>
              <a:gd name="connsiteY5" fmla="*/ 2034491 h 4361929"/>
              <a:gd name="connsiteX6" fmla="*/ 4508330 w 5407421"/>
              <a:gd name="connsiteY6" fmla="*/ 876067 h 4361929"/>
              <a:gd name="connsiteX7" fmla="*/ 4071852 w 5407421"/>
              <a:gd name="connsiteY7" fmla="*/ 439588 h 4361929"/>
              <a:gd name="connsiteX8" fmla="*/ 2698014 w 5407421"/>
              <a:gd name="connsiteY8" fmla="*/ 3110 h 4361929"/>
              <a:gd name="connsiteX9" fmla="*/ 724071 w 5407421"/>
              <a:gd name="connsiteY9" fmla="*/ 670767 h 4361929"/>
              <a:gd name="connsiteX10" fmla="*/ 56414 w 5407421"/>
              <a:gd name="connsiteY10" fmla="*/ 1425510 h 4361929"/>
              <a:gd name="connsiteX11" fmla="*/ 274129 w 5407421"/>
              <a:gd name="connsiteY11" fmla="*/ 2514081 h 4361929"/>
              <a:gd name="connsiteX12" fmla="*/ 70929 w 5407421"/>
              <a:gd name="connsiteY12" fmla="*/ 2804367 h 4361929"/>
              <a:gd name="connsiteX13" fmla="*/ 89662 w 5407421"/>
              <a:gd name="connsiteY13" fmla="*/ 3131499 h 4361929"/>
              <a:gd name="connsiteX14" fmla="*/ 1101443 w 5407421"/>
              <a:gd name="connsiteY14" fmla="*/ 4067110 h 4361929"/>
              <a:gd name="connsiteX15" fmla="*/ 2130152 w 5407421"/>
              <a:gd name="connsiteY15" fmla="*/ 4352577 h 4361929"/>
              <a:gd name="connsiteX16" fmla="*/ 3035907 w 5407421"/>
              <a:gd name="connsiteY16" fmla="*/ 4253323 h 4361929"/>
              <a:gd name="connsiteX17" fmla="*/ 3798134 w 5407421"/>
              <a:gd name="connsiteY17" fmla="*/ 4074767 h 4361929"/>
              <a:gd name="connsiteX0" fmla="*/ 3798134 w 5407421"/>
              <a:gd name="connsiteY0" fmla="*/ 4071664 h 4358826"/>
              <a:gd name="connsiteX1" fmla="*/ 4170081 w 5407421"/>
              <a:gd name="connsiteY1" fmla="*/ 3666424 h 4358826"/>
              <a:gd name="connsiteX2" fmla="*/ 4170081 w 5407421"/>
              <a:gd name="connsiteY2" fmla="*/ 3666424 h 4358826"/>
              <a:gd name="connsiteX3" fmla="*/ 4628628 w 5407421"/>
              <a:gd name="connsiteY3" fmla="*/ 3529754 h 4358826"/>
              <a:gd name="connsiteX4" fmla="*/ 5395659 w 5407421"/>
              <a:gd name="connsiteY4" fmla="*/ 2960744 h 4358826"/>
              <a:gd name="connsiteX5" fmla="*/ 5053116 w 5407421"/>
              <a:gd name="connsiteY5" fmla="*/ 2031388 h 4358826"/>
              <a:gd name="connsiteX6" fmla="*/ 4508330 w 5407421"/>
              <a:gd name="connsiteY6" fmla="*/ 872964 h 4358826"/>
              <a:gd name="connsiteX7" fmla="*/ 3749329 w 5407421"/>
              <a:gd name="connsiteY7" fmla="*/ 654821 h 4358826"/>
              <a:gd name="connsiteX8" fmla="*/ 2698014 w 5407421"/>
              <a:gd name="connsiteY8" fmla="*/ 7 h 4358826"/>
              <a:gd name="connsiteX9" fmla="*/ 724071 w 5407421"/>
              <a:gd name="connsiteY9" fmla="*/ 667664 h 4358826"/>
              <a:gd name="connsiteX10" fmla="*/ 56414 w 5407421"/>
              <a:gd name="connsiteY10" fmla="*/ 1422407 h 4358826"/>
              <a:gd name="connsiteX11" fmla="*/ 274129 w 5407421"/>
              <a:gd name="connsiteY11" fmla="*/ 2510978 h 4358826"/>
              <a:gd name="connsiteX12" fmla="*/ 70929 w 5407421"/>
              <a:gd name="connsiteY12" fmla="*/ 2801264 h 4358826"/>
              <a:gd name="connsiteX13" fmla="*/ 89662 w 5407421"/>
              <a:gd name="connsiteY13" fmla="*/ 3128396 h 4358826"/>
              <a:gd name="connsiteX14" fmla="*/ 1101443 w 5407421"/>
              <a:gd name="connsiteY14" fmla="*/ 4064007 h 4358826"/>
              <a:gd name="connsiteX15" fmla="*/ 2130152 w 5407421"/>
              <a:gd name="connsiteY15" fmla="*/ 4349474 h 4358826"/>
              <a:gd name="connsiteX16" fmla="*/ 3035907 w 5407421"/>
              <a:gd name="connsiteY16" fmla="*/ 4250220 h 4358826"/>
              <a:gd name="connsiteX17" fmla="*/ 3798134 w 5407421"/>
              <a:gd name="connsiteY17" fmla="*/ 4071664 h 4358826"/>
              <a:gd name="connsiteX0" fmla="*/ 3798134 w 5409211"/>
              <a:gd name="connsiteY0" fmla="*/ 4071665 h 4358827"/>
              <a:gd name="connsiteX1" fmla="*/ 4170081 w 5409211"/>
              <a:gd name="connsiteY1" fmla="*/ 3666425 h 4358827"/>
              <a:gd name="connsiteX2" fmla="*/ 4170081 w 5409211"/>
              <a:gd name="connsiteY2" fmla="*/ 3666425 h 4358827"/>
              <a:gd name="connsiteX3" fmla="*/ 4628628 w 5409211"/>
              <a:gd name="connsiteY3" fmla="*/ 3529755 h 4358827"/>
              <a:gd name="connsiteX4" fmla="*/ 5395659 w 5409211"/>
              <a:gd name="connsiteY4" fmla="*/ 2960745 h 4358827"/>
              <a:gd name="connsiteX5" fmla="*/ 5053116 w 5409211"/>
              <a:gd name="connsiteY5" fmla="*/ 2031389 h 4358827"/>
              <a:gd name="connsiteX6" fmla="*/ 4235426 w 5409211"/>
              <a:gd name="connsiteY6" fmla="*/ 1582558 h 4358827"/>
              <a:gd name="connsiteX7" fmla="*/ 3749329 w 5409211"/>
              <a:gd name="connsiteY7" fmla="*/ 654822 h 4358827"/>
              <a:gd name="connsiteX8" fmla="*/ 2698014 w 5409211"/>
              <a:gd name="connsiteY8" fmla="*/ 8 h 4358827"/>
              <a:gd name="connsiteX9" fmla="*/ 724071 w 5409211"/>
              <a:gd name="connsiteY9" fmla="*/ 667665 h 4358827"/>
              <a:gd name="connsiteX10" fmla="*/ 56414 w 5409211"/>
              <a:gd name="connsiteY10" fmla="*/ 1422408 h 4358827"/>
              <a:gd name="connsiteX11" fmla="*/ 274129 w 5409211"/>
              <a:gd name="connsiteY11" fmla="*/ 2510979 h 4358827"/>
              <a:gd name="connsiteX12" fmla="*/ 70929 w 5409211"/>
              <a:gd name="connsiteY12" fmla="*/ 2801265 h 4358827"/>
              <a:gd name="connsiteX13" fmla="*/ 89662 w 5409211"/>
              <a:gd name="connsiteY13" fmla="*/ 3128397 h 4358827"/>
              <a:gd name="connsiteX14" fmla="*/ 1101443 w 5409211"/>
              <a:gd name="connsiteY14" fmla="*/ 4064008 h 4358827"/>
              <a:gd name="connsiteX15" fmla="*/ 2130152 w 5409211"/>
              <a:gd name="connsiteY15" fmla="*/ 4349475 h 4358827"/>
              <a:gd name="connsiteX16" fmla="*/ 3035907 w 5409211"/>
              <a:gd name="connsiteY16" fmla="*/ 4250221 h 4358827"/>
              <a:gd name="connsiteX17" fmla="*/ 3798134 w 5409211"/>
              <a:gd name="connsiteY17" fmla="*/ 4071665 h 4358827"/>
              <a:gd name="connsiteX0" fmla="*/ 3798134 w 5410456"/>
              <a:gd name="connsiteY0" fmla="*/ 4071665 h 4358827"/>
              <a:gd name="connsiteX1" fmla="*/ 4170081 w 5410456"/>
              <a:gd name="connsiteY1" fmla="*/ 3666425 h 4358827"/>
              <a:gd name="connsiteX2" fmla="*/ 4170081 w 5410456"/>
              <a:gd name="connsiteY2" fmla="*/ 3666425 h 4358827"/>
              <a:gd name="connsiteX3" fmla="*/ 4628628 w 5410456"/>
              <a:gd name="connsiteY3" fmla="*/ 3529755 h 4358827"/>
              <a:gd name="connsiteX4" fmla="*/ 5395659 w 5410456"/>
              <a:gd name="connsiteY4" fmla="*/ 2960745 h 4358827"/>
              <a:gd name="connsiteX5" fmla="*/ 5065521 w 5410456"/>
              <a:gd name="connsiteY5" fmla="*/ 2391644 h 4358827"/>
              <a:gd name="connsiteX6" fmla="*/ 4235426 w 5410456"/>
              <a:gd name="connsiteY6" fmla="*/ 1582558 h 4358827"/>
              <a:gd name="connsiteX7" fmla="*/ 3749329 w 5410456"/>
              <a:gd name="connsiteY7" fmla="*/ 654822 h 4358827"/>
              <a:gd name="connsiteX8" fmla="*/ 2698014 w 5410456"/>
              <a:gd name="connsiteY8" fmla="*/ 8 h 4358827"/>
              <a:gd name="connsiteX9" fmla="*/ 724071 w 5410456"/>
              <a:gd name="connsiteY9" fmla="*/ 667665 h 4358827"/>
              <a:gd name="connsiteX10" fmla="*/ 56414 w 5410456"/>
              <a:gd name="connsiteY10" fmla="*/ 1422408 h 4358827"/>
              <a:gd name="connsiteX11" fmla="*/ 274129 w 5410456"/>
              <a:gd name="connsiteY11" fmla="*/ 2510979 h 4358827"/>
              <a:gd name="connsiteX12" fmla="*/ 70929 w 5410456"/>
              <a:gd name="connsiteY12" fmla="*/ 2801265 h 4358827"/>
              <a:gd name="connsiteX13" fmla="*/ 89662 w 5410456"/>
              <a:gd name="connsiteY13" fmla="*/ 3128397 h 4358827"/>
              <a:gd name="connsiteX14" fmla="*/ 1101443 w 5410456"/>
              <a:gd name="connsiteY14" fmla="*/ 4064008 h 4358827"/>
              <a:gd name="connsiteX15" fmla="*/ 2130152 w 5410456"/>
              <a:gd name="connsiteY15" fmla="*/ 4349475 h 4358827"/>
              <a:gd name="connsiteX16" fmla="*/ 3035907 w 5410456"/>
              <a:gd name="connsiteY16" fmla="*/ 4250221 h 4358827"/>
              <a:gd name="connsiteX17" fmla="*/ 3798134 w 5410456"/>
              <a:gd name="connsiteY17" fmla="*/ 4071665 h 4358827"/>
              <a:gd name="connsiteX0" fmla="*/ 3798134 w 5400426"/>
              <a:gd name="connsiteY0" fmla="*/ 4071665 h 4358827"/>
              <a:gd name="connsiteX1" fmla="*/ 4170081 w 5400426"/>
              <a:gd name="connsiteY1" fmla="*/ 3666425 h 4358827"/>
              <a:gd name="connsiteX2" fmla="*/ 4170081 w 5400426"/>
              <a:gd name="connsiteY2" fmla="*/ 3666425 h 4358827"/>
              <a:gd name="connsiteX3" fmla="*/ 4628628 w 5400426"/>
              <a:gd name="connsiteY3" fmla="*/ 3529755 h 4358827"/>
              <a:gd name="connsiteX4" fmla="*/ 5395659 w 5400426"/>
              <a:gd name="connsiteY4" fmla="*/ 2960745 h 4358827"/>
              <a:gd name="connsiteX5" fmla="*/ 4235426 w 5400426"/>
              <a:gd name="connsiteY5" fmla="*/ 1582558 h 4358827"/>
              <a:gd name="connsiteX6" fmla="*/ 3749329 w 5400426"/>
              <a:gd name="connsiteY6" fmla="*/ 654822 h 4358827"/>
              <a:gd name="connsiteX7" fmla="*/ 2698014 w 5400426"/>
              <a:gd name="connsiteY7" fmla="*/ 8 h 4358827"/>
              <a:gd name="connsiteX8" fmla="*/ 724071 w 5400426"/>
              <a:gd name="connsiteY8" fmla="*/ 667665 h 4358827"/>
              <a:gd name="connsiteX9" fmla="*/ 56414 w 5400426"/>
              <a:gd name="connsiteY9" fmla="*/ 1422408 h 4358827"/>
              <a:gd name="connsiteX10" fmla="*/ 274129 w 5400426"/>
              <a:gd name="connsiteY10" fmla="*/ 2510979 h 4358827"/>
              <a:gd name="connsiteX11" fmla="*/ 70929 w 5400426"/>
              <a:gd name="connsiteY11" fmla="*/ 2801265 h 4358827"/>
              <a:gd name="connsiteX12" fmla="*/ 89662 w 5400426"/>
              <a:gd name="connsiteY12" fmla="*/ 3128397 h 4358827"/>
              <a:gd name="connsiteX13" fmla="*/ 1101443 w 5400426"/>
              <a:gd name="connsiteY13" fmla="*/ 4064008 h 4358827"/>
              <a:gd name="connsiteX14" fmla="*/ 2130152 w 5400426"/>
              <a:gd name="connsiteY14" fmla="*/ 4349475 h 4358827"/>
              <a:gd name="connsiteX15" fmla="*/ 3035907 w 5400426"/>
              <a:gd name="connsiteY15" fmla="*/ 4250221 h 4358827"/>
              <a:gd name="connsiteX16" fmla="*/ 3798134 w 5400426"/>
              <a:gd name="connsiteY16" fmla="*/ 4071665 h 4358827"/>
              <a:gd name="connsiteX0" fmla="*/ 3798134 w 4630195"/>
              <a:gd name="connsiteY0" fmla="*/ 4071665 h 4358827"/>
              <a:gd name="connsiteX1" fmla="*/ 4170081 w 4630195"/>
              <a:gd name="connsiteY1" fmla="*/ 3666425 h 4358827"/>
              <a:gd name="connsiteX2" fmla="*/ 4170081 w 4630195"/>
              <a:gd name="connsiteY2" fmla="*/ 3666425 h 4358827"/>
              <a:gd name="connsiteX3" fmla="*/ 4628628 w 4630195"/>
              <a:gd name="connsiteY3" fmla="*/ 3529755 h 4358827"/>
              <a:gd name="connsiteX4" fmla="*/ 4317222 w 4630195"/>
              <a:gd name="connsiteY4" fmla="*/ 2837656 h 4358827"/>
              <a:gd name="connsiteX5" fmla="*/ 4235426 w 4630195"/>
              <a:gd name="connsiteY5" fmla="*/ 1582558 h 4358827"/>
              <a:gd name="connsiteX6" fmla="*/ 3749329 w 4630195"/>
              <a:gd name="connsiteY6" fmla="*/ 654822 h 4358827"/>
              <a:gd name="connsiteX7" fmla="*/ 2698014 w 4630195"/>
              <a:gd name="connsiteY7" fmla="*/ 8 h 4358827"/>
              <a:gd name="connsiteX8" fmla="*/ 724071 w 4630195"/>
              <a:gd name="connsiteY8" fmla="*/ 667665 h 4358827"/>
              <a:gd name="connsiteX9" fmla="*/ 56414 w 4630195"/>
              <a:gd name="connsiteY9" fmla="*/ 1422408 h 4358827"/>
              <a:gd name="connsiteX10" fmla="*/ 274129 w 4630195"/>
              <a:gd name="connsiteY10" fmla="*/ 2510979 h 4358827"/>
              <a:gd name="connsiteX11" fmla="*/ 70929 w 4630195"/>
              <a:gd name="connsiteY11" fmla="*/ 2801265 h 4358827"/>
              <a:gd name="connsiteX12" fmla="*/ 89662 w 4630195"/>
              <a:gd name="connsiteY12" fmla="*/ 3128397 h 4358827"/>
              <a:gd name="connsiteX13" fmla="*/ 1101443 w 4630195"/>
              <a:gd name="connsiteY13" fmla="*/ 4064008 h 4358827"/>
              <a:gd name="connsiteX14" fmla="*/ 2130152 w 4630195"/>
              <a:gd name="connsiteY14" fmla="*/ 4349475 h 4358827"/>
              <a:gd name="connsiteX15" fmla="*/ 3035907 w 4630195"/>
              <a:gd name="connsiteY15" fmla="*/ 4250221 h 4358827"/>
              <a:gd name="connsiteX16" fmla="*/ 3798134 w 4630195"/>
              <a:gd name="connsiteY16" fmla="*/ 4071665 h 4358827"/>
              <a:gd name="connsiteX0" fmla="*/ 3798134 w 4386251"/>
              <a:gd name="connsiteY0" fmla="*/ 4071665 h 4358827"/>
              <a:gd name="connsiteX1" fmla="*/ 4170081 w 4386251"/>
              <a:gd name="connsiteY1" fmla="*/ 3666425 h 4358827"/>
              <a:gd name="connsiteX2" fmla="*/ 4170081 w 4386251"/>
              <a:gd name="connsiteY2" fmla="*/ 3666425 h 4358827"/>
              <a:gd name="connsiteX3" fmla="*/ 4317222 w 4386251"/>
              <a:gd name="connsiteY3" fmla="*/ 2837656 h 4358827"/>
              <a:gd name="connsiteX4" fmla="*/ 4235426 w 4386251"/>
              <a:gd name="connsiteY4" fmla="*/ 1582558 h 4358827"/>
              <a:gd name="connsiteX5" fmla="*/ 3749329 w 4386251"/>
              <a:gd name="connsiteY5" fmla="*/ 654822 h 4358827"/>
              <a:gd name="connsiteX6" fmla="*/ 2698014 w 4386251"/>
              <a:gd name="connsiteY6" fmla="*/ 8 h 4358827"/>
              <a:gd name="connsiteX7" fmla="*/ 724071 w 4386251"/>
              <a:gd name="connsiteY7" fmla="*/ 667665 h 4358827"/>
              <a:gd name="connsiteX8" fmla="*/ 56414 w 4386251"/>
              <a:gd name="connsiteY8" fmla="*/ 1422408 h 4358827"/>
              <a:gd name="connsiteX9" fmla="*/ 274129 w 4386251"/>
              <a:gd name="connsiteY9" fmla="*/ 2510979 h 4358827"/>
              <a:gd name="connsiteX10" fmla="*/ 70929 w 4386251"/>
              <a:gd name="connsiteY10" fmla="*/ 2801265 h 4358827"/>
              <a:gd name="connsiteX11" fmla="*/ 89662 w 4386251"/>
              <a:gd name="connsiteY11" fmla="*/ 3128397 h 4358827"/>
              <a:gd name="connsiteX12" fmla="*/ 1101443 w 4386251"/>
              <a:gd name="connsiteY12" fmla="*/ 4064008 h 4358827"/>
              <a:gd name="connsiteX13" fmla="*/ 2130152 w 4386251"/>
              <a:gd name="connsiteY13" fmla="*/ 4349475 h 4358827"/>
              <a:gd name="connsiteX14" fmla="*/ 3035907 w 4386251"/>
              <a:gd name="connsiteY14" fmla="*/ 4250221 h 4358827"/>
              <a:gd name="connsiteX15" fmla="*/ 3798134 w 4386251"/>
              <a:gd name="connsiteY15" fmla="*/ 4071665 h 4358827"/>
              <a:gd name="connsiteX0" fmla="*/ 3798134 w 4541117"/>
              <a:gd name="connsiteY0" fmla="*/ 4071666 h 4358828"/>
              <a:gd name="connsiteX1" fmla="*/ 4170081 w 4541117"/>
              <a:gd name="connsiteY1" fmla="*/ 3666426 h 4358828"/>
              <a:gd name="connsiteX2" fmla="*/ 4170081 w 4541117"/>
              <a:gd name="connsiteY2" fmla="*/ 3666426 h 4358828"/>
              <a:gd name="connsiteX3" fmla="*/ 4317222 w 4541117"/>
              <a:gd name="connsiteY3" fmla="*/ 2837657 h 4358828"/>
              <a:gd name="connsiteX4" fmla="*/ 4437003 w 4541117"/>
              <a:gd name="connsiteY4" fmla="*/ 1857142 h 4358828"/>
              <a:gd name="connsiteX5" fmla="*/ 3749329 w 4541117"/>
              <a:gd name="connsiteY5" fmla="*/ 654823 h 4358828"/>
              <a:gd name="connsiteX6" fmla="*/ 2698014 w 4541117"/>
              <a:gd name="connsiteY6" fmla="*/ 9 h 4358828"/>
              <a:gd name="connsiteX7" fmla="*/ 724071 w 4541117"/>
              <a:gd name="connsiteY7" fmla="*/ 667666 h 4358828"/>
              <a:gd name="connsiteX8" fmla="*/ 56414 w 4541117"/>
              <a:gd name="connsiteY8" fmla="*/ 1422409 h 4358828"/>
              <a:gd name="connsiteX9" fmla="*/ 274129 w 4541117"/>
              <a:gd name="connsiteY9" fmla="*/ 2510980 h 4358828"/>
              <a:gd name="connsiteX10" fmla="*/ 70929 w 4541117"/>
              <a:gd name="connsiteY10" fmla="*/ 2801266 h 4358828"/>
              <a:gd name="connsiteX11" fmla="*/ 89662 w 4541117"/>
              <a:gd name="connsiteY11" fmla="*/ 3128398 h 4358828"/>
              <a:gd name="connsiteX12" fmla="*/ 1101443 w 4541117"/>
              <a:gd name="connsiteY12" fmla="*/ 4064009 h 4358828"/>
              <a:gd name="connsiteX13" fmla="*/ 2130152 w 4541117"/>
              <a:gd name="connsiteY13" fmla="*/ 4349476 h 4358828"/>
              <a:gd name="connsiteX14" fmla="*/ 3035907 w 4541117"/>
              <a:gd name="connsiteY14" fmla="*/ 4250222 h 4358828"/>
              <a:gd name="connsiteX15" fmla="*/ 3798134 w 4541117"/>
              <a:gd name="connsiteY15" fmla="*/ 4071666 h 4358828"/>
              <a:gd name="connsiteX0" fmla="*/ 3798134 w 4586627"/>
              <a:gd name="connsiteY0" fmla="*/ 4071666 h 4358828"/>
              <a:gd name="connsiteX1" fmla="*/ 4170081 w 4586627"/>
              <a:gd name="connsiteY1" fmla="*/ 3666426 h 4358828"/>
              <a:gd name="connsiteX2" fmla="*/ 4170081 w 4586627"/>
              <a:gd name="connsiteY2" fmla="*/ 3666426 h 4358828"/>
              <a:gd name="connsiteX3" fmla="*/ 4488563 w 4586627"/>
              <a:gd name="connsiteY3" fmla="*/ 3320546 h 4358828"/>
              <a:gd name="connsiteX4" fmla="*/ 4437003 w 4586627"/>
              <a:gd name="connsiteY4" fmla="*/ 1857142 h 4358828"/>
              <a:gd name="connsiteX5" fmla="*/ 3749329 w 4586627"/>
              <a:gd name="connsiteY5" fmla="*/ 654823 h 4358828"/>
              <a:gd name="connsiteX6" fmla="*/ 2698014 w 4586627"/>
              <a:gd name="connsiteY6" fmla="*/ 9 h 4358828"/>
              <a:gd name="connsiteX7" fmla="*/ 724071 w 4586627"/>
              <a:gd name="connsiteY7" fmla="*/ 667666 h 4358828"/>
              <a:gd name="connsiteX8" fmla="*/ 56414 w 4586627"/>
              <a:gd name="connsiteY8" fmla="*/ 1422409 h 4358828"/>
              <a:gd name="connsiteX9" fmla="*/ 274129 w 4586627"/>
              <a:gd name="connsiteY9" fmla="*/ 2510980 h 4358828"/>
              <a:gd name="connsiteX10" fmla="*/ 70929 w 4586627"/>
              <a:gd name="connsiteY10" fmla="*/ 2801266 h 4358828"/>
              <a:gd name="connsiteX11" fmla="*/ 89662 w 4586627"/>
              <a:gd name="connsiteY11" fmla="*/ 3128398 h 4358828"/>
              <a:gd name="connsiteX12" fmla="*/ 1101443 w 4586627"/>
              <a:gd name="connsiteY12" fmla="*/ 4064009 h 4358828"/>
              <a:gd name="connsiteX13" fmla="*/ 2130152 w 4586627"/>
              <a:gd name="connsiteY13" fmla="*/ 4349476 h 4358828"/>
              <a:gd name="connsiteX14" fmla="*/ 3035907 w 4586627"/>
              <a:gd name="connsiteY14" fmla="*/ 4250222 h 4358828"/>
              <a:gd name="connsiteX15" fmla="*/ 3798134 w 4586627"/>
              <a:gd name="connsiteY15" fmla="*/ 4071666 h 4358828"/>
              <a:gd name="connsiteX0" fmla="*/ 3798134 w 4579734"/>
              <a:gd name="connsiteY0" fmla="*/ 4071666 h 4358828"/>
              <a:gd name="connsiteX1" fmla="*/ 4170081 w 4579734"/>
              <a:gd name="connsiteY1" fmla="*/ 3666426 h 4358828"/>
              <a:gd name="connsiteX2" fmla="*/ 4311185 w 4579734"/>
              <a:gd name="connsiteY2" fmla="*/ 3770578 h 4358828"/>
              <a:gd name="connsiteX3" fmla="*/ 4488563 w 4579734"/>
              <a:gd name="connsiteY3" fmla="*/ 3320546 h 4358828"/>
              <a:gd name="connsiteX4" fmla="*/ 4437003 w 4579734"/>
              <a:gd name="connsiteY4" fmla="*/ 1857142 h 4358828"/>
              <a:gd name="connsiteX5" fmla="*/ 3749329 w 4579734"/>
              <a:gd name="connsiteY5" fmla="*/ 654823 h 4358828"/>
              <a:gd name="connsiteX6" fmla="*/ 2698014 w 4579734"/>
              <a:gd name="connsiteY6" fmla="*/ 9 h 4358828"/>
              <a:gd name="connsiteX7" fmla="*/ 724071 w 4579734"/>
              <a:gd name="connsiteY7" fmla="*/ 667666 h 4358828"/>
              <a:gd name="connsiteX8" fmla="*/ 56414 w 4579734"/>
              <a:gd name="connsiteY8" fmla="*/ 1422409 h 4358828"/>
              <a:gd name="connsiteX9" fmla="*/ 274129 w 4579734"/>
              <a:gd name="connsiteY9" fmla="*/ 2510980 h 4358828"/>
              <a:gd name="connsiteX10" fmla="*/ 70929 w 4579734"/>
              <a:gd name="connsiteY10" fmla="*/ 2801266 h 4358828"/>
              <a:gd name="connsiteX11" fmla="*/ 89662 w 4579734"/>
              <a:gd name="connsiteY11" fmla="*/ 3128398 h 4358828"/>
              <a:gd name="connsiteX12" fmla="*/ 1101443 w 4579734"/>
              <a:gd name="connsiteY12" fmla="*/ 4064009 h 4358828"/>
              <a:gd name="connsiteX13" fmla="*/ 2130152 w 4579734"/>
              <a:gd name="connsiteY13" fmla="*/ 4349476 h 4358828"/>
              <a:gd name="connsiteX14" fmla="*/ 3035907 w 4579734"/>
              <a:gd name="connsiteY14" fmla="*/ 4250222 h 4358828"/>
              <a:gd name="connsiteX15" fmla="*/ 3798134 w 4579734"/>
              <a:gd name="connsiteY15" fmla="*/ 4071666 h 4358828"/>
              <a:gd name="connsiteX0" fmla="*/ 3798134 w 4579734"/>
              <a:gd name="connsiteY0" fmla="*/ 4071666 h 4358828"/>
              <a:gd name="connsiteX1" fmla="*/ 4149923 w 4579734"/>
              <a:gd name="connsiteY1" fmla="*/ 3950478 h 4358828"/>
              <a:gd name="connsiteX2" fmla="*/ 4311185 w 4579734"/>
              <a:gd name="connsiteY2" fmla="*/ 3770578 h 4358828"/>
              <a:gd name="connsiteX3" fmla="*/ 4488563 w 4579734"/>
              <a:gd name="connsiteY3" fmla="*/ 3320546 h 4358828"/>
              <a:gd name="connsiteX4" fmla="*/ 4437003 w 4579734"/>
              <a:gd name="connsiteY4" fmla="*/ 1857142 h 4358828"/>
              <a:gd name="connsiteX5" fmla="*/ 3749329 w 4579734"/>
              <a:gd name="connsiteY5" fmla="*/ 654823 h 4358828"/>
              <a:gd name="connsiteX6" fmla="*/ 2698014 w 4579734"/>
              <a:gd name="connsiteY6" fmla="*/ 9 h 4358828"/>
              <a:gd name="connsiteX7" fmla="*/ 724071 w 4579734"/>
              <a:gd name="connsiteY7" fmla="*/ 667666 h 4358828"/>
              <a:gd name="connsiteX8" fmla="*/ 56414 w 4579734"/>
              <a:gd name="connsiteY8" fmla="*/ 1422409 h 4358828"/>
              <a:gd name="connsiteX9" fmla="*/ 274129 w 4579734"/>
              <a:gd name="connsiteY9" fmla="*/ 2510980 h 4358828"/>
              <a:gd name="connsiteX10" fmla="*/ 70929 w 4579734"/>
              <a:gd name="connsiteY10" fmla="*/ 2801266 h 4358828"/>
              <a:gd name="connsiteX11" fmla="*/ 89662 w 4579734"/>
              <a:gd name="connsiteY11" fmla="*/ 3128398 h 4358828"/>
              <a:gd name="connsiteX12" fmla="*/ 1101443 w 4579734"/>
              <a:gd name="connsiteY12" fmla="*/ 4064009 h 4358828"/>
              <a:gd name="connsiteX13" fmla="*/ 2130152 w 4579734"/>
              <a:gd name="connsiteY13" fmla="*/ 4349476 h 4358828"/>
              <a:gd name="connsiteX14" fmla="*/ 3035907 w 4579734"/>
              <a:gd name="connsiteY14" fmla="*/ 4250222 h 4358828"/>
              <a:gd name="connsiteX15" fmla="*/ 3798134 w 4579734"/>
              <a:gd name="connsiteY15" fmla="*/ 4071666 h 435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9734" h="4358828">
                <a:moveTo>
                  <a:pt x="3798134" y="4071666"/>
                </a:moveTo>
                <a:cubicBezTo>
                  <a:pt x="3983803" y="4021709"/>
                  <a:pt x="3914255" y="3985294"/>
                  <a:pt x="4149923" y="3950478"/>
                </a:cubicBezTo>
                <a:lnTo>
                  <a:pt x="4311185" y="3770578"/>
                </a:lnTo>
                <a:cubicBezTo>
                  <a:pt x="4335709" y="3632450"/>
                  <a:pt x="4467593" y="3639452"/>
                  <a:pt x="4488563" y="3320546"/>
                </a:cubicBezTo>
                <a:cubicBezTo>
                  <a:pt x="4509533" y="3001640"/>
                  <a:pt x="4711391" y="2241463"/>
                  <a:pt x="4437003" y="1857142"/>
                </a:cubicBezTo>
                <a:cubicBezTo>
                  <a:pt x="4162615" y="1472822"/>
                  <a:pt x="4039160" y="964345"/>
                  <a:pt x="3749329" y="654823"/>
                </a:cubicBezTo>
                <a:cubicBezTo>
                  <a:pt x="3459498" y="345301"/>
                  <a:pt x="3202224" y="-2131"/>
                  <a:pt x="2698014" y="9"/>
                </a:cubicBezTo>
                <a:cubicBezTo>
                  <a:pt x="2193804" y="2149"/>
                  <a:pt x="1164338" y="430599"/>
                  <a:pt x="724071" y="667666"/>
                </a:cubicBezTo>
                <a:cubicBezTo>
                  <a:pt x="283804" y="904733"/>
                  <a:pt x="131404" y="1115190"/>
                  <a:pt x="56414" y="1422409"/>
                </a:cubicBezTo>
                <a:cubicBezTo>
                  <a:pt x="-18576" y="1729628"/>
                  <a:pt x="271710" y="2281171"/>
                  <a:pt x="274129" y="2510980"/>
                </a:cubicBezTo>
                <a:cubicBezTo>
                  <a:pt x="276548" y="2740789"/>
                  <a:pt x="101673" y="2698363"/>
                  <a:pt x="70929" y="2801266"/>
                </a:cubicBezTo>
                <a:cubicBezTo>
                  <a:pt x="40185" y="2904169"/>
                  <a:pt x="-82090" y="2917941"/>
                  <a:pt x="89662" y="3128398"/>
                </a:cubicBezTo>
                <a:cubicBezTo>
                  <a:pt x="261414" y="3338855"/>
                  <a:pt x="761361" y="3860496"/>
                  <a:pt x="1101443" y="4064009"/>
                </a:cubicBezTo>
                <a:cubicBezTo>
                  <a:pt x="1441525" y="4267522"/>
                  <a:pt x="1922114" y="4395438"/>
                  <a:pt x="2130152" y="4349476"/>
                </a:cubicBezTo>
                <a:cubicBezTo>
                  <a:pt x="2338190" y="4303514"/>
                  <a:pt x="2757910" y="4296524"/>
                  <a:pt x="3035907" y="4250222"/>
                </a:cubicBezTo>
                <a:cubicBezTo>
                  <a:pt x="3313904" y="4203920"/>
                  <a:pt x="3612465" y="4121623"/>
                  <a:pt x="3798134" y="4071666"/>
                </a:cubicBezTo>
                <a:close/>
              </a:path>
            </a:pathLst>
          </a:custGeom>
          <a:solidFill>
            <a:srgbClr val="FFFFFF"/>
          </a:solidFill>
          <a:ln w="15875" cap="flat" cmpd="sng" algn="ctr">
            <a:solidFill>
              <a:srgbClr val="000000"/>
            </a:solidFill>
            <a:prstDash val="dash"/>
          </a:ln>
          <a:effectLst/>
        </p:spPr>
        <p:txBody>
          <a:bodyPr rtlCol="0"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75" name="フリーフォーム 412"/>
          <p:cNvSpPr/>
          <p:nvPr/>
        </p:nvSpPr>
        <p:spPr>
          <a:xfrm>
            <a:off x="508757" y="1416796"/>
            <a:ext cx="1383824" cy="766710"/>
          </a:xfrm>
          <a:custGeom>
            <a:avLst/>
            <a:gdLst>
              <a:gd name="connsiteX0" fmla="*/ 590550 w 1765300"/>
              <a:gd name="connsiteY0" fmla="*/ 0 h 1530350"/>
              <a:gd name="connsiteX1" fmla="*/ 530225 w 1765300"/>
              <a:gd name="connsiteY1" fmla="*/ 12700 h 1530350"/>
              <a:gd name="connsiteX2" fmla="*/ 501650 w 1765300"/>
              <a:gd name="connsiteY2" fmla="*/ 50800 h 1530350"/>
              <a:gd name="connsiteX3" fmla="*/ 492125 w 1765300"/>
              <a:gd name="connsiteY3" fmla="*/ 120650 h 1530350"/>
              <a:gd name="connsiteX4" fmla="*/ 546100 w 1765300"/>
              <a:gd name="connsiteY4" fmla="*/ 187325 h 1530350"/>
              <a:gd name="connsiteX5" fmla="*/ 603250 w 1765300"/>
              <a:gd name="connsiteY5" fmla="*/ 244475 h 1530350"/>
              <a:gd name="connsiteX6" fmla="*/ 663575 w 1765300"/>
              <a:gd name="connsiteY6" fmla="*/ 292100 h 1530350"/>
              <a:gd name="connsiteX7" fmla="*/ 752475 w 1765300"/>
              <a:gd name="connsiteY7" fmla="*/ 352425 h 1530350"/>
              <a:gd name="connsiteX8" fmla="*/ 812800 w 1765300"/>
              <a:gd name="connsiteY8" fmla="*/ 419100 h 1530350"/>
              <a:gd name="connsiteX9" fmla="*/ 815975 w 1765300"/>
              <a:gd name="connsiteY9" fmla="*/ 587375 h 1530350"/>
              <a:gd name="connsiteX10" fmla="*/ 720725 w 1765300"/>
              <a:gd name="connsiteY10" fmla="*/ 777875 h 1530350"/>
              <a:gd name="connsiteX11" fmla="*/ 593725 w 1765300"/>
              <a:gd name="connsiteY11" fmla="*/ 952500 h 1530350"/>
              <a:gd name="connsiteX12" fmla="*/ 444500 w 1765300"/>
              <a:gd name="connsiteY12" fmla="*/ 965200 h 1530350"/>
              <a:gd name="connsiteX13" fmla="*/ 244475 w 1765300"/>
              <a:gd name="connsiteY13" fmla="*/ 984250 h 1530350"/>
              <a:gd name="connsiteX14" fmla="*/ 180975 w 1765300"/>
              <a:gd name="connsiteY14" fmla="*/ 990600 h 1530350"/>
              <a:gd name="connsiteX15" fmla="*/ 111125 w 1765300"/>
              <a:gd name="connsiteY15" fmla="*/ 1035050 h 1530350"/>
              <a:gd name="connsiteX16" fmla="*/ 44450 w 1765300"/>
              <a:gd name="connsiteY16" fmla="*/ 1127125 h 1530350"/>
              <a:gd name="connsiteX17" fmla="*/ 12700 w 1765300"/>
              <a:gd name="connsiteY17" fmla="*/ 1222375 h 1530350"/>
              <a:gd name="connsiteX18" fmla="*/ 0 w 1765300"/>
              <a:gd name="connsiteY18" fmla="*/ 1308100 h 1530350"/>
              <a:gd name="connsiteX19" fmla="*/ 34925 w 1765300"/>
              <a:gd name="connsiteY19" fmla="*/ 1323975 h 1530350"/>
              <a:gd name="connsiteX20" fmla="*/ 123825 w 1765300"/>
              <a:gd name="connsiteY20" fmla="*/ 1387475 h 1530350"/>
              <a:gd name="connsiteX21" fmla="*/ 288925 w 1765300"/>
              <a:gd name="connsiteY21" fmla="*/ 1428750 h 1530350"/>
              <a:gd name="connsiteX22" fmla="*/ 762000 w 1765300"/>
              <a:gd name="connsiteY22" fmla="*/ 1209675 h 1530350"/>
              <a:gd name="connsiteX23" fmla="*/ 1009650 w 1765300"/>
              <a:gd name="connsiteY23" fmla="*/ 1136650 h 1530350"/>
              <a:gd name="connsiteX24" fmla="*/ 1143000 w 1765300"/>
              <a:gd name="connsiteY24" fmla="*/ 1250950 h 1530350"/>
              <a:gd name="connsiteX25" fmla="*/ 1212850 w 1765300"/>
              <a:gd name="connsiteY25" fmla="*/ 1438275 h 1530350"/>
              <a:gd name="connsiteX26" fmla="*/ 1323975 w 1765300"/>
              <a:gd name="connsiteY26" fmla="*/ 1530350 h 1530350"/>
              <a:gd name="connsiteX27" fmla="*/ 1441450 w 1765300"/>
              <a:gd name="connsiteY27" fmla="*/ 1511300 h 1530350"/>
              <a:gd name="connsiteX28" fmla="*/ 1533525 w 1765300"/>
              <a:gd name="connsiteY28" fmla="*/ 1438275 h 1530350"/>
              <a:gd name="connsiteX29" fmla="*/ 1568450 w 1765300"/>
              <a:gd name="connsiteY29" fmla="*/ 1327150 h 1530350"/>
              <a:gd name="connsiteX30" fmla="*/ 1695450 w 1765300"/>
              <a:gd name="connsiteY30" fmla="*/ 1270000 h 1530350"/>
              <a:gd name="connsiteX31" fmla="*/ 1765300 w 1765300"/>
              <a:gd name="connsiteY31" fmla="*/ 1260475 h 1530350"/>
              <a:gd name="connsiteX32" fmla="*/ 1755775 w 1765300"/>
              <a:gd name="connsiteY32" fmla="*/ 1123950 h 1530350"/>
              <a:gd name="connsiteX33" fmla="*/ 1733550 w 1765300"/>
              <a:gd name="connsiteY33" fmla="*/ 996950 h 1530350"/>
              <a:gd name="connsiteX34" fmla="*/ 1682750 w 1765300"/>
              <a:gd name="connsiteY34" fmla="*/ 873125 h 1530350"/>
              <a:gd name="connsiteX35" fmla="*/ 1603375 w 1765300"/>
              <a:gd name="connsiteY35" fmla="*/ 739775 h 1530350"/>
              <a:gd name="connsiteX36" fmla="*/ 1539875 w 1765300"/>
              <a:gd name="connsiteY36" fmla="*/ 654050 h 1530350"/>
              <a:gd name="connsiteX37" fmla="*/ 1482725 w 1765300"/>
              <a:gd name="connsiteY37" fmla="*/ 568325 h 1530350"/>
              <a:gd name="connsiteX38" fmla="*/ 1406525 w 1765300"/>
              <a:gd name="connsiteY38" fmla="*/ 536575 h 1530350"/>
              <a:gd name="connsiteX39" fmla="*/ 1320800 w 1765300"/>
              <a:gd name="connsiteY39" fmla="*/ 501650 h 1530350"/>
              <a:gd name="connsiteX40" fmla="*/ 1235075 w 1765300"/>
              <a:gd name="connsiteY40" fmla="*/ 438150 h 1530350"/>
              <a:gd name="connsiteX41" fmla="*/ 1196975 w 1765300"/>
              <a:gd name="connsiteY41" fmla="*/ 396875 h 1530350"/>
              <a:gd name="connsiteX42" fmla="*/ 1143000 w 1765300"/>
              <a:gd name="connsiteY42" fmla="*/ 273050 h 1530350"/>
              <a:gd name="connsiteX43" fmla="*/ 1082675 w 1765300"/>
              <a:gd name="connsiteY43" fmla="*/ 298450 h 1530350"/>
              <a:gd name="connsiteX44" fmla="*/ 1012825 w 1765300"/>
              <a:gd name="connsiteY44" fmla="*/ 333375 h 1530350"/>
              <a:gd name="connsiteX45" fmla="*/ 942975 w 1765300"/>
              <a:gd name="connsiteY45" fmla="*/ 342900 h 1530350"/>
              <a:gd name="connsiteX46" fmla="*/ 898525 w 1765300"/>
              <a:gd name="connsiteY46" fmla="*/ 285750 h 1530350"/>
              <a:gd name="connsiteX47" fmla="*/ 863600 w 1765300"/>
              <a:gd name="connsiteY47" fmla="*/ 203200 h 1530350"/>
              <a:gd name="connsiteX48" fmla="*/ 749300 w 1765300"/>
              <a:gd name="connsiteY48" fmla="*/ 168275 h 1530350"/>
              <a:gd name="connsiteX49" fmla="*/ 682625 w 1765300"/>
              <a:gd name="connsiteY49" fmla="*/ 133350 h 1530350"/>
              <a:gd name="connsiteX50" fmla="*/ 619125 w 1765300"/>
              <a:gd name="connsiteY50" fmla="*/ 66675 h 1530350"/>
              <a:gd name="connsiteX51" fmla="*/ 590550 w 1765300"/>
              <a:gd name="connsiteY51" fmla="*/ 0 h 1530350"/>
              <a:gd name="connsiteX0" fmla="*/ 808888 w 1983638"/>
              <a:gd name="connsiteY0" fmla="*/ 0 h 1530350"/>
              <a:gd name="connsiteX1" fmla="*/ 748563 w 1983638"/>
              <a:gd name="connsiteY1" fmla="*/ 12700 h 1530350"/>
              <a:gd name="connsiteX2" fmla="*/ 719988 w 1983638"/>
              <a:gd name="connsiteY2" fmla="*/ 50800 h 1530350"/>
              <a:gd name="connsiteX3" fmla="*/ 710463 w 1983638"/>
              <a:gd name="connsiteY3" fmla="*/ 120650 h 1530350"/>
              <a:gd name="connsiteX4" fmla="*/ 764438 w 1983638"/>
              <a:gd name="connsiteY4" fmla="*/ 187325 h 1530350"/>
              <a:gd name="connsiteX5" fmla="*/ 821588 w 1983638"/>
              <a:gd name="connsiteY5" fmla="*/ 244475 h 1530350"/>
              <a:gd name="connsiteX6" fmla="*/ 881913 w 1983638"/>
              <a:gd name="connsiteY6" fmla="*/ 292100 h 1530350"/>
              <a:gd name="connsiteX7" fmla="*/ 970813 w 1983638"/>
              <a:gd name="connsiteY7" fmla="*/ 352425 h 1530350"/>
              <a:gd name="connsiteX8" fmla="*/ 1031138 w 1983638"/>
              <a:gd name="connsiteY8" fmla="*/ 419100 h 1530350"/>
              <a:gd name="connsiteX9" fmla="*/ 1034313 w 1983638"/>
              <a:gd name="connsiteY9" fmla="*/ 587375 h 1530350"/>
              <a:gd name="connsiteX10" fmla="*/ 939063 w 1983638"/>
              <a:gd name="connsiteY10" fmla="*/ 777875 h 1530350"/>
              <a:gd name="connsiteX11" fmla="*/ 812063 w 1983638"/>
              <a:gd name="connsiteY11" fmla="*/ 952500 h 1530350"/>
              <a:gd name="connsiteX12" fmla="*/ 662838 w 1983638"/>
              <a:gd name="connsiteY12" fmla="*/ 965200 h 1530350"/>
              <a:gd name="connsiteX13" fmla="*/ 462813 w 1983638"/>
              <a:gd name="connsiteY13" fmla="*/ 984250 h 1530350"/>
              <a:gd name="connsiteX14" fmla="*/ 399313 w 1983638"/>
              <a:gd name="connsiteY14" fmla="*/ 990600 h 1530350"/>
              <a:gd name="connsiteX15" fmla="*/ 329463 w 1983638"/>
              <a:gd name="connsiteY15" fmla="*/ 1035050 h 1530350"/>
              <a:gd name="connsiteX16" fmla="*/ 262788 w 1983638"/>
              <a:gd name="connsiteY16" fmla="*/ 1127125 h 1530350"/>
              <a:gd name="connsiteX17" fmla="*/ 231038 w 1983638"/>
              <a:gd name="connsiteY17" fmla="*/ 1222375 h 1530350"/>
              <a:gd name="connsiteX18" fmla="*/ 0 w 1983638"/>
              <a:gd name="connsiteY18" fmla="*/ 1296166 h 1530350"/>
              <a:gd name="connsiteX19" fmla="*/ 253263 w 1983638"/>
              <a:gd name="connsiteY19" fmla="*/ 1323975 h 1530350"/>
              <a:gd name="connsiteX20" fmla="*/ 342163 w 1983638"/>
              <a:gd name="connsiteY20" fmla="*/ 1387475 h 1530350"/>
              <a:gd name="connsiteX21" fmla="*/ 507263 w 1983638"/>
              <a:gd name="connsiteY21" fmla="*/ 1428750 h 1530350"/>
              <a:gd name="connsiteX22" fmla="*/ 980338 w 1983638"/>
              <a:gd name="connsiteY22" fmla="*/ 1209675 h 1530350"/>
              <a:gd name="connsiteX23" fmla="*/ 1227988 w 1983638"/>
              <a:gd name="connsiteY23" fmla="*/ 1136650 h 1530350"/>
              <a:gd name="connsiteX24" fmla="*/ 1361338 w 1983638"/>
              <a:gd name="connsiteY24" fmla="*/ 1250950 h 1530350"/>
              <a:gd name="connsiteX25" fmla="*/ 1431188 w 1983638"/>
              <a:gd name="connsiteY25" fmla="*/ 1438275 h 1530350"/>
              <a:gd name="connsiteX26" fmla="*/ 1542313 w 1983638"/>
              <a:gd name="connsiteY26" fmla="*/ 1530350 h 1530350"/>
              <a:gd name="connsiteX27" fmla="*/ 1659788 w 1983638"/>
              <a:gd name="connsiteY27" fmla="*/ 1511300 h 1530350"/>
              <a:gd name="connsiteX28" fmla="*/ 1751863 w 1983638"/>
              <a:gd name="connsiteY28" fmla="*/ 1438275 h 1530350"/>
              <a:gd name="connsiteX29" fmla="*/ 1786788 w 1983638"/>
              <a:gd name="connsiteY29" fmla="*/ 1327150 h 1530350"/>
              <a:gd name="connsiteX30" fmla="*/ 1913788 w 1983638"/>
              <a:gd name="connsiteY30" fmla="*/ 1270000 h 1530350"/>
              <a:gd name="connsiteX31" fmla="*/ 1983638 w 1983638"/>
              <a:gd name="connsiteY31" fmla="*/ 1260475 h 1530350"/>
              <a:gd name="connsiteX32" fmla="*/ 1974113 w 1983638"/>
              <a:gd name="connsiteY32" fmla="*/ 1123950 h 1530350"/>
              <a:gd name="connsiteX33" fmla="*/ 1951888 w 1983638"/>
              <a:gd name="connsiteY33" fmla="*/ 996950 h 1530350"/>
              <a:gd name="connsiteX34" fmla="*/ 1901088 w 1983638"/>
              <a:gd name="connsiteY34" fmla="*/ 873125 h 1530350"/>
              <a:gd name="connsiteX35" fmla="*/ 1821713 w 1983638"/>
              <a:gd name="connsiteY35" fmla="*/ 739775 h 1530350"/>
              <a:gd name="connsiteX36" fmla="*/ 1758213 w 1983638"/>
              <a:gd name="connsiteY36" fmla="*/ 654050 h 1530350"/>
              <a:gd name="connsiteX37" fmla="*/ 1701063 w 1983638"/>
              <a:gd name="connsiteY37" fmla="*/ 568325 h 1530350"/>
              <a:gd name="connsiteX38" fmla="*/ 1624863 w 1983638"/>
              <a:gd name="connsiteY38" fmla="*/ 536575 h 1530350"/>
              <a:gd name="connsiteX39" fmla="*/ 1539138 w 1983638"/>
              <a:gd name="connsiteY39" fmla="*/ 501650 h 1530350"/>
              <a:gd name="connsiteX40" fmla="*/ 1453413 w 1983638"/>
              <a:gd name="connsiteY40" fmla="*/ 438150 h 1530350"/>
              <a:gd name="connsiteX41" fmla="*/ 1415313 w 1983638"/>
              <a:gd name="connsiteY41" fmla="*/ 396875 h 1530350"/>
              <a:gd name="connsiteX42" fmla="*/ 1361338 w 1983638"/>
              <a:gd name="connsiteY42" fmla="*/ 273050 h 1530350"/>
              <a:gd name="connsiteX43" fmla="*/ 1301013 w 1983638"/>
              <a:gd name="connsiteY43" fmla="*/ 298450 h 1530350"/>
              <a:gd name="connsiteX44" fmla="*/ 1231163 w 1983638"/>
              <a:gd name="connsiteY44" fmla="*/ 333375 h 1530350"/>
              <a:gd name="connsiteX45" fmla="*/ 1161313 w 1983638"/>
              <a:gd name="connsiteY45" fmla="*/ 342900 h 1530350"/>
              <a:gd name="connsiteX46" fmla="*/ 1116863 w 1983638"/>
              <a:gd name="connsiteY46" fmla="*/ 285750 h 1530350"/>
              <a:gd name="connsiteX47" fmla="*/ 1081938 w 1983638"/>
              <a:gd name="connsiteY47" fmla="*/ 203200 h 1530350"/>
              <a:gd name="connsiteX48" fmla="*/ 967638 w 1983638"/>
              <a:gd name="connsiteY48" fmla="*/ 168275 h 1530350"/>
              <a:gd name="connsiteX49" fmla="*/ 900963 w 1983638"/>
              <a:gd name="connsiteY49" fmla="*/ 133350 h 1530350"/>
              <a:gd name="connsiteX50" fmla="*/ 837463 w 1983638"/>
              <a:gd name="connsiteY50" fmla="*/ 66675 h 1530350"/>
              <a:gd name="connsiteX51" fmla="*/ 808888 w 1983638"/>
              <a:gd name="connsiteY51" fmla="*/ 0 h 1530350"/>
              <a:gd name="connsiteX0" fmla="*/ 883131 w 2057881"/>
              <a:gd name="connsiteY0" fmla="*/ 0 h 1530350"/>
              <a:gd name="connsiteX1" fmla="*/ 822806 w 2057881"/>
              <a:gd name="connsiteY1" fmla="*/ 12700 h 1530350"/>
              <a:gd name="connsiteX2" fmla="*/ 794231 w 2057881"/>
              <a:gd name="connsiteY2" fmla="*/ 50800 h 1530350"/>
              <a:gd name="connsiteX3" fmla="*/ 784706 w 2057881"/>
              <a:gd name="connsiteY3" fmla="*/ 120650 h 1530350"/>
              <a:gd name="connsiteX4" fmla="*/ 838681 w 2057881"/>
              <a:gd name="connsiteY4" fmla="*/ 187325 h 1530350"/>
              <a:gd name="connsiteX5" fmla="*/ 895831 w 2057881"/>
              <a:gd name="connsiteY5" fmla="*/ 244475 h 1530350"/>
              <a:gd name="connsiteX6" fmla="*/ 956156 w 2057881"/>
              <a:gd name="connsiteY6" fmla="*/ 292100 h 1530350"/>
              <a:gd name="connsiteX7" fmla="*/ 1045056 w 2057881"/>
              <a:gd name="connsiteY7" fmla="*/ 352425 h 1530350"/>
              <a:gd name="connsiteX8" fmla="*/ 1105381 w 2057881"/>
              <a:gd name="connsiteY8" fmla="*/ 419100 h 1530350"/>
              <a:gd name="connsiteX9" fmla="*/ 1108556 w 2057881"/>
              <a:gd name="connsiteY9" fmla="*/ 587375 h 1530350"/>
              <a:gd name="connsiteX10" fmla="*/ 1013306 w 2057881"/>
              <a:gd name="connsiteY10" fmla="*/ 777875 h 1530350"/>
              <a:gd name="connsiteX11" fmla="*/ 886306 w 2057881"/>
              <a:gd name="connsiteY11" fmla="*/ 952500 h 1530350"/>
              <a:gd name="connsiteX12" fmla="*/ 737081 w 2057881"/>
              <a:gd name="connsiteY12" fmla="*/ 965200 h 1530350"/>
              <a:gd name="connsiteX13" fmla="*/ 537056 w 2057881"/>
              <a:gd name="connsiteY13" fmla="*/ 984250 h 1530350"/>
              <a:gd name="connsiteX14" fmla="*/ 473556 w 2057881"/>
              <a:gd name="connsiteY14" fmla="*/ 990600 h 1530350"/>
              <a:gd name="connsiteX15" fmla="*/ 403706 w 2057881"/>
              <a:gd name="connsiteY15" fmla="*/ 1035050 h 1530350"/>
              <a:gd name="connsiteX16" fmla="*/ 337031 w 2057881"/>
              <a:gd name="connsiteY16" fmla="*/ 1127125 h 1530350"/>
              <a:gd name="connsiteX17" fmla="*/ 305281 w 2057881"/>
              <a:gd name="connsiteY17" fmla="*/ 1222375 h 1530350"/>
              <a:gd name="connsiteX18" fmla="*/ 74243 w 2057881"/>
              <a:gd name="connsiteY18" fmla="*/ 1296166 h 1530350"/>
              <a:gd name="connsiteX19" fmla="*/ 0 w 2057881"/>
              <a:gd name="connsiteY19" fmla="*/ 1365745 h 1530350"/>
              <a:gd name="connsiteX20" fmla="*/ 416406 w 2057881"/>
              <a:gd name="connsiteY20" fmla="*/ 1387475 h 1530350"/>
              <a:gd name="connsiteX21" fmla="*/ 581506 w 2057881"/>
              <a:gd name="connsiteY21" fmla="*/ 1428750 h 1530350"/>
              <a:gd name="connsiteX22" fmla="*/ 1054581 w 2057881"/>
              <a:gd name="connsiteY22" fmla="*/ 1209675 h 1530350"/>
              <a:gd name="connsiteX23" fmla="*/ 1302231 w 2057881"/>
              <a:gd name="connsiteY23" fmla="*/ 1136650 h 1530350"/>
              <a:gd name="connsiteX24" fmla="*/ 1435581 w 2057881"/>
              <a:gd name="connsiteY24" fmla="*/ 1250950 h 1530350"/>
              <a:gd name="connsiteX25" fmla="*/ 1505431 w 2057881"/>
              <a:gd name="connsiteY25" fmla="*/ 1438275 h 1530350"/>
              <a:gd name="connsiteX26" fmla="*/ 1616556 w 2057881"/>
              <a:gd name="connsiteY26" fmla="*/ 1530350 h 1530350"/>
              <a:gd name="connsiteX27" fmla="*/ 1734031 w 2057881"/>
              <a:gd name="connsiteY27" fmla="*/ 1511300 h 1530350"/>
              <a:gd name="connsiteX28" fmla="*/ 1826106 w 2057881"/>
              <a:gd name="connsiteY28" fmla="*/ 1438275 h 1530350"/>
              <a:gd name="connsiteX29" fmla="*/ 1861031 w 2057881"/>
              <a:gd name="connsiteY29" fmla="*/ 1327150 h 1530350"/>
              <a:gd name="connsiteX30" fmla="*/ 1988031 w 2057881"/>
              <a:gd name="connsiteY30" fmla="*/ 1270000 h 1530350"/>
              <a:gd name="connsiteX31" fmla="*/ 2057881 w 2057881"/>
              <a:gd name="connsiteY31" fmla="*/ 1260475 h 1530350"/>
              <a:gd name="connsiteX32" fmla="*/ 2048356 w 2057881"/>
              <a:gd name="connsiteY32" fmla="*/ 1123950 h 1530350"/>
              <a:gd name="connsiteX33" fmla="*/ 2026131 w 2057881"/>
              <a:gd name="connsiteY33" fmla="*/ 996950 h 1530350"/>
              <a:gd name="connsiteX34" fmla="*/ 1975331 w 2057881"/>
              <a:gd name="connsiteY34" fmla="*/ 873125 h 1530350"/>
              <a:gd name="connsiteX35" fmla="*/ 1895956 w 2057881"/>
              <a:gd name="connsiteY35" fmla="*/ 739775 h 1530350"/>
              <a:gd name="connsiteX36" fmla="*/ 1832456 w 2057881"/>
              <a:gd name="connsiteY36" fmla="*/ 654050 h 1530350"/>
              <a:gd name="connsiteX37" fmla="*/ 1775306 w 2057881"/>
              <a:gd name="connsiteY37" fmla="*/ 568325 h 1530350"/>
              <a:gd name="connsiteX38" fmla="*/ 1699106 w 2057881"/>
              <a:gd name="connsiteY38" fmla="*/ 536575 h 1530350"/>
              <a:gd name="connsiteX39" fmla="*/ 1613381 w 2057881"/>
              <a:gd name="connsiteY39" fmla="*/ 501650 h 1530350"/>
              <a:gd name="connsiteX40" fmla="*/ 1527656 w 2057881"/>
              <a:gd name="connsiteY40" fmla="*/ 438150 h 1530350"/>
              <a:gd name="connsiteX41" fmla="*/ 1489556 w 2057881"/>
              <a:gd name="connsiteY41" fmla="*/ 396875 h 1530350"/>
              <a:gd name="connsiteX42" fmla="*/ 1435581 w 2057881"/>
              <a:gd name="connsiteY42" fmla="*/ 273050 h 1530350"/>
              <a:gd name="connsiteX43" fmla="*/ 1375256 w 2057881"/>
              <a:gd name="connsiteY43" fmla="*/ 298450 h 1530350"/>
              <a:gd name="connsiteX44" fmla="*/ 1305406 w 2057881"/>
              <a:gd name="connsiteY44" fmla="*/ 333375 h 1530350"/>
              <a:gd name="connsiteX45" fmla="*/ 1235556 w 2057881"/>
              <a:gd name="connsiteY45" fmla="*/ 342900 h 1530350"/>
              <a:gd name="connsiteX46" fmla="*/ 1191106 w 2057881"/>
              <a:gd name="connsiteY46" fmla="*/ 285750 h 1530350"/>
              <a:gd name="connsiteX47" fmla="*/ 1156181 w 2057881"/>
              <a:gd name="connsiteY47" fmla="*/ 203200 h 1530350"/>
              <a:gd name="connsiteX48" fmla="*/ 1041881 w 2057881"/>
              <a:gd name="connsiteY48" fmla="*/ 168275 h 1530350"/>
              <a:gd name="connsiteX49" fmla="*/ 975206 w 2057881"/>
              <a:gd name="connsiteY49" fmla="*/ 133350 h 1530350"/>
              <a:gd name="connsiteX50" fmla="*/ 911706 w 2057881"/>
              <a:gd name="connsiteY50" fmla="*/ 66675 h 1530350"/>
              <a:gd name="connsiteX51" fmla="*/ 883131 w 2057881"/>
              <a:gd name="connsiteY51" fmla="*/ 0 h 1530350"/>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108556 w 2057881"/>
              <a:gd name="connsiteY9" fmla="*/ 587375 h 1879755"/>
              <a:gd name="connsiteX10" fmla="*/ 1013306 w 2057881"/>
              <a:gd name="connsiteY10" fmla="*/ 777875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680709 w 2057881"/>
              <a:gd name="connsiteY20" fmla="*/ 1879755 h 1879755"/>
              <a:gd name="connsiteX21" fmla="*/ 581506 w 2057881"/>
              <a:gd name="connsiteY21" fmla="*/ 1428750 h 1879755"/>
              <a:gd name="connsiteX22" fmla="*/ 1054581 w 2057881"/>
              <a:gd name="connsiteY22" fmla="*/ 1209675 h 1879755"/>
              <a:gd name="connsiteX23" fmla="*/ 1302231 w 2057881"/>
              <a:gd name="connsiteY23" fmla="*/ 1136650 h 1879755"/>
              <a:gd name="connsiteX24" fmla="*/ 1435581 w 2057881"/>
              <a:gd name="connsiteY24" fmla="*/ 1250950 h 1879755"/>
              <a:gd name="connsiteX25" fmla="*/ 1505431 w 2057881"/>
              <a:gd name="connsiteY25" fmla="*/ 1438275 h 1879755"/>
              <a:gd name="connsiteX26" fmla="*/ 1616556 w 2057881"/>
              <a:gd name="connsiteY26" fmla="*/ 1530350 h 1879755"/>
              <a:gd name="connsiteX27" fmla="*/ 1734031 w 2057881"/>
              <a:gd name="connsiteY27" fmla="*/ 1511300 h 1879755"/>
              <a:gd name="connsiteX28" fmla="*/ 1826106 w 2057881"/>
              <a:gd name="connsiteY28" fmla="*/ 1438275 h 1879755"/>
              <a:gd name="connsiteX29" fmla="*/ 1861031 w 2057881"/>
              <a:gd name="connsiteY29" fmla="*/ 1327150 h 1879755"/>
              <a:gd name="connsiteX30" fmla="*/ 1988031 w 2057881"/>
              <a:gd name="connsiteY30" fmla="*/ 1270000 h 1879755"/>
              <a:gd name="connsiteX31" fmla="*/ 2057881 w 2057881"/>
              <a:gd name="connsiteY31" fmla="*/ 1260475 h 1879755"/>
              <a:gd name="connsiteX32" fmla="*/ 2048356 w 2057881"/>
              <a:gd name="connsiteY32" fmla="*/ 1123950 h 1879755"/>
              <a:gd name="connsiteX33" fmla="*/ 2026131 w 2057881"/>
              <a:gd name="connsiteY33" fmla="*/ 996950 h 1879755"/>
              <a:gd name="connsiteX34" fmla="*/ 1975331 w 2057881"/>
              <a:gd name="connsiteY34" fmla="*/ 873125 h 1879755"/>
              <a:gd name="connsiteX35" fmla="*/ 1895956 w 2057881"/>
              <a:gd name="connsiteY35" fmla="*/ 739775 h 1879755"/>
              <a:gd name="connsiteX36" fmla="*/ 1832456 w 2057881"/>
              <a:gd name="connsiteY36" fmla="*/ 654050 h 1879755"/>
              <a:gd name="connsiteX37" fmla="*/ 1775306 w 2057881"/>
              <a:gd name="connsiteY37" fmla="*/ 568325 h 1879755"/>
              <a:gd name="connsiteX38" fmla="*/ 1699106 w 2057881"/>
              <a:gd name="connsiteY38" fmla="*/ 536575 h 1879755"/>
              <a:gd name="connsiteX39" fmla="*/ 1613381 w 2057881"/>
              <a:gd name="connsiteY39" fmla="*/ 501650 h 1879755"/>
              <a:gd name="connsiteX40" fmla="*/ 1527656 w 2057881"/>
              <a:gd name="connsiteY40" fmla="*/ 438150 h 1879755"/>
              <a:gd name="connsiteX41" fmla="*/ 1489556 w 2057881"/>
              <a:gd name="connsiteY41" fmla="*/ 396875 h 1879755"/>
              <a:gd name="connsiteX42" fmla="*/ 1435581 w 2057881"/>
              <a:gd name="connsiteY42" fmla="*/ 273050 h 1879755"/>
              <a:gd name="connsiteX43" fmla="*/ 1375256 w 2057881"/>
              <a:gd name="connsiteY43" fmla="*/ 298450 h 1879755"/>
              <a:gd name="connsiteX44" fmla="*/ 1305406 w 2057881"/>
              <a:gd name="connsiteY44" fmla="*/ 333375 h 1879755"/>
              <a:gd name="connsiteX45" fmla="*/ 1235556 w 2057881"/>
              <a:gd name="connsiteY45" fmla="*/ 342900 h 1879755"/>
              <a:gd name="connsiteX46" fmla="*/ 1191106 w 2057881"/>
              <a:gd name="connsiteY46" fmla="*/ 285750 h 1879755"/>
              <a:gd name="connsiteX47" fmla="*/ 1156181 w 2057881"/>
              <a:gd name="connsiteY47" fmla="*/ 203200 h 1879755"/>
              <a:gd name="connsiteX48" fmla="*/ 1041881 w 2057881"/>
              <a:gd name="connsiteY48" fmla="*/ 168275 h 1879755"/>
              <a:gd name="connsiteX49" fmla="*/ 975206 w 2057881"/>
              <a:gd name="connsiteY49" fmla="*/ 133350 h 1879755"/>
              <a:gd name="connsiteX50" fmla="*/ 911706 w 2057881"/>
              <a:gd name="connsiteY50" fmla="*/ 66675 h 1879755"/>
              <a:gd name="connsiteX51" fmla="*/ 883131 w 2057881"/>
              <a:gd name="connsiteY51"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108556 w 2057881"/>
              <a:gd name="connsiteY9" fmla="*/ 587375 h 1879755"/>
              <a:gd name="connsiteX10" fmla="*/ 1013306 w 2057881"/>
              <a:gd name="connsiteY10" fmla="*/ 777875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680709 w 2057881"/>
              <a:gd name="connsiteY20" fmla="*/ 1879755 h 1879755"/>
              <a:gd name="connsiteX21" fmla="*/ 578632 w 2057881"/>
              <a:gd name="connsiteY21" fmla="*/ 1431733 h 1879755"/>
              <a:gd name="connsiteX22" fmla="*/ 1054581 w 2057881"/>
              <a:gd name="connsiteY22" fmla="*/ 1209675 h 1879755"/>
              <a:gd name="connsiteX23" fmla="*/ 1302231 w 2057881"/>
              <a:gd name="connsiteY23" fmla="*/ 1136650 h 1879755"/>
              <a:gd name="connsiteX24" fmla="*/ 1435581 w 2057881"/>
              <a:gd name="connsiteY24" fmla="*/ 1250950 h 1879755"/>
              <a:gd name="connsiteX25" fmla="*/ 1505431 w 2057881"/>
              <a:gd name="connsiteY25" fmla="*/ 1438275 h 1879755"/>
              <a:gd name="connsiteX26" fmla="*/ 1616556 w 2057881"/>
              <a:gd name="connsiteY26" fmla="*/ 1530350 h 1879755"/>
              <a:gd name="connsiteX27" fmla="*/ 1734031 w 2057881"/>
              <a:gd name="connsiteY27" fmla="*/ 1511300 h 1879755"/>
              <a:gd name="connsiteX28" fmla="*/ 1826106 w 2057881"/>
              <a:gd name="connsiteY28" fmla="*/ 1438275 h 1879755"/>
              <a:gd name="connsiteX29" fmla="*/ 1861031 w 2057881"/>
              <a:gd name="connsiteY29" fmla="*/ 1327150 h 1879755"/>
              <a:gd name="connsiteX30" fmla="*/ 1988031 w 2057881"/>
              <a:gd name="connsiteY30" fmla="*/ 1270000 h 1879755"/>
              <a:gd name="connsiteX31" fmla="*/ 2057881 w 2057881"/>
              <a:gd name="connsiteY31" fmla="*/ 1260475 h 1879755"/>
              <a:gd name="connsiteX32" fmla="*/ 2048356 w 2057881"/>
              <a:gd name="connsiteY32" fmla="*/ 1123950 h 1879755"/>
              <a:gd name="connsiteX33" fmla="*/ 2026131 w 2057881"/>
              <a:gd name="connsiteY33" fmla="*/ 996950 h 1879755"/>
              <a:gd name="connsiteX34" fmla="*/ 1975331 w 2057881"/>
              <a:gd name="connsiteY34" fmla="*/ 873125 h 1879755"/>
              <a:gd name="connsiteX35" fmla="*/ 1895956 w 2057881"/>
              <a:gd name="connsiteY35" fmla="*/ 739775 h 1879755"/>
              <a:gd name="connsiteX36" fmla="*/ 1832456 w 2057881"/>
              <a:gd name="connsiteY36" fmla="*/ 654050 h 1879755"/>
              <a:gd name="connsiteX37" fmla="*/ 1775306 w 2057881"/>
              <a:gd name="connsiteY37" fmla="*/ 568325 h 1879755"/>
              <a:gd name="connsiteX38" fmla="*/ 1699106 w 2057881"/>
              <a:gd name="connsiteY38" fmla="*/ 536575 h 1879755"/>
              <a:gd name="connsiteX39" fmla="*/ 1613381 w 2057881"/>
              <a:gd name="connsiteY39" fmla="*/ 501650 h 1879755"/>
              <a:gd name="connsiteX40" fmla="*/ 1527656 w 2057881"/>
              <a:gd name="connsiteY40" fmla="*/ 438150 h 1879755"/>
              <a:gd name="connsiteX41" fmla="*/ 1489556 w 2057881"/>
              <a:gd name="connsiteY41" fmla="*/ 396875 h 1879755"/>
              <a:gd name="connsiteX42" fmla="*/ 1435581 w 2057881"/>
              <a:gd name="connsiteY42" fmla="*/ 273050 h 1879755"/>
              <a:gd name="connsiteX43" fmla="*/ 1375256 w 2057881"/>
              <a:gd name="connsiteY43" fmla="*/ 298450 h 1879755"/>
              <a:gd name="connsiteX44" fmla="*/ 1305406 w 2057881"/>
              <a:gd name="connsiteY44" fmla="*/ 333375 h 1879755"/>
              <a:gd name="connsiteX45" fmla="*/ 1235556 w 2057881"/>
              <a:gd name="connsiteY45" fmla="*/ 342900 h 1879755"/>
              <a:gd name="connsiteX46" fmla="*/ 1191106 w 2057881"/>
              <a:gd name="connsiteY46" fmla="*/ 285750 h 1879755"/>
              <a:gd name="connsiteX47" fmla="*/ 1156181 w 2057881"/>
              <a:gd name="connsiteY47" fmla="*/ 203200 h 1879755"/>
              <a:gd name="connsiteX48" fmla="*/ 1041881 w 2057881"/>
              <a:gd name="connsiteY48" fmla="*/ 168275 h 1879755"/>
              <a:gd name="connsiteX49" fmla="*/ 975206 w 2057881"/>
              <a:gd name="connsiteY49" fmla="*/ 133350 h 1879755"/>
              <a:gd name="connsiteX50" fmla="*/ 911706 w 2057881"/>
              <a:gd name="connsiteY50" fmla="*/ 66675 h 1879755"/>
              <a:gd name="connsiteX51" fmla="*/ 883131 w 2057881"/>
              <a:gd name="connsiteY51"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108556 w 2057881"/>
              <a:gd name="connsiteY9" fmla="*/ 587375 h 1879755"/>
              <a:gd name="connsiteX10" fmla="*/ 1013306 w 2057881"/>
              <a:gd name="connsiteY10" fmla="*/ 777875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680709 w 2057881"/>
              <a:gd name="connsiteY20" fmla="*/ 1879755 h 1879755"/>
              <a:gd name="connsiteX21" fmla="*/ 716724 w 2057881"/>
              <a:gd name="connsiteY21" fmla="*/ 1793414 h 1879755"/>
              <a:gd name="connsiteX22" fmla="*/ 578632 w 2057881"/>
              <a:gd name="connsiteY22" fmla="*/ 1431733 h 1879755"/>
              <a:gd name="connsiteX23" fmla="*/ 1054581 w 2057881"/>
              <a:gd name="connsiteY23" fmla="*/ 1209675 h 1879755"/>
              <a:gd name="connsiteX24" fmla="*/ 1302231 w 2057881"/>
              <a:gd name="connsiteY24" fmla="*/ 1136650 h 1879755"/>
              <a:gd name="connsiteX25" fmla="*/ 1435581 w 2057881"/>
              <a:gd name="connsiteY25" fmla="*/ 1250950 h 1879755"/>
              <a:gd name="connsiteX26" fmla="*/ 1505431 w 2057881"/>
              <a:gd name="connsiteY26" fmla="*/ 1438275 h 1879755"/>
              <a:gd name="connsiteX27" fmla="*/ 1616556 w 2057881"/>
              <a:gd name="connsiteY27" fmla="*/ 1530350 h 1879755"/>
              <a:gd name="connsiteX28" fmla="*/ 1734031 w 2057881"/>
              <a:gd name="connsiteY28" fmla="*/ 1511300 h 1879755"/>
              <a:gd name="connsiteX29" fmla="*/ 1826106 w 2057881"/>
              <a:gd name="connsiteY29" fmla="*/ 1438275 h 1879755"/>
              <a:gd name="connsiteX30" fmla="*/ 1861031 w 2057881"/>
              <a:gd name="connsiteY30" fmla="*/ 1327150 h 1879755"/>
              <a:gd name="connsiteX31" fmla="*/ 1988031 w 2057881"/>
              <a:gd name="connsiteY31" fmla="*/ 1270000 h 1879755"/>
              <a:gd name="connsiteX32" fmla="*/ 2057881 w 2057881"/>
              <a:gd name="connsiteY32" fmla="*/ 1260475 h 1879755"/>
              <a:gd name="connsiteX33" fmla="*/ 2048356 w 2057881"/>
              <a:gd name="connsiteY33" fmla="*/ 1123950 h 1879755"/>
              <a:gd name="connsiteX34" fmla="*/ 2026131 w 2057881"/>
              <a:gd name="connsiteY34" fmla="*/ 996950 h 1879755"/>
              <a:gd name="connsiteX35" fmla="*/ 1975331 w 2057881"/>
              <a:gd name="connsiteY35" fmla="*/ 873125 h 1879755"/>
              <a:gd name="connsiteX36" fmla="*/ 1895956 w 2057881"/>
              <a:gd name="connsiteY36" fmla="*/ 739775 h 1879755"/>
              <a:gd name="connsiteX37" fmla="*/ 1832456 w 2057881"/>
              <a:gd name="connsiteY37" fmla="*/ 654050 h 1879755"/>
              <a:gd name="connsiteX38" fmla="*/ 1775306 w 2057881"/>
              <a:gd name="connsiteY38" fmla="*/ 568325 h 1879755"/>
              <a:gd name="connsiteX39" fmla="*/ 1699106 w 2057881"/>
              <a:gd name="connsiteY39" fmla="*/ 536575 h 1879755"/>
              <a:gd name="connsiteX40" fmla="*/ 1613381 w 2057881"/>
              <a:gd name="connsiteY40" fmla="*/ 501650 h 1879755"/>
              <a:gd name="connsiteX41" fmla="*/ 1527656 w 2057881"/>
              <a:gd name="connsiteY41" fmla="*/ 438150 h 1879755"/>
              <a:gd name="connsiteX42" fmla="*/ 1489556 w 2057881"/>
              <a:gd name="connsiteY42" fmla="*/ 396875 h 1879755"/>
              <a:gd name="connsiteX43" fmla="*/ 1435581 w 2057881"/>
              <a:gd name="connsiteY43" fmla="*/ 273050 h 1879755"/>
              <a:gd name="connsiteX44" fmla="*/ 1375256 w 2057881"/>
              <a:gd name="connsiteY44" fmla="*/ 298450 h 1879755"/>
              <a:gd name="connsiteX45" fmla="*/ 1305406 w 2057881"/>
              <a:gd name="connsiteY45" fmla="*/ 333375 h 1879755"/>
              <a:gd name="connsiteX46" fmla="*/ 1235556 w 2057881"/>
              <a:gd name="connsiteY46" fmla="*/ 342900 h 1879755"/>
              <a:gd name="connsiteX47" fmla="*/ 1191106 w 2057881"/>
              <a:gd name="connsiteY47" fmla="*/ 285750 h 1879755"/>
              <a:gd name="connsiteX48" fmla="*/ 1156181 w 2057881"/>
              <a:gd name="connsiteY48" fmla="*/ 203200 h 1879755"/>
              <a:gd name="connsiteX49" fmla="*/ 1041881 w 2057881"/>
              <a:gd name="connsiteY49" fmla="*/ 168275 h 1879755"/>
              <a:gd name="connsiteX50" fmla="*/ 975206 w 2057881"/>
              <a:gd name="connsiteY50" fmla="*/ 133350 h 1879755"/>
              <a:gd name="connsiteX51" fmla="*/ 911706 w 2057881"/>
              <a:gd name="connsiteY51" fmla="*/ 66675 h 1879755"/>
              <a:gd name="connsiteX52" fmla="*/ 883131 w 2057881"/>
              <a:gd name="connsiteY52"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108556 w 2057881"/>
              <a:gd name="connsiteY9" fmla="*/ 587375 h 1879755"/>
              <a:gd name="connsiteX10" fmla="*/ 1013306 w 2057881"/>
              <a:gd name="connsiteY10" fmla="*/ 777875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680709 w 2057881"/>
              <a:gd name="connsiteY20" fmla="*/ 1879755 h 1879755"/>
              <a:gd name="connsiteX21" fmla="*/ 716724 w 2057881"/>
              <a:gd name="connsiteY21" fmla="*/ 1793414 h 1879755"/>
              <a:gd name="connsiteX22" fmla="*/ 670758 w 2057881"/>
              <a:gd name="connsiteY22" fmla="*/ 1492080 h 1879755"/>
              <a:gd name="connsiteX23" fmla="*/ 578632 w 2057881"/>
              <a:gd name="connsiteY23" fmla="*/ 1431733 h 1879755"/>
              <a:gd name="connsiteX24" fmla="*/ 1054581 w 2057881"/>
              <a:gd name="connsiteY24" fmla="*/ 1209675 h 1879755"/>
              <a:gd name="connsiteX25" fmla="*/ 1302231 w 2057881"/>
              <a:gd name="connsiteY25" fmla="*/ 1136650 h 1879755"/>
              <a:gd name="connsiteX26" fmla="*/ 1435581 w 2057881"/>
              <a:gd name="connsiteY26" fmla="*/ 1250950 h 1879755"/>
              <a:gd name="connsiteX27" fmla="*/ 1505431 w 2057881"/>
              <a:gd name="connsiteY27" fmla="*/ 1438275 h 1879755"/>
              <a:gd name="connsiteX28" fmla="*/ 1616556 w 2057881"/>
              <a:gd name="connsiteY28" fmla="*/ 1530350 h 1879755"/>
              <a:gd name="connsiteX29" fmla="*/ 1734031 w 2057881"/>
              <a:gd name="connsiteY29" fmla="*/ 1511300 h 1879755"/>
              <a:gd name="connsiteX30" fmla="*/ 1826106 w 2057881"/>
              <a:gd name="connsiteY30" fmla="*/ 1438275 h 1879755"/>
              <a:gd name="connsiteX31" fmla="*/ 1861031 w 2057881"/>
              <a:gd name="connsiteY31" fmla="*/ 1327150 h 1879755"/>
              <a:gd name="connsiteX32" fmla="*/ 1988031 w 2057881"/>
              <a:gd name="connsiteY32" fmla="*/ 1270000 h 1879755"/>
              <a:gd name="connsiteX33" fmla="*/ 2057881 w 2057881"/>
              <a:gd name="connsiteY33" fmla="*/ 1260475 h 1879755"/>
              <a:gd name="connsiteX34" fmla="*/ 2048356 w 2057881"/>
              <a:gd name="connsiteY34" fmla="*/ 1123950 h 1879755"/>
              <a:gd name="connsiteX35" fmla="*/ 2026131 w 2057881"/>
              <a:gd name="connsiteY35" fmla="*/ 996950 h 1879755"/>
              <a:gd name="connsiteX36" fmla="*/ 1975331 w 2057881"/>
              <a:gd name="connsiteY36" fmla="*/ 873125 h 1879755"/>
              <a:gd name="connsiteX37" fmla="*/ 1895956 w 2057881"/>
              <a:gd name="connsiteY37" fmla="*/ 739775 h 1879755"/>
              <a:gd name="connsiteX38" fmla="*/ 1832456 w 2057881"/>
              <a:gd name="connsiteY38" fmla="*/ 654050 h 1879755"/>
              <a:gd name="connsiteX39" fmla="*/ 1775306 w 2057881"/>
              <a:gd name="connsiteY39" fmla="*/ 568325 h 1879755"/>
              <a:gd name="connsiteX40" fmla="*/ 1699106 w 2057881"/>
              <a:gd name="connsiteY40" fmla="*/ 536575 h 1879755"/>
              <a:gd name="connsiteX41" fmla="*/ 1613381 w 2057881"/>
              <a:gd name="connsiteY41" fmla="*/ 501650 h 1879755"/>
              <a:gd name="connsiteX42" fmla="*/ 1527656 w 2057881"/>
              <a:gd name="connsiteY42" fmla="*/ 438150 h 1879755"/>
              <a:gd name="connsiteX43" fmla="*/ 1489556 w 2057881"/>
              <a:gd name="connsiteY43" fmla="*/ 396875 h 1879755"/>
              <a:gd name="connsiteX44" fmla="*/ 1435581 w 2057881"/>
              <a:gd name="connsiteY44" fmla="*/ 273050 h 1879755"/>
              <a:gd name="connsiteX45" fmla="*/ 1375256 w 2057881"/>
              <a:gd name="connsiteY45" fmla="*/ 298450 h 1879755"/>
              <a:gd name="connsiteX46" fmla="*/ 1305406 w 2057881"/>
              <a:gd name="connsiteY46" fmla="*/ 333375 h 1879755"/>
              <a:gd name="connsiteX47" fmla="*/ 1235556 w 2057881"/>
              <a:gd name="connsiteY47" fmla="*/ 342900 h 1879755"/>
              <a:gd name="connsiteX48" fmla="*/ 1191106 w 2057881"/>
              <a:gd name="connsiteY48" fmla="*/ 285750 h 1879755"/>
              <a:gd name="connsiteX49" fmla="*/ 1156181 w 2057881"/>
              <a:gd name="connsiteY49" fmla="*/ 203200 h 1879755"/>
              <a:gd name="connsiteX50" fmla="*/ 1041881 w 2057881"/>
              <a:gd name="connsiteY50" fmla="*/ 168275 h 1879755"/>
              <a:gd name="connsiteX51" fmla="*/ 975206 w 2057881"/>
              <a:gd name="connsiteY51" fmla="*/ 133350 h 1879755"/>
              <a:gd name="connsiteX52" fmla="*/ 911706 w 2057881"/>
              <a:gd name="connsiteY52" fmla="*/ 66675 h 1879755"/>
              <a:gd name="connsiteX53" fmla="*/ 883131 w 2057881"/>
              <a:gd name="connsiteY53"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108556 w 2057881"/>
              <a:gd name="connsiteY9" fmla="*/ 587375 h 1879755"/>
              <a:gd name="connsiteX10" fmla="*/ 1013306 w 2057881"/>
              <a:gd name="connsiteY10" fmla="*/ 777875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680709 w 2057881"/>
              <a:gd name="connsiteY20" fmla="*/ 1879755 h 1879755"/>
              <a:gd name="connsiteX21" fmla="*/ 716724 w 2057881"/>
              <a:gd name="connsiteY21" fmla="*/ 1793414 h 1879755"/>
              <a:gd name="connsiteX22" fmla="*/ 708105 w 2057881"/>
              <a:gd name="connsiteY22" fmla="*/ 1656172 h 1879755"/>
              <a:gd name="connsiteX23" fmla="*/ 670758 w 2057881"/>
              <a:gd name="connsiteY23" fmla="*/ 1492080 h 1879755"/>
              <a:gd name="connsiteX24" fmla="*/ 578632 w 2057881"/>
              <a:gd name="connsiteY24" fmla="*/ 1431733 h 1879755"/>
              <a:gd name="connsiteX25" fmla="*/ 1054581 w 2057881"/>
              <a:gd name="connsiteY25" fmla="*/ 1209675 h 1879755"/>
              <a:gd name="connsiteX26" fmla="*/ 1302231 w 2057881"/>
              <a:gd name="connsiteY26" fmla="*/ 1136650 h 1879755"/>
              <a:gd name="connsiteX27" fmla="*/ 1435581 w 2057881"/>
              <a:gd name="connsiteY27" fmla="*/ 1250950 h 1879755"/>
              <a:gd name="connsiteX28" fmla="*/ 1505431 w 2057881"/>
              <a:gd name="connsiteY28" fmla="*/ 1438275 h 1879755"/>
              <a:gd name="connsiteX29" fmla="*/ 1616556 w 2057881"/>
              <a:gd name="connsiteY29" fmla="*/ 1530350 h 1879755"/>
              <a:gd name="connsiteX30" fmla="*/ 1734031 w 2057881"/>
              <a:gd name="connsiteY30" fmla="*/ 1511300 h 1879755"/>
              <a:gd name="connsiteX31" fmla="*/ 1826106 w 2057881"/>
              <a:gd name="connsiteY31" fmla="*/ 1438275 h 1879755"/>
              <a:gd name="connsiteX32" fmla="*/ 1861031 w 2057881"/>
              <a:gd name="connsiteY32" fmla="*/ 1327150 h 1879755"/>
              <a:gd name="connsiteX33" fmla="*/ 1988031 w 2057881"/>
              <a:gd name="connsiteY33" fmla="*/ 1270000 h 1879755"/>
              <a:gd name="connsiteX34" fmla="*/ 2057881 w 2057881"/>
              <a:gd name="connsiteY34" fmla="*/ 1260475 h 1879755"/>
              <a:gd name="connsiteX35" fmla="*/ 2048356 w 2057881"/>
              <a:gd name="connsiteY35" fmla="*/ 1123950 h 1879755"/>
              <a:gd name="connsiteX36" fmla="*/ 2026131 w 2057881"/>
              <a:gd name="connsiteY36" fmla="*/ 996950 h 1879755"/>
              <a:gd name="connsiteX37" fmla="*/ 1975331 w 2057881"/>
              <a:gd name="connsiteY37" fmla="*/ 873125 h 1879755"/>
              <a:gd name="connsiteX38" fmla="*/ 1895956 w 2057881"/>
              <a:gd name="connsiteY38" fmla="*/ 739775 h 1879755"/>
              <a:gd name="connsiteX39" fmla="*/ 1832456 w 2057881"/>
              <a:gd name="connsiteY39" fmla="*/ 654050 h 1879755"/>
              <a:gd name="connsiteX40" fmla="*/ 1775306 w 2057881"/>
              <a:gd name="connsiteY40" fmla="*/ 568325 h 1879755"/>
              <a:gd name="connsiteX41" fmla="*/ 1699106 w 2057881"/>
              <a:gd name="connsiteY41" fmla="*/ 536575 h 1879755"/>
              <a:gd name="connsiteX42" fmla="*/ 1613381 w 2057881"/>
              <a:gd name="connsiteY42" fmla="*/ 501650 h 1879755"/>
              <a:gd name="connsiteX43" fmla="*/ 1527656 w 2057881"/>
              <a:gd name="connsiteY43" fmla="*/ 438150 h 1879755"/>
              <a:gd name="connsiteX44" fmla="*/ 1489556 w 2057881"/>
              <a:gd name="connsiteY44" fmla="*/ 396875 h 1879755"/>
              <a:gd name="connsiteX45" fmla="*/ 1435581 w 2057881"/>
              <a:gd name="connsiteY45" fmla="*/ 273050 h 1879755"/>
              <a:gd name="connsiteX46" fmla="*/ 1375256 w 2057881"/>
              <a:gd name="connsiteY46" fmla="*/ 298450 h 1879755"/>
              <a:gd name="connsiteX47" fmla="*/ 1305406 w 2057881"/>
              <a:gd name="connsiteY47" fmla="*/ 333375 h 1879755"/>
              <a:gd name="connsiteX48" fmla="*/ 1235556 w 2057881"/>
              <a:gd name="connsiteY48" fmla="*/ 342900 h 1879755"/>
              <a:gd name="connsiteX49" fmla="*/ 1191106 w 2057881"/>
              <a:gd name="connsiteY49" fmla="*/ 285750 h 1879755"/>
              <a:gd name="connsiteX50" fmla="*/ 1156181 w 2057881"/>
              <a:gd name="connsiteY50" fmla="*/ 203200 h 1879755"/>
              <a:gd name="connsiteX51" fmla="*/ 1041881 w 2057881"/>
              <a:gd name="connsiteY51" fmla="*/ 168275 h 1879755"/>
              <a:gd name="connsiteX52" fmla="*/ 975206 w 2057881"/>
              <a:gd name="connsiteY52" fmla="*/ 133350 h 1879755"/>
              <a:gd name="connsiteX53" fmla="*/ 911706 w 2057881"/>
              <a:gd name="connsiteY53" fmla="*/ 66675 h 1879755"/>
              <a:gd name="connsiteX54" fmla="*/ 883131 w 2057881"/>
              <a:gd name="connsiteY54"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108556 w 2057881"/>
              <a:gd name="connsiteY9" fmla="*/ 587375 h 1879755"/>
              <a:gd name="connsiteX10" fmla="*/ 1013306 w 2057881"/>
              <a:gd name="connsiteY10" fmla="*/ 777875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590318 w 2057881"/>
              <a:gd name="connsiteY20" fmla="*/ 1841150 h 1879755"/>
              <a:gd name="connsiteX21" fmla="*/ 680709 w 2057881"/>
              <a:gd name="connsiteY21" fmla="*/ 1879755 h 1879755"/>
              <a:gd name="connsiteX22" fmla="*/ 716724 w 2057881"/>
              <a:gd name="connsiteY22" fmla="*/ 1793414 h 1879755"/>
              <a:gd name="connsiteX23" fmla="*/ 708105 w 2057881"/>
              <a:gd name="connsiteY23" fmla="*/ 1656172 h 1879755"/>
              <a:gd name="connsiteX24" fmla="*/ 670758 w 2057881"/>
              <a:gd name="connsiteY24" fmla="*/ 1492080 h 1879755"/>
              <a:gd name="connsiteX25" fmla="*/ 578632 w 2057881"/>
              <a:gd name="connsiteY25" fmla="*/ 1431733 h 1879755"/>
              <a:gd name="connsiteX26" fmla="*/ 1054581 w 2057881"/>
              <a:gd name="connsiteY26" fmla="*/ 1209675 h 1879755"/>
              <a:gd name="connsiteX27" fmla="*/ 1302231 w 2057881"/>
              <a:gd name="connsiteY27" fmla="*/ 1136650 h 1879755"/>
              <a:gd name="connsiteX28" fmla="*/ 1435581 w 2057881"/>
              <a:gd name="connsiteY28" fmla="*/ 1250950 h 1879755"/>
              <a:gd name="connsiteX29" fmla="*/ 1505431 w 2057881"/>
              <a:gd name="connsiteY29" fmla="*/ 1438275 h 1879755"/>
              <a:gd name="connsiteX30" fmla="*/ 1616556 w 2057881"/>
              <a:gd name="connsiteY30" fmla="*/ 1530350 h 1879755"/>
              <a:gd name="connsiteX31" fmla="*/ 1734031 w 2057881"/>
              <a:gd name="connsiteY31" fmla="*/ 1511300 h 1879755"/>
              <a:gd name="connsiteX32" fmla="*/ 1826106 w 2057881"/>
              <a:gd name="connsiteY32" fmla="*/ 1438275 h 1879755"/>
              <a:gd name="connsiteX33" fmla="*/ 1861031 w 2057881"/>
              <a:gd name="connsiteY33" fmla="*/ 1327150 h 1879755"/>
              <a:gd name="connsiteX34" fmla="*/ 1988031 w 2057881"/>
              <a:gd name="connsiteY34" fmla="*/ 1270000 h 1879755"/>
              <a:gd name="connsiteX35" fmla="*/ 2057881 w 2057881"/>
              <a:gd name="connsiteY35" fmla="*/ 1260475 h 1879755"/>
              <a:gd name="connsiteX36" fmla="*/ 2048356 w 2057881"/>
              <a:gd name="connsiteY36" fmla="*/ 1123950 h 1879755"/>
              <a:gd name="connsiteX37" fmla="*/ 2026131 w 2057881"/>
              <a:gd name="connsiteY37" fmla="*/ 996950 h 1879755"/>
              <a:gd name="connsiteX38" fmla="*/ 1975331 w 2057881"/>
              <a:gd name="connsiteY38" fmla="*/ 873125 h 1879755"/>
              <a:gd name="connsiteX39" fmla="*/ 1895956 w 2057881"/>
              <a:gd name="connsiteY39" fmla="*/ 739775 h 1879755"/>
              <a:gd name="connsiteX40" fmla="*/ 1832456 w 2057881"/>
              <a:gd name="connsiteY40" fmla="*/ 654050 h 1879755"/>
              <a:gd name="connsiteX41" fmla="*/ 1775306 w 2057881"/>
              <a:gd name="connsiteY41" fmla="*/ 568325 h 1879755"/>
              <a:gd name="connsiteX42" fmla="*/ 1699106 w 2057881"/>
              <a:gd name="connsiteY42" fmla="*/ 536575 h 1879755"/>
              <a:gd name="connsiteX43" fmla="*/ 1613381 w 2057881"/>
              <a:gd name="connsiteY43" fmla="*/ 501650 h 1879755"/>
              <a:gd name="connsiteX44" fmla="*/ 1527656 w 2057881"/>
              <a:gd name="connsiteY44" fmla="*/ 438150 h 1879755"/>
              <a:gd name="connsiteX45" fmla="*/ 1489556 w 2057881"/>
              <a:gd name="connsiteY45" fmla="*/ 396875 h 1879755"/>
              <a:gd name="connsiteX46" fmla="*/ 1435581 w 2057881"/>
              <a:gd name="connsiteY46" fmla="*/ 273050 h 1879755"/>
              <a:gd name="connsiteX47" fmla="*/ 1375256 w 2057881"/>
              <a:gd name="connsiteY47" fmla="*/ 298450 h 1879755"/>
              <a:gd name="connsiteX48" fmla="*/ 1305406 w 2057881"/>
              <a:gd name="connsiteY48" fmla="*/ 333375 h 1879755"/>
              <a:gd name="connsiteX49" fmla="*/ 1235556 w 2057881"/>
              <a:gd name="connsiteY49" fmla="*/ 342900 h 1879755"/>
              <a:gd name="connsiteX50" fmla="*/ 1191106 w 2057881"/>
              <a:gd name="connsiteY50" fmla="*/ 285750 h 1879755"/>
              <a:gd name="connsiteX51" fmla="*/ 1156181 w 2057881"/>
              <a:gd name="connsiteY51" fmla="*/ 203200 h 1879755"/>
              <a:gd name="connsiteX52" fmla="*/ 1041881 w 2057881"/>
              <a:gd name="connsiteY52" fmla="*/ 168275 h 1879755"/>
              <a:gd name="connsiteX53" fmla="*/ 975206 w 2057881"/>
              <a:gd name="connsiteY53" fmla="*/ 133350 h 1879755"/>
              <a:gd name="connsiteX54" fmla="*/ 911706 w 2057881"/>
              <a:gd name="connsiteY54" fmla="*/ 66675 h 1879755"/>
              <a:gd name="connsiteX55" fmla="*/ 883131 w 2057881"/>
              <a:gd name="connsiteY55"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108556 w 2057881"/>
              <a:gd name="connsiteY9" fmla="*/ 587375 h 1879755"/>
              <a:gd name="connsiteX10" fmla="*/ 1013306 w 2057881"/>
              <a:gd name="connsiteY10" fmla="*/ 777875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35581 w 2057881"/>
              <a:gd name="connsiteY29" fmla="*/ 1250950 h 1879755"/>
              <a:gd name="connsiteX30" fmla="*/ 1505431 w 2057881"/>
              <a:gd name="connsiteY30" fmla="*/ 1438275 h 1879755"/>
              <a:gd name="connsiteX31" fmla="*/ 1616556 w 2057881"/>
              <a:gd name="connsiteY31" fmla="*/ 1530350 h 1879755"/>
              <a:gd name="connsiteX32" fmla="*/ 1734031 w 2057881"/>
              <a:gd name="connsiteY32" fmla="*/ 1511300 h 1879755"/>
              <a:gd name="connsiteX33" fmla="*/ 1826106 w 2057881"/>
              <a:gd name="connsiteY33" fmla="*/ 1438275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527656 w 2057881"/>
              <a:gd name="connsiteY45" fmla="*/ 438150 h 1879755"/>
              <a:gd name="connsiteX46" fmla="*/ 1489556 w 2057881"/>
              <a:gd name="connsiteY46" fmla="*/ 396875 h 1879755"/>
              <a:gd name="connsiteX47" fmla="*/ 1435581 w 2057881"/>
              <a:gd name="connsiteY47" fmla="*/ 273050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108556 w 2057881"/>
              <a:gd name="connsiteY9" fmla="*/ 587375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35581 w 2057881"/>
              <a:gd name="connsiteY29" fmla="*/ 1250950 h 1879755"/>
              <a:gd name="connsiteX30" fmla="*/ 1505431 w 2057881"/>
              <a:gd name="connsiteY30" fmla="*/ 1438275 h 1879755"/>
              <a:gd name="connsiteX31" fmla="*/ 1616556 w 2057881"/>
              <a:gd name="connsiteY31" fmla="*/ 1530350 h 1879755"/>
              <a:gd name="connsiteX32" fmla="*/ 1734031 w 2057881"/>
              <a:gd name="connsiteY32" fmla="*/ 1511300 h 1879755"/>
              <a:gd name="connsiteX33" fmla="*/ 1826106 w 2057881"/>
              <a:gd name="connsiteY33" fmla="*/ 1438275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527656 w 2057881"/>
              <a:gd name="connsiteY45" fmla="*/ 438150 h 1879755"/>
              <a:gd name="connsiteX46" fmla="*/ 1489556 w 2057881"/>
              <a:gd name="connsiteY46" fmla="*/ 396875 h 1879755"/>
              <a:gd name="connsiteX47" fmla="*/ 1435581 w 2057881"/>
              <a:gd name="connsiteY47" fmla="*/ 273050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234961 w 2057881"/>
              <a:gd name="connsiteY9" fmla="*/ 685831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35581 w 2057881"/>
              <a:gd name="connsiteY29" fmla="*/ 1250950 h 1879755"/>
              <a:gd name="connsiteX30" fmla="*/ 1505431 w 2057881"/>
              <a:gd name="connsiteY30" fmla="*/ 1438275 h 1879755"/>
              <a:gd name="connsiteX31" fmla="*/ 1616556 w 2057881"/>
              <a:gd name="connsiteY31" fmla="*/ 1530350 h 1879755"/>
              <a:gd name="connsiteX32" fmla="*/ 1734031 w 2057881"/>
              <a:gd name="connsiteY32" fmla="*/ 1511300 h 1879755"/>
              <a:gd name="connsiteX33" fmla="*/ 1826106 w 2057881"/>
              <a:gd name="connsiteY33" fmla="*/ 1438275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527656 w 2057881"/>
              <a:gd name="connsiteY45" fmla="*/ 438150 h 1879755"/>
              <a:gd name="connsiteX46" fmla="*/ 1489556 w 2057881"/>
              <a:gd name="connsiteY46" fmla="*/ 396875 h 1879755"/>
              <a:gd name="connsiteX47" fmla="*/ 1435581 w 2057881"/>
              <a:gd name="connsiteY47" fmla="*/ 273050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234961 w 2057881"/>
              <a:gd name="connsiteY9" fmla="*/ 685831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35581 w 2057881"/>
              <a:gd name="connsiteY29" fmla="*/ 1250950 h 1879755"/>
              <a:gd name="connsiteX30" fmla="*/ 1505431 w 2057881"/>
              <a:gd name="connsiteY30" fmla="*/ 1438275 h 1879755"/>
              <a:gd name="connsiteX31" fmla="*/ 1616556 w 2057881"/>
              <a:gd name="connsiteY31" fmla="*/ 1530350 h 1879755"/>
              <a:gd name="connsiteX32" fmla="*/ 1734031 w 2057881"/>
              <a:gd name="connsiteY32" fmla="*/ 1511300 h 1879755"/>
              <a:gd name="connsiteX33" fmla="*/ 1826106 w 2057881"/>
              <a:gd name="connsiteY33" fmla="*/ 1438275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424233 w 2057881"/>
              <a:gd name="connsiteY45" fmla="*/ 473952 h 1879755"/>
              <a:gd name="connsiteX46" fmla="*/ 1489556 w 2057881"/>
              <a:gd name="connsiteY46" fmla="*/ 396875 h 1879755"/>
              <a:gd name="connsiteX47" fmla="*/ 1435581 w 2057881"/>
              <a:gd name="connsiteY47" fmla="*/ 273050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234961 w 2057881"/>
              <a:gd name="connsiteY9" fmla="*/ 685831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35581 w 2057881"/>
              <a:gd name="connsiteY29" fmla="*/ 1250950 h 1879755"/>
              <a:gd name="connsiteX30" fmla="*/ 1505431 w 2057881"/>
              <a:gd name="connsiteY30" fmla="*/ 1438275 h 1879755"/>
              <a:gd name="connsiteX31" fmla="*/ 1616556 w 2057881"/>
              <a:gd name="connsiteY31" fmla="*/ 1530350 h 1879755"/>
              <a:gd name="connsiteX32" fmla="*/ 1734031 w 2057881"/>
              <a:gd name="connsiteY32" fmla="*/ 1511300 h 1879755"/>
              <a:gd name="connsiteX33" fmla="*/ 1826106 w 2057881"/>
              <a:gd name="connsiteY33" fmla="*/ 1438275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424233 w 2057881"/>
              <a:gd name="connsiteY45" fmla="*/ 473952 h 1879755"/>
              <a:gd name="connsiteX46" fmla="*/ 1308567 w 2057881"/>
              <a:gd name="connsiteY46" fmla="*/ 474447 h 1879755"/>
              <a:gd name="connsiteX47" fmla="*/ 1435581 w 2057881"/>
              <a:gd name="connsiteY47" fmla="*/ 273050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234961 w 2057881"/>
              <a:gd name="connsiteY9" fmla="*/ 685831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35581 w 2057881"/>
              <a:gd name="connsiteY29" fmla="*/ 1250950 h 1879755"/>
              <a:gd name="connsiteX30" fmla="*/ 1505431 w 2057881"/>
              <a:gd name="connsiteY30" fmla="*/ 1438275 h 1879755"/>
              <a:gd name="connsiteX31" fmla="*/ 1616556 w 2057881"/>
              <a:gd name="connsiteY31" fmla="*/ 1530350 h 1879755"/>
              <a:gd name="connsiteX32" fmla="*/ 1734031 w 2057881"/>
              <a:gd name="connsiteY32" fmla="*/ 1511300 h 1879755"/>
              <a:gd name="connsiteX33" fmla="*/ 1826106 w 2057881"/>
              <a:gd name="connsiteY33" fmla="*/ 1438275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424233 w 2057881"/>
              <a:gd name="connsiteY45" fmla="*/ 473952 h 1879755"/>
              <a:gd name="connsiteX46" fmla="*/ 1308567 w 2057881"/>
              <a:gd name="connsiteY46" fmla="*/ 474447 h 1879755"/>
              <a:gd name="connsiteX47" fmla="*/ 1260337 w 2057881"/>
              <a:gd name="connsiteY47" fmla="*/ 598253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234961 w 2057881"/>
              <a:gd name="connsiteY9" fmla="*/ 685831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70055 w 2057881"/>
              <a:gd name="connsiteY29" fmla="*/ 961549 h 1879755"/>
              <a:gd name="connsiteX30" fmla="*/ 1505431 w 2057881"/>
              <a:gd name="connsiteY30" fmla="*/ 1438275 h 1879755"/>
              <a:gd name="connsiteX31" fmla="*/ 1616556 w 2057881"/>
              <a:gd name="connsiteY31" fmla="*/ 1530350 h 1879755"/>
              <a:gd name="connsiteX32" fmla="*/ 1734031 w 2057881"/>
              <a:gd name="connsiteY32" fmla="*/ 1511300 h 1879755"/>
              <a:gd name="connsiteX33" fmla="*/ 1826106 w 2057881"/>
              <a:gd name="connsiteY33" fmla="*/ 1438275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424233 w 2057881"/>
              <a:gd name="connsiteY45" fmla="*/ 473952 h 1879755"/>
              <a:gd name="connsiteX46" fmla="*/ 1308567 w 2057881"/>
              <a:gd name="connsiteY46" fmla="*/ 474447 h 1879755"/>
              <a:gd name="connsiteX47" fmla="*/ 1260337 w 2057881"/>
              <a:gd name="connsiteY47" fmla="*/ 598253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234961 w 2057881"/>
              <a:gd name="connsiteY9" fmla="*/ 685831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70055 w 2057881"/>
              <a:gd name="connsiteY29" fmla="*/ 961549 h 1879755"/>
              <a:gd name="connsiteX30" fmla="*/ 1700786 w 2057881"/>
              <a:gd name="connsiteY30" fmla="*/ 874391 h 1879755"/>
              <a:gd name="connsiteX31" fmla="*/ 1616556 w 2057881"/>
              <a:gd name="connsiteY31" fmla="*/ 1530350 h 1879755"/>
              <a:gd name="connsiteX32" fmla="*/ 1734031 w 2057881"/>
              <a:gd name="connsiteY32" fmla="*/ 1511300 h 1879755"/>
              <a:gd name="connsiteX33" fmla="*/ 1826106 w 2057881"/>
              <a:gd name="connsiteY33" fmla="*/ 1438275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424233 w 2057881"/>
              <a:gd name="connsiteY45" fmla="*/ 473952 h 1879755"/>
              <a:gd name="connsiteX46" fmla="*/ 1308567 w 2057881"/>
              <a:gd name="connsiteY46" fmla="*/ 474447 h 1879755"/>
              <a:gd name="connsiteX47" fmla="*/ 1260337 w 2057881"/>
              <a:gd name="connsiteY47" fmla="*/ 598253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234961 w 2057881"/>
              <a:gd name="connsiteY9" fmla="*/ 685831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70055 w 2057881"/>
              <a:gd name="connsiteY29" fmla="*/ 961549 h 1879755"/>
              <a:gd name="connsiteX30" fmla="*/ 1700786 w 2057881"/>
              <a:gd name="connsiteY30" fmla="*/ 874391 h 1879755"/>
              <a:gd name="connsiteX31" fmla="*/ 1837767 w 2057881"/>
              <a:gd name="connsiteY31" fmla="*/ 1014203 h 1879755"/>
              <a:gd name="connsiteX32" fmla="*/ 1734031 w 2057881"/>
              <a:gd name="connsiteY32" fmla="*/ 1511300 h 1879755"/>
              <a:gd name="connsiteX33" fmla="*/ 1826106 w 2057881"/>
              <a:gd name="connsiteY33" fmla="*/ 1438275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424233 w 2057881"/>
              <a:gd name="connsiteY45" fmla="*/ 473952 h 1879755"/>
              <a:gd name="connsiteX46" fmla="*/ 1308567 w 2057881"/>
              <a:gd name="connsiteY46" fmla="*/ 474447 h 1879755"/>
              <a:gd name="connsiteX47" fmla="*/ 1260337 w 2057881"/>
              <a:gd name="connsiteY47" fmla="*/ 598253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234961 w 2057881"/>
              <a:gd name="connsiteY9" fmla="*/ 685831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70055 w 2057881"/>
              <a:gd name="connsiteY29" fmla="*/ 961549 h 1879755"/>
              <a:gd name="connsiteX30" fmla="*/ 1700786 w 2057881"/>
              <a:gd name="connsiteY30" fmla="*/ 874391 h 1879755"/>
              <a:gd name="connsiteX31" fmla="*/ 1837767 w 2057881"/>
              <a:gd name="connsiteY31" fmla="*/ 1014203 h 1879755"/>
              <a:gd name="connsiteX32" fmla="*/ 1866182 w 2057881"/>
              <a:gd name="connsiteY32" fmla="*/ 1129410 h 1879755"/>
              <a:gd name="connsiteX33" fmla="*/ 1826106 w 2057881"/>
              <a:gd name="connsiteY33" fmla="*/ 1438275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424233 w 2057881"/>
              <a:gd name="connsiteY45" fmla="*/ 473952 h 1879755"/>
              <a:gd name="connsiteX46" fmla="*/ 1308567 w 2057881"/>
              <a:gd name="connsiteY46" fmla="*/ 474447 h 1879755"/>
              <a:gd name="connsiteX47" fmla="*/ 1260337 w 2057881"/>
              <a:gd name="connsiteY47" fmla="*/ 598253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234961 w 2057881"/>
              <a:gd name="connsiteY9" fmla="*/ 685831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70055 w 2057881"/>
              <a:gd name="connsiteY29" fmla="*/ 961549 h 1879755"/>
              <a:gd name="connsiteX30" fmla="*/ 1700786 w 2057881"/>
              <a:gd name="connsiteY30" fmla="*/ 874391 h 1879755"/>
              <a:gd name="connsiteX31" fmla="*/ 1837767 w 2057881"/>
              <a:gd name="connsiteY31" fmla="*/ 1014203 h 1879755"/>
              <a:gd name="connsiteX32" fmla="*/ 1866182 w 2057881"/>
              <a:gd name="connsiteY32" fmla="*/ 1129410 h 1879755"/>
              <a:gd name="connsiteX33" fmla="*/ 1883563 w 2057881"/>
              <a:gd name="connsiteY33" fmla="*/ 1232412 h 1879755"/>
              <a:gd name="connsiteX34" fmla="*/ 1861031 w 2057881"/>
              <a:gd name="connsiteY34" fmla="*/ 1327150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424233 w 2057881"/>
              <a:gd name="connsiteY45" fmla="*/ 473952 h 1879755"/>
              <a:gd name="connsiteX46" fmla="*/ 1308567 w 2057881"/>
              <a:gd name="connsiteY46" fmla="*/ 474447 h 1879755"/>
              <a:gd name="connsiteX47" fmla="*/ 1260337 w 2057881"/>
              <a:gd name="connsiteY47" fmla="*/ 598253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057881"/>
              <a:gd name="connsiteY0" fmla="*/ 0 h 1879755"/>
              <a:gd name="connsiteX1" fmla="*/ 822806 w 2057881"/>
              <a:gd name="connsiteY1" fmla="*/ 12700 h 1879755"/>
              <a:gd name="connsiteX2" fmla="*/ 794231 w 2057881"/>
              <a:gd name="connsiteY2" fmla="*/ 50800 h 1879755"/>
              <a:gd name="connsiteX3" fmla="*/ 784706 w 2057881"/>
              <a:gd name="connsiteY3" fmla="*/ 120650 h 1879755"/>
              <a:gd name="connsiteX4" fmla="*/ 838681 w 2057881"/>
              <a:gd name="connsiteY4" fmla="*/ 187325 h 1879755"/>
              <a:gd name="connsiteX5" fmla="*/ 895831 w 2057881"/>
              <a:gd name="connsiteY5" fmla="*/ 244475 h 1879755"/>
              <a:gd name="connsiteX6" fmla="*/ 956156 w 2057881"/>
              <a:gd name="connsiteY6" fmla="*/ 292100 h 1879755"/>
              <a:gd name="connsiteX7" fmla="*/ 1045056 w 2057881"/>
              <a:gd name="connsiteY7" fmla="*/ 352425 h 1879755"/>
              <a:gd name="connsiteX8" fmla="*/ 1105381 w 2057881"/>
              <a:gd name="connsiteY8" fmla="*/ 419100 h 1879755"/>
              <a:gd name="connsiteX9" fmla="*/ 1234961 w 2057881"/>
              <a:gd name="connsiteY9" fmla="*/ 685831 h 1879755"/>
              <a:gd name="connsiteX10" fmla="*/ 1085127 w 2057881"/>
              <a:gd name="connsiteY10" fmla="*/ 816662 h 1879755"/>
              <a:gd name="connsiteX11" fmla="*/ 886306 w 2057881"/>
              <a:gd name="connsiteY11" fmla="*/ 952500 h 1879755"/>
              <a:gd name="connsiteX12" fmla="*/ 737081 w 2057881"/>
              <a:gd name="connsiteY12" fmla="*/ 965200 h 1879755"/>
              <a:gd name="connsiteX13" fmla="*/ 537056 w 2057881"/>
              <a:gd name="connsiteY13" fmla="*/ 984250 h 1879755"/>
              <a:gd name="connsiteX14" fmla="*/ 473556 w 2057881"/>
              <a:gd name="connsiteY14" fmla="*/ 990600 h 1879755"/>
              <a:gd name="connsiteX15" fmla="*/ 403706 w 2057881"/>
              <a:gd name="connsiteY15" fmla="*/ 1035050 h 1879755"/>
              <a:gd name="connsiteX16" fmla="*/ 337031 w 2057881"/>
              <a:gd name="connsiteY16" fmla="*/ 1127125 h 1879755"/>
              <a:gd name="connsiteX17" fmla="*/ 305281 w 2057881"/>
              <a:gd name="connsiteY17" fmla="*/ 1222375 h 1879755"/>
              <a:gd name="connsiteX18" fmla="*/ 74243 w 2057881"/>
              <a:gd name="connsiteY18" fmla="*/ 1296166 h 1879755"/>
              <a:gd name="connsiteX19" fmla="*/ 0 w 2057881"/>
              <a:gd name="connsiteY19" fmla="*/ 1365745 h 1879755"/>
              <a:gd name="connsiteX20" fmla="*/ 239829 w 2057881"/>
              <a:gd name="connsiteY20" fmla="*/ 1584568 h 1879755"/>
              <a:gd name="connsiteX21" fmla="*/ 590318 w 2057881"/>
              <a:gd name="connsiteY21" fmla="*/ 1841150 h 1879755"/>
              <a:gd name="connsiteX22" fmla="*/ 680709 w 2057881"/>
              <a:gd name="connsiteY22" fmla="*/ 1879755 h 1879755"/>
              <a:gd name="connsiteX23" fmla="*/ 716724 w 2057881"/>
              <a:gd name="connsiteY23" fmla="*/ 1793414 h 1879755"/>
              <a:gd name="connsiteX24" fmla="*/ 708105 w 2057881"/>
              <a:gd name="connsiteY24" fmla="*/ 1656172 h 1879755"/>
              <a:gd name="connsiteX25" fmla="*/ 670758 w 2057881"/>
              <a:gd name="connsiteY25" fmla="*/ 1492080 h 1879755"/>
              <a:gd name="connsiteX26" fmla="*/ 578632 w 2057881"/>
              <a:gd name="connsiteY26" fmla="*/ 1431733 h 1879755"/>
              <a:gd name="connsiteX27" fmla="*/ 1054581 w 2057881"/>
              <a:gd name="connsiteY27" fmla="*/ 1209675 h 1879755"/>
              <a:gd name="connsiteX28" fmla="*/ 1302231 w 2057881"/>
              <a:gd name="connsiteY28" fmla="*/ 1136650 h 1879755"/>
              <a:gd name="connsiteX29" fmla="*/ 1470055 w 2057881"/>
              <a:gd name="connsiteY29" fmla="*/ 961549 h 1879755"/>
              <a:gd name="connsiteX30" fmla="*/ 1700786 w 2057881"/>
              <a:gd name="connsiteY30" fmla="*/ 874391 h 1879755"/>
              <a:gd name="connsiteX31" fmla="*/ 1837767 w 2057881"/>
              <a:gd name="connsiteY31" fmla="*/ 1014203 h 1879755"/>
              <a:gd name="connsiteX32" fmla="*/ 1866182 w 2057881"/>
              <a:gd name="connsiteY32" fmla="*/ 1129410 h 1879755"/>
              <a:gd name="connsiteX33" fmla="*/ 1883563 w 2057881"/>
              <a:gd name="connsiteY33" fmla="*/ 1232412 h 1879755"/>
              <a:gd name="connsiteX34" fmla="*/ 1915616 w 2057881"/>
              <a:gd name="connsiteY34" fmla="*/ 1282398 h 1879755"/>
              <a:gd name="connsiteX35" fmla="*/ 1988031 w 2057881"/>
              <a:gd name="connsiteY35" fmla="*/ 1270000 h 1879755"/>
              <a:gd name="connsiteX36" fmla="*/ 2057881 w 2057881"/>
              <a:gd name="connsiteY36" fmla="*/ 1260475 h 1879755"/>
              <a:gd name="connsiteX37" fmla="*/ 2048356 w 2057881"/>
              <a:gd name="connsiteY37" fmla="*/ 1123950 h 1879755"/>
              <a:gd name="connsiteX38" fmla="*/ 2026131 w 2057881"/>
              <a:gd name="connsiteY38" fmla="*/ 996950 h 1879755"/>
              <a:gd name="connsiteX39" fmla="*/ 1975331 w 2057881"/>
              <a:gd name="connsiteY39" fmla="*/ 873125 h 1879755"/>
              <a:gd name="connsiteX40" fmla="*/ 1895956 w 2057881"/>
              <a:gd name="connsiteY40" fmla="*/ 739775 h 1879755"/>
              <a:gd name="connsiteX41" fmla="*/ 1832456 w 2057881"/>
              <a:gd name="connsiteY41" fmla="*/ 654050 h 1879755"/>
              <a:gd name="connsiteX42" fmla="*/ 1775306 w 2057881"/>
              <a:gd name="connsiteY42" fmla="*/ 568325 h 1879755"/>
              <a:gd name="connsiteX43" fmla="*/ 1699106 w 2057881"/>
              <a:gd name="connsiteY43" fmla="*/ 536575 h 1879755"/>
              <a:gd name="connsiteX44" fmla="*/ 1613381 w 2057881"/>
              <a:gd name="connsiteY44" fmla="*/ 501650 h 1879755"/>
              <a:gd name="connsiteX45" fmla="*/ 1424233 w 2057881"/>
              <a:gd name="connsiteY45" fmla="*/ 473952 h 1879755"/>
              <a:gd name="connsiteX46" fmla="*/ 1308567 w 2057881"/>
              <a:gd name="connsiteY46" fmla="*/ 474447 h 1879755"/>
              <a:gd name="connsiteX47" fmla="*/ 1260337 w 2057881"/>
              <a:gd name="connsiteY47" fmla="*/ 598253 h 1879755"/>
              <a:gd name="connsiteX48" fmla="*/ 1375256 w 2057881"/>
              <a:gd name="connsiteY48" fmla="*/ 298450 h 1879755"/>
              <a:gd name="connsiteX49" fmla="*/ 1305406 w 2057881"/>
              <a:gd name="connsiteY49" fmla="*/ 333375 h 1879755"/>
              <a:gd name="connsiteX50" fmla="*/ 1235556 w 2057881"/>
              <a:gd name="connsiteY50" fmla="*/ 342900 h 1879755"/>
              <a:gd name="connsiteX51" fmla="*/ 1191106 w 2057881"/>
              <a:gd name="connsiteY51" fmla="*/ 285750 h 1879755"/>
              <a:gd name="connsiteX52" fmla="*/ 1156181 w 2057881"/>
              <a:gd name="connsiteY52" fmla="*/ 203200 h 1879755"/>
              <a:gd name="connsiteX53" fmla="*/ 1041881 w 2057881"/>
              <a:gd name="connsiteY53" fmla="*/ 168275 h 1879755"/>
              <a:gd name="connsiteX54" fmla="*/ 975206 w 2057881"/>
              <a:gd name="connsiteY54" fmla="*/ 133350 h 1879755"/>
              <a:gd name="connsiteX55" fmla="*/ 911706 w 2057881"/>
              <a:gd name="connsiteY55" fmla="*/ 66675 h 1879755"/>
              <a:gd name="connsiteX56" fmla="*/ 883131 w 2057881"/>
              <a:gd name="connsiteY56" fmla="*/ 0 h 1879755"/>
              <a:gd name="connsiteX0" fmla="*/ 883131 w 2302074"/>
              <a:gd name="connsiteY0" fmla="*/ 0 h 1879755"/>
              <a:gd name="connsiteX1" fmla="*/ 822806 w 2302074"/>
              <a:gd name="connsiteY1" fmla="*/ 12700 h 1879755"/>
              <a:gd name="connsiteX2" fmla="*/ 794231 w 2302074"/>
              <a:gd name="connsiteY2" fmla="*/ 50800 h 1879755"/>
              <a:gd name="connsiteX3" fmla="*/ 784706 w 2302074"/>
              <a:gd name="connsiteY3" fmla="*/ 120650 h 1879755"/>
              <a:gd name="connsiteX4" fmla="*/ 838681 w 2302074"/>
              <a:gd name="connsiteY4" fmla="*/ 187325 h 1879755"/>
              <a:gd name="connsiteX5" fmla="*/ 895831 w 2302074"/>
              <a:gd name="connsiteY5" fmla="*/ 244475 h 1879755"/>
              <a:gd name="connsiteX6" fmla="*/ 956156 w 2302074"/>
              <a:gd name="connsiteY6" fmla="*/ 292100 h 1879755"/>
              <a:gd name="connsiteX7" fmla="*/ 1045056 w 2302074"/>
              <a:gd name="connsiteY7" fmla="*/ 352425 h 1879755"/>
              <a:gd name="connsiteX8" fmla="*/ 1105381 w 2302074"/>
              <a:gd name="connsiteY8" fmla="*/ 419100 h 1879755"/>
              <a:gd name="connsiteX9" fmla="*/ 1234961 w 2302074"/>
              <a:gd name="connsiteY9" fmla="*/ 685831 h 1879755"/>
              <a:gd name="connsiteX10" fmla="*/ 1085127 w 2302074"/>
              <a:gd name="connsiteY10" fmla="*/ 816662 h 1879755"/>
              <a:gd name="connsiteX11" fmla="*/ 886306 w 2302074"/>
              <a:gd name="connsiteY11" fmla="*/ 952500 h 1879755"/>
              <a:gd name="connsiteX12" fmla="*/ 737081 w 2302074"/>
              <a:gd name="connsiteY12" fmla="*/ 965200 h 1879755"/>
              <a:gd name="connsiteX13" fmla="*/ 537056 w 2302074"/>
              <a:gd name="connsiteY13" fmla="*/ 984250 h 1879755"/>
              <a:gd name="connsiteX14" fmla="*/ 473556 w 2302074"/>
              <a:gd name="connsiteY14" fmla="*/ 990600 h 1879755"/>
              <a:gd name="connsiteX15" fmla="*/ 403706 w 2302074"/>
              <a:gd name="connsiteY15" fmla="*/ 1035050 h 1879755"/>
              <a:gd name="connsiteX16" fmla="*/ 337031 w 2302074"/>
              <a:gd name="connsiteY16" fmla="*/ 1127125 h 1879755"/>
              <a:gd name="connsiteX17" fmla="*/ 305281 w 2302074"/>
              <a:gd name="connsiteY17" fmla="*/ 1222375 h 1879755"/>
              <a:gd name="connsiteX18" fmla="*/ 74243 w 2302074"/>
              <a:gd name="connsiteY18" fmla="*/ 1296166 h 1879755"/>
              <a:gd name="connsiteX19" fmla="*/ 0 w 2302074"/>
              <a:gd name="connsiteY19" fmla="*/ 1365745 h 1879755"/>
              <a:gd name="connsiteX20" fmla="*/ 239829 w 2302074"/>
              <a:gd name="connsiteY20" fmla="*/ 1584568 h 1879755"/>
              <a:gd name="connsiteX21" fmla="*/ 590318 w 2302074"/>
              <a:gd name="connsiteY21" fmla="*/ 1841150 h 1879755"/>
              <a:gd name="connsiteX22" fmla="*/ 680709 w 2302074"/>
              <a:gd name="connsiteY22" fmla="*/ 1879755 h 1879755"/>
              <a:gd name="connsiteX23" fmla="*/ 716724 w 2302074"/>
              <a:gd name="connsiteY23" fmla="*/ 1793414 h 1879755"/>
              <a:gd name="connsiteX24" fmla="*/ 708105 w 2302074"/>
              <a:gd name="connsiteY24" fmla="*/ 1656172 h 1879755"/>
              <a:gd name="connsiteX25" fmla="*/ 670758 w 2302074"/>
              <a:gd name="connsiteY25" fmla="*/ 1492080 h 1879755"/>
              <a:gd name="connsiteX26" fmla="*/ 578632 w 2302074"/>
              <a:gd name="connsiteY26" fmla="*/ 1431733 h 1879755"/>
              <a:gd name="connsiteX27" fmla="*/ 1054581 w 2302074"/>
              <a:gd name="connsiteY27" fmla="*/ 1209675 h 1879755"/>
              <a:gd name="connsiteX28" fmla="*/ 1302231 w 2302074"/>
              <a:gd name="connsiteY28" fmla="*/ 1136650 h 1879755"/>
              <a:gd name="connsiteX29" fmla="*/ 1470055 w 2302074"/>
              <a:gd name="connsiteY29" fmla="*/ 961549 h 1879755"/>
              <a:gd name="connsiteX30" fmla="*/ 1700786 w 2302074"/>
              <a:gd name="connsiteY30" fmla="*/ 874391 h 1879755"/>
              <a:gd name="connsiteX31" fmla="*/ 1837767 w 2302074"/>
              <a:gd name="connsiteY31" fmla="*/ 1014203 h 1879755"/>
              <a:gd name="connsiteX32" fmla="*/ 1866182 w 2302074"/>
              <a:gd name="connsiteY32" fmla="*/ 1129410 h 1879755"/>
              <a:gd name="connsiteX33" fmla="*/ 1883563 w 2302074"/>
              <a:gd name="connsiteY33" fmla="*/ 1232412 h 1879755"/>
              <a:gd name="connsiteX34" fmla="*/ 1915616 w 2302074"/>
              <a:gd name="connsiteY34" fmla="*/ 1282398 h 1879755"/>
              <a:gd name="connsiteX35" fmla="*/ 1988031 w 2302074"/>
              <a:gd name="connsiteY35" fmla="*/ 1270000 h 1879755"/>
              <a:gd name="connsiteX36" fmla="*/ 2302074 w 2302074"/>
              <a:gd name="connsiteY36" fmla="*/ 1221689 h 1879755"/>
              <a:gd name="connsiteX37" fmla="*/ 2048356 w 2302074"/>
              <a:gd name="connsiteY37" fmla="*/ 1123950 h 1879755"/>
              <a:gd name="connsiteX38" fmla="*/ 2026131 w 2302074"/>
              <a:gd name="connsiteY38" fmla="*/ 996950 h 1879755"/>
              <a:gd name="connsiteX39" fmla="*/ 1975331 w 2302074"/>
              <a:gd name="connsiteY39" fmla="*/ 873125 h 1879755"/>
              <a:gd name="connsiteX40" fmla="*/ 1895956 w 2302074"/>
              <a:gd name="connsiteY40" fmla="*/ 739775 h 1879755"/>
              <a:gd name="connsiteX41" fmla="*/ 1832456 w 2302074"/>
              <a:gd name="connsiteY41" fmla="*/ 654050 h 1879755"/>
              <a:gd name="connsiteX42" fmla="*/ 1775306 w 2302074"/>
              <a:gd name="connsiteY42" fmla="*/ 568325 h 1879755"/>
              <a:gd name="connsiteX43" fmla="*/ 1699106 w 2302074"/>
              <a:gd name="connsiteY43" fmla="*/ 536575 h 1879755"/>
              <a:gd name="connsiteX44" fmla="*/ 1613381 w 2302074"/>
              <a:gd name="connsiteY44" fmla="*/ 501650 h 1879755"/>
              <a:gd name="connsiteX45" fmla="*/ 1424233 w 2302074"/>
              <a:gd name="connsiteY45" fmla="*/ 473952 h 1879755"/>
              <a:gd name="connsiteX46" fmla="*/ 1308567 w 2302074"/>
              <a:gd name="connsiteY46" fmla="*/ 474447 h 1879755"/>
              <a:gd name="connsiteX47" fmla="*/ 1260337 w 2302074"/>
              <a:gd name="connsiteY47" fmla="*/ 598253 h 1879755"/>
              <a:gd name="connsiteX48" fmla="*/ 1375256 w 2302074"/>
              <a:gd name="connsiteY48" fmla="*/ 298450 h 1879755"/>
              <a:gd name="connsiteX49" fmla="*/ 1305406 w 2302074"/>
              <a:gd name="connsiteY49" fmla="*/ 333375 h 1879755"/>
              <a:gd name="connsiteX50" fmla="*/ 1235556 w 2302074"/>
              <a:gd name="connsiteY50" fmla="*/ 342900 h 1879755"/>
              <a:gd name="connsiteX51" fmla="*/ 1191106 w 2302074"/>
              <a:gd name="connsiteY51" fmla="*/ 285750 h 1879755"/>
              <a:gd name="connsiteX52" fmla="*/ 1156181 w 2302074"/>
              <a:gd name="connsiteY52" fmla="*/ 203200 h 1879755"/>
              <a:gd name="connsiteX53" fmla="*/ 1041881 w 2302074"/>
              <a:gd name="connsiteY53" fmla="*/ 168275 h 1879755"/>
              <a:gd name="connsiteX54" fmla="*/ 975206 w 2302074"/>
              <a:gd name="connsiteY54" fmla="*/ 133350 h 1879755"/>
              <a:gd name="connsiteX55" fmla="*/ 911706 w 2302074"/>
              <a:gd name="connsiteY55" fmla="*/ 66675 h 1879755"/>
              <a:gd name="connsiteX56" fmla="*/ 883131 w 2302074"/>
              <a:gd name="connsiteY56" fmla="*/ 0 h 1879755"/>
              <a:gd name="connsiteX0" fmla="*/ 883131 w 2302074"/>
              <a:gd name="connsiteY0" fmla="*/ 0 h 1879755"/>
              <a:gd name="connsiteX1" fmla="*/ 822806 w 2302074"/>
              <a:gd name="connsiteY1" fmla="*/ 12700 h 1879755"/>
              <a:gd name="connsiteX2" fmla="*/ 794231 w 2302074"/>
              <a:gd name="connsiteY2" fmla="*/ 50800 h 1879755"/>
              <a:gd name="connsiteX3" fmla="*/ 784706 w 2302074"/>
              <a:gd name="connsiteY3" fmla="*/ 120650 h 1879755"/>
              <a:gd name="connsiteX4" fmla="*/ 838681 w 2302074"/>
              <a:gd name="connsiteY4" fmla="*/ 187325 h 1879755"/>
              <a:gd name="connsiteX5" fmla="*/ 895831 w 2302074"/>
              <a:gd name="connsiteY5" fmla="*/ 244475 h 1879755"/>
              <a:gd name="connsiteX6" fmla="*/ 956156 w 2302074"/>
              <a:gd name="connsiteY6" fmla="*/ 292100 h 1879755"/>
              <a:gd name="connsiteX7" fmla="*/ 1045056 w 2302074"/>
              <a:gd name="connsiteY7" fmla="*/ 352425 h 1879755"/>
              <a:gd name="connsiteX8" fmla="*/ 1105381 w 2302074"/>
              <a:gd name="connsiteY8" fmla="*/ 419100 h 1879755"/>
              <a:gd name="connsiteX9" fmla="*/ 1234961 w 2302074"/>
              <a:gd name="connsiteY9" fmla="*/ 685831 h 1879755"/>
              <a:gd name="connsiteX10" fmla="*/ 1085127 w 2302074"/>
              <a:gd name="connsiteY10" fmla="*/ 816662 h 1879755"/>
              <a:gd name="connsiteX11" fmla="*/ 886306 w 2302074"/>
              <a:gd name="connsiteY11" fmla="*/ 952500 h 1879755"/>
              <a:gd name="connsiteX12" fmla="*/ 737081 w 2302074"/>
              <a:gd name="connsiteY12" fmla="*/ 965200 h 1879755"/>
              <a:gd name="connsiteX13" fmla="*/ 537056 w 2302074"/>
              <a:gd name="connsiteY13" fmla="*/ 984250 h 1879755"/>
              <a:gd name="connsiteX14" fmla="*/ 473556 w 2302074"/>
              <a:gd name="connsiteY14" fmla="*/ 990600 h 1879755"/>
              <a:gd name="connsiteX15" fmla="*/ 403706 w 2302074"/>
              <a:gd name="connsiteY15" fmla="*/ 1035050 h 1879755"/>
              <a:gd name="connsiteX16" fmla="*/ 337031 w 2302074"/>
              <a:gd name="connsiteY16" fmla="*/ 1127125 h 1879755"/>
              <a:gd name="connsiteX17" fmla="*/ 305281 w 2302074"/>
              <a:gd name="connsiteY17" fmla="*/ 1222375 h 1879755"/>
              <a:gd name="connsiteX18" fmla="*/ 74243 w 2302074"/>
              <a:gd name="connsiteY18" fmla="*/ 1296166 h 1879755"/>
              <a:gd name="connsiteX19" fmla="*/ 0 w 2302074"/>
              <a:gd name="connsiteY19" fmla="*/ 1365745 h 1879755"/>
              <a:gd name="connsiteX20" fmla="*/ 239829 w 2302074"/>
              <a:gd name="connsiteY20" fmla="*/ 1584568 h 1879755"/>
              <a:gd name="connsiteX21" fmla="*/ 590318 w 2302074"/>
              <a:gd name="connsiteY21" fmla="*/ 1841150 h 1879755"/>
              <a:gd name="connsiteX22" fmla="*/ 680709 w 2302074"/>
              <a:gd name="connsiteY22" fmla="*/ 1879755 h 1879755"/>
              <a:gd name="connsiteX23" fmla="*/ 716724 w 2302074"/>
              <a:gd name="connsiteY23" fmla="*/ 1793414 h 1879755"/>
              <a:gd name="connsiteX24" fmla="*/ 708105 w 2302074"/>
              <a:gd name="connsiteY24" fmla="*/ 1656172 h 1879755"/>
              <a:gd name="connsiteX25" fmla="*/ 670758 w 2302074"/>
              <a:gd name="connsiteY25" fmla="*/ 1492080 h 1879755"/>
              <a:gd name="connsiteX26" fmla="*/ 578632 w 2302074"/>
              <a:gd name="connsiteY26" fmla="*/ 1431733 h 1879755"/>
              <a:gd name="connsiteX27" fmla="*/ 1054581 w 2302074"/>
              <a:gd name="connsiteY27" fmla="*/ 1209675 h 1879755"/>
              <a:gd name="connsiteX28" fmla="*/ 1302231 w 2302074"/>
              <a:gd name="connsiteY28" fmla="*/ 1136650 h 1879755"/>
              <a:gd name="connsiteX29" fmla="*/ 1470055 w 2302074"/>
              <a:gd name="connsiteY29" fmla="*/ 961549 h 1879755"/>
              <a:gd name="connsiteX30" fmla="*/ 1700786 w 2302074"/>
              <a:gd name="connsiteY30" fmla="*/ 874391 h 1879755"/>
              <a:gd name="connsiteX31" fmla="*/ 1837767 w 2302074"/>
              <a:gd name="connsiteY31" fmla="*/ 1014203 h 1879755"/>
              <a:gd name="connsiteX32" fmla="*/ 1866182 w 2302074"/>
              <a:gd name="connsiteY32" fmla="*/ 1129410 h 1879755"/>
              <a:gd name="connsiteX33" fmla="*/ 1883563 w 2302074"/>
              <a:gd name="connsiteY33" fmla="*/ 1232412 h 1879755"/>
              <a:gd name="connsiteX34" fmla="*/ 1915616 w 2302074"/>
              <a:gd name="connsiteY34" fmla="*/ 1282398 h 1879755"/>
              <a:gd name="connsiteX35" fmla="*/ 1988031 w 2302074"/>
              <a:gd name="connsiteY35" fmla="*/ 1270000 h 1879755"/>
              <a:gd name="connsiteX36" fmla="*/ 2302074 w 2302074"/>
              <a:gd name="connsiteY36" fmla="*/ 1221689 h 1879755"/>
              <a:gd name="connsiteX37" fmla="*/ 2174762 w 2302074"/>
              <a:gd name="connsiteY37" fmla="*/ 1106048 h 1879755"/>
              <a:gd name="connsiteX38" fmla="*/ 2026131 w 2302074"/>
              <a:gd name="connsiteY38" fmla="*/ 996950 h 1879755"/>
              <a:gd name="connsiteX39" fmla="*/ 1975331 w 2302074"/>
              <a:gd name="connsiteY39" fmla="*/ 873125 h 1879755"/>
              <a:gd name="connsiteX40" fmla="*/ 1895956 w 2302074"/>
              <a:gd name="connsiteY40" fmla="*/ 739775 h 1879755"/>
              <a:gd name="connsiteX41" fmla="*/ 1832456 w 2302074"/>
              <a:gd name="connsiteY41" fmla="*/ 654050 h 1879755"/>
              <a:gd name="connsiteX42" fmla="*/ 1775306 w 2302074"/>
              <a:gd name="connsiteY42" fmla="*/ 568325 h 1879755"/>
              <a:gd name="connsiteX43" fmla="*/ 1699106 w 2302074"/>
              <a:gd name="connsiteY43" fmla="*/ 536575 h 1879755"/>
              <a:gd name="connsiteX44" fmla="*/ 1613381 w 2302074"/>
              <a:gd name="connsiteY44" fmla="*/ 501650 h 1879755"/>
              <a:gd name="connsiteX45" fmla="*/ 1424233 w 2302074"/>
              <a:gd name="connsiteY45" fmla="*/ 473952 h 1879755"/>
              <a:gd name="connsiteX46" fmla="*/ 1308567 w 2302074"/>
              <a:gd name="connsiteY46" fmla="*/ 474447 h 1879755"/>
              <a:gd name="connsiteX47" fmla="*/ 1260337 w 2302074"/>
              <a:gd name="connsiteY47" fmla="*/ 598253 h 1879755"/>
              <a:gd name="connsiteX48" fmla="*/ 1375256 w 2302074"/>
              <a:gd name="connsiteY48" fmla="*/ 298450 h 1879755"/>
              <a:gd name="connsiteX49" fmla="*/ 1305406 w 2302074"/>
              <a:gd name="connsiteY49" fmla="*/ 333375 h 1879755"/>
              <a:gd name="connsiteX50" fmla="*/ 1235556 w 2302074"/>
              <a:gd name="connsiteY50" fmla="*/ 342900 h 1879755"/>
              <a:gd name="connsiteX51" fmla="*/ 1191106 w 2302074"/>
              <a:gd name="connsiteY51" fmla="*/ 285750 h 1879755"/>
              <a:gd name="connsiteX52" fmla="*/ 1156181 w 2302074"/>
              <a:gd name="connsiteY52" fmla="*/ 203200 h 1879755"/>
              <a:gd name="connsiteX53" fmla="*/ 1041881 w 2302074"/>
              <a:gd name="connsiteY53" fmla="*/ 168275 h 1879755"/>
              <a:gd name="connsiteX54" fmla="*/ 975206 w 2302074"/>
              <a:gd name="connsiteY54" fmla="*/ 133350 h 1879755"/>
              <a:gd name="connsiteX55" fmla="*/ 911706 w 2302074"/>
              <a:gd name="connsiteY55" fmla="*/ 66675 h 1879755"/>
              <a:gd name="connsiteX56" fmla="*/ 883131 w 2302074"/>
              <a:gd name="connsiteY56" fmla="*/ 0 h 1879755"/>
              <a:gd name="connsiteX0" fmla="*/ 883131 w 2428950"/>
              <a:gd name="connsiteY0" fmla="*/ 0 h 1879755"/>
              <a:gd name="connsiteX1" fmla="*/ 822806 w 2428950"/>
              <a:gd name="connsiteY1" fmla="*/ 12700 h 1879755"/>
              <a:gd name="connsiteX2" fmla="*/ 794231 w 2428950"/>
              <a:gd name="connsiteY2" fmla="*/ 50800 h 1879755"/>
              <a:gd name="connsiteX3" fmla="*/ 784706 w 2428950"/>
              <a:gd name="connsiteY3" fmla="*/ 120650 h 1879755"/>
              <a:gd name="connsiteX4" fmla="*/ 838681 w 2428950"/>
              <a:gd name="connsiteY4" fmla="*/ 187325 h 1879755"/>
              <a:gd name="connsiteX5" fmla="*/ 895831 w 2428950"/>
              <a:gd name="connsiteY5" fmla="*/ 244475 h 1879755"/>
              <a:gd name="connsiteX6" fmla="*/ 956156 w 2428950"/>
              <a:gd name="connsiteY6" fmla="*/ 292100 h 1879755"/>
              <a:gd name="connsiteX7" fmla="*/ 1045056 w 2428950"/>
              <a:gd name="connsiteY7" fmla="*/ 352425 h 1879755"/>
              <a:gd name="connsiteX8" fmla="*/ 1105381 w 2428950"/>
              <a:gd name="connsiteY8" fmla="*/ 419100 h 1879755"/>
              <a:gd name="connsiteX9" fmla="*/ 1234961 w 2428950"/>
              <a:gd name="connsiteY9" fmla="*/ 685831 h 1879755"/>
              <a:gd name="connsiteX10" fmla="*/ 1085127 w 2428950"/>
              <a:gd name="connsiteY10" fmla="*/ 816662 h 1879755"/>
              <a:gd name="connsiteX11" fmla="*/ 886306 w 2428950"/>
              <a:gd name="connsiteY11" fmla="*/ 952500 h 1879755"/>
              <a:gd name="connsiteX12" fmla="*/ 737081 w 2428950"/>
              <a:gd name="connsiteY12" fmla="*/ 965200 h 1879755"/>
              <a:gd name="connsiteX13" fmla="*/ 537056 w 2428950"/>
              <a:gd name="connsiteY13" fmla="*/ 984250 h 1879755"/>
              <a:gd name="connsiteX14" fmla="*/ 473556 w 2428950"/>
              <a:gd name="connsiteY14" fmla="*/ 990600 h 1879755"/>
              <a:gd name="connsiteX15" fmla="*/ 403706 w 2428950"/>
              <a:gd name="connsiteY15" fmla="*/ 1035050 h 1879755"/>
              <a:gd name="connsiteX16" fmla="*/ 337031 w 2428950"/>
              <a:gd name="connsiteY16" fmla="*/ 1127125 h 1879755"/>
              <a:gd name="connsiteX17" fmla="*/ 305281 w 2428950"/>
              <a:gd name="connsiteY17" fmla="*/ 1222375 h 1879755"/>
              <a:gd name="connsiteX18" fmla="*/ 74243 w 2428950"/>
              <a:gd name="connsiteY18" fmla="*/ 1296166 h 1879755"/>
              <a:gd name="connsiteX19" fmla="*/ 0 w 2428950"/>
              <a:gd name="connsiteY19" fmla="*/ 1365745 h 1879755"/>
              <a:gd name="connsiteX20" fmla="*/ 239829 w 2428950"/>
              <a:gd name="connsiteY20" fmla="*/ 1584568 h 1879755"/>
              <a:gd name="connsiteX21" fmla="*/ 590318 w 2428950"/>
              <a:gd name="connsiteY21" fmla="*/ 1841150 h 1879755"/>
              <a:gd name="connsiteX22" fmla="*/ 680709 w 2428950"/>
              <a:gd name="connsiteY22" fmla="*/ 1879755 h 1879755"/>
              <a:gd name="connsiteX23" fmla="*/ 716724 w 2428950"/>
              <a:gd name="connsiteY23" fmla="*/ 1793414 h 1879755"/>
              <a:gd name="connsiteX24" fmla="*/ 708105 w 2428950"/>
              <a:gd name="connsiteY24" fmla="*/ 1656172 h 1879755"/>
              <a:gd name="connsiteX25" fmla="*/ 670758 w 2428950"/>
              <a:gd name="connsiteY25" fmla="*/ 1492080 h 1879755"/>
              <a:gd name="connsiteX26" fmla="*/ 578632 w 2428950"/>
              <a:gd name="connsiteY26" fmla="*/ 1431733 h 1879755"/>
              <a:gd name="connsiteX27" fmla="*/ 1054581 w 2428950"/>
              <a:gd name="connsiteY27" fmla="*/ 1209675 h 1879755"/>
              <a:gd name="connsiteX28" fmla="*/ 1302231 w 2428950"/>
              <a:gd name="connsiteY28" fmla="*/ 1136650 h 1879755"/>
              <a:gd name="connsiteX29" fmla="*/ 1470055 w 2428950"/>
              <a:gd name="connsiteY29" fmla="*/ 961549 h 1879755"/>
              <a:gd name="connsiteX30" fmla="*/ 1700786 w 2428950"/>
              <a:gd name="connsiteY30" fmla="*/ 874391 h 1879755"/>
              <a:gd name="connsiteX31" fmla="*/ 1837767 w 2428950"/>
              <a:gd name="connsiteY31" fmla="*/ 1014203 h 1879755"/>
              <a:gd name="connsiteX32" fmla="*/ 1866182 w 2428950"/>
              <a:gd name="connsiteY32" fmla="*/ 1129410 h 1879755"/>
              <a:gd name="connsiteX33" fmla="*/ 1883563 w 2428950"/>
              <a:gd name="connsiteY33" fmla="*/ 1232412 h 1879755"/>
              <a:gd name="connsiteX34" fmla="*/ 1915616 w 2428950"/>
              <a:gd name="connsiteY34" fmla="*/ 1282398 h 1879755"/>
              <a:gd name="connsiteX35" fmla="*/ 1988031 w 2428950"/>
              <a:gd name="connsiteY35" fmla="*/ 1270000 h 1879755"/>
              <a:gd name="connsiteX36" fmla="*/ 2428950 w 2428950"/>
              <a:gd name="connsiteY36" fmla="*/ 1307101 h 1879755"/>
              <a:gd name="connsiteX37" fmla="*/ 2302074 w 2428950"/>
              <a:gd name="connsiteY37" fmla="*/ 1221689 h 1879755"/>
              <a:gd name="connsiteX38" fmla="*/ 2174762 w 2428950"/>
              <a:gd name="connsiteY38" fmla="*/ 1106048 h 1879755"/>
              <a:gd name="connsiteX39" fmla="*/ 2026131 w 2428950"/>
              <a:gd name="connsiteY39" fmla="*/ 996950 h 1879755"/>
              <a:gd name="connsiteX40" fmla="*/ 1975331 w 2428950"/>
              <a:gd name="connsiteY40" fmla="*/ 873125 h 1879755"/>
              <a:gd name="connsiteX41" fmla="*/ 1895956 w 2428950"/>
              <a:gd name="connsiteY41" fmla="*/ 739775 h 1879755"/>
              <a:gd name="connsiteX42" fmla="*/ 1832456 w 2428950"/>
              <a:gd name="connsiteY42" fmla="*/ 654050 h 1879755"/>
              <a:gd name="connsiteX43" fmla="*/ 1775306 w 2428950"/>
              <a:gd name="connsiteY43" fmla="*/ 568325 h 1879755"/>
              <a:gd name="connsiteX44" fmla="*/ 1699106 w 2428950"/>
              <a:gd name="connsiteY44" fmla="*/ 536575 h 1879755"/>
              <a:gd name="connsiteX45" fmla="*/ 1613381 w 2428950"/>
              <a:gd name="connsiteY45" fmla="*/ 501650 h 1879755"/>
              <a:gd name="connsiteX46" fmla="*/ 1424233 w 2428950"/>
              <a:gd name="connsiteY46" fmla="*/ 473952 h 1879755"/>
              <a:gd name="connsiteX47" fmla="*/ 1308567 w 2428950"/>
              <a:gd name="connsiteY47" fmla="*/ 474447 h 1879755"/>
              <a:gd name="connsiteX48" fmla="*/ 1260337 w 2428950"/>
              <a:gd name="connsiteY48" fmla="*/ 598253 h 1879755"/>
              <a:gd name="connsiteX49" fmla="*/ 1375256 w 2428950"/>
              <a:gd name="connsiteY49" fmla="*/ 298450 h 1879755"/>
              <a:gd name="connsiteX50" fmla="*/ 1305406 w 2428950"/>
              <a:gd name="connsiteY50" fmla="*/ 333375 h 1879755"/>
              <a:gd name="connsiteX51" fmla="*/ 1235556 w 2428950"/>
              <a:gd name="connsiteY51" fmla="*/ 342900 h 1879755"/>
              <a:gd name="connsiteX52" fmla="*/ 1191106 w 2428950"/>
              <a:gd name="connsiteY52" fmla="*/ 285750 h 1879755"/>
              <a:gd name="connsiteX53" fmla="*/ 1156181 w 2428950"/>
              <a:gd name="connsiteY53" fmla="*/ 203200 h 1879755"/>
              <a:gd name="connsiteX54" fmla="*/ 1041881 w 2428950"/>
              <a:gd name="connsiteY54" fmla="*/ 168275 h 1879755"/>
              <a:gd name="connsiteX55" fmla="*/ 975206 w 2428950"/>
              <a:gd name="connsiteY55" fmla="*/ 133350 h 1879755"/>
              <a:gd name="connsiteX56" fmla="*/ 911706 w 2428950"/>
              <a:gd name="connsiteY56" fmla="*/ 66675 h 1879755"/>
              <a:gd name="connsiteX57" fmla="*/ 883131 w 2428950"/>
              <a:gd name="connsiteY57" fmla="*/ 0 h 1879755"/>
              <a:gd name="connsiteX0" fmla="*/ 883131 w 2428950"/>
              <a:gd name="connsiteY0" fmla="*/ 0 h 1879755"/>
              <a:gd name="connsiteX1" fmla="*/ 822806 w 2428950"/>
              <a:gd name="connsiteY1" fmla="*/ 12700 h 1879755"/>
              <a:gd name="connsiteX2" fmla="*/ 794231 w 2428950"/>
              <a:gd name="connsiteY2" fmla="*/ 50800 h 1879755"/>
              <a:gd name="connsiteX3" fmla="*/ 784706 w 2428950"/>
              <a:gd name="connsiteY3" fmla="*/ 120650 h 1879755"/>
              <a:gd name="connsiteX4" fmla="*/ 838681 w 2428950"/>
              <a:gd name="connsiteY4" fmla="*/ 187325 h 1879755"/>
              <a:gd name="connsiteX5" fmla="*/ 895831 w 2428950"/>
              <a:gd name="connsiteY5" fmla="*/ 244475 h 1879755"/>
              <a:gd name="connsiteX6" fmla="*/ 956156 w 2428950"/>
              <a:gd name="connsiteY6" fmla="*/ 292100 h 1879755"/>
              <a:gd name="connsiteX7" fmla="*/ 1045056 w 2428950"/>
              <a:gd name="connsiteY7" fmla="*/ 352425 h 1879755"/>
              <a:gd name="connsiteX8" fmla="*/ 1105381 w 2428950"/>
              <a:gd name="connsiteY8" fmla="*/ 419100 h 1879755"/>
              <a:gd name="connsiteX9" fmla="*/ 1234961 w 2428950"/>
              <a:gd name="connsiteY9" fmla="*/ 685831 h 1879755"/>
              <a:gd name="connsiteX10" fmla="*/ 1085127 w 2428950"/>
              <a:gd name="connsiteY10" fmla="*/ 816662 h 1879755"/>
              <a:gd name="connsiteX11" fmla="*/ 886306 w 2428950"/>
              <a:gd name="connsiteY11" fmla="*/ 952500 h 1879755"/>
              <a:gd name="connsiteX12" fmla="*/ 737081 w 2428950"/>
              <a:gd name="connsiteY12" fmla="*/ 965200 h 1879755"/>
              <a:gd name="connsiteX13" fmla="*/ 537056 w 2428950"/>
              <a:gd name="connsiteY13" fmla="*/ 984250 h 1879755"/>
              <a:gd name="connsiteX14" fmla="*/ 473556 w 2428950"/>
              <a:gd name="connsiteY14" fmla="*/ 990600 h 1879755"/>
              <a:gd name="connsiteX15" fmla="*/ 403706 w 2428950"/>
              <a:gd name="connsiteY15" fmla="*/ 1035050 h 1879755"/>
              <a:gd name="connsiteX16" fmla="*/ 337031 w 2428950"/>
              <a:gd name="connsiteY16" fmla="*/ 1127125 h 1879755"/>
              <a:gd name="connsiteX17" fmla="*/ 305281 w 2428950"/>
              <a:gd name="connsiteY17" fmla="*/ 1222375 h 1879755"/>
              <a:gd name="connsiteX18" fmla="*/ 74243 w 2428950"/>
              <a:gd name="connsiteY18" fmla="*/ 1296166 h 1879755"/>
              <a:gd name="connsiteX19" fmla="*/ 0 w 2428950"/>
              <a:gd name="connsiteY19" fmla="*/ 1365745 h 1879755"/>
              <a:gd name="connsiteX20" fmla="*/ 239829 w 2428950"/>
              <a:gd name="connsiteY20" fmla="*/ 1584568 h 1879755"/>
              <a:gd name="connsiteX21" fmla="*/ 590318 w 2428950"/>
              <a:gd name="connsiteY21" fmla="*/ 1841150 h 1879755"/>
              <a:gd name="connsiteX22" fmla="*/ 680709 w 2428950"/>
              <a:gd name="connsiteY22" fmla="*/ 1879755 h 1879755"/>
              <a:gd name="connsiteX23" fmla="*/ 716724 w 2428950"/>
              <a:gd name="connsiteY23" fmla="*/ 1793414 h 1879755"/>
              <a:gd name="connsiteX24" fmla="*/ 708105 w 2428950"/>
              <a:gd name="connsiteY24" fmla="*/ 1656172 h 1879755"/>
              <a:gd name="connsiteX25" fmla="*/ 670758 w 2428950"/>
              <a:gd name="connsiteY25" fmla="*/ 1492080 h 1879755"/>
              <a:gd name="connsiteX26" fmla="*/ 578632 w 2428950"/>
              <a:gd name="connsiteY26" fmla="*/ 1431733 h 1879755"/>
              <a:gd name="connsiteX27" fmla="*/ 1054581 w 2428950"/>
              <a:gd name="connsiteY27" fmla="*/ 1209675 h 1879755"/>
              <a:gd name="connsiteX28" fmla="*/ 1302231 w 2428950"/>
              <a:gd name="connsiteY28" fmla="*/ 1136650 h 1879755"/>
              <a:gd name="connsiteX29" fmla="*/ 1470055 w 2428950"/>
              <a:gd name="connsiteY29" fmla="*/ 961549 h 1879755"/>
              <a:gd name="connsiteX30" fmla="*/ 1700786 w 2428950"/>
              <a:gd name="connsiteY30" fmla="*/ 874391 h 1879755"/>
              <a:gd name="connsiteX31" fmla="*/ 1837767 w 2428950"/>
              <a:gd name="connsiteY31" fmla="*/ 1014203 h 1879755"/>
              <a:gd name="connsiteX32" fmla="*/ 1866182 w 2428950"/>
              <a:gd name="connsiteY32" fmla="*/ 1129410 h 1879755"/>
              <a:gd name="connsiteX33" fmla="*/ 1883563 w 2428950"/>
              <a:gd name="connsiteY33" fmla="*/ 1232412 h 1879755"/>
              <a:gd name="connsiteX34" fmla="*/ 1915616 w 2428950"/>
              <a:gd name="connsiteY34" fmla="*/ 1282398 h 1879755"/>
              <a:gd name="connsiteX35" fmla="*/ 1988031 w 2428950"/>
              <a:gd name="connsiteY35" fmla="*/ 1270000 h 1879755"/>
              <a:gd name="connsiteX36" fmla="*/ 2391603 w 2428950"/>
              <a:gd name="connsiteY36" fmla="*/ 1509980 h 1879755"/>
              <a:gd name="connsiteX37" fmla="*/ 2428950 w 2428950"/>
              <a:gd name="connsiteY37" fmla="*/ 1307101 h 1879755"/>
              <a:gd name="connsiteX38" fmla="*/ 2302074 w 2428950"/>
              <a:gd name="connsiteY38" fmla="*/ 1221689 h 1879755"/>
              <a:gd name="connsiteX39" fmla="*/ 2174762 w 2428950"/>
              <a:gd name="connsiteY39" fmla="*/ 1106048 h 1879755"/>
              <a:gd name="connsiteX40" fmla="*/ 2026131 w 2428950"/>
              <a:gd name="connsiteY40" fmla="*/ 996950 h 1879755"/>
              <a:gd name="connsiteX41" fmla="*/ 1975331 w 2428950"/>
              <a:gd name="connsiteY41" fmla="*/ 873125 h 1879755"/>
              <a:gd name="connsiteX42" fmla="*/ 1895956 w 2428950"/>
              <a:gd name="connsiteY42" fmla="*/ 739775 h 1879755"/>
              <a:gd name="connsiteX43" fmla="*/ 1832456 w 2428950"/>
              <a:gd name="connsiteY43" fmla="*/ 654050 h 1879755"/>
              <a:gd name="connsiteX44" fmla="*/ 1775306 w 2428950"/>
              <a:gd name="connsiteY44" fmla="*/ 568325 h 1879755"/>
              <a:gd name="connsiteX45" fmla="*/ 1699106 w 2428950"/>
              <a:gd name="connsiteY45" fmla="*/ 536575 h 1879755"/>
              <a:gd name="connsiteX46" fmla="*/ 1613381 w 2428950"/>
              <a:gd name="connsiteY46" fmla="*/ 501650 h 1879755"/>
              <a:gd name="connsiteX47" fmla="*/ 1424233 w 2428950"/>
              <a:gd name="connsiteY47" fmla="*/ 473952 h 1879755"/>
              <a:gd name="connsiteX48" fmla="*/ 1308567 w 2428950"/>
              <a:gd name="connsiteY48" fmla="*/ 474447 h 1879755"/>
              <a:gd name="connsiteX49" fmla="*/ 1260337 w 2428950"/>
              <a:gd name="connsiteY49" fmla="*/ 598253 h 1879755"/>
              <a:gd name="connsiteX50" fmla="*/ 1375256 w 2428950"/>
              <a:gd name="connsiteY50" fmla="*/ 298450 h 1879755"/>
              <a:gd name="connsiteX51" fmla="*/ 1305406 w 2428950"/>
              <a:gd name="connsiteY51" fmla="*/ 333375 h 1879755"/>
              <a:gd name="connsiteX52" fmla="*/ 1235556 w 2428950"/>
              <a:gd name="connsiteY52" fmla="*/ 342900 h 1879755"/>
              <a:gd name="connsiteX53" fmla="*/ 1191106 w 2428950"/>
              <a:gd name="connsiteY53" fmla="*/ 285750 h 1879755"/>
              <a:gd name="connsiteX54" fmla="*/ 1156181 w 2428950"/>
              <a:gd name="connsiteY54" fmla="*/ 203200 h 1879755"/>
              <a:gd name="connsiteX55" fmla="*/ 1041881 w 2428950"/>
              <a:gd name="connsiteY55" fmla="*/ 168275 h 1879755"/>
              <a:gd name="connsiteX56" fmla="*/ 975206 w 2428950"/>
              <a:gd name="connsiteY56" fmla="*/ 133350 h 1879755"/>
              <a:gd name="connsiteX57" fmla="*/ 911706 w 2428950"/>
              <a:gd name="connsiteY57" fmla="*/ 66675 h 1879755"/>
              <a:gd name="connsiteX58" fmla="*/ 883131 w 2428950"/>
              <a:gd name="connsiteY58" fmla="*/ 0 h 1879755"/>
              <a:gd name="connsiteX0" fmla="*/ 883131 w 2446674"/>
              <a:gd name="connsiteY0" fmla="*/ 0 h 1879755"/>
              <a:gd name="connsiteX1" fmla="*/ 822806 w 2446674"/>
              <a:gd name="connsiteY1" fmla="*/ 12700 h 1879755"/>
              <a:gd name="connsiteX2" fmla="*/ 794231 w 2446674"/>
              <a:gd name="connsiteY2" fmla="*/ 50800 h 1879755"/>
              <a:gd name="connsiteX3" fmla="*/ 784706 w 2446674"/>
              <a:gd name="connsiteY3" fmla="*/ 120650 h 1879755"/>
              <a:gd name="connsiteX4" fmla="*/ 838681 w 2446674"/>
              <a:gd name="connsiteY4" fmla="*/ 187325 h 1879755"/>
              <a:gd name="connsiteX5" fmla="*/ 895831 w 2446674"/>
              <a:gd name="connsiteY5" fmla="*/ 244475 h 1879755"/>
              <a:gd name="connsiteX6" fmla="*/ 956156 w 2446674"/>
              <a:gd name="connsiteY6" fmla="*/ 292100 h 1879755"/>
              <a:gd name="connsiteX7" fmla="*/ 1045056 w 2446674"/>
              <a:gd name="connsiteY7" fmla="*/ 352425 h 1879755"/>
              <a:gd name="connsiteX8" fmla="*/ 1105381 w 2446674"/>
              <a:gd name="connsiteY8" fmla="*/ 419100 h 1879755"/>
              <a:gd name="connsiteX9" fmla="*/ 1234961 w 2446674"/>
              <a:gd name="connsiteY9" fmla="*/ 685831 h 1879755"/>
              <a:gd name="connsiteX10" fmla="*/ 1085127 w 2446674"/>
              <a:gd name="connsiteY10" fmla="*/ 816662 h 1879755"/>
              <a:gd name="connsiteX11" fmla="*/ 886306 w 2446674"/>
              <a:gd name="connsiteY11" fmla="*/ 952500 h 1879755"/>
              <a:gd name="connsiteX12" fmla="*/ 737081 w 2446674"/>
              <a:gd name="connsiteY12" fmla="*/ 965200 h 1879755"/>
              <a:gd name="connsiteX13" fmla="*/ 537056 w 2446674"/>
              <a:gd name="connsiteY13" fmla="*/ 984250 h 1879755"/>
              <a:gd name="connsiteX14" fmla="*/ 473556 w 2446674"/>
              <a:gd name="connsiteY14" fmla="*/ 990600 h 1879755"/>
              <a:gd name="connsiteX15" fmla="*/ 403706 w 2446674"/>
              <a:gd name="connsiteY15" fmla="*/ 1035050 h 1879755"/>
              <a:gd name="connsiteX16" fmla="*/ 337031 w 2446674"/>
              <a:gd name="connsiteY16" fmla="*/ 1127125 h 1879755"/>
              <a:gd name="connsiteX17" fmla="*/ 305281 w 2446674"/>
              <a:gd name="connsiteY17" fmla="*/ 1222375 h 1879755"/>
              <a:gd name="connsiteX18" fmla="*/ 74243 w 2446674"/>
              <a:gd name="connsiteY18" fmla="*/ 1296166 h 1879755"/>
              <a:gd name="connsiteX19" fmla="*/ 0 w 2446674"/>
              <a:gd name="connsiteY19" fmla="*/ 1365745 h 1879755"/>
              <a:gd name="connsiteX20" fmla="*/ 239829 w 2446674"/>
              <a:gd name="connsiteY20" fmla="*/ 1584568 h 1879755"/>
              <a:gd name="connsiteX21" fmla="*/ 590318 w 2446674"/>
              <a:gd name="connsiteY21" fmla="*/ 1841150 h 1879755"/>
              <a:gd name="connsiteX22" fmla="*/ 680709 w 2446674"/>
              <a:gd name="connsiteY22" fmla="*/ 1879755 h 1879755"/>
              <a:gd name="connsiteX23" fmla="*/ 716724 w 2446674"/>
              <a:gd name="connsiteY23" fmla="*/ 1793414 h 1879755"/>
              <a:gd name="connsiteX24" fmla="*/ 708105 w 2446674"/>
              <a:gd name="connsiteY24" fmla="*/ 1656172 h 1879755"/>
              <a:gd name="connsiteX25" fmla="*/ 670758 w 2446674"/>
              <a:gd name="connsiteY25" fmla="*/ 1492080 h 1879755"/>
              <a:gd name="connsiteX26" fmla="*/ 578632 w 2446674"/>
              <a:gd name="connsiteY26" fmla="*/ 1431733 h 1879755"/>
              <a:gd name="connsiteX27" fmla="*/ 1054581 w 2446674"/>
              <a:gd name="connsiteY27" fmla="*/ 1209675 h 1879755"/>
              <a:gd name="connsiteX28" fmla="*/ 1302231 w 2446674"/>
              <a:gd name="connsiteY28" fmla="*/ 1136650 h 1879755"/>
              <a:gd name="connsiteX29" fmla="*/ 1470055 w 2446674"/>
              <a:gd name="connsiteY29" fmla="*/ 961549 h 1879755"/>
              <a:gd name="connsiteX30" fmla="*/ 1700786 w 2446674"/>
              <a:gd name="connsiteY30" fmla="*/ 874391 h 1879755"/>
              <a:gd name="connsiteX31" fmla="*/ 1837767 w 2446674"/>
              <a:gd name="connsiteY31" fmla="*/ 1014203 h 1879755"/>
              <a:gd name="connsiteX32" fmla="*/ 1866182 w 2446674"/>
              <a:gd name="connsiteY32" fmla="*/ 1129410 h 1879755"/>
              <a:gd name="connsiteX33" fmla="*/ 1883563 w 2446674"/>
              <a:gd name="connsiteY33" fmla="*/ 1232412 h 1879755"/>
              <a:gd name="connsiteX34" fmla="*/ 1915616 w 2446674"/>
              <a:gd name="connsiteY34" fmla="*/ 1282398 h 1879755"/>
              <a:gd name="connsiteX35" fmla="*/ 1988031 w 2446674"/>
              <a:gd name="connsiteY35" fmla="*/ 1270000 h 1879755"/>
              <a:gd name="connsiteX36" fmla="*/ 2391603 w 2446674"/>
              <a:gd name="connsiteY36" fmla="*/ 1509980 h 1879755"/>
              <a:gd name="connsiteX37" fmla="*/ 2428950 w 2446674"/>
              <a:gd name="connsiteY37" fmla="*/ 1307101 h 1879755"/>
              <a:gd name="connsiteX38" fmla="*/ 2302074 w 2446674"/>
              <a:gd name="connsiteY38" fmla="*/ 1221689 h 1879755"/>
              <a:gd name="connsiteX39" fmla="*/ 2174762 w 2446674"/>
              <a:gd name="connsiteY39" fmla="*/ 1106048 h 1879755"/>
              <a:gd name="connsiteX40" fmla="*/ 2026131 w 2446674"/>
              <a:gd name="connsiteY40" fmla="*/ 996950 h 1879755"/>
              <a:gd name="connsiteX41" fmla="*/ 1975331 w 2446674"/>
              <a:gd name="connsiteY41" fmla="*/ 873125 h 1879755"/>
              <a:gd name="connsiteX42" fmla="*/ 1895956 w 2446674"/>
              <a:gd name="connsiteY42" fmla="*/ 739775 h 1879755"/>
              <a:gd name="connsiteX43" fmla="*/ 1832456 w 2446674"/>
              <a:gd name="connsiteY43" fmla="*/ 654050 h 1879755"/>
              <a:gd name="connsiteX44" fmla="*/ 1775306 w 2446674"/>
              <a:gd name="connsiteY44" fmla="*/ 568325 h 1879755"/>
              <a:gd name="connsiteX45" fmla="*/ 1699106 w 2446674"/>
              <a:gd name="connsiteY45" fmla="*/ 536575 h 1879755"/>
              <a:gd name="connsiteX46" fmla="*/ 1613381 w 2446674"/>
              <a:gd name="connsiteY46" fmla="*/ 501650 h 1879755"/>
              <a:gd name="connsiteX47" fmla="*/ 1424233 w 2446674"/>
              <a:gd name="connsiteY47" fmla="*/ 473952 h 1879755"/>
              <a:gd name="connsiteX48" fmla="*/ 1308567 w 2446674"/>
              <a:gd name="connsiteY48" fmla="*/ 474447 h 1879755"/>
              <a:gd name="connsiteX49" fmla="*/ 1260337 w 2446674"/>
              <a:gd name="connsiteY49" fmla="*/ 598253 h 1879755"/>
              <a:gd name="connsiteX50" fmla="*/ 1375256 w 2446674"/>
              <a:gd name="connsiteY50" fmla="*/ 298450 h 1879755"/>
              <a:gd name="connsiteX51" fmla="*/ 1305406 w 2446674"/>
              <a:gd name="connsiteY51" fmla="*/ 333375 h 1879755"/>
              <a:gd name="connsiteX52" fmla="*/ 1235556 w 2446674"/>
              <a:gd name="connsiteY52" fmla="*/ 342900 h 1879755"/>
              <a:gd name="connsiteX53" fmla="*/ 1191106 w 2446674"/>
              <a:gd name="connsiteY53" fmla="*/ 285750 h 1879755"/>
              <a:gd name="connsiteX54" fmla="*/ 1156181 w 2446674"/>
              <a:gd name="connsiteY54" fmla="*/ 203200 h 1879755"/>
              <a:gd name="connsiteX55" fmla="*/ 1041881 w 2446674"/>
              <a:gd name="connsiteY55" fmla="*/ 168275 h 1879755"/>
              <a:gd name="connsiteX56" fmla="*/ 975206 w 2446674"/>
              <a:gd name="connsiteY56" fmla="*/ 133350 h 1879755"/>
              <a:gd name="connsiteX57" fmla="*/ 911706 w 2446674"/>
              <a:gd name="connsiteY57" fmla="*/ 66675 h 1879755"/>
              <a:gd name="connsiteX58" fmla="*/ 883131 w 2446674"/>
              <a:gd name="connsiteY58" fmla="*/ 0 h 1879755"/>
              <a:gd name="connsiteX0" fmla="*/ 883131 w 2438247"/>
              <a:gd name="connsiteY0" fmla="*/ 0 h 1879755"/>
              <a:gd name="connsiteX1" fmla="*/ 822806 w 2438247"/>
              <a:gd name="connsiteY1" fmla="*/ 12700 h 1879755"/>
              <a:gd name="connsiteX2" fmla="*/ 794231 w 2438247"/>
              <a:gd name="connsiteY2" fmla="*/ 50800 h 1879755"/>
              <a:gd name="connsiteX3" fmla="*/ 784706 w 2438247"/>
              <a:gd name="connsiteY3" fmla="*/ 120650 h 1879755"/>
              <a:gd name="connsiteX4" fmla="*/ 838681 w 2438247"/>
              <a:gd name="connsiteY4" fmla="*/ 187325 h 1879755"/>
              <a:gd name="connsiteX5" fmla="*/ 895831 w 2438247"/>
              <a:gd name="connsiteY5" fmla="*/ 244475 h 1879755"/>
              <a:gd name="connsiteX6" fmla="*/ 956156 w 2438247"/>
              <a:gd name="connsiteY6" fmla="*/ 292100 h 1879755"/>
              <a:gd name="connsiteX7" fmla="*/ 1045056 w 2438247"/>
              <a:gd name="connsiteY7" fmla="*/ 352425 h 1879755"/>
              <a:gd name="connsiteX8" fmla="*/ 1105381 w 2438247"/>
              <a:gd name="connsiteY8" fmla="*/ 419100 h 1879755"/>
              <a:gd name="connsiteX9" fmla="*/ 1234961 w 2438247"/>
              <a:gd name="connsiteY9" fmla="*/ 685831 h 1879755"/>
              <a:gd name="connsiteX10" fmla="*/ 1085127 w 2438247"/>
              <a:gd name="connsiteY10" fmla="*/ 816662 h 1879755"/>
              <a:gd name="connsiteX11" fmla="*/ 886306 w 2438247"/>
              <a:gd name="connsiteY11" fmla="*/ 952500 h 1879755"/>
              <a:gd name="connsiteX12" fmla="*/ 737081 w 2438247"/>
              <a:gd name="connsiteY12" fmla="*/ 965200 h 1879755"/>
              <a:gd name="connsiteX13" fmla="*/ 537056 w 2438247"/>
              <a:gd name="connsiteY13" fmla="*/ 984250 h 1879755"/>
              <a:gd name="connsiteX14" fmla="*/ 473556 w 2438247"/>
              <a:gd name="connsiteY14" fmla="*/ 990600 h 1879755"/>
              <a:gd name="connsiteX15" fmla="*/ 403706 w 2438247"/>
              <a:gd name="connsiteY15" fmla="*/ 1035050 h 1879755"/>
              <a:gd name="connsiteX16" fmla="*/ 337031 w 2438247"/>
              <a:gd name="connsiteY16" fmla="*/ 1127125 h 1879755"/>
              <a:gd name="connsiteX17" fmla="*/ 305281 w 2438247"/>
              <a:gd name="connsiteY17" fmla="*/ 1222375 h 1879755"/>
              <a:gd name="connsiteX18" fmla="*/ 74243 w 2438247"/>
              <a:gd name="connsiteY18" fmla="*/ 1296166 h 1879755"/>
              <a:gd name="connsiteX19" fmla="*/ 0 w 2438247"/>
              <a:gd name="connsiteY19" fmla="*/ 1365745 h 1879755"/>
              <a:gd name="connsiteX20" fmla="*/ 239829 w 2438247"/>
              <a:gd name="connsiteY20" fmla="*/ 1584568 h 1879755"/>
              <a:gd name="connsiteX21" fmla="*/ 590318 w 2438247"/>
              <a:gd name="connsiteY21" fmla="*/ 1841150 h 1879755"/>
              <a:gd name="connsiteX22" fmla="*/ 680709 w 2438247"/>
              <a:gd name="connsiteY22" fmla="*/ 1879755 h 1879755"/>
              <a:gd name="connsiteX23" fmla="*/ 716724 w 2438247"/>
              <a:gd name="connsiteY23" fmla="*/ 1793414 h 1879755"/>
              <a:gd name="connsiteX24" fmla="*/ 708105 w 2438247"/>
              <a:gd name="connsiteY24" fmla="*/ 1656172 h 1879755"/>
              <a:gd name="connsiteX25" fmla="*/ 670758 w 2438247"/>
              <a:gd name="connsiteY25" fmla="*/ 1492080 h 1879755"/>
              <a:gd name="connsiteX26" fmla="*/ 578632 w 2438247"/>
              <a:gd name="connsiteY26" fmla="*/ 1431733 h 1879755"/>
              <a:gd name="connsiteX27" fmla="*/ 1054581 w 2438247"/>
              <a:gd name="connsiteY27" fmla="*/ 1209675 h 1879755"/>
              <a:gd name="connsiteX28" fmla="*/ 1302231 w 2438247"/>
              <a:gd name="connsiteY28" fmla="*/ 1136650 h 1879755"/>
              <a:gd name="connsiteX29" fmla="*/ 1470055 w 2438247"/>
              <a:gd name="connsiteY29" fmla="*/ 961549 h 1879755"/>
              <a:gd name="connsiteX30" fmla="*/ 1700786 w 2438247"/>
              <a:gd name="connsiteY30" fmla="*/ 874391 h 1879755"/>
              <a:gd name="connsiteX31" fmla="*/ 1837767 w 2438247"/>
              <a:gd name="connsiteY31" fmla="*/ 1014203 h 1879755"/>
              <a:gd name="connsiteX32" fmla="*/ 1866182 w 2438247"/>
              <a:gd name="connsiteY32" fmla="*/ 1129410 h 1879755"/>
              <a:gd name="connsiteX33" fmla="*/ 1883563 w 2438247"/>
              <a:gd name="connsiteY33" fmla="*/ 1232412 h 1879755"/>
              <a:gd name="connsiteX34" fmla="*/ 1915616 w 2438247"/>
              <a:gd name="connsiteY34" fmla="*/ 1282398 h 1879755"/>
              <a:gd name="connsiteX35" fmla="*/ 1988031 w 2438247"/>
              <a:gd name="connsiteY35" fmla="*/ 1270000 h 1879755"/>
              <a:gd name="connsiteX36" fmla="*/ 2256577 w 2438247"/>
              <a:gd name="connsiteY36" fmla="*/ 1587552 h 1879755"/>
              <a:gd name="connsiteX37" fmla="*/ 2391603 w 2438247"/>
              <a:gd name="connsiteY37" fmla="*/ 1509980 h 1879755"/>
              <a:gd name="connsiteX38" fmla="*/ 2428950 w 2438247"/>
              <a:gd name="connsiteY38" fmla="*/ 1307101 h 1879755"/>
              <a:gd name="connsiteX39" fmla="*/ 2302074 w 2438247"/>
              <a:gd name="connsiteY39" fmla="*/ 1221689 h 1879755"/>
              <a:gd name="connsiteX40" fmla="*/ 2174762 w 2438247"/>
              <a:gd name="connsiteY40" fmla="*/ 1106048 h 1879755"/>
              <a:gd name="connsiteX41" fmla="*/ 2026131 w 2438247"/>
              <a:gd name="connsiteY41" fmla="*/ 996950 h 1879755"/>
              <a:gd name="connsiteX42" fmla="*/ 1975331 w 2438247"/>
              <a:gd name="connsiteY42" fmla="*/ 873125 h 1879755"/>
              <a:gd name="connsiteX43" fmla="*/ 1895956 w 2438247"/>
              <a:gd name="connsiteY43" fmla="*/ 739775 h 1879755"/>
              <a:gd name="connsiteX44" fmla="*/ 1832456 w 2438247"/>
              <a:gd name="connsiteY44" fmla="*/ 654050 h 1879755"/>
              <a:gd name="connsiteX45" fmla="*/ 1775306 w 2438247"/>
              <a:gd name="connsiteY45" fmla="*/ 568325 h 1879755"/>
              <a:gd name="connsiteX46" fmla="*/ 1699106 w 2438247"/>
              <a:gd name="connsiteY46" fmla="*/ 536575 h 1879755"/>
              <a:gd name="connsiteX47" fmla="*/ 1613381 w 2438247"/>
              <a:gd name="connsiteY47" fmla="*/ 501650 h 1879755"/>
              <a:gd name="connsiteX48" fmla="*/ 1424233 w 2438247"/>
              <a:gd name="connsiteY48" fmla="*/ 473952 h 1879755"/>
              <a:gd name="connsiteX49" fmla="*/ 1308567 w 2438247"/>
              <a:gd name="connsiteY49" fmla="*/ 474447 h 1879755"/>
              <a:gd name="connsiteX50" fmla="*/ 1260337 w 2438247"/>
              <a:gd name="connsiteY50" fmla="*/ 598253 h 1879755"/>
              <a:gd name="connsiteX51" fmla="*/ 1375256 w 2438247"/>
              <a:gd name="connsiteY51" fmla="*/ 298450 h 1879755"/>
              <a:gd name="connsiteX52" fmla="*/ 1305406 w 2438247"/>
              <a:gd name="connsiteY52" fmla="*/ 333375 h 1879755"/>
              <a:gd name="connsiteX53" fmla="*/ 1235556 w 2438247"/>
              <a:gd name="connsiteY53" fmla="*/ 342900 h 1879755"/>
              <a:gd name="connsiteX54" fmla="*/ 1191106 w 2438247"/>
              <a:gd name="connsiteY54" fmla="*/ 285750 h 1879755"/>
              <a:gd name="connsiteX55" fmla="*/ 1156181 w 2438247"/>
              <a:gd name="connsiteY55" fmla="*/ 203200 h 1879755"/>
              <a:gd name="connsiteX56" fmla="*/ 1041881 w 2438247"/>
              <a:gd name="connsiteY56" fmla="*/ 168275 h 1879755"/>
              <a:gd name="connsiteX57" fmla="*/ 975206 w 2438247"/>
              <a:gd name="connsiteY57" fmla="*/ 133350 h 1879755"/>
              <a:gd name="connsiteX58" fmla="*/ 911706 w 2438247"/>
              <a:gd name="connsiteY58" fmla="*/ 66675 h 1879755"/>
              <a:gd name="connsiteX59" fmla="*/ 883131 w 2438247"/>
              <a:gd name="connsiteY59" fmla="*/ 0 h 1879755"/>
              <a:gd name="connsiteX0" fmla="*/ 883131 w 2444112"/>
              <a:gd name="connsiteY0" fmla="*/ 0 h 1879755"/>
              <a:gd name="connsiteX1" fmla="*/ 822806 w 2444112"/>
              <a:gd name="connsiteY1" fmla="*/ 12700 h 1879755"/>
              <a:gd name="connsiteX2" fmla="*/ 794231 w 2444112"/>
              <a:gd name="connsiteY2" fmla="*/ 50800 h 1879755"/>
              <a:gd name="connsiteX3" fmla="*/ 784706 w 2444112"/>
              <a:gd name="connsiteY3" fmla="*/ 120650 h 1879755"/>
              <a:gd name="connsiteX4" fmla="*/ 838681 w 2444112"/>
              <a:gd name="connsiteY4" fmla="*/ 187325 h 1879755"/>
              <a:gd name="connsiteX5" fmla="*/ 895831 w 2444112"/>
              <a:gd name="connsiteY5" fmla="*/ 244475 h 1879755"/>
              <a:gd name="connsiteX6" fmla="*/ 956156 w 2444112"/>
              <a:gd name="connsiteY6" fmla="*/ 292100 h 1879755"/>
              <a:gd name="connsiteX7" fmla="*/ 1045056 w 2444112"/>
              <a:gd name="connsiteY7" fmla="*/ 352425 h 1879755"/>
              <a:gd name="connsiteX8" fmla="*/ 1105381 w 2444112"/>
              <a:gd name="connsiteY8" fmla="*/ 419100 h 1879755"/>
              <a:gd name="connsiteX9" fmla="*/ 1234961 w 2444112"/>
              <a:gd name="connsiteY9" fmla="*/ 685831 h 1879755"/>
              <a:gd name="connsiteX10" fmla="*/ 1085127 w 2444112"/>
              <a:gd name="connsiteY10" fmla="*/ 816662 h 1879755"/>
              <a:gd name="connsiteX11" fmla="*/ 886306 w 2444112"/>
              <a:gd name="connsiteY11" fmla="*/ 952500 h 1879755"/>
              <a:gd name="connsiteX12" fmla="*/ 737081 w 2444112"/>
              <a:gd name="connsiteY12" fmla="*/ 965200 h 1879755"/>
              <a:gd name="connsiteX13" fmla="*/ 537056 w 2444112"/>
              <a:gd name="connsiteY13" fmla="*/ 984250 h 1879755"/>
              <a:gd name="connsiteX14" fmla="*/ 473556 w 2444112"/>
              <a:gd name="connsiteY14" fmla="*/ 990600 h 1879755"/>
              <a:gd name="connsiteX15" fmla="*/ 403706 w 2444112"/>
              <a:gd name="connsiteY15" fmla="*/ 1035050 h 1879755"/>
              <a:gd name="connsiteX16" fmla="*/ 337031 w 2444112"/>
              <a:gd name="connsiteY16" fmla="*/ 1127125 h 1879755"/>
              <a:gd name="connsiteX17" fmla="*/ 305281 w 2444112"/>
              <a:gd name="connsiteY17" fmla="*/ 1222375 h 1879755"/>
              <a:gd name="connsiteX18" fmla="*/ 74243 w 2444112"/>
              <a:gd name="connsiteY18" fmla="*/ 1296166 h 1879755"/>
              <a:gd name="connsiteX19" fmla="*/ 0 w 2444112"/>
              <a:gd name="connsiteY19" fmla="*/ 1365745 h 1879755"/>
              <a:gd name="connsiteX20" fmla="*/ 239829 w 2444112"/>
              <a:gd name="connsiteY20" fmla="*/ 1584568 h 1879755"/>
              <a:gd name="connsiteX21" fmla="*/ 590318 w 2444112"/>
              <a:gd name="connsiteY21" fmla="*/ 1841150 h 1879755"/>
              <a:gd name="connsiteX22" fmla="*/ 680709 w 2444112"/>
              <a:gd name="connsiteY22" fmla="*/ 1879755 h 1879755"/>
              <a:gd name="connsiteX23" fmla="*/ 716724 w 2444112"/>
              <a:gd name="connsiteY23" fmla="*/ 1793414 h 1879755"/>
              <a:gd name="connsiteX24" fmla="*/ 708105 w 2444112"/>
              <a:gd name="connsiteY24" fmla="*/ 1656172 h 1879755"/>
              <a:gd name="connsiteX25" fmla="*/ 670758 w 2444112"/>
              <a:gd name="connsiteY25" fmla="*/ 1492080 h 1879755"/>
              <a:gd name="connsiteX26" fmla="*/ 578632 w 2444112"/>
              <a:gd name="connsiteY26" fmla="*/ 1431733 h 1879755"/>
              <a:gd name="connsiteX27" fmla="*/ 1054581 w 2444112"/>
              <a:gd name="connsiteY27" fmla="*/ 1209675 h 1879755"/>
              <a:gd name="connsiteX28" fmla="*/ 1302231 w 2444112"/>
              <a:gd name="connsiteY28" fmla="*/ 1136650 h 1879755"/>
              <a:gd name="connsiteX29" fmla="*/ 1470055 w 2444112"/>
              <a:gd name="connsiteY29" fmla="*/ 961549 h 1879755"/>
              <a:gd name="connsiteX30" fmla="*/ 1700786 w 2444112"/>
              <a:gd name="connsiteY30" fmla="*/ 874391 h 1879755"/>
              <a:gd name="connsiteX31" fmla="*/ 1837767 w 2444112"/>
              <a:gd name="connsiteY31" fmla="*/ 1014203 h 1879755"/>
              <a:gd name="connsiteX32" fmla="*/ 1866182 w 2444112"/>
              <a:gd name="connsiteY32" fmla="*/ 1129410 h 1879755"/>
              <a:gd name="connsiteX33" fmla="*/ 1883563 w 2444112"/>
              <a:gd name="connsiteY33" fmla="*/ 1232412 h 1879755"/>
              <a:gd name="connsiteX34" fmla="*/ 1915616 w 2444112"/>
              <a:gd name="connsiteY34" fmla="*/ 1282398 h 1879755"/>
              <a:gd name="connsiteX35" fmla="*/ 1988031 w 2444112"/>
              <a:gd name="connsiteY35" fmla="*/ 1270000 h 1879755"/>
              <a:gd name="connsiteX36" fmla="*/ 2256577 w 2444112"/>
              <a:gd name="connsiteY36" fmla="*/ 1587552 h 1879755"/>
              <a:gd name="connsiteX37" fmla="*/ 2411714 w 2444112"/>
              <a:gd name="connsiteY37" fmla="*/ 1542798 h 1879755"/>
              <a:gd name="connsiteX38" fmla="*/ 2428950 w 2444112"/>
              <a:gd name="connsiteY38" fmla="*/ 1307101 h 1879755"/>
              <a:gd name="connsiteX39" fmla="*/ 2302074 w 2444112"/>
              <a:gd name="connsiteY39" fmla="*/ 1221689 h 1879755"/>
              <a:gd name="connsiteX40" fmla="*/ 2174762 w 2444112"/>
              <a:gd name="connsiteY40" fmla="*/ 1106048 h 1879755"/>
              <a:gd name="connsiteX41" fmla="*/ 2026131 w 2444112"/>
              <a:gd name="connsiteY41" fmla="*/ 996950 h 1879755"/>
              <a:gd name="connsiteX42" fmla="*/ 1975331 w 2444112"/>
              <a:gd name="connsiteY42" fmla="*/ 873125 h 1879755"/>
              <a:gd name="connsiteX43" fmla="*/ 1895956 w 2444112"/>
              <a:gd name="connsiteY43" fmla="*/ 739775 h 1879755"/>
              <a:gd name="connsiteX44" fmla="*/ 1832456 w 2444112"/>
              <a:gd name="connsiteY44" fmla="*/ 654050 h 1879755"/>
              <a:gd name="connsiteX45" fmla="*/ 1775306 w 2444112"/>
              <a:gd name="connsiteY45" fmla="*/ 568325 h 1879755"/>
              <a:gd name="connsiteX46" fmla="*/ 1699106 w 2444112"/>
              <a:gd name="connsiteY46" fmla="*/ 536575 h 1879755"/>
              <a:gd name="connsiteX47" fmla="*/ 1613381 w 2444112"/>
              <a:gd name="connsiteY47" fmla="*/ 501650 h 1879755"/>
              <a:gd name="connsiteX48" fmla="*/ 1424233 w 2444112"/>
              <a:gd name="connsiteY48" fmla="*/ 473952 h 1879755"/>
              <a:gd name="connsiteX49" fmla="*/ 1308567 w 2444112"/>
              <a:gd name="connsiteY49" fmla="*/ 474447 h 1879755"/>
              <a:gd name="connsiteX50" fmla="*/ 1260337 w 2444112"/>
              <a:gd name="connsiteY50" fmla="*/ 598253 h 1879755"/>
              <a:gd name="connsiteX51" fmla="*/ 1375256 w 2444112"/>
              <a:gd name="connsiteY51" fmla="*/ 298450 h 1879755"/>
              <a:gd name="connsiteX52" fmla="*/ 1305406 w 2444112"/>
              <a:gd name="connsiteY52" fmla="*/ 333375 h 1879755"/>
              <a:gd name="connsiteX53" fmla="*/ 1235556 w 2444112"/>
              <a:gd name="connsiteY53" fmla="*/ 342900 h 1879755"/>
              <a:gd name="connsiteX54" fmla="*/ 1191106 w 2444112"/>
              <a:gd name="connsiteY54" fmla="*/ 285750 h 1879755"/>
              <a:gd name="connsiteX55" fmla="*/ 1156181 w 2444112"/>
              <a:gd name="connsiteY55" fmla="*/ 203200 h 1879755"/>
              <a:gd name="connsiteX56" fmla="*/ 1041881 w 2444112"/>
              <a:gd name="connsiteY56" fmla="*/ 168275 h 1879755"/>
              <a:gd name="connsiteX57" fmla="*/ 975206 w 2444112"/>
              <a:gd name="connsiteY57" fmla="*/ 133350 h 1879755"/>
              <a:gd name="connsiteX58" fmla="*/ 911706 w 2444112"/>
              <a:gd name="connsiteY58" fmla="*/ 66675 h 1879755"/>
              <a:gd name="connsiteX59" fmla="*/ 883131 w 2444112"/>
              <a:gd name="connsiteY59" fmla="*/ 0 h 1879755"/>
              <a:gd name="connsiteX0" fmla="*/ 883131 w 2443214"/>
              <a:gd name="connsiteY0" fmla="*/ 0 h 1879755"/>
              <a:gd name="connsiteX1" fmla="*/ 822806 w 2443214"/>
              <a:gd name="connsiteY1" fmla="*/ 12700 h 1879755"/>
              <a:gd name="connsiteX2" fmla="*/ 794231 w 2443214"/>
              <a:gd name="connsiteY2" fmla="*/ 50800 h 1879755"/>
              <a:gd name="connsiteX3" fmla="*/ 784706 w 2443214"/>
              <a:gd name="connsiteY3" fmla="*/ 120650 h 1879755"/>
              <a:gd name="connsiteX4" fmla="*/ 838681 w 2443214"/>
              <a:gd name="connsiteY4" fmla="*/ 187325 h 1879755"/>
              <a:gd name="connsiteX5" fmla="*/ 895831 w 2443214"/>
              <a:gd name="connsiteY5" fmla="*/ 244475 h 1879755"/>
              <a:gd name="connsiteX6" fmla="*/ 956156 w 2443214"/>
              <a:gd name="connsiteY6" fmla="*/ 292100 h 1879755"/>
              <a:gd name="connsiteX7" fmla="*/ 1045056 w 2443214"/>
              <a:gd name="connsiteY7" fmla="*/ 352425 h 1879755"/>
              <a:gd name="connsiteX8" fmla="*/ 1105381 w 2443214"/>
              <a:gd name="connsiteY8" fmla="*/ 419100 h 1879755"/>
              <a:gd name="connsiteX9" fmla="*/ 1234961 w 2443214"/>
              <a:gd name="connsiteY9" fmla="*/ 685831 h 1879755"/>
              <a:gd name="connsiteX10" fmla="*/ 1085127 w 2443214"/>
              <a:gd name="connsiteY10" fmla="*/ 816662 h 1879755"/>
              <a:gd name="connsiteX11" fmla="*/ 886306 w 2443214"/>
              <a:gd name="connsiteY11" fmla="*/ 952500 h 1879755"/>
              <a:gd name="connsiteX12" fmla="*/ 737081 w 2443214"/>
              <a:gd name="connsiteY12" fmla="*/ 965200 h 1879755"/>
              <a:gd name="connsiteX13" fmla="*/ 537056 w 2443214"/>
              <a:gd name="connsiteY13" fmla="*/ 984250 h 1879755"/>
              <a:gd name="connsiteX14" fmla="*/ 473556 w 2443214"/>
              <a:gd name="connsiteY14" fmla="*/ 990600 h 1879755"/>
              <a:gd name="connsiteX15" fmla="*/ 403706 w 2443214"/>
              <a:gd name="connsiteY15" fmla="*/ 1035050 h 1879755"/>
              <a:gd name="connsiteX16" fmla="*/ 337031 w 2443214"/>
              <a:gd name="connsiteY16" fmla="*/ 1127125 h 1879755"/>
              <a:gd name="connsiteX17" fmla="*/ 305281 w 2443214"/>
              <a:gd name="connsiteY17" fmla="*/ 1222375 h 1879755"/>
              <a:gd name="connsiteX18" fmla="*/ 74243 w 2443214"/>
              <a:gd name="connsiteY18" fmla="*/ 1296166 h 1879755"/>
              <a:gd name="connsiteX19" fmla="*/ 0 w 2443214"/>
              <a:gd name="connsiteY19" fmla="*/ 1365745 h 1879755"/>
              <a:gd name="connsiteX20" fmla="*/ 239829 w 2443214"/>
              <a:gd name="connsiteY20" fmla="*/ 1584568 h 1879755"/>
              <a:gd name="connsiteX21" fmla="*/ 590318 w 2443214"/>
              <a:gd name="connsiteY21" fmla="*/ 1841150 h 1879755"/>
              <a:gd name="connsiteX22" fmla="*/ 680709 w 2443214"/>
              <a:gd name="connsiteY22" fmla="*/ 1879755 h 1879755"/>
              <a:gd name="connsiteX23" fmla="*/ 716724 w 2443214"/>
              <a:gd name="connsiteY23" fmla="*/ 1793414 h 1879755"/>
              <a:gd name="connsiteX24" fmla="*/ 708105 w 2443214"/>
              <a:gd name="connsiteY24" fmla="*/ 1656172 h 1879755"/>
              <a:gd name="connsiteX25" fmla="*/ 670758 w 2443214"/>
              <a:gd name="connsiteY25" fmla="*/ 1492080 h 1879755"/>
              <a:gd name="connsiteX26" fmla="*/ 578632 w 2443214"/>
              <a:gd name="connsiteY26" fmla="*/ 1431733 h 1879755"/>
              <a:gd name="connsiteX27" fmla="*/ 1054581 w 2443214"/>
              <a:gd name="connsiteY27" fmla="*/ 1209675 h 1879755"/>
              <a:gd name="connsiteX28" fmla="*/ 1302231 w 2443214"/>
              <a:gd name="connsiteY28" fmla="*/ 1136650 h 1879755"/>
              <a:gd name="connsiteX29" fmla="*/ 1470055 w 2443214"/>
              <a:gd name="connsiteY29" fmla="*/ 961549 h 1879755"/>
              <a:gd name="connsiteX30" fmla="*/ 1700786 w 2443214"/>
              <a:gd name="connsiteY30" fmla="*/ 874391 h 1879755"/>
              <a:gd name="connsiteX31" fmla="*/ 1837767 w 2443214"/>
              <a:gd name="connsiteY31" fmla="*/ 1014203 h 1879755"/>
              <a:gd name="connsiteX32" fmla="*/ 1866182 w 2443214"/>
              <a:gd name="connsiteY32" fmla="*/ 1129410 h 1879755"/>
              <a:gd name="connsiteX33" fmla="*/ 1883563 w 2443214"/>
              <a:gd name="connsiteY33" fmla="*/ 1232412 h 1879755"/>
              <a:gd name="connsiteX34" fmla="*/ 1915616 w 2443214"/>
              <a:gd name="connsiteY34" fmla="*/ 1282398 h 1879755"/>
              <a:gd name="connsiteX35" fmla="*/ 1988031 w 2443214"/>
              <a:gd name="connsiteY35" fmla="*/ 1270000 h 1879755"/>
              <a:gd name="connsiteX36" fmla="*/ 2256577 w 2443214"/>
              <a:gd name="connsiteY36" fmla="*/ 1587552 h 1879755"/>
              <a:gd name="connsiteX37" fmla="*/ 2411714 w 2443214"/>
              <a:gd name="connsiteY37" fmla="*/ 1542798 h 1879755"/>
              <a:gd name="connsiteX38" fmla="*/ 2428950 w 2443214"/>
              <a:gd name="connsiteY38" fmla="*/ 1307101 h 1879755"/>
              <a:gd name="connsiteX39" fmla="*/ 2302074 w 2443214"/>
              <a:gd name="connsiteY39" fmla="*/ 1221689 h 1879755"/>
              <a:gd name="connsiteX40" fmla="*/ 2174762 w 2443214"/>
              <a:gd name="connsiteY40" fmla="*/ 1106048 h 1879755"/>
              <a:gd name="connsiteX41" fmla="*/ 2026131 w 2443214"/>
              <a:gd name="connsiteY41" fmla="*/ 996950 h 1879755"/>
              <a:gd name="connsiteX42" fmla="*/ 1975331 w 2443214"/>
              <a:gd name="connsiteY42" fmla="*/ 873125 h 1879755"/>
              <a:gd name="connsiteX43" fmla="*/ 1895956 w 2443214"/>
              <a:gd name="connsiteY43" fmla="*/ 739775 h 1879755"/>
              <a:gd name="connsiteX44" fmla="*/ 1832456 w 2443214"/>
              <a:gd name="connsiteY44" fmla="*/ 654050 h 1879755"/>
              <a:gd name="connsiteX45" fmla="*/ 1775306 w 2443214"/>
              <a:gd name="connsiteY45" fmla="*/ 568325 h 1879755"/>
              <a:gd name="connsiteX46" fmla="*/ 1699106 w 2443214"/>
              <a:gd name="connsiteY46" fmla="*/ 536575 h 1879755"/>
              <a:gd name="connsiteX47" fmla="*/ 1613381 w 2443214"/>
              <a:gd name="connsiteY47" fmla="*/ 501650 h 1879755"/>
              <a:gd name="connsiteX48" fmla="*/ 1424233 w 2443214"/>
              <a:gd name="connsiteY48" fmla="*/ 473952 h 1879755"/>
              <a:gd name="connsiteX49" fmla="*/ 1308567 w 2443214"/>
              <a:gd name="connsiteY49" fmla="*/ 474447 h 1879755"/>
              <a:gd name="connsiteX50" fmla="*/ 1260337 w 2443214"/>
              <a:gd name="connsiteY50" fmla="*/ 598253 h 1879755"/>
              <a:gd name="connsiteX51" fmla="*/ 1375256 w 2443214"/>
              <a:gd name="connsiteY51" fmla="*/ 298450 h 1879755"/>
              <a:gd name="connsiteX52" fmla="*/ 1305406 w 2443214"/>
              <a:gd name="connsiteY52" fmla="*/ 333375 h 1879755"/>
              <a:gd name="connsiteX53" fmla="*/ 1235556 w 2443214"/>
              <a:gd name="connsiteY53" fmla="*/ 342900 h 1879755"/>
              <a:gd name="connsiteX54" fmla="*/ 1191106 w 2443214"/>
              <a:gd name="connsiteY54" fmla="*/ 285750 h 1879755"/>
              <a:gd name="connsiteX55" fmla="*/ 1156181 w 2443214"/>
              <a:gd name="connsiteY55" fmla="*/ 203200 h 1879755"/>
              <a:gd name="connsiteX56" fmla="*/ 1041881 w 2443214"/>
              <a:gd name="connsiteY56" fmla="*/ 168275 h 1879755"/>
              <a:gd name="connsiteX57" fmla="*/ 975206 w 2443214"/>
              <a:gd name="connsiteY57" fmla="*/ 133350 h 1879755"/>
              <a:gd name="connsiteX58" fmla="*/ 911706 w 2443214"/>
              <a:gd name="connsiteY58" fmla="*/ 66675 h 1879755"/>
              <a:gd name="connsiteX59" fmla="*/ 883131 w 2443214"/>
              <a:gd name="connsiteY59" fmla="*/ 0 h 1879755"/>
              <a:gd name="connsiteX0" fmla="*/ 883131 w 2443214"/>
              <a:gd name="connsiteY0" fmla="*/ 0 h 1879755"/>
              <a:gd name="connsiteX1" fmla="*/ 822806 w 2443214"/>
              <a:gd name="connsiteY1" fmla="*/ 12700 h 1879755"/>
              <a:gd name="connsiteX2" fmla="*/ 794231 w 2443214"/>
              <a:gd name="connsiteY2" fmla="*/ 50800 h 1879755"/>
              <a:gd name="connsiteX3" fmla="*/ 784706 w 2443214"/>
              <a:gd name="connsiteY3" fmla="*/ 120650 h 1879755"/>
              <a:gd name="connsiteX4" fmla="*/ 838681 w 2443214"/>
              <a:gd name="connsiteY4" fmla="*/ 187325 h 1879755"/>
              <a:gd name="connsiteX5" fmla="*/ 895831 w 2443214"/>
              <a:gd name="connsiteY5" fmla="*/ 244475 h 1879755"/>
              <a:gd name="connsiteX6" fmla="*/ 956156 w 2443214"/>
              <a:gd name="connsiteY6" fmla="*/ 292100 h 1879755"/>
              <a:gd name="connsiteX7" fmla="*/ 1045056 w 2443214"/>
              <a:gd name="connsiteY7" fmla="*/ 352425 h 1879755"/>
              <a:gd name="connsiteX8" fmla="*/ 1105381 w 2443214"/>
              <a:gd name="connsiteY8" fmla="*/ 419100 h 1879755"/>
              <a:gd name="connsiteX9" fmla="*/ 1234961 w 2443214"/>
              <a:gd name="connsiteY9" fmla="*/ 685831 h 1879755"/>
              <a:gd name="connsiteX10" fmla="*/ 1085127 w 2443214"/>
              <a:gd name="connsiteY10" fmla="*/ 816662 h 1879755"/>
              <a:gd name="connsiteX11" fmla="*/ 886306 w 2443214"/>
              <a:gd name="connsiteY11" fmla="*/ 952500 h 1879755"/>
              <a:gd name="connsiteX12" fmla="*/ 737081 w 2443214"/>
              <a:gd name="connsiteY12" fmla="*/ 965200 h 1879755"/>
              <a:gd name="connsiteX13" fmla="*/ 537056 w 2443214"/>
              <a:gd name="connsiteY13" fmla="*/ 984250 h 1879755"/>
              <a:gd name="connsiteX14" fmla="*/ 473556 w 2443214"/>
              <a:gd name="connsiteY14" fmla="*/ 990600 h 1879755"/>
              <a:gd name="connsiteX15" fmla="*/ 403706 w 2443214"/>
              <a:gd name="connsiteY15" fmla="*/ 1035050 h 1879755"/>
              <a:gd name="connsiteX16" fmla="*/ 337031 w 2443214"/>
              <a:gd name="connsiteY16" fmla="*/ 1127125 h 1879755"/>
              <a:gd name="connsiteX17" fmla="*/ 305281 w 2443214"/>
              <a:gd name="connsiteY17" fmla="*/ 1222375 h 1879755"/>
              <a:gd name="connsiteX18" fmla="*/ 74243 w 2443214"/>
              <a:gd name="connsiteY18" fmla="*/ 1296166 h 1879755"/>
              <a:gd name="connsiteX19" fmla="*/ 0 w 2443214"/>
              <a:gd name="connsiteY19" fmla="*/ 1365745 h 1879755"/>
              <a:gd name="connsiteX20" fmla="*/ 239829 w 2443214"/>
              <a:gd name="connsiteY20" fmla="*/ 1584568 h 1879755"/>
              <a:gd name="connsiteX21" fmla="*/ 590318 w 2443214"/>
              <a:gd name="connsiteY21" fmla="*/ 1841150 h 1879755"/>
              <a:gd name="connsiteX22" fmla="*/ 680709 w 2443214"/>
              <a:gd name="connsiteY22" fmla="*/ 1879755 h 1879755"/>
              <a:gd name="connsiteX23" fmla="*/ 716724 w 2443214"/>
              <a:gd name="connsiteY23" fmla="*/ 1793414 h 1879755"/>
              <a:gd name="connsiteX24" fmla="*/ 708105 w 2443214"/>
              <a:gd name="connsiteY24" fmla="*/ 1656172 h 1879755"/>
              <a:gd name="connsiteX25" fmla="*/ 670758 w 2443214"/>
              <a:gd name="connsiteY25" fmla="*/ 1492080 h 1879755"/>
              <a:gd name="connsiteX26" fmla="*/ 578632 w 2443214"/>
              <a:gd name="connsiteY26" fmla="*/ 1431733 h 1879755"/>
              <a:gd name="connsiteX27" fmla="*/ 1054581 w 2443214"/>
              <a:gd name="connsiteY27" fmla="*/ 1209675 h 1879755"/>
              <a:gd name="connsiteX28" fmla="*/ 1302231 w 2443214"/>
              <a:gd name="connsiteY28" fmla="*/ 1136650 h 1879755"/>
              <a:gd name="connsiteX29" fmla="*/ 1470055 w 2443214"/>
              <a:gd name="connsiteY29" fmla="*/ 961549 h 1879755"/>
              <a:gd name="connsiteX30" fmla="*/ 1700786 w 2443214"/>
              <a:gd name="connsiteY30" fmla="*/ 874391 h 1879755"/>
              <a:gd name="connsiteX31" fmla="*/ 1837767 w 2443214"/>
              <a:gd name="connsiteY31" fmla="*/ 1014203 h 1879755"/>
              <a:gd name="connsiteX32" fmla="*/ 1866182 w 2443214"/>
              <a:gd name="connsiteY32" fmla="*/ 1129410 h 1879755"/>
              <a:gd name="connsiteX33" fmla="*/ 1883563 w 2443214"/>
              <a:gd name="connsiteY33" fmla="*/ 1232412 h 1879755"/>
              <a:gd name="connsiteX34" fmla="*/ 1915616 w 2443214"/>
              <a:gd name="connsiteY34" fmla="*/ 1282398 h 1879755"/>
              <a:gd name="connsiteX35" fmla="*/ 2022505 w 2443214"/>
              <a:gd name="connsiteY35" fmla="*/ 1341604 h 1879755"/>
              <a:gd name="connsiteX36" fmla="*/ 2256577 w 2443214"/>
              <a:gd name="connsiteY36" fmla="*/ 1587552 h 1879755"/>
              <a:gd name="connsiteX37" fmla="*/ 2411714 w 2443214"/>
              <a:gd name="connsiteY37" fmla="*/ 1542798 h 1879755"/>
              <a:gd name="connsiteX38" fmla="*/ 2428950 w 2443214"/>
              <a:gd name="connsiteY38" fmla="*/ 1307101 h 1879755"/>
              <a:gd name="connsiteX39" fmla="*/ 2302074 w 2443214"/>
              <a:gd name="connsiteY39" fmla="*/ 1221689 h 1879755"/>
              <a:gd name="connsiteX40" fmla="*/ 2174762 w 2443214"/>
              <a:gd name="connsiteY40" fmla="*/ 1106048 h 1879755"/>
              <a:gd name="connsiteX41" fmla="*/ 2026131 w 2443214"/>
              <a:gd name="connsiteY41" fmla="*/ 996950 h 1879755"/>
              <a:gd name="connsiteX42" fmla="*/ 1975331 w 2443214"/>
              <a:gd name="connsiteY42" fmla="*/ 873125 h 1879755"/>
              <a:gd name="connsiteX43" fmla="*/ 1895956 w 2443214"/>
              <a:gd name="connsiteY43" fmla="*/ 739775 h 1879755"/>
              <a:gd name="connsiteX44" fmla="*/ 1832456 w 2443214"/>
              <a:gd name="connsiteY44" fmla="*/ 654050 h 1879755"/>
              <a:gd name="connsiteX45" fmla="*/ 1775306 w 2443214"/>
              <a:gd name="connsiteY45" fmla="*/ 568325 h 1879755"/>
              <a:gd name="connsiteX46" fmla="*/ 1699106 w 2443214"/>
              <a:gd name="connsiteY46" fmla="*/ 536575 h 1879755"/>
              <a:gd name="connsiteX47" fmla="*/ 1613381 w 2443214"/>
              <a:gd name="connsiteY47" fmla="*/ 501650 h 1879755"/>
              <a:gd name="connsiteX48" fmla="*/ 1424233 w 2443214"/>
              <a:gd name="connsiteY48" fmla="*/ 473952 h 1879755"/>
              <a:gd name="connsiteX49" fmla="*/ 1308567 w 2443214"/>
              <a:gd name="connsiteY49" fmla="*/ 474447 h 1879755"/>
              <a:gd name="connsiteX50" fmla="*/ 1260337 w 2443214"/>
              <a:gd name="connsiteY50" fmla="*/ 598253 h 1879755"/>
              <a:gd name="connsiteX51" fmla="*/ 1375256 w 2443214"/>
              <a:gd name="connsiteY51" fmla="*/ 298450 h 1879755"/>
              <a:gd name="connsiteX52" fmla="*/ 1305406 w 2443214"/>
              <a:gd name="connsiteY52" fmla="*/ 333375 h 1879755"/>
              <a:gd name="connsiteX53" fmla="*/ 1235556 w 2443214"/>
              <a:gd name="connsiteY53" fmla="*/ 342900 h 1879755"/>
              <a:gd name="connsiteX54" fmla="*/ 1191106 w 2443214"/>
              <a:gd name="connsiteY54" fmla="*/ 285750 h 1879755"/>
              <a:gd name="connsiteX55" fmla="*/ 1156181 w 2443214"/>
              <a:gd name="connsiteY55" fmla="*/ 203200 h 1879755"/>
              <a:gd name="connsiteX56" fmla="*/ 1041881 w 2443214"/>
              <a:gd name="connsiteY56" fmla="*/ 168275 h 1879755"/>
              <a:gd name="connsiteX57" fmla="*/ 975206 w 2443214"/>
              <a:gd name="connsiteY57" fmla="*/ 133350 h 1879755"/>
              <a:gd name="connsiteX58" fmla="*/ 911706 w 2443214"/>
              <a:gd name="connsiteY58" fmla="*/ 66675 h 1879755"/>
              <a:gd name="connsiteX59" fmla="*/ 883131 w 2443214"/>
              <a:gd name="connsiteY59" fmla="*/ 0 h 1879755"/>
              <a:gd name="connsiteX0" fmla="*/ 883131 w 2443214"/>
              <a:gd name="connsiteY0" fmla="*/ 0 h 1879755"/>
              <a:gd name="connsiteX1" fmla="*/ 822806 w 2443214"/>
              <a:gd name="connsiteY1" fmla="*/ 12700 h 1879755"/>
              <a:gd name="connsiteX2" fmla="*/ 794231 w 2443214"/>
              <a:gd name="connsiteY2" fmla="*/ 50800 h 1879755"/>
              <a:gd name="connsiteX3" fmla="*/ 784706 w 2443214"/>
              <a:gd name="connsiteY3" fmla="*/ 120650 h 1879755"/>
              <a:gd name="connsiteX4" fmla="*/ 838681 w 2443214"/>
              <a:gd name="connsiteY4" fmla="*/ 187325 h 1879755"/>
              <a:gd name="connsiteX5" fmla="*/ 895831 w 2443214"/>
              <a:gd name="connsiteY5" fmla="*/ 244475 h 1879755"/>
              <a:gd name="connsiteX6" fmla="*/ 956156 w 2443214"/>
              <a:gd name="connsiteY6" fmla="*/ 292100 h 1879755"/>
              <a:gd name="connsiteX7" fmla="*/ 1045056 w 2443214"/>
              <a:gd name="connsiteY7" fmla="*/ 352425 h 1879755"/>
              <a:gd name="connsiteX8" fmla="*/ 1105381 w 2443214"/>
              <a:gd name="connsiteY8" fmla="*/ 419100 h 1879755"/>
              <a:gd name="connsiteX9" fmla="*/ 1234961 w 2443214"/>
              <a:gd name="connsiteY9" fmla="*/ 685831 h 1879755"/>
              <a:gd name="connsiteX10" fmla="*/ 1085127 w 2443214"/>
              <a:gd name="connsiteY10" fmla="*/ 816662 h 1879755"/>
              <a:gd name="connsiteX11" fmla="*/ 886306 w 2443214"/>
              <a:gd name="connsiteY11" fmla="*/ 952500 h 1879755"/>
              <a:gd name="connsiteX12" fmla="*/ 737081 w 2443214"/>
              <a:gd name="connsiteY12" fmla="*/ 965200 h 1879755"/>
              <a:gd name="connsiteX13" fmla="*/ 537056 w 2443214"/>
              <a:gd name="connsiteY13" fmla="*/ 984250 h 1879755"/>
              <a:gd name="connsiteX14" fmla="*/ 473556 w 2443214"/>
              <a:gd name="connsiteY14" fmla="*/ 990600 h 1879755"/>
              <a:gd name="connsiteX15" fmla="*/ 403706 w 2443214"/>
              <a:gd name="connsiteY15" fmla="*/ 1035050 h 1879755"/>
              <a:gd name="connsiteX16" fmla="*/ 337031 w 2443214"/>
              <a:gd name="connsiteY16" fmla="*/ 1127125 h 1879755"/>
              <a:gd name="connsiteX17" fmla="*/ 305281 w 2443214"/>
              <a:gd name="connsiteY17" fmla="*/ 1222375 h 1879755"/>
              <a:gd name="connsiteX18" fmla="*/ 74243 w 2443214"/>
              <a:gd name="connsiteY18" fmla="*/ 1296166 h 1879755"/>
              <a:gd name="connsiteX19" fmla="*/ 0 w 2443214"/>
              <a:gd name="connsiteY19" fmla="*/ 1365745 h 1879755"/>
              <a:gd name="connsiteX20" fmla="*/ 239829 w 2443214"/>
              <a:gd name="connsiteY20" fmla="*/ 1584568 h 1879755"/>
              <a:gd name="connsiteX21" fmla="*/ 590318 w 2443214"/>
              <a:gd name="connsiteY21" fmla="*/ 1841150 h 1879755"/>
              <a:gd name="connsiteX22" fmla="*/ 680709 w 2443214"/>
              <a:gd name="connsiteY22" fmla="*/ 1879755 h 1879755"/>
              <a:gd name="connsiteX23" fmla="*/ 716724 w 2443214"/>
              <a:gd name="connsiteY23" fmla="*/ 1793414 h 1879755"/>
              <a:gd name="connsiteX24" fmla="*/ 708105 w 2443214"/>
              <a:gd name="connsiteY24" fmla="*/ 1656172 h 1879755"/>
              <a:gd name="connsiteX25" fmla="*/ 670758 w 2443214"/>
              <a:gd name="connsiteY25" fmla="*/ 1492080 h 1879755"/>
              <a:gd name="connsiteX26" fmla="*/ 578632 w 2443214"/>
              <a:gd name="connsiteY26" fmla="*/ 1431733 h 1879755"/>
              <a:gd name="connsiteX27" fmla="*/ 1054581 w 2443214"/>
              <a:gd name="connsiteY27" fmla="*/ 1209675 h 1879755"/>
              <a:gd name="connsiteX28" fmla="*/ 1302231 w 2443214"/>
              <a:gd name="connsiteY28" fmla="*/ 1136650 h 1879755"/>
              <a:gd name="connsiteX29" fmla="*/ 1470055 w 2443214"/>
              <a:gd name="connsiteY29" fmla="*/ 961549 h 1879755"/>
              <a:gd name="connsiteX30" fmla="*/ 1700786 w 2443214"/>
              <a:gd name="connsiteY30" fmla="*/ 874391 h 1879755"/>
              <a:gd name="connsiteX31" fmla="*/ 1837767 w 2443214"/>
              <a:gd name="connsiteY31" fmla="*/ 1014203 h 1879755"/>
              <a:gd name="connsiteX32" fmla="*/ 1866182 w 2443214"/>
              <a:gd name="connsiteY32" fmla="*/ 1129410 h 1879755"/>
              <a:gd name="connsiteX33" fmla="*/ 1883563 w 2443214"/>
              <a:gd name="connsiteY33" fmla="*/ 1232412 h 1879755"/>
              <a:gd name="connsiteX34" fmla="*/ 1915616 w 2443214"/>
              <a:gd name="connsiteY34" fmla="*/ 1282398 h 1879755"/>
              <a:gd name="connsiteX35" fmla="*/ 2022505 w 2443214"/>
              <a:gd name="connsiteY35" fmla="*/ 1341604 h 1879755"/>
              <a:gd name="connsiteX36" fmla="*/ 2256577 w 2443214"/>
              <a:gd name="connsiteY36" fmla="*/ 1587552 h 1879755"/>
              <a:gd name="connsiteX37" fmla="*/ 2411714 w 2443214"/>
              <a:gd name="connsiteY37" fmla="*/ 1542798 h 1879755"/>
              <a:gd name="connsiteX38" fmla="*/ 2428950 w 2443214"/>
              <a:gd name="connsiteY38" fmla="*/ 1307101 h 1879755"/>
              <a:gd name="connsiteX39" fmla="*/ 2302074 w 2443214"/>
              <a:gd name="connsiteY39" fmla="*/ 1221689 h 1879755"/>
              <a:gd name="connsiteX40" fmla="*/ 2174762 w 2443214"/>
              <a:gd name="connsiteY40" fmla="*/ 1106048 h 1879755"/>
              <a:gd name="connsiteX41" fmla="*/ 2026131 w 2443214"/>
              <a:gd name="connsiteY41" fmla="*/ 996950 h 1879755"/>
              <a:gd name="connsiteX42" fmla="*/ 1975331 w 2443214"/>
              <a:gd name="connsiteY42" fmla="*/ 873125 h 1879755"/>
              <a:gd name="connsiteX43" fmla="*/ 1895956 w 2443214"/>
              <a:gd name="connsiteY43" fmla="*/ 739775 h 1879755"/>
              <a:gd name="connsiteX44" fmla="*/ 1832456 w 2443214"/>
              <a:gd name="connsiteY44" fmla="*/ 654050 h 1879755"/>
              <a:gd name="connsiteX45" fmla="*/ 1775306 w 2443214"/>
              <a:gd name="connsiteY45" fmla="*/ 568325 h 1879755"/>
              <a:gd name="connsiteX46" fmla="*/ 1699106 w 2443214"/>
              <a:gd name="connsiteY46" fmla="*/ 536575 h 1879755"/>
              <a:gd name="connsiteX47" fmla="*/ 1613381 w 2443214"/>
              <a:gd name="connsiteY47" fmla="*/ 501650 h 1879755"/>
              <a:gd name="connsiteX48" fmla="*/ 1424233 w 2443214"/>
              <a:gd name="connsiteY48" fmla="*/ 473952 h 1879755"/>
              <a:gd name="connsiteX49" fmla="*/ 1308567 w 2443214"/>
              <a:gd name="connsiteY49" fmla="*/ 474447 h 1879755"/>
              <a:gd name="connsiteX50" fmla="*/ 1260337 w 2443214"/>
              <a:gd name="connsiteY50" fmla="*/ 598253 h 1879755"/>
              <a:gd name="connsiteX51" fmla="*/ 1305406 w 2443214"/>
              <a:gd name="connsiteY51" fmla="*/ 333375 h 1879755"/>
              <a:gd name="connsiteX52" fmla="*/ 1235556 w 2443214"/>
              <a:gd name="connsiteY52" fmla="*/ 342900 h 1879755"/>
              <a:gd name="connsiteX53" fmla="*/ 1191106 w 2443214"/>
              <a:gd name="connsiteY53" fmla="*/ 285750 h 1879755"/>
              <a:gd name="connsiteX54" fmla="*/ 1156181 w 2443214"/>
              <a:gd name="connsiteY54" fmla="*/ 203200 h 1879755"/>
              <a:gd name="connsiteX55" fmla="*/ 1041881 w 2443214"/>
              <a:gd name="connsiteY55" fmla="*/ 168275 h 1879755"/>
              <a:gd name="connsiteX56" fmla="*/ 975206 w 2443214"/>
              <a:gd name="connsiteY56" fmla="*/ 133350 h 1879755"/>
              <a:gd name="connsiteX57" fmla="*/ 911706 w 2443214"/>
              <a:gd name="connsiteY57" fmla="*/ 66675 h 1879755"/>
              <a:gd name="connsiteX58" fmla="*/ 883131 w 2443214"/>
              <a:gd name="connsiteY58" fmla="*/ 0 h 1879755"/>
              <a:gd name="connsiteX0" fmla="*/ 883131 w 2443214"/>
              <a:gd name="connsiteY0" fmla="*/ 0 h 1879755"/>
              <a:gd name="connsiteX1" fmla="*/ 822806 w 2443214"/>
              <a:gd name="connsiteY1" fmla="*/ 12700 h 1879755"/>
              <a:gd name="connsiteX2" fmla="*/ 794231 w 2443214"/>
              <a:gd name="connsiteY2" fmla="*/ 50800 h 1879755"/>
              <a:gd name="connsiteX3" fmla="*/ 784706 w 2443214"/>
              <a:gd name="connsiteY3" fmla="*/ 120650 h 1879755"/>
              <a:gd name="connsiteX4" fmla="*/ 838681 w 2443214"/>
              <a:gd name="connsiteY4" fmla="*/ 187325 h 1879755"/>
              <a:gd name="connsiteX5" fmla="*/ 895831 w 2443214"/>
              <a:gd name="connsiteY5" fmla="*/ 244475 h 1879755"/>
              <a:gd name="connsiteX6" fmla="*/ 956156 w 2443214"/>
              <a:gd name="connsiteY6" fmla="*/ 292100 h 1879755"/>
              <a:gd name="connsiteX7" fmla="*/ 1045056 w 2443214"/>
              <a:gd name="connsiteY7" fmla="*/ 352425 h 1879755"/>
              <a:gd name="connsiteX8" fmla="*/ 1105381 w 2443214"/>
              <a:gd name="connsiteY8" fmla="*/ 419100 h 1879755"/>
              <a:gd name="connsiteX9" fmla="*/ 1234961 w 2443214"/>
              <a:gd name="connsiteY9" fmla="*/ 685831 h 1879755"/>
              <a:gd name="connsiteX10" fmla="*/ 1085127 w 2443214"/>
              <a:gd name="connsiteY10" fmla="*/ 816662 h 1879755"/>
              <a:gd name="connsiteX11" fmla="*/ 886306 w 2443214"/>
              <a:gd name="connsiteY11" fmla="*/ 952500 h 1879755"/>
              <a:gd name="connsiteX12" fmla="*/ 737081 w 2443214"/>
              <a:gd name="connsiteY12" fmla="*/ 965200 h 1879755"/>
              <a:gd name="connsiteX13" fmla="*/ 537056 w 2443214"/>
              <a:gd name="connsiteY13" fmla="*/ 984250 h 1879755"/>
              <a:gd name="connsiteX14" fmla="*/ 473556 w 2443214"/>
              <a:gd name="connsiteY14" fmla="*/ 990600 h 1879755"/>
              <a:gd name="connsiteX15" fmla="*/ 403706 w 2443214"/>
              <a:gd name="connsiteY15" fmla="*/ 1035050 h 1879755"/>
              <a:gd name="connsiteX16" fmla="*/ 337031 w 2443214"/>
              <a:gd name="connsiteY16" fmla="*/ 1127125 h 1879755"/>
              <a:gd name="connsiteX17" fmla="*/ 305281 w 2443214"/>
              <a:gd name="connsiteY17" fmla="*/ 1222375 h 1879755"/>
              <a:gd name="connsiteX18" fmla="*/ 74243 w 2443214"/>
              <a:gd name="connsiteY18" fmla="*/ 1296166 h 1879755"/>
              <a:gd name="connsiteX19" fmla="*/ 0 w 2443214"/>
              <a:gd name="connsiteY19" fmla="*/ 1365745 h 1879755"/>
              <a:gd name="connsiteX20" fmla="*/ 239829 w 2443214"/>
              <a:gd name="connsiteY20" fmla="*/ 1584568 h 1879755"/>
              <a:gd name="connsiteX21" fmla="*/ 590318 w 2443214"/>
              <a:gd name="connsiteY21" fmla="*/ 1841150 h 1879755"/>
              <a:gd name="connsiteX22" fmla="*/ 680709 w 2443214"/>
              <a:gd name="connsiteY22" fmla="*/ 1879755 h 1879755"/>
              <a:gd name="connsiteX23" fmla="*/ 716724 w 2443214"/>
              <a:gd name="connsiteY23" fmla="*/ 1793414 h 1879755"/>
              <a:gd name="connsiteX24" fmla="*/ 708105 w 2443214"/>
              <a:gd name="connsiteY24" fmla="*/ 1656172 h 1879755"/>
              <a:gd name="connsiteX25" fmla="*/ 670758 w 2443214"/>
              <a:gd name="connsiteY25" fmla="*/ 1492080 h 1879755"/>
              <a:gd name="connsiteX26" fmla="*/ 578632 w 2443214"/>
              <a:gd name="connsiteY26" fmla="*/ 1431733 h 1879755"/>
              <a:gd name="connsiteX27" fmla="*/ 1054581 w 2443214"/>
              <a:gd name="connsiteY27" fmla="*/ 1209675 h 1879755"/>
              <a:gd name="connsiteX28" fmla="*/ 1302231 w 2443214"/>
              <a:gd name="connsiteY28" fmla="*/ 1136650 h 1879755"/>
              <a:gd name="connsiteX29" fmla="*/ 1470055 w 2443214"/>
              <a:gd name="connsiteY29" fmla="*/ 961549 h 1879755"/>
              <a:gd name="connsiteX30" fmla="*/ 1700786 w 2443214"/>
              <a:gd name="connsiteY30" fmla="*/ 874391 h 1879755"/>
              <a:gd name="connsiteX31" fmla="*/ 1837767 w 2443214"/>
              <a:gd name="connsiteY31" fmla="*/ 1014203 h 1879755"/>
              <a:gd name="connsiteX32" fmla="*/ 1866182 w 2443214"/>
              <a:gd name="connsiteY32" fmla="*/ 1129410 h 1879755"/>
              <a:gd name="connsiteX33" fmla="*/ 1883563 w 2443214"/>
              <a:gd name="connsiteY33" fmla="*/ 1232412 h 1879755"/>
              <a:gd name="connsiteX34" fmla="*/ 1915616 w 2443214"/>
              <a:gd name="connsiteY34" fmla="*/ 1282398 h 1879755"/>
              <a:gd name="connsiteX35" fmla="*/ 2022505 w 2443214"/>
              <a:gd name="connsiteY35" fmla="*/ 1341604 h 1879755"/>
              <a:gd name="connsiteX36" fmla="*/ 2256577 w 2443214"/>
              <a:gd name="connsiteY36" fmla="*/ 1587552 h 1879755"/>
              <a:gd name="connsiteX37" fmla="*/ 2411714 w 2443214"/>
              <a:gd name="connsiteY37" fmla="*/ 1542798 h 1879755"/>
              <a:gd name="connsiteX38" fmla="*/ 2428950 w 2443214"/>
              <a:gd name="connsiteY38" fmla="*/ 1307101 h 1879755"/>
              <a:gd name="connsiteX39" fmla="*/ 2302074 w 2443214"/>
              <a:gd name="connsiteY39" fmla="*/ 1221689 h 1879755"/>
              <a:gd name="connsiteX40" fmla="*/ 2174762 w 2443214"/>
              <a:gd name="connsiteY40" fmla="*/ 1106048 h 1879755"/>
              <a:gd name="connsiteX41" fmla="*/ 2026131 w 2443214"/>
              <a:gd name="connsiteY41" fmla="*/ 996950 h 1879755"/>
              <a:gd name="connsiteX42" fmla="*/ 1975331 w 2443214"/>
              <a:gd name="connsiteY42" fmla="*/ 873125 h 1879755"/>
              <a:gd name="connsiteX43" fmla="*/ 1895956 w 2443214"/>
              <a:gd name="connsiteY43" fmla="*/ 739775 h 1879755"/>
              <a:gd name="connsiteX44" fmla="*/ 1832456 w 2443214"/>
              <a:gd name="connsiteY44" fmla="*/ 654050 h 1879755"/>
              <a:gd name="connsiteX45" fmla="*/ 1775306 w 2443214"/>
              <a:gd name="connsiteY45" fmla="*/ 568325 h 1879755"/>
              <a:gd name="connsiteX46" fmla="*/ 1699106 w 2443214"/>
              <a:gd name="connsiteY46" fmla="*/ 536575 h 1879755"/>
              <a:gd name="connsiteX47" fmla="*/ 1613381 w 2443214"/>
              <a:gd name="connsiteY47" fmla="*/ 501650 h 1879755"/>
              <a:gd name="connsiteX48" fmla="*/ 1424233 w 2443214"/>
              <a:gd name="connsiteY48" fmla="*/ 473952 h 1879755"/>
              <a:gd name="connsiteX49" fmla="*/ 1308567 w 2443214"/>
              <a:gd name="connsiteY49" fmla="*/ 474447 h 1879755"/>
              <a:gd name="connsiteX50" fmla="*/ 1260337 w 2443214"/>
              <a:gd name="connsiteY50" fmla="*/ 598253 h 1879755"/>
              <a:gd name="connsiteX51" fmla="*/ 1235556 w 2443214"/>
              <a:gd name="connsiteY51" fmla="*/ 342900 h 1879755"/>
              <a:gd name="connsiteX52" fmla="*/ 1191106 w 2443214"/>
              <a:gd name="connsiteY52" fmla="*/ 285750 h 1879755"/>
              <a:gd name="connsiteX53" fmla="*/ 1156181 w 2443214"/>
              <a:gd name="connsiteY53" fmla="*/ 203200 h 1879755"/>
              <a:gd name="connsiteX54" fmla="*/ 1041881 w 2443214"/>
              <a:gd name="connsiteY54" fmla="*/ 168275 h 1879755"/>
              <a:gd name="connsiteX55" fmla="*/ 975206 w 2443214"/>
              <a:gd name="connsiteY55" fmla="*/ 133350 h 1879755"/>
              <a:gd name="connsiteX56" fmla="*/ 911706 w 2443214"/>
              <a:gd name="connsiteY56" fmla="*/ 66675 h 1879755"/>
              <a:gd name="connsiteX57" fmla="*/ 883131 w 2443214"/>
              <a:gd name="connsiteY57" fmla="*/ 0 h 1879755"/>
              <a:gd name="connsiteX0" fmla="*/ 883131 w 2443214"/>
              <a:gd name="connsiteY0" fmla="*/ 0 h 1879755"/>
              <a:gd name="connsiteX1" fmla="*/ 822806 w 2443214"/>
              <a:gd name="connsiteY1" fmla="*/ 12700 h 1879755"/>
              <a:gd name="connsiteX2" fmla="*/ 794231 w 2443214"/>
              <a:gd name="connsiteY2" fmla="*/ 50800 h 1879755"/>
              <a:gd name="connsiteX3" fmla="*/ 784706 w 2443214"/>
              <a:gd name="connsiteY3" fmla="*/ 120650 h 1879755"/>
              <a:gd name="connsiteX4" fmla="*/ 838681 w 2443214"/>
              <a:gd name="connsiteY4" fmla="*/ 187325 h 1879755"/>
              <a:gd name="connsiteX5" fmla="*/ 895831 w 2443214"/>
              <a:gd name="connsiteY5" fmla="*/ 244475 h 1879755"/>
              <a:gd name="connsiteX6" fmla="*/ 956156 w 2443214"/>
              <a:gd name="connsiteY6" fmla="*/ 292100 h 1879755"/>
              <a:gd name="connsiteX7" fmla="*/ 1045056 w 2443214"/>
              <a:gd name="connsiteY7" fmla="*/ 352425 h 1879755"/>
              <a:gd name="connsiteX8" fmla="*/ 1105381 w 2443214"/>
              <a:gd name="connsiteY8" fmla="*/ 419100 h 1879755"/>
              <a:gd name="connsiteX9" fmla="*/ 1234961 w 2443214"/>
              <a:gd name="connsiteY9" fmla="*/ 685831 h 1879755"/>
              <a:gd name="connsiteX10" fmla="*/ 1085127 w 2443214"/>
              <a:gd name="connsiteY10" fmla="*/ 816662 h 1879755"/>
              <a:gd name="connsiteX11" fmla="*/ 886306 w 2443214"/>
              <a:gd name="connsiteY11" fmla="*/ 952500 h 1879755"/>
              <a:gd name="connsiteX12" fmla="*/ 737081 w 2443214"/>
              <a:gd name="connsiteY12" fmla="*/ 965200 h 1879755"/>
              <a:gd name="connsiteX13" fmla="*/ 537056 w 2443214"/>
              <a:gd name="connsiteY13" fmla="*/ 984250 h 1879755"/>
              <a:gd name="connsiteX14" fmla="*/ 473556 w 2443214"/>
              <a:gd name="connsiteY14" fmla="*/ 990600 h 1879755"/>
              <a:gd name="connsiteX15" fmla="*/ 403706 w 2443214"/>
              <a:gd name="connsiteY15" fmla="*/ 1035050 h 1879755"/>
              <a:gd name="connsiteX16" fmla="*/ 337031 w 2443214"/>
              <a:gd name="connsiteY16" fmla="*/ 1127125 h 1879755"/>
              <a:gd name="connsiteX17" fmla="*/ 305281 w 2443214"/>
              <a:gd name="connsiteY17" fmla="*/ 1222375 h 1879755"/>
              <a:gd name="connsiteX18" fmla="*/ 74243 w 2443214"/>
              <a:gd name="connsiteY18" fmla="*/ 1296166 h 1879755"/>
              <a:gd name="connsiteX19" fmla="*/ 0 w 2443214"/>
              <a:gd name="connsiteY19" fmla="*/ 1365745 h 1879755"/>
              <a:gd name="connsiteX20" fmla="*/ 239829 w 2443214"/>
              <a:gd name="connsiteY20" fmla="*/ 1584568 h 1879755"/>
              <a:gd name="connsiteX21" fmla="*/ 590318 w 2443214"/>
              <a:gd name="connsiteY21" fmla="*/ 1841150 h 1879755"/>
              <a:gd name="connsiteX22" fmla="*/ 680709 w 2443214"/>
              <a:gd name="connsiteY22" fmla="*/ 1879755 h 1879755"/>
              <a:gd name="connsiteX23" fmla="*/ 716724 w 2443214"/>
              <a:gd name="connsiteY23" fmla="*/ 1793414 h 1879755"/>
              <a:gd name="connsiteX24" fmla="*/ 708105 w 2443214"/>
              <a:gd name="connsiteY24" fmla="*/ 1656172 h 1879755"/>
              <a:gd name="connsiteX25" fmla="*/ 670758 w 2443214"/>
              <a:gd name="connsiteY25" fmla="*/ 1492080 h 1879755"/>
              <a:gd name="connsiteX26" fmla="*/ 578632 w 2443214"/>
              <a:gd name="connsiteY26" fmla="*/ 1431733 h 1879755"/>
              <a:gd name="connsiteX27" fmla="*/ 1054581 w 2443214"/>
              <a:gd name="connsiteY27" fmla="*/ 1209675 h 1879755"/>
              <a:gd name="connsiteX28" fmla="*/ 1302231 w 2443214"/>
              <a:gd name="connsiteY28" fmla="*/ 1136650 h 1879755"/>
              <a:gd name="connsiteX29" fmla="*/ 1470055 w 2443214"/>
              <a:gd name="connsiteY29" fmla="*/ 961549 h 1879755"/>
              <a:gd name="connsiteX30" fmla="*/ 1700786 w 2443214"/>
              <a:gd name="connsiteY30" fmla="*/ 874391 h 1879755"/>
              <a:gd name="connsiteX31" fmla="*/ 1837767 w 2443214"/>
              <a:gd name="connsiteY31" fmla="*/ 1014203 h 1879755"/>
              <a:gd name="connsiteX32" fmla="*/ 1866182 w 2443214"/>
              <a:gd name="connsiteY32" fmla="*/ 1129410 h 1879755"/>
              <a:gd name="connsiteX33" fmla="*/ 1883563 w 2443214"/>
              <a:gd name="connsiteY33" fmla="*/ 1232412 h 1879755"/>
              <a:gd name="connsiteX34" fmla="*/ 1915616 w 2443214"/>
              <a:gd name="connsiteY34" fmla="*/ 1282398 h 1879755"/>
              <a:gd name="connsiteX35" fmla="*/ 2022505 w 2443214"/>
              <a:gd name="connsiteY35" fmla="*/ 1341604 h 1879755"/>
              <a:gd name="connsiteX36" fmla="*/ 2256577 w 2443214"/>
              <a:gd name="connsiteY36" fmla="*/ 1587552 h 1879755"/>
              <a:gd name="connsiteX37" fmla="*/ 2411714 w 2443214"/>
              <a:gd name="connsiteY37" fmla="*/ 1542798 h 1879755"/>
              <a:gd name="connsiteX38" fmla="*/ 2428950 w 2443214"/>
              <a:gd name="connsiteY38" fmla="*/ 1307101 h 1879755"/>
              <a:gd name="connsiteX39" fmla="*/ 2302074 w 2443214"/>
              <a:gd name="connsiteY39" fmla="*/ 1221689 h 1879755"/>
              <a:gd name="connsiteX40" fmla="*/ 2174762 w 2443214"/>
              <a:gd name="connsiteY40" fmla="*/ 1106048 h 1879755"/>
              <a:gd name="connsiteX41" fmla="*/ 2026131 w 2443214"/>
              <a:gd name="connsiteY41" fmla="*/ 996950 h 1879755"/>
              <a:gd name="connsiteX42" fmla="*/ 1975331 w 2443214"/>
              <a:gd name="connsiteY42" fmla="*/ 873125 h 1879755"/>
              <a:gd name="connsiteX43" fmla="*/ 1895956 w 2443214"/>
              <a:gd name="connsiteY43" fmla="*/ 739775 h 1879755"/>
              <a:gd name="connsiteX44" fmla="*/ 1832456 w 2443214"/>
              <a:gd name="connsiteY44" fmla="*/ 654050 h 1879755"/>
              <a:gd name="connsiteX45" fmla="*/ 1775306 w 2443214"/>
              <a:gd name="connsiteY45" fmla="*/ 568325 h 1879755"/>
              <a:gd name="connsiteX46" fmla="*/ 1699106 w 2443214"/>
              <a:gd name="connsiteY46" fmla="*/ 536575 h 1879755"/>
              <a:gd name="connsiteX47" fmla="*/ 1613381 w 2443214"/>
              <a:gd name="connsiteY47" fmla="*/ 501650 h 1879755"/>
              <a:gd name="connsiteX48" fmla="*/ 1424233 w 2443214"/>
              <a:gd name="connsiteY48" fmla="*/ 473952 h 1879755"/>
              <a:gd name="connsiteX49" fmla="*/ 1308567 w 2443214"/>
              <a:gd name="connsiteY49" fmla="*/ 474447 h 1879755"/>
              <a:gd name="connsiteX50" fmla="*/ 1260337 w 2443214"/>
              <a:gd name="connsiteY50" fmla="*/ 598253 h 1879755"/>
              <a:gd name="connsiteX51" fmla="*/ 1191106 w 2443214"/>
              <a:gd name="connsiteY51" fmla="*/ 285750 h 1879755"/>
              <a:gd name="connsiteX52" fmla="*/ 1156181 w 2443214"/>
              <a:gd name="connsiteY52" fmla="*/ 203200 h 1879755"/>
              <a:gd name="connsiteX53" fmla="*/ 1041881 w 2443214"/>
              <a:gd name="connsiteY53" fmla="*/ 168275 h 1879755"/>
              <a:gd name="connsiteX54" fmla="*/ 975206 w 2443214"/>
              <a:gd name="connsiteY54" fmla="*/ 133350 h 1879755"/>
              <a:gd name="connsiteX55" fmla="*/ 911706 w 2443214"/>
              <a:gd name="connsiteY55" fmla="*/ 66675 h 1879755"/>
              <a:gd name="connsiteX56" fmla="*/ 883131 w 2443214"/>
              <a:gd name="connsiteY56" fmla="*/ 0 h 1879755"/>
              <a:gd name="connsiteX0" fmla="*/ 883131 w 2443214"/>
              <a:gd name="connsiteY0" fmla="*/ 0 h 1879755"/>
              <a:gd name="connsiteX1" fmla="*/ 822806 w 2443214"/>
              <a:gd name="connsiteY1" fmla="*/ 12700 h 1879755"/>
              <a:gd name="connsiteX2" fmla="*/ 794231 w 2443214"/>
              <a:gd name="connsiteY2" fmla="*/ 50800 h 1879755"/>
              <a:gd name="connsiteX3" fmla="*/ 784706 w 2443214"/>
              <a:gd name="connsiteY3" fmla="*/ 120650 h 1879755"/>
              <a:gd name="connsiteX4" fmla="*/ 838681 w 2443214"/>
              <a:gd name="connsiteY4" fmla="*/ 187325 h 1879755"/>
              <a:gd name="connsiteX5" fmla="*/ 895831 w 2443214"/>
              <a:gd name="connsiteY5" fmla="*/ 244475 h 1879755"/>
              <a:gd name="connsiteX6" fmla="*/ 956156 w 2443214"/>
              <a:gd name="connsiteY6" fmla="*/ 292100 h 1879755"/>
              <a:gd name="connsiteX7" fmla="*/ 1045056 w 2443214"/>
              <a:gd name="connsiteY7" fmla="*/ 352425 h 1879755"/>
              <a:gd name="connsiteX8" fmla="*/ 1105381 w 2443214"/>
              <a:gd name="connsiteY8" fmla="*/ 419100 h 1879755"/>
              <a:gd name="connsiteX9" fmla="*/ 1234961 w 2443214"/>
              <a:gd name="connsiteY9" fmla="*/ 685831 h 1879755"/>
              <a:gd name="connsiteX10" fmla="*/ 1085127 w 2443214"/>
              <a:gd name="connsiteY10" fmla="*/ 816662 h 1879755"/>
              <a:gd name="connsiteX11" fmla="*/ 886306 w 2443214"/>
              <a:gd name="connsiteY11" fmla="*/ 952500 h 1879755"/>
              <a:gd name="connsiteX12" fmla="*/ 737081 w 2443214"/>
              <a:gd name="connsiteY12" fmla="*/ 965200 h 1879755"/>
              <a:gd name="connsiteX13" fmla="*/ 537056 w 2443214"/>
              <a:gd name="connsiteY13" fmla="*/ 984250 h 1879755"/>
              <a:gd name="connsiteX14" fmla="*/ 473556 w 2443214"/>
              <a:gd name="connsiteY14" fmla="*/ 990600 h 1879755"/>
              <a:gd name="connsiteX15" fmla="*/ 403706 w 2443214"/>
              <a:gd name="connsiteY15" fmla="*/ 1035050 h 1879755"/>
              <a:gd name="connsiteX16" fmla="*/ 337031 w 2443214"/>
              <a:gd name="connsiteY16" fmla="*/ 1127125 h 1879755"/>
              <a:gd name="connsiteX17" fmla="*/ 305281 w 2443214"/>
              <a:gd name="connsiteY17" fmla="*/ 1222375 h 1879755"/>
              <a:gd name="connsiteX18" fmla="*/ 74243 w 2443214"/>
              <a:gd name="connsiteY18" fmla="*/ 1296166 h 1879755"/>
              <a:gd name="connsiteX19" fmla="*/ 0 w 2443214"/>
              <a:gd name="connsiteY19" fmla="*/ 1365745 h 1879755"/>
              <a:gd name="connsiteX20" fmla="*/ 239829 w 2443214"/>
              <a:gd name="connsiteY20" fmla="*/ 1584568 h 1879755"/>
              <a:gd name="connsiteX21" fmla="*/ 590318 w 2443214"/>
              <a:gd name="connsiteY21" fmla="*/ 1841150 h 1879755"/>
              <a:gd name="connsiteX22" fmla="*/ 680709 w 2443214"/>
              <a:gd name="connsiteY22" fmla="*/ 1879755 h 1879755"/>
              <a:gd name="connsiteX23" fmla="*/ 716724 w 2443214"/>
              <a:gd name="connsiteY23" fmla="*/ 1793414 h 1879755"/>
              <a:gd name="connsiteX24" fmla="*/ 708105 w 2443214"/>
              <a:gd name="connsiteY24" fmla="*/ 1656172 h 1879755"/>
              <a:gd name="connsiteX25" fmla="*/ 670758 w 2443214"/>
              <a:gd name="connsiteY25" fmla="*/ 1492080 h 1879755"/>
              <a:gd name="connsiteX26" fmla="*/ 578632 w 2443214"/>
              <a:gd name="connsiteY26" fmla="*/ 1431733 h 1879755"/>
              <a:gd name="connsiteX27" fmla="*/ 1054581 w 2443214"/>
              <a:gd name="connsiteY27" fmla="*/ 1209675 h 1879755"/>
              <a:gd name="connsiteX28" fmla="*/ 1302231 w 2443214"/>
              <a:gd name="connsiteY28" fmla="*/ 1136650 h 1879755"/>
              <a:gd name="connsiteX29" fmla="*/ 1470055 w 2443214"/>
              <a:gd name="connsiteY29" fmla="*/ 961549 h 1879755"/>
              <a:gd name="connsiteX30" fmla="*/ 1700786 w 2443214"/>
              <a:gd name="connsiteY30" fmla="*/ 874391 h 1879755"/>
              <a:gd name="connsiteX31" fmla="*/ 1837767 w 2443214"/>
              <a:gd name="connsiteY31" fmla="*/ 1014203 h 1879755"/>
              <a:gd name="connsiteX32" fmla="*/ 1866182 w 2443214"/>
              <a:gd name="connsiteY32" fmla="*/ 1129410 h 1879755"/>
              <a:gd name="connsiteX33" fmla="*/ 1883563 w 2443214"/>
              <a:gd name="connsiteY33" fmla="*/ 1232412 h 1879755"/>
              <a:gd name="connsiteX34" fmla="*/ 1915616 w 2443214"/>
              <a:gd name="connsiteY34" fmla="*/ 1282398 h 1879755"/>
              <a:gd name="connsiteX35" fmla="*/ 2022505 w 2443214"/>
              <a:gd name="connsiteY35" fmla="*/ 1341604 h 1879755"/>
              <a:gd name="connsiteX36" fmla="*/ 2256577 w 2443214"/>
              <a:gd name="connsiteY36" fmla="*/ 1587552 h 1879755"/>
              <a:gd name="connsiteX37" fmla="*/ 2411714 w 2443214"/>
              <a:gd name="connsiteY37" fmla="*/ 1542798 h 1879755"/>
              <a:gd name="connsiteX38" fmla="*/ 2428950 w 2443214"/>
              <a:gd name="connsiteY38" fmla="*/ 1307101 h 1879755"/>
              <a:gd name="connsiteX39" fmla="*/ 2302074 w 2443214"/>
              <a:gd name="connsiteY39" fmla="*/ 1221689 h 1879755"/>
              <a:gd name="connsiteX40" fmla="*/ 2174762 w 2443214"/>
              <a:gd name="connsiteY40" fmla="*/ 1106048 h 1879755"/>
              <a:gd name="connsiteX41" fmla="*/ 2026131 w 2443214"/>
              <a:gd name="connsiteY41" fmla="*/ 996950 h 1879755"/>
              <a:gd name="connsiteX42" fmla="*/ 1975331 w 2443214"/>
              <a:gd name="connsiteY42" fmla="*/ 873125 h 1879755"/>
              <a:gd name="connsiteX43" fmla="*/ 1895956 w 2443214"/>
              <a:gd name="connsiteY43" fmla="*/ 739775 h 1879755"/>
              <a:gd name="connsiteX44" fmla="*/ 1832456 w 2443214"/>
              <a:gd name="connsiteY44" fmla="*/ 654050 h 1879755"/>
              <a:gd name="connsiteX45" fmla="*/ 1775306 w 2443214"/>
              <a:gd name="connsiteY45" fmla="*/ 568325 h 1879755"/>
              <a:gd name="connsiteX46" fmla="*/ 1699106 w 2443214"/>
              <a:gd name="connsiteY46" fmla="*/ 536575 h 1879755"/>
              <a:gd name="connsiteX47" fmla="*/ 1613381 w 2443214"/>
              <a:gd name="connsiteY47" fmla="*/ 501650 h 1879755"/>
              <a:gd name="connsiteX48" fmla="*/ 1424233 w 2443214"/>
              <a:gd name="connsiteY48" fmla="*/ 473952 h 1879755"/>
              <a:gd name="connsiteX49" fmla="*/ 1308567 w 2443214"/>
              <a:gd name="connsiteY49" fmla="*/ 474447 h 1879755"/>
              <a:gd name="connsiteX50" fmla="*/ 1260337 w 2443214"/>
              <a:gd name="connsiteY50" fmla="*/ 598253 h 1879755"/>
              <a:gd name="connsiteX51" fmla="*/ 1156181 w 2443214"/>
              <a:gd name="connsiteY51" fmla="*/ 203200 h 1879755"/>
              <a:gd name="connsiteX52" fmla="*/ 1041881 w 2443214"/>
              <a:gd name="connsiteY52" fmla="*/ 168275 h 1879755"/>
              <a:gd name="connsiteX53" fmla="*/ 975206 w 2443214"/>
              <a:gd name="connsiteY53" fmla="*/ 133350 h 1879755"/>
              <a:gd name="connsiteX54" fmla="*/ 911706 w 2443214"/>
              <a:gd name="connsiteY54" fmla="*/ 66675 h 1879755"/>
              <a:gd name="connsiteX55" fmla="*/ 883131 w 2443214"/>
              <a:gd name="connsiteY55" fmla="*/ 0 h 1879755"/>
              <a:gd name="connsiteX0" fmla="*/ 883131 w 2443214"/>
              <a:gd name="connsiteY0" fmla="*/ 0 h 1879755"/>
              <a:gd name="connsiteX1" fmla="*/ 822806 w 2443214"/>
              <a:gd name="connsiteY1" fmla="*/ 12700 h 1879755"/>
              <a:gd name="connsiteX2" fmla="*/ 794231 w 2443214"/>
              <a:gd name="connsiteY2" fmla="*/ 50800 h 1879755"/>
              <a:gd name="connsiteX3" fmla="*/ 784706 w 2443214"/>
              <a:gd name="connsiteY3" fmla="*/ 120650 h 1879755"/>
              <a:gd name="connsiteX4" fmla="*/ 838681 w 2443214"/>
              <a:gd name="connsiteY4" fmla="*/ 187325 h 1879755"/>
              <a:gd name="connsiteX5" fmla="*/ 895831 w 2443214"/>
              <a:gd name="connsiteY5" fmla="*/ 244475 h 1879755"/>
              <a:gd name="connsiteX6" fmla="*/ 956156 w 2443214"/>
              <a:gd name="connsiteY6" fmla="*/ 292100 h 1879755"/>
              <a:gd name="connsiteX7" fmla="*/ 1045056 w 2443214"/>
              <a:gd name="connsiteY7" fmla="*/ 352425 h 1879755"/>
              <a:gd name="connsiteX8" fmla="*/ 1105381 w 2443214"/>
              <a:gd name="connsiteY8" fmla="*/ 419100 h 1879755"/>
              <a:gd name="connsiteX9" fmla="*/ 1234961 w 2443214"/>
              <a:gd name="connsiteY9" fmla="*/ 685831 h 1879755"/>
              <a:gd name="connsiteX10" fmla="*/ 1085127 w 2443214"/>
              <a:gd name="connsiteY10" fmla="*/ 816662 h 1879755"/>
              <a:gd name="connsiteX11" fmla="*/ 886306 w 2443214"/>
              <a:gd name="connsiteY11" fmla="*/ 952500 h 1879755"/>
              <a:gd name="connsiteX12" fmla="*/ 737081 w 2443214"/>
              <a:gd name="connsiteY12" fmla="*/ 965200 h 1879755"/>
              <a:gd name="connsiteX13" fmla="*/ 537056 w 2443214"/>
              <a:gd name="connsiteY13" fmla="*/ 984250 h 1879755"/>
              <a:gd name="connsiteX14" fmla="*/ 473556 w 2443214"/>
              <a:gd name="connsiteY14" fmla="*/ 990600 h 1879755"/>
              <a:gd name="connsiteX15" fmla="*/ 403706 w 2443214"/>
              <a:gd name="connsiteY15" fmla="*/ 1035050 h 1879755"/>
              <a:gd name="connsiteX16" fmla="*/ 337031 w 2443214"/>
              <a:gd name="connsiteY16" fmla="*/ 1127125 h 1879755"/>
              <a:gd name="connsiteX17" fmla="*/ 305281 w 2443214"/>
              <a:gd name="connsiteY17" fmla="*/ 1222375 h 1879755"/>
              <a:gd name="connsiteX18" fmla="*/ 74243 w 2443214"/>
              <a:gd name="connsiteY18" fmla="*/ 1296166 h 1879755"/>
              <a:gd name="connsiteX19" fmla="*/ 0 w 2443214"/>
              <a:gd name="connsiteY19" fmla="*/ 1365745 h 1879755"/>
              <a:gd name="connsiteX20" fmla="*/ 239829 w 2443214"/>
              <a:gd name="connsiteY20" fmla="*/ 1584568 h 1879755"/>
              <a:gd name="connsiteX21" fmla="*/ 590318 w 2443214"/>
              <a:gd name="connsiteY21" fmla="*/ 1841150 h 1879755"/>
              <a:gd name="connsiteX22" fmla="*/ 680709 w 2443214"/>
              <a:gd name="connsiteY22" fmla="*/ 1879755 h 1879755"/>
              <a:gd name="connsiteX23" fmla="*/ 716724 w 2443214"/>
              <a:gd name="connsiteY23" fmla="*/ 1793414 h 1879755"/>
              <a:gd name="connsiteX24" fmla="*/ 708105 w 2443214"/>
              <a:gd name="connsiteY24" fmla="*/ 1656172 h 1879755"/>
              <a:gd name="connsiteX25" fmla="*/ 670758 w 2443214"/>
              <a:gd name="connsiteY25" fmla="*/ 1492080 h 1879755"/>
              <a:gd name="connsiteX26" fmla="*/ 578632 w 2443214"/>
              <a:gd name="connsiteY26" fmla="*/ 1431733 h 1879755"/>
              <a:gd name="connsiteX27" fmla="*/ 1054581 w 2443214"/>
              <a:gd name="connsiteY27" fmla="*/ 1209675 h 1879755"/>
              <a:gd name="connsiteX28" fmla="*/ 1302231 w 2443214"/>
              <a:gd name="connsiteY28" fmla="*/ 1136650 h 1879755"/>
              <a:gd name="connsiteX29" fmla="*/ 1470055 w 2443214"/>
              <a:gd name="connsiteY29" fmla="*/ 961549 h 1879755"/>
              <a:gd name="connsiteX30" fmla="*/ 1700786 w 2443214"/>
              <a:gd name="connsiteY30" fmla="*/ 874391 h 1879755"/>
              <a:gd name="connsiteX31" fmla="*/ 1837767 w 2443214"/>
              <a:gd name="connsiteY31" fmla="*/ 1014203 h 1879755"/>
              <a:gd name="connsiteX32" fmla="*/ 1866182 w 2443214"/>
              <a:gd name="connsiteY32" fmla="*/ 1129410 h 1879755"/>
              <a:gd name="connsiteX33" fmla="*/ 1883563 w 2443214"/>
              <a:gd name="connsiteY33" fmla="*/ 1232412 h 1879755"/>
              <a:gd name="connsiteX34" fmla="*/ 1915616 w 2443214"/>
              <a:gd name="connsiteY34" fmla="*/ 1282398 h 1879755"/>
              <a:gd name="connsiteX35" fmla="*/ 2022505 w 2443214"/>
              <a:gd name="connsiteY35" fmla="*/ 1341604 h 1879755"/>
              <a:gd name="connsiteX36" fmla="*/ 2256577 w 2443214"/>
              <a:gd name="connsiteY36" fmla="*/ 1587552 h 1879755"/>
              <a:gd name="connsiteX37" fmla="*/ 2411714 w 2443214"/>
              <a:gd name="connsiteY37" fmla="*/ 1542798 h 1879755"/>
              <a:gd name="connsiteX38" fmla="*/ 2428950 w 2443214"/>
              <a:gd name="connsiteY38" fmla="*/ 1307101 h 1879755"/>
              <a:gd name="connsiteX39" fmla="*/ 2302074 w 2443214"/>
              <a:gd name="connsiteY39" fmla="*/ 1221689 h 1879755"/>
              <a:gd name="connsiteX40" fmla="*/ 2174762 w 2443214"/>
              <a:gd name="connsiteY40" fmla="*/ 1106048 h 1879755"/>
              <a:gd name="connsiteX41" fmla="*/ 2026131 w 2443214"/>
              <a:gd name="connsiteY41" fmla="*/ 996950 h 1879755"/>
              <a:gd name="connsiteX42" fmla="*/ 1975331 w 2443214"/>
              <a:gd name="connsiteY42" fmla="*/ 873125 h 1879755"/>
              <a:gd name="connsiteX43" fmla="*/ 1895956 w 2443214"/>
              <a:gd name="connsiteY43" fmla="*/ 739775 h 1879755"/>
              <a:gd name="connsiteX44" fmla="*/ 1832456 w 2443214"/>
              <a:gd name="connsiteY44" fmla="*/ 654050 h 1879755"/>
              <a:gd name="connsiteX45" fmla="*/ 1775306 w 2443214"/>
              <a:gd name="connsiteY45" fmla="*/ 568325 h 1879755"/>
              <a:gd name="connsiteX46" fmla="*/ 1699106 w 2443214"/>
              <a:gd name="connsiteY46" fmla="*/ 536575 h 1879755"/>
              <a:gd name="connsiteX47" fmla="*/ 1613381 w 2443214"/>
              <a:gd name="connsiteY47" fmla="*/ 501650 h 1879755"/>
              <a:gd name="connsiteX48" fmla="*/ 1424233 w 2443214"/>
              <a:gd name="connsiteY48" fmla="*/ 473952 h 1879755"/>
              <a:gd name="connsiteX49" fmla="*/ 1308567 w 2443214"/>
              <a:gd name="connsiteY49" fmla="*/ 474447 h 1879755"/>
              <a:gd name="connsiteX50" fmla="*/ 1260337 w 2443214"/>
              <a:gd name="connsiteY50" fmla="*/ 598253 h 1879755"/>
              <a:gd name="connsiteX51" fmla="*/ 1041881 w 2443214"/>
              <a:gd name="connsiteY51" fmla="*/ 168275 h 1879755"/>
              <a:gd name="connsiteX52" fmla="*/ 975206 w 2443214"/>
              <a:gd name="connsiteY52" fmla="*/ 133350 h 1879755"/>
              <a:gd name="connsiteX53" fmla="*/ 911706 w 2443214"/>
              <a:gd name="connsiteY53" fmla="*/ 66675 h 1879755"/>
              <a:gd name="connsiteX54" fmla="*/ 883131 w 2443214"/>
              <a:gd name="connsiteY54" fmla="*/ 0 h 1879755"/>
              <a:gd name="connsiteX0" fmla="*/ 883131 w 2443214"/>
              <a:gd name="connsiteY0" fmla="*/ 0 h 1879755"/>
              <a:gd name="connsiteX1" fmla="*/ 822806 w 2443214"/>
              <a:gd name="connsiteY1" fmla="*/ 12700 h 1879755"/>
              <a:gd name="connsiteX2" fmla="*/ 794231 w 2443214"/>
              <a:gd name="connsiteY2" fmla="*/ 50800 h 1879755"/>
              <a:gd name="connsiteX3" fmla="*/ 784706 w 2443214"/>
              <a:gd name="connsiteY3" fmla="*/ 120650 h 1879755"/>
              <a:gd name="connsiteX4" fmla="*/ 838681 w 2443214"/>
              <a:gd name="connsiteY4" fmla="*/ 187325 h 1879755"/>
              <a:gd name="connsiteX5" fmla="*/ 895831 w 2443214"/>
              <a:gd name="connsiteY5" fmla="*/ 244475 h 1879755"/>
              <a:gd name="connsiteX6" fmla="*/ 956156 w 2443214"/>
              <a:gd name="connsiteY6" fmla="*/ 292100 h 1879755"/>
              <a:gd name="connsiteX7" fmla="*/ 1045056 w 2443214"/>
              <a:gd name="connsiteY7" fmla="*/ 352425 h 1879755"/>
              <a:gd name="connsiteX8" fmla="*/ 1105381 w 2443214"/>
              <a:gd name="connsiteY8" fmla="*/ 419100 h 1879755"/>
              <a:gd name="connsiteX9" fmla="*/ 1234961 w 2443214"/>
              <a:gd name="connsiteY9" fmla="*/ 685831 h 1879755"/>
              <a:gd name="connsiteX10" fmla="*/ 1085127 w 2443214"/>
              <a:gd name="connsiteY10" fmla="*/ 816662 h 1879755"/>
              <a:gd name="connsiteX11" fmla="*/ 886306 w 2443214"/>
              <a:gd name="connsiteY11" fmla="*/ 952500 h 1879755"/>
              <a:gd name="connsiteX12" fmla="*/ 737081 w 2443214"/>
              <a:gd name="connsiteY12" fmla="*/ 965200 h 1879755"/>
              <a:gd name="connsiteX13" fmla="*/ 537056 w 2443214"/>
              <a:gd name="connsiteY13" fmla="*/ 984250 h 1879755"/>
              <a:gd name="connsiteX14" fmla="*/ 473556 w 2443214"/>
              <a:gd name="connsiteY14" fmla="*/ 990600 h 1879755"/>
              <a:gd name="connsiteX15" fmla="*/ 403706 w 2443214"/>
              <a:gd name="connsiteY15" fmla="*/ 1035050 h 1879755"/>
              <a:gd name="connsiteX16" fmla="*/ 337031 w 2443214"/>
              <a:gd name="connsiteY16" fmla="*/ 1127125 h 1879755"/>
              <a:gd name="connsiteX17" fmla="*/ 305281 w 2443214"/>
              <a:gd name="connsiteY17" fmla="*/ 1222375 h 1879755"/>
              <a:gd name="connsiteX18" fmla="*/ 74243 w 2443214"/>
              <a:gd name="connsiteY18" fmla="*/ 1296166 h 1879755"/>
              <a:gd name="connsiteX19" fmla="*/ 0 w 2443214"/>
              <a:gd name="connsiteY19" fmla="*/ 1365745 h 1879755"/>
              <a:gd name="connsiteX20" fmla="*/ 239829 w 2443214"/>
              <a:gd name="connsiteY20" fmla="*/ 1584568 h 1879755"/>
              <a:gd name="connsiteX21" fmla="*/ 590318 w 2443214"/>
              <a:gd name="connsiteY21" fmla="*/ 1841150 h 1879755"/>
              <a:gd name="connsiteX22" fmla="*/ 680709 w 2443214"/>
              <a:gd name="connsiteY22" fmla="*/ 1879755 h 1879755"/>
              <a:gd name="connsiteX23" fmla="*/ 716724 w 2443214"/>
              <a:gd name="connsiteY23" fmla="*/ 1793414 h 1879755"/>
              <a:gd name="connsiteX24" fmla="*/ 708105 w 2443214"/>
              <a:gd name="connsiteY24" fmla="*/ 1656172 h 1879755"/>
              <a:gd name="connsiteX25" fmla="*/ 670758 w 2443214"/>
              <a:gd name="connsiteY25" fmla="*/ 1492080 h 1879755"/>
              <a:gd name="connsiteX26" fmla="*/ 578632 w 2443214"/>
              <a:gd name="connsiteY26" fmla="*/ 1431733 h 1879755"/>
              <a:gd name="connsiteX27" fmla="*/ 1054581 w 2443214"/>
              <a:gd name="connsiteY27" fmla="*/ 1209675 h 1879755"/>
              <a:gd name="connsiteX28" fmla="*/ 1302231 w 2443214"/>
              <a:gd name="connsiteY28" fmla="*/ 1136650 h 1879755"/>
              <a:gd name="connsiteX29" fmla="*/ 1470055 w 2443214"/>
              <a:gd name="connsiteY29" fmla="*/ 961549 h 1879755"/>
              <a:gd name="connsiteX30" fmla="*/ 1700786 w 2443214"/>
              <a:gd name="connsiteY30" fmla="*/ 874391 h 1879755"/>
              <a:gd name="connsiteX31" fmla="*/ 1837767 w 2443214"/>
              <a:gd name="connsiteY31" fmla="*/ 1014203 h 1879755"/>
              <a:gd name="connsiteX32" fmla="*/ 1866182 w 2443214"/>
              <a:gd name="connsiteY32" fmla="*/ 1129410 h 1879755"/>
              <a:gd name="connsiteX33" fmla="*/ 1883563 w 2443214"/>
              <a:gd name="connsiteY33" fmla="*/ 1232412 h 1879755"/>
              <a:gd name="connsiteX34" fmla="*/ 1915616 w 2443214"/>
              <a:gd name="connsiteY34" fmla="*/ 1282398 h 1879755"/>
              <a:gd name="connsiteX35" fmla="*/ 2022505 w 2443214"/>
              <a:gd name="connsiteY35" fmla="*/ 1341604 h 1879755"/>
              <a:gd name="connsiteX36" fmla="*/ 2256577 w 2443214"/>
              <a:gd name="connsiteY36" fmla="*/ 1587552 h 1879755"/>
              <a:gd name="connsiteX37" fmla="*/ 2411714 w 2443214"/>
              <a:gd name="connsiteY37" fmla="*/ 1542798 h 1879755"/>
              <a:gd name="connsiteX38" fmla="*/ 2428950 w 2443214"/>
              <a:gd name="connsiteY38" fmla="*/ 1307101 h 1879755"/>
              <a:gd name="connsiteX39" fmla="*/ 2302074 w 2443214"/>
              <a:gd name="connsiteY39" fmla="*/ 1221689 h 1879755"/>
              <a:gd name="connsiteX40" fmla="*/ 2174762 w 2443214"/>
              <a:gd name="connsiteY40" fmla="*/ 1106048 h 1879755"/>
              <a:gd name="connsiteX41" fmla="*/ 2026131 w 2443214"/>
              <a:gd name="connsiteY41" fmla="*/ 996950 h 1879755"/>
              <a:gd name="connsiteX42" fmla="*/ 1975331 w 2443214"/>
              <a:gd name="connsiteY42" fmla="*/ 873125 h 1879755"/>
              <a:gd name="connsiteX43" fmla="*/ 1895956 w 2443214"/>
              <a:gd name="connsiteY43" fmla="*/ 739775 h 1879755"/>
              <a:gd name="connsiteX44" fmla="*/ 1832456 w 2443214"/>
              <a:gd name="connsiteY44" fmla="*/ 654050 h 1879755"/>
              <a:gd name="connsiteX45" fmla="*/ 1775306 w 2443214"/>
              <a:gd name="connsiteY45" fmla="*/ 568325 h 1879755"/>
              <a:gd name="connsiteX46" fmla="*/ 1699106 w 2443214"/>
              <a:gd name="connsiteY46" fmla="*/ 536575 h 1879755"/>
              <a:gd name="connsiteX47" fmla="*/ 1613381 w 2443214"/>
              <a:gd name="connsiteY47" fmla="*/ 501650 h 1879755"/>
              <a:gd name="connsiteX48" fmla="*/ 1424233 w 2443214"/>
              <a:gd name="connsiteY48" fmla="*/ 473952 h 1879755"/>
              <a:gd name="connsiteX49" fmla="*/ 1308567 w 2443214"/>
              <a:gd name="connsiteY49" fmla="*/ 474447 h 1879755"/>
              <a:gd name="connsiteX50" fmla="*/ 1260337 w 2443214"/>
              <a:gd name="connsiteY50" fmla="*/ 598253 h 1879755"/>
              <a:gd name="connsiteX51" fmla="*/ 975206 w 2443214"/>
              <a:gd name="connsiteY51" fmla="*/ 133350 h 1879755"/>
              <a:gd name="connsiteX52" fmla="*/ 911706 w 2443214"/>
              <a:gd name="connsiteY52" fmla="*/ 66675 h 1879755"/>
              <a:gd name="connsiteX53" fmla="*/ 883131 w 2443214"/>
              <a:gd name="connsiteY53" fmla="*/ 0 h 1879755"/>
              <a:gd name="connsiteX0" fmla="*/ 883131 w 2443214"/>
              <a:gd name="connsiteY0" fmla="*/ 0 h 1879755"/>
              <a:gd name="connsiteX1" fmla="*/ 822806 w 2443214"/>
              <a:gd name="connsiteY1" fmla="*/ 12700 h 1879755"/>
              <a:gd name="connsiteX2" fmla="*/ 794231 w 2443214"/>
              <a:gd name="connsiteY2" fmla="*/ 50800 h 1879755"/>
              <a:gd name="connsiteX3" fmla="*/ 784706 w 2443214"/>
              <a:gd name="connsiteY3" fmla="*/ 120650 h 1879755"/>
              <a:gd name="connsiteX4" fmla="*/ 838681 w 2443214"/>
              <a:gd name="connsiteY4" fmla="*/ 187325 h 1879755"/>
              <a:gd name="connsiteX5" fmla="*/ 895831 w 2443214"/>
              <a:gd name="connsiteY5" fmla="*/ 244475 h 1879755"/>
              <a:gd name="connsiteX6" fmla="*/ 956156 w 2443214"/>
              <a:gd name="connsiteY6" fmla="*/ 292100 h 1879755"/>
              <a:gd name="connsiteX7" fmla="*/ 1045056 w 2443214"/>
              <a:gd name="connsiteY7" fmla="*/ 352425 h 1879755"/>
              <a:gd name="connsiteX8" fmla="*/ 1105381 w 2443214"/>
              <a:gd name="connsiteY8" fmla="*/ 419100 h 1879755"/>
              <a:gd name="connsiteX9" fmla="*/ 1234961 w 2443214"/>
              <a:gd name="connsiteY9" fmla="*/ 685831 h 1879755"/>
              <a:gd name="connsiteX10" fmla="*/ 1085127 w 2443214"/>
              <a:gd name="connsiteY10" fmla="*/ 816662 h 1879755"/>
              <a:gd name="connsiteX11" fmla="*/ 886306 w 2443214"/>
              <a:gd name="connsiteY11" fmla="*/ 952500 h 1879755"/>
              <a:gd name="connsiteX12" fmla="*/ 737081 w 2443214"/>
              <a:gd name="connsiteY12" fmla="*/ 965200 h 1879755"/>
              <a:gd name="connsiteX13" fmla="*/ 537056 w 2443214"/>
              <a:gd name="connsiteY13" fmla="*/ 984250 h 1879755"/>
              <a:gd name="connsiteX14" fmla="*/ 473556 w 2443214"/>
              <a:gd name="connsiteY14" fmla="*/ 990600 h 1879755"/>
              <a:gd name="connsiteX15" fmla="*/ 403706 w 2443214"/>
              <a:gd name="connsiteY15" fmla="*/ 1035050 h 1879755"/>
              <a:gd name="connsiteX16" fmla="*/ 337031 w 2443214"/>
              <a:gd name="connsiteY16" fmla="*/ 1127125 h 1879755"/>
              <a:gd name="connsiteX17" fmla="*/ 305281 w 2443214"/>
              <a:gd name="connsiteY17" fmla="*/ 1222375 h 1879755"/>
              <a:gd name="connsiteX18" fmla="*/ 74243 w 2443214"/>
              <a:gd name="connsiteY18" fmla="*/ 1296166 h 1879755"/>
              <a:gd name="connsiteX19" fmla="*/ 0 w 2443214"/>
              <a:gd name="connsiteY19" fmla="*/ 1365745 h 1879755"/>
              <a:gd name="connsiteX20" fmla="*/ 239829 w 2443214"/>
              <a:gd name="connsiteY20" fmla="*/ 1584568 h 1879755"/>
              <a:gd name="connsiteX21" fmla="*/ 590318 w 2443214"/>
              <a:gd name="connsiteY21" fmla="*/ 1841150 h 1879755"/>
              <a:gd name="connsiteX22" fmla="*/ 680709 w 2443214"/>
              <a:gd name="connsiteY22" fmla="*/ 1879755 h 1879755"/>
              <a:gd name="connsiteX23" fmla="*/ 716724 w 2443214"/>
              <a:gd name="connsiteY23" fmla="*/ 1793414 h 1879755"/>
              <a:gd name="connsiteX24" fmla="*/ 708105 w 2443214"/>
              <a:gd name="connsiteY24" fmla="*/ 1656172 h 1879755"/>
              <a:gd name="connsiteX25" fmla="*/ 670758 w 2443214"/>
              <a:gd name="connsiteY25" fmla="*/ 1492080 h 1879755"/>
              <a:gd name="connsiteX26" fmla="*/ 578632 w 2443214"/>
              <a:gd name="connsiteY26" fmla="*/ 1431733 h 1879755"/>
              <a:gd name="connsiteX27" fmla="*/ 1054581 w 2443214"/>
              <a:gd name="connsiteY27" fmla="*/ 1209675 h 1879755"/>
              <a:gd name="connsiteX28" fmla="*/ 1302231 w 2443214"/>
              <a:gd name="connsiteY28" fmla="*/ 1136650 h 1879755"/>
              <a:gd name="connsiteX29" fmla="*/ 1470055 w 2443214"/>
              <a:gd name="connsiteY29" fmla="*/ 961549 h 1879755"/>
              <a:gd name="connsiteX30" fmla="*/ 1700786 w 2443214"/>
              <a:gd name="connsiteY30" fmla="*/ 874391 h 1879755"/>
              <a:gd name="connsiteX31" fmla="*/ 1837767 w 2443214"/>
              <a:gd name="connsiteY31" fmla="*/ 1014203 h 1879755"/>
              <a:gd name="connsiteX32" fmla="*/ 1866182 w 2443214"/>
              <a:gd name="connsiteY32" fmla="*/ 1129410 h 1879755"/>
              <a:gd name="connsiteX33" fmla="*/ 1883563 w 2443214"/>
              <a:gd name="connsiteY33" fmla="*/ 1232412 h 1879755"/>
              <a:gd name="connsiteX34" fmla="*/ 1915616 w 2443214"/>
              <a:gd name="connsiteY34" fmla="*/ 1282398 h 1879755"/>
              <a:gd name="connsiteX35" fmla="*/ 2022505 w 2443214"/>
              <a:gd name="connsiteY35" fmla="*/ 1341604 h 1879755"/>
              <a:gd name="connsiteX36" fmla="*/ 2256577 w 2443214"/>
              <a:gd name="connsiteY36" fmla="*/ 1587552 h 1879755"/>
              <a:gd name="connsiteX37" fmla="*/ 2411714 w 2443214"/>
              <a:gd name="connsiteY37" fmla="*/ 1542798 h 1879755"/>
              <a:gd name="connsiteX38" fmla="*/ 2428950 w 2443214"/>
              <a:gd name="connsiteY38" fmla="*/ 1307101 h 1879755"/>
              <a:gd name="connsiteX39" fmla="*/ 2302074 w 2443214"/>
              <a:gd name="connsiteY39" fmla="*/ 1221689 h 1879755"/>
              <a:gd name="connsiteX40" fmla="*/ 2174762 w 2443214"/>
              <a:gd name="connsiteY40" fmla="*/ 1106048 h 1879755"/>
              <a:gd name="connsiteX41" fmla="*/ 2026131 w 2443214"/>
              <a:gd name="connsiteY41" fmla="*/ 996950 h 1879755"/>
              <a:gd name="connsiteX42" fmla="*/ 1975331 w 2443214"/>
              <a:gd name="connsiteY42" fmla="*/ 873125 h 1879755"/>
              <a:gd name="connsiteX43" fmla="*/ 1895956 w 2443214"/>
              <a:gd name="connsiteY43" fmla="*/ 739775 h 1879755"/>
              <a:gd name="connsiteX44" fmla="*/ 1832456 w 2443214"/>
              <a:gd name="connsiteY44" fmla="*/ 654050 h 1879755"/>
              <a:gd name="connsiteX45" fmla="*/ 1775306 w 2443214"/>
              <a:gd name="connsiteY45" fmla="*/ 568325 h 1879755"/>
              <a:gd name="connsiteX46" fmla="*/ 1699106 w 2443214"/>
              <a:gd name="connsiteY46" fmla="*/ 536575 h 1879755"/>
              <a:gd name="connsiteX47" fmla="*/ 1613381 w 2443214"/>
              <a:gd name="connsiteY47" fmla="*/ 501650 h 1879755"/>
              <a:gd name="connsiteX48" fmla="*/ 1424233 w 2443214"/>
              <a:gd name="connsiteY48" fmla="*/ 473952 h 1879755"/>
              <a:gd name="connsiteX49" fmla="*/ 1308567 w 2443214"/>
              <a:gd name="connsiteY49" fmla="*/ 474447 h 1879755"/>
              <a:gd name="connsiteX50" fmla="*/ 1260337 w 2443214"/>
              <a:gd name="connsiteY50" fmla="*/ 598253 h 1879755"/>
              <a:gd name="connsiteX51" fmla="*/ 911706 w 2443214"/>
              <a:gd name="connsiteY51" fmla="*/ 66675 h 1879755"/>
              <a:gd name="connsiteX52" fmla="*/ 883131 w 2443214"/>
              <a:gd name="connsiteY52" fmla="*/ 0 h 1879755"/>
              <a:gd name="connsiteX0" fmla="*/ 883131 w 2443214"/>
              <a:gd name="connsiteY0" fmla="*/ 0 h 1879755"/>
              <a:gd name="connsiteX1" fmla="*/ 822806 w 2443214"/>
              <a:gd name="connsiteY1" fmla="*/ 12700 h 1879755"/>
              <a:gd name="connsiteX2" fmla="*/ 794231 w 2443214"/>
              <a:gd name="connsiteY2" fmla="*/ 50800 h 1879755"/>
              <a:gd name="connsiteX3" fmla="*/ 784706 w 2443214"/>
              <a:gd name="connsiteY3" fmla="*/ 120650 h 1879755"/>
              <a:gd name="connsiteX4" fmla="*/ 838681 w 2443214"/>
              <a:gd name="connsiteY4" fmla="*/ 187325 h 1879755"/>
              <a:gd name="connsiteX5" fmla="*/ 895831 w 2443214"/>
              <a:gd name="connsiteY5" fmla="*/ 244475 h 1879755"/>
              <a:gd name="connsiteX6" fmla="*/ 956156 w 2443214"/>
              <a:gd name="connsiteY6" fmla="*/ 292100 h 1879755"/>
              <a:gd name="connsiteX7" fmla="*/ 1045056 w 2443214"/>
              <a:gd name="connsiteY7" fmla="*/ 352425 h 1879755"/>
              <a:gd name="connsiteX8" fmla="*/ 1105381 w 2443214"/>
              <a:gd name="connsiteY8" fmla="*/ 419100 h 1879755"/>
              <a:gd name="connsiteX9" fmla="*/ 1234961 w 2443214"/>
              <a:gd name="connsiteY9" fmla="*/ 685831 h 1879755"/>
              <a:gd name="connsiteX10" fmla="*/ 1085127 w 2443214"/>
              <a:gd name="connsiteY10" fmla="*/ 816662 h 1879755"/>
              <a:gd name="connsiteX11" fmla="*/ 886306 w 2443214"/>
              <a:gd name="connsiteY11" fmla="*/ 952500 h 1879755"/>
              <a:gd name="connsiteX12" fmla="*/ 737081 w 2443214"/>
              <a:gd name="connsiteY12" fmla="*/ 965200 h 1879755"/>
              <a:gd name="connsiteX13" fmla="*/ 537056 w 2443214"/>
              <a:gd name="connsiteY13" fmla="*/ 984250 h 1879755"/>
              <a:gd name="connsiteX14" fmla="*/ 473556 w 2443214"/>
              <a:gd name="connsiteY14" fmla="*/ 990600 h 1879755"/>
              <a:gd name="connsiteX15" fmla="*/ 403706 w 2443214"/>
              <a:gd name="connsiteY15" fmla="*/ 1035050 h 1879755"/>
              <a:gd name="connsiteX16" fmla="*/ 337031 w 2443214"/>
              <a:gd name="connsiteY16" fmla="*/ 1127125 h 1879755"/>
              <a:gd name="connsiteX17" fmla="*/ 305281 w 2443214"/>
              <a:gd name="connsiteY17" fmla="*/ 1222375 h 1879755"/>
              <a:gd name="connsiteX18" fmla="*/ 74243 w 2443214"/>
              <a:gd name="connsiteY18" fmla="*/ 1296166 h 1879755"/>
              <a:gd name="connsiteX19" fmla="*/ 0 w 2443214"/>
              <a:gd name="connsiteY19" fmla="*/ 1365745 h 1879755"/>
              <a:gd name="connsiteX20" fmla="*/ 239829 w 2443214"/>
              <a:gd name="connsiteY20" fmla="*/ 1584568 h 1879755"/>
              <a:gd name="connsiteX21" fmla="*/ 590318 w 2443214"/>
              <a:gd name="connsiteY21" fmla="*/ 1841150 h 1879755"/>
              <a:gd name="connsiteX22" fmla="*/ 680709 w 2443214"/>
              <a:gd name="connsiteY22" fmla="*/ 1879755 h 1879755"/>
              <a:gd name="connsiteX23" fmla="*/ 716724 w 2443214"/>
              <a:gd name="connsiteY23" fmla="*/ 1793414 h 1879755"/>
              <a:gd name="connsiteX24" fmla="*/ 708105 w 2443214"/>
              <a:gd name="connsiteY24" fmla="*/ 1656172 h 1879755"/>
              <a:gd name="connsiteX25" fmla="*/ 670758 w 2443214"/>
              <a:gd name="connsiteY25" fmla="*/ 1492080 h 1879755"/>
              <a:gd name="connsiteX26" fmla="*/ 578632 w 2443214"/>
              <a:gd name="connsiteY26" fmla="*/ 1431733 h 1879755"/>
              <a:gd name="connsiteX27" fmla="*/ 1054581 w 2443214"/>
              <a:gd name="connsiteY27" fmla="*/ 1209675 h 1879755"/>
              <a:gd name="connsiteX28" fmla="*/ 1302231 w 2443214"/>
              <a:gd name="connsiteY28" fmla="*/ 1136650 h 1879755"/>
              <a:gd name="connsiteX29" fmla="*/ 1470055 w 2443214"/>
              <a:gd name="connsiteY29" fmla="*/ 961549 h 1879755"/>
              <a:gd name="connsiteX30" fmla="*/ 1700786 w 2443214"/>
              <a:gd name="connsiteY30" fmla="*/ 874391 h 1879755"/>
              <a:gd name="connsiteX31" fmla="*/ 1837767 w 2443214"/>
              <a:gd name="connsiteY31" fmla="*/ 1014203 h 1879755"/>
              <a:gd name="connsiteX32" fmla="*/ 1866182 w 2443214"/>
              <a:gd name="connsiteY32" fmla="*/ 1129410 h 1879755"/>
              <a:gd name="connsiteX33" fmla="*/ 1883563 w 2443214"/>
              <a:gd name="connsiteY33" fmla="*/ 1232412 h 1879755"/>
              <a:gd name="connsiteX34" fmla="*/ 1915616 w 2443214"/>
              <a:gd name="connsiteY34" fmla="*/ 1282398 h 1879755"/>
              <a:gd name="connsiteX35" fmla="*/ 2022505 w 2443214"/>
              <a:gd name="connsiteY35" fmla="*/ 1341604 h 1879755"/>
              <a:gd name="connsiteX36" fmla="*/ 2256577 w 2443214"/>
              <a:gd name="connsiteY36" fmla="*/ 1587552 h 1879755"/>
              <a:gd name="connsiteX37" fmla="*/ 2411714 w 2443214"/>
              <a:gd name="connsiteY37" fmla="*/ 1542798 h 1879755"/>
              <a:gd name="connsiteX38" fmla="*/ 2428950 w 2443214"/>
              <a:gd name="connsiteY38" fmla="*/ 1307101 h 1879755"/>
              <a:gd name="connsiteX39" fmla="*/ 2302074 w 2443214"/>
              <a:gd name="connsiteY39" fmla="*/ 1221689 h 1879755"/>
              <a:gd name="connsiteX40" fmla="*/ 2174762 w 2443214"/>
              <a:gd name="connsiteY40" fmla="*/ 1106048 h 1879755"/>
              <a:gd name="connsiteX41" fmla="*/ 2026131 w 2443214"/>
              <a:gd name="connsiteY41" fmla="*/ 996950 h 1879755"/>
              <a:gd name="connsiteX42" fmla="*/ 1975331 w 2443214"/>
              <a:gd name="connsiteY42" fmla="*/ 873125 h 1879755"/>
              <a:gd name="connsiteX43" fmla="*/ 1895956 w 2443214"/>
              <a:gd name="connsiteY43" fmla="*/ 739775 h 1879755"/>
              <a:gd name="connsiteX44" fmla="*/ 1832456 w 2443214"/>
              <a:gd name="connsiteY44" fmla="*/ 654050 h 1879755"/>
              <a:gd name="connsiteX45" fmla="*/ 1775306 w 2443214"/>
              <a:gd name="connsiteY45" fmla="*/ 568325 h 1879755"/>
              <a:gd name="connsiteX46" fmla="*/ 1699106 w 2443214"/>
              <a:gd name="connsiteY46" fmla="*/ 536575 h 1879755"/>
              <a:gd name="connsiteX47" fmla="*/ 1613381 w 2443214"/>
              <a:gd name="connsiteY47" fmla="*/ 501650 h 1879755"/>
              <a:gd name="connsiteX48" fmla="*/ 1424233 w 2443214"/>
              <a:gd name="connsiteY48" fmla="*/ 473952 h 1879755"/>
              <a:gd name="connsiteX49" fmla="*/ 1308567 w 2443214"/>
              <a:gd name="connsiteY49" fmla="*/ 474447 h 1879755"/>
              <a:gd name="connsiteX50" fmla="*/ 1260337 w 2443214"/>
              <a:gd name="connsiteY50" fmla="*/ 598253 h 1879755"/>
              <a:gd name="connsiteX51" fmla="*/ 883131 w 2443214"/>
              <a:gd name="connsiteY51" fmla="*/ 0 h 1879755"/>
              <a:gd name="connsiteX0" fmla="*/ 1260337 w 2443214"/>
              <a:gd name="connsiteY0" fmla="*/ 585553 h 1867055"/>
              <a:gd name="connsiteX1" fmla="*/ 822806 w 2443214"/>
              <a:gd name="connsiteY1" fmla="*/ 0 h 1867055"/>
              <a:gd name="connsiteX2" fmla="*/ 794231 w 2443214"/>
              <a:gd name="connsiteY2" fmla="*/ 38100 h 1867055"/>
              <a:gd name="connsiteX3" fmla="*/ 784706 w 2443214"/>
              <a:gd name="connsiteY3" fmla="*/ 107950 h 1867055"/>
              <a:gd name="connsiteX4" fmla="*/ 838681 w 2443214"/>
              <a:gd name="connsiteY4" fmla="*/ 174625 h 1867055"/>
              <a:gd name="connsiteX5" fmla="*/ 895831 w 2443214"/>
              <a:gd name="connsiteY5" fmla="*/ 231775 h 1867055"/>
              <a:gd name="connsiteX6" fmla="*/ 956156 w 2443214"/>
              <a:gd name="connsiteY6" fmla="*/ 279400 h 1867055"/>
              <a:gd name="connsiteX7" fmla="*/ 1045056 w 2443214"/>
              <a:gd name="connsiteY7" fmla="*/ 339725 h 1867055"/>
              <a:gd name="connsiteX8" fmla="*/ 1105381 w 2443214"/>
              <a:gd name="connsiteY8" fmla="*/ 406400 h 1867055"/>
              <a:gd name="connsiteX9" fmla="*/ 1234961 w 2443214"/>
              <a:gd name="connsiteY9" fmla="*/ 673131 h 1867055"/>
              <a:gd name="connsiteX10" fmla="*/ 1085127 w 2443214"/>
              <a:gd name="connsiteY10" fmla="*/ 803962 h 1867055"/>
              <a:gd name="connsiteX11" fmla="*/ 886306 w 2443214"/>
              <a:gd name="connsiteY11" fmla="*/ 939800 h 1867055"/>
              <a:gd name="connsiteX12" fmla="*/ 737081 w 2443214"/>
              <a:gd name="connsiteY12" fmla="*/ 952500 h 1867055"/>
              <a:gd name="connsiteX13" fmla="*/ 537056 w 2443214"/>
              <a:gd name="connsiteY13" fmla="*/ 971550 h 1867055"/>
              <a:gd name="connsiteX14" fmla="*/ 473556 w 2443214"/>
              <a:gd name="connsiteY14" fmla="*/ 977900 h 1867055"/>
              <a:gd name="connsiteX15" fmla="*/ 403706 w 2443214"/>
              <a:gd name="connsiteY15" fmla="*/ 1022350 h 1867055"/>
              <a:gd name="connsiteX16" fmla="*/ 337031 w 2443214"/>
              <a:gd name="connsiteY16" fmla="*/ 1114425 h 1867055"/>
              <a:gd name="connsiteX17" fmla="*/ 305281 w 2443214"/>
              <a:gd name="connsiteY17" fmla="*/ 1209675 h 1867055"/>
              <a:gd name="connsiteX18" fmla="*/ 74243 w 2443214"/>
              <a:gd name="connsiteY18" fmla="*/ 1283466 h 1867055"/>
              <a:gd name="connsiteX19" fmla="*/ 0 w 2443214"/>
              <a:gd name="connsiteY19" fmla="*/ 1353045 h 1867055"/>
              <a:gd name="connsiteX20" fmla="*/ 239829 w 2443214"/>
              <a:gd name="connsiteY20" fmla="*/ 1571868 h 1867055"/>
              <a:gd name="connsiteX21" fmla="*/ 590318 w 2443214"/>
              <a:gd name="connsiteY21" fmla="*/ 1828450 h 1867055"/>
              <a:gd name="connsiteX22" fmla="*/ 680709 w 2443214"/>
              <a:gd name="connsiteY22" fmla="*/ 1867055 h 1867055"/>
              <a:gd name="connsiteX23" fmla="*/ 716724 w 2443214"/>
              <a:gd name="connsiteY23" fmla="*/ 1780714 h 1867055"/>
              <a:gd name="connsiteX24" fmla="*/ 708105 w 2443214"/>
              <a:gd name="connsiteY24" fmla="*/ 1643472 h 1867055"/>
              <a:gd name="connsiteX25" fmla="*/ 670758 w 2443214"/>
              <a:gd name="connsiteY25" fmla="*/ 1479380 h 1867055"/>
              <a:gd name="connsiteX26" fmla="*/ 578632 w 2443214"/>
              <a:gd name="connsiteY26" fmla="*/ 1419033 h 1867055"/>
              <a:gd name="connsiteX27" fmla="*/ 1054581 w 2443214"/>
              <a:gd name="connsiteY27" fmla="*/ 1196975 h 1867055"/>
              <a:gd name="connsiteX28" fmla="*/ 1302231 w 2443214"/>
              <a:gd name="connsiteY28" fmla="*/ 1123950 h 1867055"/>
              <a:gd name="connsiteX29" fmla="*/ 1470055 w 2443214"/>
              <a:gd name="connsiteY29" fmla="*/ 948849 h 1867055"/>
              <a:gd name="connsiteX30" fmla="*/ 1700786 w 2443214"/>
              <a:gd name="connsiteY30" fmla="*/ 861691 h 1867055"/>
              <a:gd name="connsiteX31" fmla="*/ 1837767 w 2443214"/>
              <a:gd name="connsiteY31" fmla="*/ 1001503 h 1867055"/>
              <a:gd name="connsiteX32" fmla="*/ 1866182 w 2443214"/>
              <a:gd name="connsiteY32" fmla="*/ 1116710 h 1867055"/>
              <a:gd name="connsiteX33" fmla="*/ 1883563 w 2443214"/>
              <a:gd name="connsiteY33" fmla="*/ 1219712 h 1867055"/>
              <a:gd name="connsiteX34" fmla="*/ 1915616 w 2443214"/>
              <a:gd name="connsiteY34" fmla="*/ 1269698 h 1867055"/>
              <a:gd name="connsiteX35" fmla="*/ 2022505 w 2443214"/>
              <a:gd name="connsiteY35" fmla="*/ 1328904 h 1867055"/>
              <a:gd name="connsiteX36" fmla="*/ 2256577 w 2443214"/>
              <a:gd name="connsiteY36" fmla="*/ 1574852 h 1867055"/>
              <a:gd name="connsiteX37" fmla="*/ 2411714 w 2443214"/>
              <a:gd name="connsiteY37" fmla="*/ 1530098 h 1867055"/>
              <a:gd name="connsiteX38" fmla="*/ 2428950 w 2443214"/>
              <a:gd name="connsiteY38" fmla="*/ 1294401 h 1867055"/>
              <a:gd name="connsiteX39" fmla="*/ 2302074 w 2443214"/>
              <a:gd name="connsiteY39" fmla="*/ 1208989 h 1867055"/>
              <a:gd name="connsiteX40" fmla="*/ 2174762 w 2443214"/>
              <a:gd name="connsiteY40" fmla="*/ 1093348 h 1867055"/>
              <a:gd name="connsiteX41" fmla="*/ 2026131 w 2443214"/>
              <a:gd name="connsiteY41" fmla="*/ 984250 h 1867055"/>
              <a:gd name="connsiteX42" fmla="*/ 1975331 w 2443214"/>
              <a:gd name="connsiteY42" fmla="*/ 860425 h 1867055"/>
              <a:gd name="connsiteX43" fmla="*/ 1895956 w 2443214"/>
              <a:gd name="connsiteY43" fmla="*/ 727075 h 1867055"/>
              <a:gd name="connsiteX44" fmla="*/ 1832456 w 2443214"/>
              <a:gd name="connsiteY44" fmla="*/ 641350 h 1867055"/>
              <a:gd name="connsiteX45" fmla="*/ 1775306 w 2443214"/>
              <a:gd name="connsiteY45" fmla="*/ 555625 h 1867055"/>
              <a:gd name="connsiteX46" fmla="*/ 1699106 w 2443214"/>
              <a:gd name="connsiteY46" fmla="*/ 523875 h 1867055"/>
              <a:gd name="connsiteX47" fmla="*/ 1613381 w 2443214"/>
              <a:gd name="connsiteY47" fmla="*/ 488950 h 1867055"/>
              <a:gd name="connsiteX48" fmla="*/ 1424233 w 2443214"/>
              <a:gd name="connsiteY48" fmla="*/ 461252 h 1867055"/>
              <a:gd name="connsiteX49" fmla="*/ 1308567 w 2443214"/>
              <a:gd name="connsiteY49" fmla="*/ 461747 h 1867055"/>
              <a:gd name="connsiteX50" fmla="*/ 1260337 w 2443214"/>
              <a:gd name="connsiteY50" fmla="*/ 585553 h 1867055"/>
              <a:gd name="connsiteX0" fmla="*/ 1260337 w 2443214"/>
              <a:gd name="connsiteY0" fmla="*/ 547453 h 1828955"/>
              <a:gd name="connsiteX1" fmla="*/ 794231 w 2443214"/>
              <a:gd name="connsiteY1" fmla="*/ 0 h 1828955"/>
              <a:gd name="connsiteX2" fmla="*/ 784706 w 2443214"/>
              <a:gd name="connsiteY2" fmla="*/ 69850 h 1828955"/>
              <a:gd name="connsiteX3" fmla="*/ 838681 w 2443214"/>
              <a:gd name="connsiteY3" fmla="*/ 136525 h 1828955"/>
              <a:gd name="connsiteX4" fmla="*/ 895831 w 2443214"/>
              <a:gd name="connsiteY4" fmla="*/ 193675 h 1828955"/>
              <a:gd name="connsiteX5" fmla="*/ 956156 w 2443214"/>
              <a:gd name="connsiteY5" fmla="*/ 241300 h 1828955"/>
              <a:gd name="connsiteX6" fmla="*/ 1045056 w 2443214"/>
              <a:gd name="connsiteY6" fmla="*/ 301625 h 1828955"/>
              <a:gd name="connsiteX7" fmla="*/ 1105381 w 2443214"/>
              <a:gd name="connsiteY7" fmla="*/ 368300 h 1828955"/>
              <a:gd name="connsiteX8" fmla="*/ 1234961 w 2443214"/>
              <a:gd name="connsiteY8" fmla="*/ 635031 h 1828955"/>
              <a:gd name="connsiteX9" fmla="*/ 1085127 w 2443214"/>
              <a:gd name="connsiteY9" fmla="*/ 765862 h 1828955"/>
              <a:gd name="connsiteX10" fmla="*/ 886306 w 2443214"/>
              <a:gd name="connsiteY10" fmla="*/ 901700 h 1828955"/>
              <a:gd name="connsiteX11" fmla="*/ 737081 w 2443214"/>
              <a:gd name="connsiteY11" fmla="*/ 914400 h 1828955"/>
              <a:gd name="connsiteX12" fmla="*/ 537056 w 2443214"/>
              <a:gd name="connsiteY12" fmla="*/ 933450 h 1828955"/>
              <a:gd name="connsiteX13" fmla="*/ 473556 w 2443214"/>
              <a:gd name="connsiteY13" fmla="*/ 939800 h 1828955"/>
              <a:gd name="connsiteX14" fmla="*/ 403706 w 2443214"/>
              <a:gd name="connsiteY14" fmla="*/ 984250 h 1828955"/>
              <a:gd name="connsiteX15" fmla="*/ 337031 w 2443214"/>
              <a:gd name="connsiteY15" fmla="*/ 1076325 h 1828955"/>
              <a:gd name="connsiteX16" fmla="*/ 305281 w 2443214"/>
              <a:gd name="connsiteY16" fmla="*/ 1171575 h 1828955"/>
              <a:gd name="connsiteX17" fmla="*/ 74243 w 2443214"/>
              <a:gd name="connsiteY17" fmla="*/ 1245366 h 1828955"/>
              <a:gd name="connsiteX18" fmla="*/ 0 w 2443214"/>
              <a:gd name="connsiteY18" fmla="*/ 1314945 h 1828955"/>
              <a:gd name="connsiteX19" fmla="*/ 239829 w 2443214"/>
              <a:gd name="connsiteY19" fmla="*/ 1533768 h 1828955"/>
              <a:gd name="connsiteX20" fmla="*/ 590318 w 2443214"/>
              <a:gd name="connsiteY20" fmla="*/ 1790350 h 1828955"/>
              <a:gd name="connsiteX21" fmla="*/ 680709 w 2443214"/>
              <a:gd name="connsiteY21" fmla="*/ 1828955 h 1828955"/>
              <a:gd name="connsiteX22" fmla="*/ 716724 w 2443214"/>
              <a:gd name="connsiteY22" fmla="*/ 1742614 h 1828955"/>
              <a:gd name="connsiteX23" fmla="*/ 708105 w 2443214"/>
              <a:gd name="connsiteY23" fmla="*/ 1605372 h 1828955"/>
              <a:gd name="connsiteX24" fmla="*/ 670758 w 2443214"/>
              <a:gd name="connsiteY24" fmla="*/ 1441280 h 1828955"/>
              <a:gd name="connsiteX25" fmla="*/ 578632 w 2443214"/>
              <a:gd name="connsiteY25" fmla="*/ 1380933 h 1828955"/>
              <a:gd name="connsiteX26" fmla="*/ 1054581 w 2443214"/>
              <a:gd name="connsiteY26" fmla="*/ 1158875 h 1828955"/>
              <a:gd name="connsiteX27" fmla="*/ 1302231 w 2443214"/>
              <a:gd name="connsiteY27" fmla="*/ 1085850 h 1828955"/>
              <a:gd name="connsiteX28" fmla="*/ 1470055 w 2443214"/>
              <a:gd name="connsiteY28" fmla="*/ 910749 h 1828955"/>
              <a:gd name="connsiteX29" fmla="*/ 1700786 w 2443214"/>
              <a:gd name="connsiteY29" fmla="*/ 823591 h 1828955"/>
              <a:gd name="connsiteX30" fmla="*/ 1837767 w 2443214"/>
              <a:gd name="connsiteY30" fmla="*/ 963403 h 1828955"/>
              <a:gd name="connsiteX31" fmla="*/ 1866182 w 2443214"/>
              <a:gd name="connsiteY31" fmla="*/ 1078610 h 1828955"/>
              <a:gd name="connsiteX32" fmla="*/ 1883563 w 2443214"/>
              <a:gd name="connsiteY32" fmla="*/ 1181612 h 1828955"/>
              <a:gd name="connsiteX33" fmla="*/ 1915616 w 2443214"/>
              <a:gd name="connsiteY33" fmla="*/ 1231598 h 1828955"/>
              <a:gd name="connsiteX34" fmla="*/ 2022505 w 2443214"/>
              <a:gd name="connsiteY34" fmla="*/ 1290804 h 1828955"/>
              <a:gd name="connsiteX35" fmla="*/ 2256577 w 2443214"/>
              <a:gd name="connsiteY35" fmla="*/ 1536752 h 1828955"/>
              <a:gd name="connsiteX36" fmla="*/ 2411714 w 2443214"/>
              <a:gd name="connsiteY36" fmla="*/ 1491998 h 1828955"/>
              <a:gd name="connsiteX37" fmla="*/ 2428950 w 2443214"/>
              <a:gd name="connsiteY37" fmla="*/ 1256301 h 1828955"/>
              <a:gd name="connsiteX38" fmla="*/ 2302074 w 2443214"/>
              <a:gd name="connsiteY38" fmla="*/ 1170889 h 1828955"/>
              <a:gd name="connsiteX39" fmla="*/ 2174762 w 2443214"/>
              <a:gd name="connsiteY39" fmla="*/ 1055248 h 1828955"/>
              <a:gd name="connsiteX40" fmla="*/ 2026131 w 2443214"/>
              <a:gd name="connsiteY40" fmla="*/ 946150 h 1828955"/>
              <a:gd name="connsiteX41" fmla="*/ 1975331 w 2443214"/>
              <a:gd name="connsiteY41" fmla="*/ 822325 h 1828955"/>
              <a:gd name="connsiteX42" fmla="*/ 1895956 w 2443214"/>
              <a:gd name="connsiteY42" fmla="*/ 688975 h 1828955"/>
              <a:gd name="connsiteX43" fmla="*/ 1832456 w 2443214"/>
              <a:gd name="connsiteY43" fmla="*/ 603250 h 1828955"/>
              <a:gd name="connsiteX44" fmla="*/ 1775306 w 2443214"/>
              <a:gd name="connsiteY44" fmla="*/ 517525 h 1828955"/>
              <a:gd name="connsiteX45" fmla="*/ 1699106 w 2443214"/>
              <a:gd name="connsiteY45" fmla="*/ 485775 h 1828955"/>
              <a:gd name="connsiteX46" fmla="*/ 1613381 w 2443214"/>
              <a:gd name="connsiteY46" fmla="*/ 450850 h 1828955"/>
              <a:gd name="connsiteX47" fmla="*/ 1424233 w 2443214"/>
              <a:gd name="connsiteY47" fmla="*/ 423152 h 1828955"/>
              <a:gd name="connsiteX48" fmla="*/ 1308567 w 2443214"/>
              <a:gd name="connsiteY48" fmla="*/ 423647 h 1828955"/>
              <a:gd name="connsiteX49" fmla="*/ 1260337 w 2443214"/>
              <a:gd name="connsiteY49" fmla="*/ 547453 h 1828955"/>
              <a:gd name="connsiteX0" fmla="*/ 1260337 w 2443214"/>
              <a:gd name="connsiteY0" fmla="*/ 477603 h 1759105"/>
              <a:gd name="connsiteX1" fmla="*/ 784706 w 2443214"/>
              <a:gd name="connsiteY1" fmla="*/ 0 h 1759105"/>
              <a:gd name="connsiteX2" fmla="*/ 838681 w 2443214"/>
              <a:gd name="connsiteY2" fmla="*/ 66675 h 1759105"/>
              <a:gd name="connsiteX3" fmla="*/ 895831 w 2443214"/>
              <a:gd name="connsiteY3" fmla="*/ 123825 h 1759105"/>
              <a:gd name="connsiteX4" fmla="*/ 956156 w 2443214"/>
              <a:gd name="connsiteY4" fmla="*/ 171450 h 1759105"/>
              <a:gd name="connsiteX5" fmla="*/ 1045056 w 2443214"/>
              <a:gd name="connsiteY5" fmla="*/ 231775 h 1759105"/>
              <a:gd name="connsiteX6" fmla="*/ 1105381 w 2443214"/>
              <a:gd name="connsiteY6" fmla="*/ 298450 h 1759105"/>
              <a:gd name="connsiteX7" fmla="*/ 1234961 w 2443214"/>
              <a:gd name="connsiteY7" fmla="*/ 565181 h 1759105"/>
              <a:gd name="connsiteX8" fmla="*/ 1085127 w 2443214"/>
              <a:gd name="connsiteY8" fmla="*/ 696012 h 1759105"/>
              <a:gd name="connsiteX9" fmla="*/ 886306 w 2443214"/>
              <a:gd name="connsiteY9" fmla="*/ 831850 h 1759105"/>
              <a:gd name="connsiteX10" fmla="*/ 737081 w 2443214"/>
              <a:gd name="connsiteY10" fmla="*/ 844550 h 1759105"/>
              <a:gd name="connsiteX11" fmla="*/ 537056 w 2443214"/>
              <a:gd name="connsiteY11" fmla="*/ 863600 h 1759105"/>
              <a:gd name="connsiteX12" fmla="*/ 473556 w 2443214"/>
              <a:gd name="connsiteY12" fmla="*/ 869950 h 1759105"/>
              <a:gd name="connsiteX13" fmla="*/ 403706 w 2443214"/>
              <a:gd name="connsiteY13" fmla="*/ 914400 h 1759105"/>
              <a:gd name="connsiteX14" fmla="*/ 337031 w 2443214"/>
              <a:gd name="connsiteY14" fmla="*/ 1006475 h 1759105"/>
              <a:gd name="connsiteX15" fmla="*/ 305281 w 2443214"/>
              <a:gd name="connsiteY15" fmla="*/ 1101725 h 1759105"/>
              <a:gd name="connsiteX16" fmla="*/ 74243 w 2443214"/>
              <a:gd name="connsiteY16" fmla="*/ 1175516 h 1759105"/>
              <a:gd name="connsiteX17" fmla="*/ 0 w 2443214"/>
              <a:gd name="connsiteY17" fmla="*/ 1245095 h 1759105"/>
              <a:gd name="connsiteX18" fmla="*/ 239829 w 2443214"/>
              <a:gd name="connsiteY18" fmla="*/ 1463918 h 1759105"/>
              <a:gd name="connsiteX19" fmla="*/ 590318 w 2443214"/>
              <a:gd name="connsiteY19" fmla="*/ 1720500 h 1759105"/>
              <a:gd name="connsiteX20" fmla="*/ 680709 w 2443214"/>
              <a:gd name="connsiteY20" fmla="*/ 1759105 h 1759105"/>
              <a:gd name="connsiteX21" fmla="*/ 716724 w 2443214"/>
              <a:gd name="connsiteY21" fmla="*/ 1672764 h 1759105"/>
              <a:gd name="connsiteX22" fmla="*/ 708105 w 2443214"/>
              <a:gd name="connsiteY22" fmla="*/ 1535522 h 1759105"/>
              <a:gd name="connsiteX23" fmla="*/ 670758 w 2443214"/>
              <a:gd name="connsiteY23" fmla="*/ 1371430 h 1759105"/>
              <a:gd name="connsiteX24" fmla="*/ 578632 w 2443214"/>
              <a:gd name="connsiteY24" fmla="*/ 1311083 h 1759105"/>
              <a:gd name="connsiteX25" fmla="*/ 1054581 w 2443214"/>
              <a:gd name="connsiteY25" fmla="*/ 1089025 h 1759105"/>
              <a:gd name="connsiteX26" fmla="*/ 1302231 w 2443214"/>
              <a:gd name="connsiteY26" fmla="*/ 1016000 h 1759105"/>
              <a:gd name="connsiteX27" fmla="*/ 1470055 w 2443214"/>
              <a:gd name="connsiteY27" fmla="*/ 840899 h 1759105"/>
              <a:gd name="connsiteX28" fmla="*/ 1700786 w 2443214"/>
              <a:gd name="connsiteY28" fmla="*/ 753741 h 1759105"/>
              <a:gd name="connsiteX29" fmla="*/ 1837767 w 2443214"/>
              <a:gd name="connsiteY29" fmla="*/ 893553 h 1759105"/>
              <a:gd name="connsiteX30" fmla="*/ 1866182 w 2443214"/>
              <a:gd name="connsiteY30" fmla="*/ 1008760 h 1759105"/>
              <a:gd name="connsiteX31" fmla="*/ 1883563 w 2443214"/>
              <a:gd name="connsiteY31" fmla="*/ 1111762 h 1759105"/>
              <a:gd name="connsiteX32" fmla="*/ 1915616 w 2443214"/>
              <a:gd name="connsiteY32" fmla="*/ 1161748 h 1759105"/>
              <a:gd name="connsiteX33" fmla="*/ 2022505 w 2443214"/>
              <a:gd name="connsiteY33" fmla="*/ 1220954 h 1759105"/>
              <a:gd name="connsiteX34" fmla="*/ 2256577 w 2443214"/>
              <a:gd name="connsiteY34" fmla="*/ 1466902 h 1759105"/>
              <a:gd name="connsiteX35" fmla="*/ 2411714 w 2443214"/>
              <a:gd name="connsiteY35" fmla="*/ 1422148 h 1759105"/>
              <a:gd name="connsiteX36" fmla="*/ 2428950 w 2443214"/>
              <a:gd name="connsiteY36" fmla="*/ 1186451 h 1759105"/>
              <a:gd name="connsiteX37" fmla="*/ 2302074 w 2443214"/>
              <a:gd name="connsiteY37" fmla="*/ 1101039 h 1759105"/>
              <a:gd name="connsiteX38" fmla="*/ 2174762 w 2443214"/>
              <a:gd name="connsiteY38" fmla="*/ 985398 h 1759105"/>
              <a:gd name="connsiteX39" fmla="*/ 2026131 w 2443214"/>
              <a:gd name="connsiteY39" fmla="*/ 876300 h 1759105"/>
              <a:gd name="connsiteX40" fmla="*/ 1975331 w 2443214"/>
              <a:gd name="connsiteY40" fmla="*/ 752475 h 1759105"/>
              <a:gd name="connsiteX41" fmla="*/ 1895956 w 2443214"/>
              <a:gd name="connsiteY41" fmla="*/ 619125 h 1759105"/>
              <a:gd name="connsiteX42" fmla="*/ 1832456 w 2443214"/>
              <a:gd name="connsiteY42" fmla="*/ 533400 h 1759105"/>
              <a:gd name="connsiteX43" fmla="*/ 1775306 w 2443214"/>
              <a:gd name="connsiteY43" fmla="*/ 447675 h 1759105"/>
              <a:gd name="connsiteX44" fmla="*/ 1699106 w 2443214"/>
              <a:gd name="connsiteY44" fmla="*/ 415925 h 1759105"/>
              <a:gd name="connsiteX45" fmla="*/ 1613381 w 2443214"/>
              <a:gd name="connsiteY45" fmla="*/ 381000 h 1759105"/>
              <a:gd name="connsiteX46" fmla="*/ 1424233 w 2443214"/>
              <a:gd name="connsiteY46" fmla="*/ 353302 h 1759105"/>
              <a:gd name="connsiteX47" fmla="*/ 1308567 w 2443214"/>
              <a:gd name="connsiteY47" fmla="*/ 353797 h 1759105"/>
              <a:gd name="connsiteX48" fmla="*/ 1260337 w 2443214"/>
              <a:gd name="connsiteY48" fmla="*/ 477603 h 1759105"/>
              <a:gd name="connsiteX0" fmla="*/ 1260337 w 2443214"/>
              <a:gd name="connsiteY0" fmla="*/ 410928 h 1692430"/>
              <a:gd name="connsiteX1" fmla="*/ 838681 w 2443214"/>
              <a:gd name="connsiteY1" fmla="*/ 0 h 1692430"/>
              <a:gd name="connsiteX2" fmla="*/ 895831 w 2443214"/>
              <a:gd name="connsiteY2" fmla="*/ 57150 h 1692430"/>
              <a:gd name="connsiteX3" fmla="*/ 956156 w 2443214"/>
              <a:gd name="connsiteY3" fmla="*/ 104775 h 1692430"/>
              <a:gd name="connsiteX4" fmla="*/ 1045056 w 2443214"/>
              <a:gd name="connsiteY4" fmla="*/ 165100 h 1692430"/>
              <a:gd name="connsiteX5" fmla="*/ 1105381 w 2443214"/>
              <a:gd name="connsiteY5" fmla="*/ 231775 h 1692430"/>
              <a:gd name="connsiteX6" fmla="*/ 1234961 w 2443214"/>
              <a:gd name="connsiteY6" fmla="*/ 498506 h 1692430"/>
              <a:gd name="connsiteX7" fmla="*/ 1085127 w 2443214"/>
              <a:gd name="connsiteY7" fmla="*/ 629337 h 1692430"/>
              <a:gd name="connsiteX8" fmla="*/ 886306 w 2443214"/>
              <a:gd name="connsiteY8" fmla="*/ 765175 h 1692430"/>
              <a:gd name="connsiteX9" fmla="*/ 737081 w 2443214"/>
              <a:gd name="connsiteY9" fmla="*/ 777875 h 1692430"/>
              <a:gd name="connsiteX10" fmla="*/ 537056 w 2443214"/>
              <a:gd name="connsiteY10" fmla="*/ 796925 h 1692430"/>
              <a:gd name="connsiteX11" fmla="*/ 473556 w 2443214"/>
              <a:gd name="connsiteY11" fmla="*/ 803275 h 1692430"/>
              <a:gd name="connsiteX12" fmla="*/ 403706 w 2443214"/>
              <a:gd name="connsiteY12" fmla="*/ 847725 h 1692430"/>
              <a:gd name="connsiteX13" fmla="*/ 337031 w 2443214"/>
              <a:gd name="connsiteY13" fmla="*/ 939800 h 1692430"/>
              <a:gd name="connsiteX14" fmla="*/ 305281 w 2443214"/>
              <a:gd name="connsiteY14" fmla="*/ 1035050 h 1692430"/>
              <a:gd name="connsiteX15" fmla="*/ 74243 w 2443214"/>
              <a:gd name="connsiteY15" fmla="*/ 1108841 h 1692430"/>
              <a:gd name="connsiteX16" fmla="*/ 0 w 2443214"/>
              <a:gd name="connsiteY16" fmla="*/ 1178420 h 1692430"/>
              <a:gd name="connsiteX17" fmla="*/ 239829 w 2443214"/>
              <a:gd name="connsiteY17" fmla="*/ 1397243 h 1692430"/>
              <a:gd name="connsiteX18" fmla="*/ 590318 w 2443214"/>
              <a:gd name="connsiteY18" fmla="*/ 1653825 h 1692430"/>
              <a:gd name="connsiteX19" fmla="*/ 680709 w 2443214"/>
              <a:gd name="connsiteY19" fmla="*/ 1692430 h 1692430"/>
              <a:gd name="connsiteX20" fmla="*/ 716724 w 2443214"/>
              <a:gd name="connsiteY20" fmla="*/ 1606089 h 1692430"/>
              <a:gd name="connsiteX21" fmla="*/ 708105 w 2443214"/>
              <a:gd name="connsiteY21" fmla="*/ 1468847 h 1692430"/>
              <a:gd name="connsiteX22" fmla="*/ 670758 w 2443214"/>
              <a:gd name="connsiteY22" fmla="*/ 1304755 h 1692430"/>
              <a:gd name="connsiteX23" fmla="*/ 578632 w 2443214"/>
              <a:gd name="connsiteY23" fmla="*/ 1244408 h 1692430"/>
              <a:gd name="connsiteX24" fmla="*/ 1054581 w 2443214"/>
              <a:gd name="connsiteY24" fmla="*/ 1022350 h 1692430"/>
              <a:gd name="connsiteX25" fmla="*/ 1302231 w 2443214"/>
              <a:gd name="connsiteY25" fmla="*/ 949325 h 1692430"/>
              <a:gd name="connsiteX26" fmla="*/ 1470055 w 2443214"/>
              <a:gd name="connsiteY26" fmla="*/ 774224 h 1692430"/>
              <a:gd name="connsiteX27" fmla="*/ 1700786 w 2443214"/>
              <a:gd name="connsiteY27" fmla="*/ 687066 h 1692430"/>
              <a:gd name="connsiteX28" fmla="*/ 1837767 w 2443214"/>
              <a:gd name="connsiteY28" fmla="*/ 826878 h 1692430"/>
              <a:gd name="connsiteX29" fmla="*/ 1866182 w 2443214"/>
              <a:gd name="connsiteY29" fmla="*/ 942085 h 1692430"/>
              <a:gd name="connsiteX30" fmla="*/ 1883563 w 2443214"/>
              <a:gd name="connsiteY30" fmla="*/ 1045087 h 1692430"/>
              <a:gd name="connsiteX31" fmla="*/ 1915616 w 2443214"/>
              <a:gd name="connsiteY31" fmla="*/ 1095073 h 1692430"/>
              <a:gd name="connsiteX32" fmla="*/ 2022505 w 2443214"/>
              <a:gd name="connsiteY32" fmla="*/ 1154279 h 1692430"/>
              <a:gd name="connsiteX33" fmla="*/ 2256577 w 2443214"/>
              <a:gd name="connsiteY33" fmla="*/ 1400227 h 1692430"/>
              <a:gd name="connsiteX34" fmla="*/ 2411714 w 2443214"/>
              <a:gd name="connsiteY34" fmla="*/ 1355473 h 1692430"/>
              <a:gd name="connsiteX35" fmla="*/ 2428950 w 2443214"/>
              <a:gd name="connsiteY35" fmla="*/ 1119776 h 1692430"/>
              <a:gd name="connsiteX36" fmla="*/ 2302074 w 2443214"/>
              <a:gd name="connsiteY36" fmla="*/ 1034364 h 1692430"/>
              <a:gd name="connsiteX37" fmla="*/ 2174762 w 2443214"/>
              <a:gd name="connsiteY37" fmla="*/ 918723 h 1692430"/>
              <a:gd name="connsiteX38" fmla="*/ 2026131 w 2443214"/>
              <a:gd name="connsiteY38" fmla="*/ 809625 h 1692430"/>
              <a:gd name="connsiteX39" fmla="*/ 1975331 w 2443214"/>
              <a:gd name="connsiteY39" fmla="*/ 685800 h 1692430"/>
              <a:gd name="connsiteX40" fmla="*/ 1895956 w 2443214"/>
              <a:gd name="connsiteY40" fmla="*/ 552450 h 1692430"/>
              <a:gd name="connsiteX41" fmla="*/ 1832456 w 2443214"/>
              <a:gd name="connsiteY41" fmla="*/ 466725 h 1692430"/>
              <a:gd name="connsiteX42" fmla="*/ 1775306 w 2443214"/>
              <a:gd name="connsiteY42" fmla="*/ 381000 h 1692430"/>
              <a:gd name="connsiteX43" fmla="*/ 1699106 w 2443214"/>
              <a:gd name="connsiteY43" fmla="*/ 349250 h 1692430"/>
              <a:gd name="connsiteX44" fmla="*/ 1613381 w 2443214"/>
              <a:gd name="connsiteY44" fmla="*/ 314325 h 1692430"/>
              <a:gd name="connsiteX45" fmla="*/ 1424233 w 2443214"/>
              <a:gd name="connsiteY45" fmla="*/ 286627 h 1692430"/>
              <a:gd name="connsiteX46" fmla="*/ 1308567 w 2443214"/>
              <a:gd name="connsiteY46" fmla="*/ 287122 h 1692430"/>
              <a:gd name="connsiteX47" fmla="*/ 1260337 w 2443214"/>
              <a:gd name="connsiteY47" fmla="*/ 410928 h 1692430"/>
              <a:gd name="connsiteX0" fmla="*/ 1260337 w 2443214"/>
              <a:gd name="connsiteY0" fmla="*/ 353777 h 1635279"/>
              <a:gd name="connsiteX1" fmla="*/ 895831 w 2443214"/>
              <a:gd name="connsiteY1" fmla="*/ -1 h 1635279"/>
              <a:gd name="connsiteX2" fmla="*/ 956156 w 2443214"/>
              <a:gd name="connsiteY2" fmla="*/ 47624 h 1635279"/>
              <a:gd name="connsiteX3" fmla="*/ 1045056 w 2443214"/>
              <a:gd name="connsiteY3" fmla="*/ 107949 h 1635279"/>
              <a:gd name="connsiteX4" fmla="*/ 1105381 w 2443214"/>
              <a:gd name="connsiteY4" fmla="*/ 174624 h 1635279"/>
              <a:gd name="connsiteX5" fmla="*/ 1234961 w 2443214"/>
              <a:gd name="connsiteY5" fmla="*/ 441355 h 1635279"/>
              <a:gd name="connsiteX6" fmla="*/ 1085127 w 2443214"/>
              <a:gd name="connsiteY6" fmla="*/ 572186 h 1635279"/>
              <a:gd name="connsiteX7" fmla="*/ 886306 w 2443214"/>
              <a:gd name="connsiteY7" fmla="*/ 708024 h 1635279"/>
              <a:gd name="connsiteX8" fmla="*/ 737081 w 2443214"/>
              <a:gd name="connsiteY8" fmla="*/ 720724 h 1635279"/>
              <a:gd name="connsiteX9" fmla="*/ 537056 w 2443214"/>
              <a:gd name="connsiteY9" fmla="*/ 739774 h 1635279"/>
              <a:gd name="connsiteX10" fmla="*/ 473556 w 2443214"/>
              <a:gd name="connsiteY10" fmla="*/ 746124 h 1635279"/>
              <a:gd name="connsiteX11" fmla="*/ 403706 w 2443214"/>
              <a:gd name="connsiteY11" fmla="*/ 790574 h 1635279"/>
              <a:gd name="connsiteX12" fmla="*/ 337031 w 2443214"/>
              <a:gd name="connsiteY12" fmla="*/ 882649 h 1635279"/>
              <a:gd name="connsiteX13" fmla="*/ 305281 w 2443214"/>
              <a:gd name="connsiteY13" fmla="*/ 977899 h 1635279"/>
              <a:gd name="connsiteX14" fmla="*/ 74243 w 2443214"/>
              <a:gd name="connsiteY14" fmla="*/ 1051690 h 1635279"/>
              <a:gd name="connsiteX15" fmla="*/ 0 w 2443214"/>
              <a:gd name="connsiteY15" fmla="*/ 1121269 h 1635279"/>
              <a:gd name="connsiteX16" fmla="*/ 239829 w 2443214"/>
              <a:gd name="connsiteY16" fmla="*/ 1340092 h 1635279"/>
              <a:gd name="connsiteX17" fmla="*/ 590318 w 2443214"/>
              <a:gd name="connsiteY17" fmla="*/ 1596674 h 1635279"/>
              <a:gd name="connsiteX18" fmla="*/ 680709 w 2443214"/>
              <a:gd name="connsiteY18" fmla="*/ 1635279 h 1635279"/>
              <a:gd name="connsiteX19" fmla="*/ 716724 w 2443214"/>
              <a:gd name="connsiteY19" fmla="*/ 1548938 h 1635279"/>
              <a:gd name="connsiteX20" fmla="*/ 708105 w 2443214"/>
              <a:gd name="connsiteY20" fmla="*/ 1411696 h 1635279"/>
              <a:gd name="connsiteX21" fmla="*/ 670758 w 2443214"/>
              <a:gd name="connsiteY21" fmla="*/ 1247604 h 1635279"/>
              <a:gd name="connsiteX22" fmla="*/ 578632 w 2443214"/>
              <a:gd name="connsiteY22" fmla="*/ 1187257 h 1635279"/>
              <a:gd name="connsiteX23" fmla="*/ 1054581 w 2443214"/>
              <a:gd name="connsiteY23" fmla="*/ 965199 h 1635279"/>
              <a:gd name="connsiteX24" fmla="*/ 1302231 w 2443214"/>
              <a:gd name="connsiteY24" fmla="*/ 892174 h 1635279"/>
              <a:gd name="connsiteX25" fmla="*/ 1470055 w 2443214"/>
              <a:gd name="connsiteY25" fmla="*/ 717073 h 1635279"/>
              <a:gd name="connsiteX26" fmla="*/ 1700786 w 2443214"/>
              <a:gd name="connsiteY26" fmla="*/ 629915 h 1635279"/>
              <a:gd name="connsiteX27" fmla="*/ 1837767 w 2443214"/>
              <a:gd name="connsiteY27" fmla="*/ 769727 h 1635279"/>
              <a:gd name="connsiteX28" fmla="*/ 1866182 w 2443214"/>
              <a:gd name="connsiteY28" fmla="*/ 884934 h 1635279"/>
              <a:gd name="connsiteX29" fmla="*/ 1883563 w 2443214"/>
              <a:gd name="connsiteY29" fmla="*/ 987936 h 1635279"/>
              <a:gd name="connsiteX30" fmla="*/ 1915616 w 2443214"/>
              <a:gd name="connsiteY30" fmla="*/ 1037922 h 1635279"/>
              <a:gd name="connsiteX31" fmla="*/ 2022505 w 2443214"/>
              <a:gd name="connsiteY31" fmla="*/ 1097128 h 1635279"/>
              <a:gd name="connsiteX32" fmla="*/ 2256577 w 2443214"/>
              <a:gd name="connsiteY32" fmla="*/ 1343076 h 1635279"/>
              <a:gd name="connsiteX33" fmla="*/ 2411714 w 2443214"/>
              <a:gd name="connsiteY33" fmla="*/ 1298322 h 1635279"/>
              <a:gd name="connsiteX34" fmla="*/ 2428950 w 2443214"/>
              <a:gd name="connsiteY34" fmla="*/ 1062625 h 1635279"/>
              <a:gd name="connsiteX35" fmla="*/ 2302074 w 2443214"/>
              <a:gd name="connsiteY35" fmla="*/ 977213 h 1635279"/>
              <a:gd name="connsiteX36" fmla="*/ 2174762 w 2443214"/>
              <a:gd name="connsiteY36" fmla="*/ 861572 h 1635279"/>
              <a:gd name="connsiteX37" fmla="*/ 2026131 w 2443214"/>
              <a:gd name="connsiteY37" fmla="*/ 752474 h 1635279"/>
              <a:gd name="connsiteX38" fmla="*/ 1975331 w 2443214"/>
              <a:gd name="connsiteY38" fmla="*/ 628649 h 1635279"/>
              <a:gd name="connsiteX39" fmla="*/ 1895956 w 2443214"/>
              <a:gd name="connsiteY39" fmla="*/ 495299 h 1635279"/>
              <a:gd name="connsiteX40" fmla="*/ 1832456 w 2443214"/>
              <a:gd name="connsiteY40" fmla="*/ 409574 h 1635279"/>
              <a:gd name="connsiteX41" fmla="*/ 1775306 w 2443214"/>
              <a:gd name="connsiteY41" fmla="*/ 323849 h 1635279"/>
              <a:gd name="connsiteX42" fmla="*/ 1699106 w 2443214"/>
              <a:gd name="connsiteY42" fmla="*/ 292099 h 1635279"/>
              <a:gd name="connsiteX43" fmla="*/ 1613381 w 2443214"/>
              <a:gd name="connsiteY43" fmla="*/ 257174 h 1635279"/>
              <a:gd name="connsiteX44" fmla="*/ 1424233 w 2443214"/>
              <a:gd name="connsiteY44" fmla="*/ 229476 h 1635279"/>
              <a:gd name="connsiteX45" fmla="*/ 1308567 w 2443214"/>
              <a:gd name="connsiteY45" fmla="*/ 229971 h 1635279"/>
              <a:gd name="connsiteX46" fmla="*/ 1260337 w 2443214"/>
              <a:gd name="connsiteY46" fmla="*/ 353777 h 1635279"/>
              <a:gd name="connsiteX0" fmla="*/ 1260337 w 2443214"/>
              <a:gd name="connsiteY0" fmla="*/ 306154 h 1587656"/>
              <a:gd name="connsiteX1" fmla="*/ 956156 w 2443214"/>
              <a:gd name="connsiteY1" fmla="*/ 1 h 1587656"/>
              <a:gd name="connsiteX2" fmla="*/ 1045056 w 2443214"/>
              <a:gd name="connsiteY2" fmla="*/ 60326 h 1587656"/>
              <a:gd name="connsiteX3" fmla="*/ 1105381 w 2443214"/>
              <a:gd name="connsiteY3" fmla="*/ 127001 h 1587656"/>
              <a:gd name="connsiteX4" fmla="*/ 1234961 w 2443214"/>
              <a:gd name="connsiteY4" fmla="*/ 393732 h 1587656"/>
              <a:gd name="connsiteX5" fmla="*/ 1085127 w 2443214"/>
              <a:gd name="connsiteY5" fmla="*/ 524563 h 1587656"/>
              <a:gd name="connsiteX6" fmla="*/ 886306 w 2443214"/>
              <a:gd name="connsiteY6" fmla="*/ 660401 h 1587656"/>
              <a:gd name="connsiteX7" fmla="*/ 737081 w 2443214"/>
              <a:gd name="connsiteY7" fmla="*/ 673101 h 1587656"/>
              <a:gd name="connsiteX8" fmla="*/ 537056 w 2443214"/>
              <a:gd name="connsiteY8" fmla="*/ 692151 h 1587656"/>
              <a:gd name="connsiteX9" fmla="*/ 473556 w 2443214"/>
              <a:gd name="connsiteY9" fmla="*/ 698501 h 1587656"/>
              <a:gd name="connsiteX10" fmla="*/ 403706 w 2443214"/>
              <a:gd name="connsiteY10" fmla="*/ 742951 h 1587656"/>
              <a:gd name="connsiteX11" fmla="*/ 337031 w 2443214"/>
              <a:gd name="connsiteY11" fmla="*/ 835026 h 1587656"/>
              <a:gd name="connsiteX12" fmla="*/ 305281 w 2443214"/>
              <a:gd name="connsiteY12" fmla="*/ 930276 h 1587656"/>
              <a:gd name="connsiteX13" fmla="*/ 74243 w 2443214"/>
              <a:gd name="connsiteY13" fmla="*/ 1004067 h 1587656"/>
              <a:gd name="connsiteX14" fmla="*/ 0 w 2443214"/>
              <a:gd name="connsiteY14" fmla="*/ 1073646 h 1587656"/>
              <a:gd name="connsiteX15" fmla="*/ 239829 w 2443214"/>
              <a:gd name="connsiteY15" fmla="*/ 1292469 h 1587656"/>
              <a:gd name="connsiteX16" fmla="*/ 590318 w 2443214"/>
              <a:gd name="connsiteY16" fmla="*/ 1549051 h 1587656"/>
              <a:gd name="connsiteX17" fmla="*/ 680709 w 2443214"/>
              <a:gd name="connsiteY17" fmla="*/ 1587656 h 1587656"/>
              <a:gd name="connsiteX18" fmla="*/ 716724 w 2443214"/>
              <a:gd name="connsiteY18" fmla="*/ 1501315 h 1587656"/>
              <a:gd name="connsiteX19" fmla="*/ 708105 w 2443214"/>
              <a:gd name="connsiteY19" fmla="*/ 1364073 h 1587656"/>
              <a:gd name="connsiteX20" fmla="*/ 670758 w 2443214"/>
              <a:gd name="connsiteY20" fmla="*/ 1199981 h 1587656"/>
              <a:gd name="connsiteX21" fmla="*/ 578632 w 2443214"/>
              <a:gd name="connsiteY21" fmla="*/ 1139634 h 1587656"/>
              <a:gd name="connsiteX22" fmla="*/ 1054581 w 2443214"/>
              <a:gd name="connsiteY22" fmla="*/ 917576 h 1587656"/>
              <a:gd name="connsiteX23" fmla="*/ 1302231 w 2443214"/>
              <a:gd name="connsiteY23" fmla="*/ 844551 h 1587656"/>
              <a:gd name="connsiteX24" fmla="*/ 1470055 w 2443214"/>
              <a:gd name="connsiteY24" fmla="*/ 669450 h 1587656"/>
              <a:gd name="connsiteX25" fmla="*/ 1700786 w 2443214"/>
              <a:gd name="connsiteY25" fmla="*/ 582292 h 1587656"/>
              <a:gd name="connsiteX26" fmla="*/ 1837767 w 2443214"/>
              <a:gd name="connsiteY26" fmla="*/ 722104 h 1587656"/>
              <a:gd name="connsiteX27" fmla="*/ 1866182 w 2443214"/>
              <a:gd name="connsiteY27" fmla="*/ 837311 h 1587656"/>
              <a:gd name="connsiteX28" fmla="*/ 1883563 w 2443214"/>
              <a:gd name="connsiteY28" fmla="*/ 940313 h 1587656"/>
              <a:gd name="connsiteX29" fmla="*/ 1915616 w 2443214"/>
              <a:gd name="connsiteY29" fmla="*/ 990299 h 1587656"/>
              <a:gd name="connsiteX30" fmla="*/ 2022505 w 2443214"/>
              <a:gd name="connsiteY30" fmla="*/ 1049505 h 1587656"/>
              <a:gd name="connsiteX31" fmla="*/ 2256577 w 2443214"/>
              <a:gd name="connsiteY31" fmla="*/ 1295453 h 1587656"/>
              <a:gd name="connsiteX32" fmla="*/ 2411714 w 2443214"/>
              <a:gd name="connsiteY32" fmla="*/ 1250699 h 1587656"/>
              <a:gd name="connsiteX33" fmla="*/ 2428950 w 2443214"/>
              <a:gd name="connsiteY33" fmla="*/ 1015002 h 1587656"/>
              <a:gd name="connsiteX34" fmla="*/ 2302074 w 2443214"/>
              <a:gd name="connsiteY34" fmla="*/ 929590 h 1587656"/>
              <a:gd name="connsiteX35" fmla="*/ 2174762 w 2443214"/>
              <a:gd name="connsiteY35" fmla="*/ 813949 h 1587656"/>
              <a:gd name="connsiteX36" fmla="*/ 2026131 w 2443214"/>
              <a:gd name="connsiteY36" fmla="*/ 704851 h 1587656"/>
              <a:gd name="connsiteX37" fmla="*/ 1975331 w 2443214"/>
              <a:gd name="connsiteY37" fmla="*/ 581026 h 1587656"/>
              <a:gd name="connsiteX38" fmla="*/ 1895956 w 2443214"/>
              <a:gd name="connsiteY38" fmla="*/ 447676 h 1587656"/>
              <a:gd name="connsiteX39" fmla="*/ 1832456 w 2443214"/>
              <a:gd name="connsiteY39" fmla="*/ 361951 h 1587656"/>
              <a:gd name="connsiteX40" fmla="*/ 1775306 w 2443214"/>
              <a:gd name="connsiteY40" fmla="*/ 276226 h 1587656"/>
              <a:gd name="connsiteX41" fmla="*/ 1699106 w 2443214"/>
              <a:gd name="connsiteY41" fmla="*/ 244476 h 1587656"/>
              <a:gd name="connsiteX42" fmla="*/ 1613381 w 2443214"/>
              <a:gd name="connsiteY42" fmla="*/ 209551 h 1587656"/>
              <a:gd name="connsiteX43" fmla="*/ 1424233 w 2443214"/>
              <a:gd name="connsiteY43" fmla="*/ 181853 h 1587656"/>
              <a:gd name="connsiteX44" fmla="*/ 1308567 w 2443214"/>
              <a:gd name="connsiteY44" fmla="*/ 182348 h 1587656"/>
              <a:gd name="connsiteX45" fmla="*/ 1260337 w 2443214"/>
              <a:gd name="connsiteY45" fmla="*/ 306154 h 1587656"/>
              <a:gd name="connsiteX0" fmla="*/ 1260337 w 2443214"/>
              <a:gd name="connsiteY0" fmla="*/ 245829 h 1527331"/>
              <a:gd name="connsiteX1" fmla="*/ 1045056 w 2443214"/>
              <a:gd name="connsiteY1" fmla="*/ 1 h 1527331"/>
              <a:gd name="connsiteX2" fmla="*/ 1105381 w 2443214"/>
              <a:gd name="connsiteY2" fmla="*/ 66676 h 1527331"/>
              <a:gd name="connsiteX3" fmla="*/ 1234961 w 2443214"/>
              <a:gd name="connsiteY3" fmla="*/ 333407 h 1527331"/>
              <a:gd name="connsiteX4" fmla="*/ 1085127 w 2443214"/>
              <a:gd name="connsiteY4" fmla="*/ 464238 h 1527331"/>
              <a:gd name="connsiteX5" fmla="*/ 886306 w 2443214"/>
              <a:gd name="connsiteY5" fmla="*/ 600076 h 1527331"/>
              <a:gd name="connsiteX6" fmla="*/ 737081 w 2443214"/>
              <a:gd name="connsiteY6" fmla="*/ 612776 h 1527331"/>
              <a:gd name="connsiteX7" fmla="*/ 537056 w 2443214"/>
              <a:gd name="connsiteY7" fmla="*/ 631826 h 1527331"/>
              <a:gd name="connsiteX8" fmla="*/ 473556 w 2443214"/>
              <a:gd name="connsiteY8" fmla="*/ 638176 h 1527331"/>
              <a:gd name="connsiteX9" fmla="*/ 403706 w 2443214"/>
              <a:gd name="connsiteY9" fmla="*/ 682626 h 1527331"/>
              <a:gd name="connsiteX10" fmla="*/ 337031 w 2443214"/>
              <a:gd name="connsiteY10" fmla="*/ 774701 h 1527331"/>
              <a:gd name="connsiteX11" fmla="*/ 305281 w 2443214"/>
              <a:gd name="connsiteY11" fmla="*/ 869951 h 1527331"/>
              <a:gd name="connsiteX12" fmla="*/ 74243 w 2443214"/>
              <a:gd name="connsiteY12" fmla="*/ 943742 h 1527331"/>
              <a:gd name="connsiteX13" fmla="*/ 0 w 2443214"/>
              <a:gd name="connsiteY13" fmla="*/ 1013321 h 1527331"/>
              <a:gd name="connsiteX14" fmla="*/ 239829 w 2443214"/>
              <a:gd name="connsiteY14" fmla="*/ 1232144 h 1527331"/>
              <a:gd name="connsiteX15" fmla="*/ 590318 w 2443214"/>
              <a:gd name="connsiteY15" fmla="*/ 1488726 h 1527331"/>
              <a:gd name="connsiteX16" fmla="*/ 680709 w 2443214"/>
              <a:gd name="connsiteY16" fmla="*/ 1527331 h 1527331"/>
              <a:gd name="connsiteX17" fmla="*/ 716724 w 2443214"/>
              <a:gd name="connsiteY17" fmla="*/ 1440990 h 1527331"/>
              <a:gd name="connsiteX18" fmla="*/ 708105 w 2443214"/>
              <a:gd name="connsiteY18" fmla="*/ 1303748 h 1527331"/>
              <a:gd name="connsiteX19" fmla="*/ 670758 w 2443214"/>
              <a:gd name="connsiteY19" fmla="*/ 1139656 h 1527331"/>
              <a:gd name="connsiteX20" fmla="*/ 578632 w 2443214"/>
              <a:gd name="connsiteY20" fmla="*/ 1079309 h 1527331"/>
              <a:gd name="connsiteX21" fmla="*/ 1054581 w 2443214"/>
              <a:gd name="connsiteY21" fmla="*/ 857251 h 1527331"/>
              <a:gd name="connsiteX22" fmla="*/ 1302231 w 2443214"/>
              <a:gd name="connsiteY22" fmla="*/ 784226 h 1527331"/>
              <a:gd name="connsiteX23" fmla="*/ 1470055 w 2443214"/>
              <a:gd name="connsiteY23" fmla="*/ 609125 h 1527331"/>
              <a:gd name="connsiteX24" fmla="*/ 1700786 w 2443214"/>
              <a:gd name="connsiteY24" fmla="*/ 521967 h 1527331"/>
              <a:gd name="connsiteX25" fmla="*/ 1837767 w 2443214"/>
              <a:gd name="connsiteY25" fmla="*/ 661779 h 1527331"/>
              <a:gd name="connsiteX26" fmla="*/ 1866182 w 2443214"/>
              <a:gd name="connsiteY26" fmla="*/ 776986 h 1527331"/>
              <a:gd name="connsiteX27" fmla="*/ 1883563 w 2443214"/>
              <a:gd name="connsiteY27" fmla="*/ 879988 h 1527331"/>
              <a:gd name="connsiteX28" fmla="*/ 1915616 w 2443214"/>
              <a:gd name="connsiteY28" fmla="*/ 929974 h 1527331"/>
              <a:gd name="connsiteX29" fmla="*/ 2022505 w 2443214"/>
              <a:gd name="connsiteY29" fmla="*/ 989180 h 1527331"/>
              <a:gd name="connsiteX30" fmla="*/ 2256577 w 2443214"/>
              <a:gd name="connsiteY30" fmla="*/ 1235128 h 1527331"/>
              <a:gd name="connsiteX31" fmla="*/ 2411714 w 2443214"/>
              <a:gd name="connsiteY31" fmla="*/ 1190374 h 1527331"/>
              <a:gd name="connsiteX32" fmla="*/ 2428950 w 2443214"/>
              <a:gd name="connsiteY32" fmla="*/ 954677 h 1527331"/>
              <a:gd name="connsiteX33" fmla="*/ 2302074 w 2443214"/>
              <a:gd name="connsiteY33" fmla="*/ 869265 h 1527331"/>
              <a:gd name="connsiteX34" fmla="*/ 2174762 w 2443214"/>
              <a:gd name="connsiteY34" fmla="*/ 753624 h 1527331"/>
              <a:gd name="connsiteX35" fmla="*/ 2026131 w 2443214"/>
              <a:gd name="connsiteY35" fmla="*/ 644526 h 1527331"/>
              <a:gd name="connsiteX36" fmla="*/ 1975331 w 2443214"/>
              <a:gd name="connsiteY36" fmla="*/ 520701 h 1527331"/>
              <a:gd name="connsiteX37" fmla="*/ 1895956 w 2443214"/>
              <a:gd name="connsiteY37" fmla="*/ 387351 h 1527331"/>
              <a:gd name="connsiteX38" fmla="*/ 1832456 w 2443214"/>
              <a:gd name="connsiteY38" fmla="*/ 301626 h 1527331"/>
              <a:gd name="connsiteX39" fmla="*/ 1775306 w 2443214"/>
              <a:gd name="connsiteY39" fmla="*/ 215901 h 1527331"/>
              <a:gd name="connsiteX40" fmla="*/ 1699106 w 2443214"/>
              <a:gd name="connsiteY40" fmla="*/ 184151 h 1527331"/>
              <a:gd name="connsiteX41" fmla="*/ 1613381 w 2443214"/>
              <a:gd name="connsiteY41" fmla="*/ 149226 h 1527331"/>
              <a:gd name="connsiteX42" fmla="*/ 1424233 w 2443214"/>
              <a:gd name="connsiteY42" fmla="*/ 121528 h 1527331"/>
              <a:gd name="connsiteX43" fmla="*/ 1308567 w 2443214"/>
              <a:gd name="connsiteY43" fmla="*/ 122023 h 1527331"/>
              <a:gd name="connsiteX44" fmla="*/ 1260337 w 2443214"/>
              <a:gd name="connsiteY44" fmla="*/ 245829 h 1527331"/>
              <a:gd name="connsiteX0" fmla="*/ 1260337 w 2443214"/>
              <a:gd name="connsiteY0" fmla="*/ 179152 h 1460654"/>
              <a:gd name="connsiteX1" fmla="*/ 1105381 w 2443214"/>
              <a:gd name="connsiteY1" fmla="*/ -1 h 1460654"/>
              <a:gd name="connsiteX2" fmla="*/ 1234961 w 2443214"/>
              <a:gd name="connsiteY2" fmla="*/ 266730 h 1460654"/>
              <a:gd name="connsiteX3" fmla="*/ 1085127 w 2443214"/>
              <a:gd name="connsiteY3" fmla="*/ 397561 h 1460654"/>
              <a:gd name="connsiteX4" fmla="*/ 886306 w 2443214"/>
              <a:gd name="connsiteY4" fmla="*/ 533399 h 1460654"/>
              <a:gd name="connsiteX5" fmla="*/ 737081 w 2443214"/>
              <a:gd name="connsiteY5" fmla="*/ 546099 h 1460654"/>
              <a:gd name="connsiteX6" fmla="*/ 537056 w 2443214"/>
              <a:gd name="connsiteY6" fmla="*/ 565149 h 1460654"/>
              <a:gd name="connsiteX7" fmla="*/ 473556 w 2443214"/>
              <a:gd name="connsiteY7" fmla="*/ 571499 h 1460654"/>
              <a:gd name="connsiteX8" fmla="*/ 403706 w 2443214"/>
              <a:gd name="connsiteY8" fmla="*/ 615949 h 1460654"/>
              <a:gd name="connsiteX9" fmla="*/ 337031 w 2443214"/>
              <a:gd name="connsiteY9" fmla="*/ 708024 h 1460654"/>
              <a:gd name="connsiteX10" fmla="*/ 305281 w 2443214"/>
              <a:gd name="connsiteY10" fmla="*/ 803274 h 1460654"/>
              <a:gd name="connsiteX11" fmla="*/ 74243 w 2443214"/>
              <a:gd name="connsiteY11" fmla="*/ 877065 h 1460654"/>
              <a:gd name="connsiteX12" fmla="*/ 0 w 2443214"/>
              <a:gd name="connsiteY12" fmla="*/ 946644 h 1460654"/>
              <a:gd name="connsiteX13" fmla="*/ 239829 w 2443214"/>
              <a:gd name="connsiteY13" fmla="*/ 1165467 h 1460654"/>
              <a:gd name="connsiteX14" fmla="*/ 590318 w 2443214"/>
              <a:gd name="connsiteY14" fmla="*/ 1422049 h 1460654"/>
              <a:gd name="connsiteX15" fmla="*/ 680709 w 2443214"/>
              <a:gd name="connsiteY15" fmla="*/ 1460654 h 1460654"/>
              <a:gd name="connsiteX16" fmla="*/ 716724 w 2443214"/>
              <a:gd name="connsiteY16" fmla="*/ 1374313 h 1460654"/>
              <a:gd name="connsiteX17" fmla="*/ 708105 w 2443214"/>
              <a:gd name="connsiteY17" fmla="*/ 1237071 h 1460654"/>
              <a:gd name="connsiteX18" fmla="*/ 670758 w 2443214"/>
              <a:gd name="connsiteY18" fmla="*/ 1072979 h 1460654"/>
              <a:gd name="connsiteX19" fmla="*/ 578632 w 2443214"/>
              <a:gd name="connsiteY19" fmla="*/ 1012632 h 1460654"/>
              <a:gd name="connsiteX20" fmla="*/ 1054581 w 2443214"/>
              <a:gd name="connsiteY20" fmla="*/ 790574 h 1460654"/>
              <a:gd name="connsiteX21" fmla="*/ 1302231 w 2443214"/>
              <a:gd name="connsiteY21" fmla="*/ 717549 h 1460654"/>
              <a:gd name="connsiteX22" fmla="*/ 1470055 w 2443214"/>
              <a:gd name="connsiteY22" fmla="*/ 542448 h 1460654"/>
              <a:gd name="connsiteX23" fmla="*/ 1700786 w 2443214"/>
              <a:gd name="connsiteY23" fmla="*/ 455290 h 1460654"/>
              <a:gd name="connsiteX24" fmla="*/ 1837767 w 2443214"/>
              <a:gd name="connsiteY24" fmla="*/ 595102 h 1460654"/>
              <a:gd name="connsiteX25" fmla="*/ 1866182 w 2443214"/>
              <a:gd name="connsiteY25" fmla="*/ 710309 h 1460654"/>
              <a:gd name="connsiteX26" fmla="*/ 1883563 w 2443214"/>
              <a:gd name="connsiteY26" fmla="*/ 813311 h 1460654"/>
              <a:gd name="connsiteX27" fmla="*/ 1915616 w 2443214"/>
              <a:gd name="connsiteY27" fmla="*/ 863297 h 1460654"/>
              <a:gd name="connsiteX28" fmla="*/ 2022505 w 2443214"/>
              <a:gd name="connsiteY28" fmla="*/ 922503 h 1460654"/>
              <a:gd name="connsiteX29" fmla="*/ 2256577 w 2443214"/>
              <a:gd name="connsiteY29" fmla="*/ 1168451 h 1460654"/>
              <a:gd name="connsiteX30" fmla="*/ 2411714 w 2443214"/>
              <a:gd name="connsiteY30" fmla="*/ 1123697 h 1460654"/>
              <a:gd name="connsiteX31" fmla="*/ 2428950 w 2443214"/>
              <a:gd name="connsiteY31" fmla="*/ 888000 h 1460654"/>
              <a:gd name="connsiteX32" fmla="*/ 2302074 w 2443214"/>
              <a:gd name="connsiteY32" fmla="*/ 802588 h 1460654"/>
              <a:gd name="connsiteX33" fmla="*/ 2174762 w 2443214"/>
              <a:gd name="connsiteY33" fmla="*/ 686947 h 1460654"/>
              <a:gd name="connsiteX34" fmla="*/ 2026131 w 2443214"/>
              <a:gd name="connsiteY34" fmla="*/ 577849 h 1460654"/>
              <a:gd name="connsiteX35" fmla="*/ 1975331 w 2443214"/>
              <a:gd name="connsiteY35" fmla="*/ 454024 h 1460654"/>
              <a:gd name="connsiteX36" fmla="*/ 1895956 w 2443214"/>
              <a:gd name="connsiteY36" fmla="*/ 320674 h 1460654"/>
              <a:gd name="connsiteX37" fmla="*/ 1832456 w 2443214"/>
              <a:gd name="connsiteY37" fmla="*/ 234949 h 1460654"/>
              <a:gd name="connsiteX38" fmla="*/ 1775306 w 2443214"/>
              <a:gd name="connsiteY38" fmla="*/ 149224 h 1460654"/>
              <a:gd name="connsiteX39" fmla="*/ 1699106 w 2443214"/>
              <a:gd name="connsiteY39" fmla="*/ 117474 h 1460654"/>
              <a:gd name="connsiteX40" fmla="*/ 1613381 w 2443214"/>
              <a:gd name="connsiteY40" fmla="*/ 82549 h 1460654"/>
              <a:gd name="connsiteX41" fmla="*/ 1424233 w 2443214"/>
              <a:gd name="connsiteY41" fmla="*/ 54851 h 1460654"/>
              <a:gd name="connsiteX42" fmla="*/ 1308567 w 2443214"/>
              <a:gd name="connsiteY42" fmla="*/ 55346 h 1460654"/>
              <a:gd name="connsiteX43" fmla="*/ 1260337 w 2443214"/>
              <a:gd name="connsiteY43" fmla="*/ 179152 h 1460654"/>
              <a:gd name="connsiteX0" fmla="*/ 1260337 w 2443214"/>
              <a:gd name="connsiteY0" fmla="*/ 124301 h 1405803"/>
              <a:gd name="connsiteX1" fmla="*/ 1234961 w 2443214"/>
              <a:gd name="connsiteY1" fmla="*/ 211879 h 1405803"/>
              <a:gd name="connsiteX2" fmla="*/ 1085127 w 2443214"/>
              <a:gd name="connsiteY2" fmla="*/ 342710 h 1405803"/>
              <a:gd name="connsiteX3" fmla="*/ 886306 w 2443214"/>
              <a:gd name="connsiteY3" fmla="*/ 478548 h 1405803"/>
              <a:gd name="connsiteX4" fmla="*/ 737081 w 2443214"/>
              <a:gd name="connsiteY4" fmla="*/ 491248 h 1405803"/>
              <a:gd name="connsiteX5" fmla="*/ 537056 w 2443214"/>
              <a:gd name="connsiteY5" fmla="*/ 510298 h 1405803"/>
              <a:gd name="connsiteX6" fmla="*/ 473556 w 2443214"/>
              <a:gd name="connsiteY6" fmla="*/ 516648 h 1405803"/>
              <a:gd name="connsiteX7" fmla="*/ 403706 w 2443214"/>
              <a:gd name="connsiteY7" fmla="*/ 561098 h 1405803"/>
              <a:gd name="connsiteX8" fmla="*/ 337031 w 2443214"/>
              <a:gd name="connsiteY8" fmla="*/ 653173 h 1405803"/>
              <a:gd name="connsiteX9" fmla="*/ 305281 w 2443214"/>
              <a:gd name="connsiteY9" fmla="*/ 748423 h 1405803"/>
              <a:gd name="connsiteX10" fmla="*/ 74243 w 2443214"/>
              <a:gd name="connsiteY10" fmla="*/ 822214 h 1405803"/>
              <a:gd name="connsiteX11" fmla="*/ 0 w 2443214"/>
              <a:gd name="connsiteY11" fmla="*/ 891793 h 1405803"/>
              <a:gd name="connsiteX12" fmla="*/ 239829 w 2443214"/>
              <a:gd name="connsiteY12" fmla="*/ 1110616 h 1405803"/>
              <a:gd name="connsiteX13" fmla="*/ 590318 w 2443214"/>
              <a:gd name="connsiteY13" fmla="*/ 1367198 h 1405803"/>
              <a:gd name="connsiteX14" fmla="*/ 680709 w 2443214"/>
              <a:gd name="connsiteY14" fmla="*/ 1405803 h 1405803"/>
              <a:gd name="connsiteX15" fmla="*/ 716724 w 2443214"/>
              <a:gd name="connsiteY15" fmla="*/ 1319462 h 1405803"/>
              <a:gd name="connsiteX16" fmla="*/ 708105 w 2443214"/>
              <a:gd name="connsiteY16" fmla="*/ 1182220 h 1405803"/>
              <a:gd name="connsiteX17" fmla="*/ 670758 w 2443214"/>
              <a:gd name="connsiteY17" fmla="*/ 1018128 h 1405803"/>
              <a:gd name="connsiteX18" fmla="*/ 578632 w 2443214"/>
              <a:gd name="connsiteY18" fmla="*/ 957781 h 1405803"/>
              <a:gd name="connsiteX19" fmla="*/ 1054581 w 2443214"/>
              <a:gd name="connsiteY19" fmla="*/ 735723 h 1405803"/>
              <a:gd name="connsiteX20" fmla="*/ 1302231 w 2443214"/>
              <a:gd name="connsiteY20" fmla="*/ 662698 h 1405803"/>
              <a:gd name="connsiteX21" fmla="*/ 1470055 w 2443214"/>
              <a:gd name="connsiteY21" fmla="*/ 487597 h 1405803"/>
              <a:gd name="connsiteX22" fmla="*/ 1700786 w 2443214"/>
              <a:gd name="connsiteY22" fmla="*/ 400439 h 1405803"/>
              <a:gd name="connsiteX23" fmla="*/ 1837767 w 2443214"/>
              <a:gd name="connsiteY23" fmla="*/ 540251 h 1405803"/>
              <a:gd name="connsiteX24" fmla="*/ 1866182 w 2443214"/>
              <a:gd name="connsiteY24" fmla="*/ 655458 h 1405803"/>
              <a:gd name="connsiteX25" fmla="*/ 1883563 w 2443214"/>
              <a:gd name="connsiteY25" fmla="*/ 758460 h 1405803"/>
              <a:gd name="connsiteX26" fmla="*/ 1915616 w 2443214"/>
              <a:gd name="connsiteY26" fmla="*/ 808446 h 1405803"/>
              <a:gd name="connsiteX27" fmla="*/ 2022505 w 2443214"/>
              <a:gd name="connsiteY27" fmla="*/ 867652 h 1405803"/>
              <a:gd name="connsiteX28" fmla="*/ 2256577 w 2443214"/>
              <a:gd name="connsiteY28" fmla="*/ 1113600 h 1405803"/>
              <a:gd name="connsiteX29" fmla="*/ 2411714 w 2443214"/>
              <a:gd name="connsiteY29" fmla="*/ 1068846 h 1405803"/>
              <a:gd name="connsiteX30" fmla="*/ 2428950 w 2443214"/>
              <a:gd name="connsiteY30" fmla="*/ 833149 h 1405803"/>
              <a:gd name="connsiteX31" fmla="*/ 2302074 w 2443214"/>
              <a:gd name="connsiteY31" fmla="*/ 747737 h 1405803"/>
              <a:gd name="connsiteX32" fmla="*/ 2174762 w 2443214"/>
              <a:gd name="connsiteY32" fmla="*/ 632096 h 1405803"/>
              <a:gd name="connsiteX33" fmla="*/ 2026131 w 2443214"/>
              <a:gd name="connsiteY33" fmla="*/ 522998 h 1405803"/>
              <a:gd name="connsiteX34" fmla="*/ 1975331 w 2443214"/>
              <a:gd name="connsiteY34" fmla="*/ 399173 h 1405803"/>
              <a:gd name="connsiteX35" fmla="*/ 1895956 w 2443214"/>
              <a:gd name="connsiteY35" fmla="*/ 265823 h 1405803"/>
              <a:gd name="connsiteX36" fmla="*/ 1832456 w 2443214"/>
              <a:gd name="connsiteY36" fmla="*/ 180098 h 1405803"/>
              <a:gd name="connsiteX37" fmla="*/ 1775306 w 2443214"/>
              <a:gd name="connsiteY37" fmla="*/ 94373 h 1405803"/>
              <a:gd name="connsiteX38" fmla="*/ 1699106 w 2443214"/>
              <a:gd name="connsiteY38" fmla="*/ 62623 h 1405803"/>
              <a:gd name="connsiteX39" fmla="*/ 1613381 w 2443214"/>
              <a:gd name="connsiteY39" fmla="*/ 27698 h 1405803"/>
              <a:gd name="connsiteX40" fmla="*/ 1424233 w 2443214"/>
              <a:gd name="connsiteY40" fmla="*/ 0 h 1405803"/>
              <a:gd name="connsiteX41" fmla="*/ 1308567 w 2443214"/>
              <a:gd name="connsiteY41" fmla="*/ 495 h 1405803"/>
              <a:gd name="connsiteX42" fmla="*/ 1260337 w 2443214"/>
              <a:gd name="connsiteY42" fmla="*/ 124301 h 1405803"/>
              <a:gd name="connsiteX0" fmla="*/ 1165532 w 2443214"/>
              <a:gd name="connsiteY0" fmla="*/ 85514 h 1405803"/>
              <a:gd name="connsiteX1" fmla="*/ 1234961 w 2443214"/>
              <a:gd name="connsiteY1" fmla="*/ 211879 h 1405803"/>
              <a:gd name="connsiteX2" fmla="*/ 1085127 w 2443214"/>
              <a:gd name="connsiteY2" fmla="*/ 342710 h 1405803"/>
              <a:gd name="connsiteX3" fmla="*/ 886306 w 2443214"/>
              <a:gd name="connsiteY3" fmla="*/ 478548 h 1405803"/>
              <a:gd name="connsiteX4" fmla="*/ 737081 w 2443214"/>
              <a:gd name="connsiteY4" fmla="*/ 491248 h 1405803"/>
              <a:gd name="connsiteX5" fmla="*/ 537056 w 2443214"/>
              <a:gd name="connsiteY5" fmla="*/ 510298 h 1405803"/>
              <a:gd name="connsiteX6" fmla="*/ 473556 w 2443214"/>
              <a:gd name="connsiteY6" fmla="*/ 516648 h 1405803"/>
              <a:gd name="connsiteX7" fmla="*/ 403706 w 2443214"/>
              <a:gd name="connsiteY7" fmla="*/ 561098 h 1405803"/>
              <a:gd name="connsiteX8" fmla="*/ 337031 w 2443214"/>
              <a:gd name="connsiteY8" fmla="*/ 653173 h 1405803"/>
              <a:gd name="connsiteX9" fmla="*/ 305281 w 2443214"/>
              <a:gd name="connsiteY9" fmla="*/ 748423 h 1405803"/>
              <a:gd name="connsiteX10" fmla="*/ 74243 w 2443214"/>
              <a:gd name="connsiteY10" fmla="*/ 822214 h 1405803"/>
              <a:gd name="connsiteX11" fmla="*/ 0 w 2443214"/>
              <a:gd name="connsiteY11" fmla="*/ 891793 h 1405803"/>
              <a:gd name="connsiteX12" fmla="*/ 239829 w 2443214"/>
              <a:gd name="connsiteY12" fmla="*/ 1110616 h 1405803"/>
              <a:gd name="connsiteX13" fmla="*/ 590318 w 2443214"/>
              <a:gd name="connsiteY13" fmla="*/ 1367198 h 1405803"/>
              <a:gd name="connsiteX14" fmla="*/ 680709 w 2443214"/>
              <a:gd name="connsiteY14" fmla="*/ 1405803 h 1405803"/>
              <a:gd name="connsiteX15" fmla="*/ 716724 w 2443214"/>
              <a:gd name="connsiteY15" fmla="*/ 1319462 h 1405803"/>
              <a:gd name="connsiteX16" fmla="*/ 708105 w 2443214"/>
              <a:gd name="connsiteY16" fmla="*/ 1182220 h 1405803"/>
              <a:gd name="connsiteX17" fmla="*/ 670758 w 2443214"/>
              <a:gd name="connsiteY17" fmla="*/ 1018128 h 1405803"/>
              <a:gd name="connsiteX18" fmla="*/ 578632 w 2443214"/>
              <a:gd name="connsiteY18" fmla="*/ 957781 h 1405803"/>
              <a:gd name="connsiteX19" fmla="*/ 1054581 w 2443214"/>
              <a:gd name="connsiteY19" fmla="*/ 735723 h 1405803"/>
              <a:gd name="connsiteX20" fmla="*/ 1302231 w 2443214"/>
              <a:gd name="connsiteY20" fmla="*/ 662698 h 1405803"/>
              <a:gd name="connsiteX21" fmla="*/ 1470055 w 2443214"/>
              <a:gd name="connsiteY21" fmla="*/ 487597 h 1405803"/>
              <a:gd name="connsiteX22" fmla="*/ 1700786 w 2443214"/>
              <a:gd name="connsiteY22" fmla="*/ 400439 h 1405803"/>
              <a:gd name="connsiteX23" fmla="*/ 1837767 w 2443214"/>
              <a:gd name="connsiteY23" fmla="*/ 540251 h 1405803"/>
              <a:gd name="connsiteX24" fmla="*/ 1866182 w 2443214"/>
              <a:gd name="connsiteY24" fmla="*/ 655458 h 1405803"/>
              <a:gd name="connsiteX25" fmla="*/ 1883563 w 2443214"/>
              <a:gd name="connsiteY25" fmla="*/ 758460 h 1405803"/>
              <a:gd name="connsiteX26" fmla="*/ 1915616 w 2443214"/>
              <a:gd name="connsiteY26" fmla="*/ 808446 h 1405803"/>
              <a:gd name="connsiteX27" fmla="*/ 2022505 w 2443214"/>
              <a:gd name="connsiteY27" fmla="*/ 867652 h 1405803"/>
              <a:gd name="connsiteX28" fmla="*/ 2256577 w 2443214"/>
              <a:gd name="connsiteY28" fmla="*/ 1113600 h 1405803"/>
              <a:gd name="connsiteX29" fmla="*/ 2411714 w 2443214"/>
              <a:gd name="connsiteY29" fmla="*/ 1068846 h 1405803"/>
              <a:gd name="connsiteX30" fmla="*/ 2428950 w 2443214"/>
              <a:gd name="connsiteY30" fmla="*/ 833149 h 1405803"/>
              <a:gd name="connsiteX31" fmla="*/ 2302074 w 2443214"/>
              <a:gd name="connsiteY31" fmla="*/ 747737 h 1405803"/>
              <a:gd name="connsiteX32" fmla="*/ 2174762 w 2443214"/>
              <a:gd name="connsiteY32" fmla="*/ 632096 h 1405803"/>
              <a:gd name="connsiteX33" fmla="*/ 2026131 w 2443214"/>
              <a:gd name="connsiteY33" fmla="*/ 522998 h 1405803"/>
              <a:gd name="connsiteX34" fmla="*/ 1975331 w 2443214"/>
              <a:gd name="connsiteY34" fmla="*/ 399173 h 1405803"/>
              <a:gd name="connsiteX35" fmla="*/ 1895956 w 2443214"/>
              <a:gd name="connsiteY35" fmla="*/ 265823 h 1405803"/>
              <a:gd name="connsiteX36" fmla="*/ 1832456 w 2443214"/>
              <a:gd name="connsiteY36" fmla="*/ 180098 h 1405803"/>
              <a:gd name="connsiteX37" fmla="*/ 1775306 w 2443214"/>
              <a:gd name="connsiteY37" fmla="*/ 94373 h 1405803"/>
              <a:gd name="connsiteX38" fmla="*/ 1699106 w 2443214"/>
              <a:gd name="connsiteY38" fmla="*/ 62623 h 1405803"/>
              <a:gd name="connsiteX39" fmla="*/ 1613381 w 2443214"/>
              <a:gd name="connsiteY39" fmla="*/ 27698 h 1405803"/>
              <a:gd name="connsiteX40" fmla="*/ 1424233 w 2443214"/>
              <a:gd name="connsiteY40" fmla="*/ 0 h 1405803"/>
              <a:gd name="connsiteX41" fmla="*/ 1308567 w 2443214"/>
              <a:gd name="connsiteY41" fmla="*/ 495 h 1405803"/>
              <a:gd name="connsiteX42" fmla="*/ 1165532 w 2443214"/>
              <a:gd name="connsiteY42" fmla="*/ 85514 h 1405803"/>
              <a:gd name="connsiteX0" fmla="*/ 1165532 w 2443214"/>
              <a:gd name="connsiteY0" fmla="*/ 85514 h 1405803"/>
              <a:gd name="connsiteX1" fmla="*/ 1148776 w 2443214"/>
              <a:gd name="connsiteY1" fmla="*/ 229779 h 1405803"/>
              <a:gd name="connsiteX2" fmla="*/ 1085127 w 2443214"/>
              <a:gd name="connsiteY2" fmla="*/ 342710 h 1405803"/>
              <a:gd name="connsiteX3" fmla="*/ 886306 w 2443214"/>
              <a:gd name="connsiteY3" fmla="*/ 478548 h 1405803"/>
              <a:gd name="connsiteX4" fmla="*/ 737081 w 2443214"/>
              <a:gd name="connsiteY4" fmla="*/ 491248 h 1405803"/>
              <a:gd name="connsiteX5" fmla="*/ 537056 w 2443214"/>
              <a:gd name="connsiteY5" fmla="*/ 510298 h 1405803"/>
              <a:gd name="connsiteX6" fmla="*/ 473556 w 2443214"/>
              <a:gd name="connsiteY6" fmla="*/ 516648 h 1405803"/>
              <a:gd name="connsiteX7" fmla="*/ 403706 w 2443214"/>
              <a:gd name="connsiteY7" fmla="*/ 561098 h 1405803"/>
              <a:gd name="connsiteX8" fmla="*/ 337031 w 2443214"/>
              <a:gd name="connsiteY8" fmla="*/ 653173 h 1405803"/>
              <a:gd name="connsiteX9" fmla="*/ 305281 w 2443214"/>
              <a:gd name="connsiteY9" fmla="*/ 748423 h 1405803"/>
              <a:gd name="connsiteX10" fmla="*/ 74243 w 2443214"/>
              <a:gd name="connsiteY10" fmla="*/ 822214 h 1405803"/>
              <a:gd name="connsiteX11" fmla="*/ 0 w 2443214"/>
              <a:gd name="connsiteY11" fmla="*/ 891793 h 1405803"/>
              <a:gd name="connsiteX12" fmla="*/ 239829 w 2443214"/>
              <a:gd name="connsiteY12" fmla="*/ 1110616 h 1405803"/>
              <a:gd name="connsiteX13" fmla="*/ 590318 w 2443214"/>
              <a:gd name="connsiteY13" fmla="*/ 1367198 h 1405803"/>
              <a:gd name="connsiteX14" fmla="*/ 680709 w 2443214"/>
              <a:gd name="connsiteY14" fmla="*/ 1405803 h 1405803"/>
              <a:gd name="connsiteX15" fmla="*/ 716724 w 2443214"/>
              <a:gd name="connsiteY15" fmla="*/ 1319462 h 1405803"/>
              <a:gd name="connsiteX16" fmla="*/ 708105 w 2443214"/>
              <a:gd name="connsiteY16" fmla="*/ 1182220 h 1405803"/>
              <a:gd name="connsiteX17" fmla="*/ 670758 w 2443214"/>
              <a:gd name="connsiteY17" fmla="*/ 1018128 h 1405803"/>
              <a:gd name="connsiteX18" fmla="*/ 578632 w 2443214"/>
              <a:gd name="connsiteY18" fmla="*/ 957781 h 1405803"/>
              <a:gd name="connsiteX19" fmla="*/ 1054581 w 2443214"/>
              <a:gd name="connsiteY19" fmla="*/ 735723 h 1405803"/>
              <a:gd name="connsiteX20" fmla="*/ 1302231 w 2443214"/>
              <a:gd name="connsiteY20" fmla="*/ 662698 h 1405803"/>
              <a:gd name="connsiteX21" fmla="*/ 1470055 w 2443214"/>
              <a:gd name="connsiteY21" fmla="*/ 487597 h 1405803"/>
              <a:gd name="connsiteX22" fmla="*/ 1700786 w 2443214"/>
              <a:gd name="connsiteY22" fmla="*/ 400439 h 1405803"/>
              <a:gd name="connsiteX23" fmla="*/ 1837767 w 2443214"/>
              <a:gd name="connsiteY23" fmla="*/ 540251 h 1405803"/>
              <a:gd name="connsiteX24" fmla="*/ 1866182 w 2443214"/>
              <a:gd name="connsiteY24" fmla="*/ 655458 h 1405803"/>
              <a:gd name="connsiteX25" fmla="*/ 1883563 w 2443214"/>
              <a:gd name="connsiteY25" fmla="*/ 758460 h 1405803"/>
              <a:gd name="connsiteX26" fmla="*/ 1915616 w 2443214"/>
              <a:gd name="connsiteY26" fmla="*/ 808446 h 1405803"/>
              <a:gd name="connsiteX27" fmla="*/ 2022505 w 2443214"/>
              <a:gd name="connsiteY27" fmla="*/ 867652 h 1405803"/>
              <a:gd name="connsiteX28" fmla="*/ 2256577 w 2443214"/>
              <a:gd name="connsiteY28" fmla="*/ 1113600 h 1405803"/>
              <a:gd name="connsiteX29" fmla="*/ 2411714 w 2443214"/>
              <a:gd name="connsiteY29" fmla="*/ 1068846 h 1405803"/>
              <a:gd name="connsiteX30" fmla="*/ 2428950 w 2443214"/>
              <a:gd name="connsiteY30" fmla="*/ 833149 h 1405803"/>
              <a:gd name="connsiteX31" fmla="*/ 2302074 w 2443214"/>
              <a:gd name="connsiteY31" fmla="*/ 747737 h 1405803"/>
              <a:gd name="connsiteX32" fmla="*/ 2174762 w 2443214"/>
              <a:gd name="connsiteY32" fmla="*/ 632096 h 1405803"/>
              <a:gd name="connsiteX33" fmla="*/ 2026131 w 2443214"/>
              <a:gd name="connsiteY33" fmla="*/ 522998 h 1405803"/>
              <a:gd name="connsiteX34" fmla="*/ 1975331 w 2443214"/>
              <a:gd name="connsiteY34" fmla="*/ 399173 h 1405803"/>
              <a:gd name="connsiteX35" fmla="*/ 1895956 w 2443214"/>
              <a:gd name="connsiteY35" fmla="*/ 265823 h 1405803"/>
              <a:gd name="connsiteX36" fmla="*/ 1832456 w 2443214"/>
              <a:gd name="connsiteY36" fmla="*/ 180098 h 1405803"/>
              <a:gd name="connsiteX37" fmla="*/ 1775306 w 2443214"/>
              <a:gd name="connsiteY37" fmla="*/ 94373 h 1405803"/>
              <a:gd name="connsiteX38" fmla="*/ 1699106 w 2443214"/>
              <a:gd name="connsiteY38" fmla="*/ 62623 h 1405803"/>
              <a:gd name="connsiteX39" fmla="*/ 1613381 w 2443214"/>
              <a:gd name="connsiteY39" fmla="*/ 27698 h 1405803"/>
              <a:gd name="connsiteX40" fmla="*/ 1424233 w 2443214"/>
              <a:gd name="connsiteY40" fmla="*/ 0 h 1405803"/>
              <a:gd name="connsiteX41" fmla="*/ 1308567 w 2443214"/>
              <a:gd name="connsiteY41" fmla="*/ 495 h 1405803"/>
              <a:gd name="connsiteX42" fmla="*/ 1165532 w 2443214"/>
              <a:gd name="connsiteY42" fmla="*/ 85514 h 140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443214" h="1405803">
                <a:moveTo>
                  <a:pt x="1165532" y="85514"/>
                </a:moveTo>
                <a:lnTo>
                  <a:pt x="1148776" y="229779"/>
                </a:lnTo>
                <a:lnTo>
                  <a:pt x="1085127" y="342710"/>
                </a:lnTo>
                <a:lnTo>
                  <a:pt x="886306" y="478548"/>
                </a:lnTo>
                <a:lnTo>
                  <a:pt x="737081" y="491248"/>
                </a:lnTo>
                <a:lnTo>
                  <a:pt x="537056" y="510298"/>
                </a:lnTo>
                <a:lnTo>
                  <a:pt x="473556" y="516648"/>
                </a:lnTo>
                <a:lnTo>
                  <a:pt x="403706" y="561098"/>
                </a:lnTo>
                <a:lnTo>
                  <a:pt x="337031" y="653173"/>
                </a:lnTo>
                <a:lnTo>
                  <a:pt x="305281" y="748423"/>
                </a:lnTo>
                <a:lnTo>
                  <a:pt x="74243" y="822214"/>
                </a:lnTo>
                <a:lnTo>
                  <a:pt x="0" y="891793"/>
                </a:lnTo>
                <a:cubicBezTo>
                  <a:pt x="29513" y="937871"/>
                  <a:pt x="141443" y="1031382"/>
                  <a:pt x="239829" y="1110616"/>
                </a:cubicBezTo>
                <a:cubicBezTo>
                  <a:pt x="338215" y="1189850"/>
                  <a:pt x="518753" y="1316011"/>
                  <a:pt x="590318" y="1367198"/>
                </a:cubicBezTo>
                <a:lnTo>
                  <a:pt x="680709" y="1405803"/>
                </a:lnTo>
                <a:cubicBezTo>
                  <a:pt x="673562" y="1376028"/>
                  <a:pt x="723871" y="1349237"/>
                  <a:pt x="716724" y="1319462"/>
                </a:cubicBezTo>
                <a:cubicBezTo>
                  <a:pt x="718417" y="1282198"/>
                  <a:pt x="715766" y="1232442"/>
                  <a:pt x="708105" y="1182220"/>
                </a:cubicBezTo>
                <a:cubicBezTo>
                  <a:pt x="700444" y="1131998"/>
                  <a:pt x="689464" y="1055534"/>
                  <a:pt x="670758" y="1018128"/>
                </a:cubicBezTo>
                <a:lnTo>
                  <a:pt x="578632" y="957781"/>
                </a:lnTo>
                <a:lnTo>
                  <a:pt x="1054581" y="735723"/>
                </a:lnTo>
                <a:lnTo>
                  <a:pt x="1302231" y="662698"/>
                </a:lnTo>
                <a:lnTo>
                  <a:pt x="1470055" y="487597"/>
                </a:lnTo>
                <a:lnTo>
                  <a:pt x="1700786" y="400439"/>
                </a:lnTo>
                <a:lnTo>
                  <a:pt x="1837767" y="540251"/>
                </a:lnTo>
                <a:lnTo>
                  <a:pt x="1866182" y="655458"/>
                </a:lnTo>
                <a:lnTo>
                  <a:pt x="1883563" y="758460"/>
                </a:lnTo>
                <a:lnTo>
                  <a:pt x="1915616" y="808446"/>
                </a:lnTo>
                <a:lnTo>
                  <a:pt x="2022505" y="867652"/>
                </a:lnTo>
                <a:cubicBezTo>
                  <a:pt x="2067840" y="886687"/>
                  <a:pt x="2189315" y="1073603"/>
                  <a:pt x="2256577" y="1113600"/>
                </a:cubicBezTo>
                <a:cubicBezTo>
                  <a:pt x="2323839" y="1153597"/>
                  <a:pt x="2374367" y="1104648"/>
                  <a:pt x="2411714" y="1068846"/>
                </a:cubicBezTo>
                <a:cubicBezTo>
                  <a:pt x="2449061" y="1033044"/>
                  <a:pt x="2451053" y="877220"/>
                  <a:pt x="2428950" y="833149"/>
                </a:cubicBezTo>
                <a:lnTo>
                  <a:pt x="2302074" y="747737"/>
                </a:lnTo>
                <a:lnTo>
                  <a:pt x="2174762" y="632096"/>
                </a:lnTo>
                <a:lnTo>
                  <a:pt x="2026131" y="522998"/>
                </a:lnTo>
                <a:lnTo>
                  <a:pt x="1975331" y="399173"/>
                </a:lnTo>
                <a:lnTo>
                  <a:pt x="1895956" y="265823"/>
                </a:lnTo>
                <a:lnTo>
                  <a:pt x="1832456" y="180098"/>
                </a:lnTo>
                <a:lnTo>
                  <a:pt x="1775306" y="94373"/>
                </a:lnTo>
                <a:lnTo>
                  <a:pt x="1699106" y="62623"/>
                </a:lnTo>
                <a:lnTo>
                  <a:pt x="1613381" y="27698"/>
                </a:lnTo>
                <a:lnTo>
                  <a:pt x="1424233" y="0"/>
                </a:lnTo>
                <a:lnTo>
                  <a:pt x="1308567" y="495"/>
                </a:lnTo>
                <a:lnTo>
                  <a:pt x="1165532" y="85514"/>
                </a:lnTo>
                <a:close/>
              </a:path>
            </a:pathLst>
          </a:custGeom>
          <a:solidFill>
            <a:srgbClr val="00B0F0">
              <a:alpha val="15000"/>
            </a:srgbClr>
          </a:solidFill>
          <a:ln w="25400" cap="flat" cmpd="sng" algn="ctr">
            <a:solidFill>
              <a:srgbClr val="0066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976" name="正方形/長方形 416"/>
          <p:cNvSpPr/>
          <p:nvPr/>
        </p:nvSpPr>
        <p:spPr>
          <a:xfrm>
            <a:off x="293744" y="1132108"/>
            <a:ext cx="1553931" cy="631510"/>
          </a:xfrm>
          <a:prstGeom prst="rect">
            <a:avLst/>
          </a:prstGeom>
          <a:noFill/>
          <a:ln w="25400">
            <a:noFill/>
          </a:ln>
        </p:spPr>
        <p:txBody>
          <a:bodyPr wrap="square" lIns="72000" tIns="72000" rIns="72000" bIns="72000" anchor="t">
            <a:noAutofit/>
          </a:bodyPr>
          <a:lstStyle/>
          <a:p>
            <a:pPr marL="85725" indent="-85725" algn="just" defTabSz="913735" fontAlgn="auto">
              <a:spcBef>
                <a:spcPts val="0"/>
              </a:spcBef>
              <a:spcAft>
                <a:spcPts val="0"/>
              </a:spcAft>
              <a:defRPr/>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4" indent="-174624" defTabSz="913735" fontAlgn="auto">
              <a:spcBef>
                <a:spcPts val="0"/>
              </a:spcBef>
              <a:spcAft>
                <a:spcPts val="0"/>
              </a:spcAft>
              <a:defRPr/>
            </a:pP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977" name="グループ化 418"/>
          <p:cNvGrpSpPr/>
          <p:nvPr/>
        </p:nvGrpSpPr>
        <p:grpSpPr>
          <a:xfrm>
            <a:off x="1076562" y="1746210"/>
            <a:ext cx="110154" cy="65499"/>
            <a:chOff x="1841977" y="1814446"/>
            <a:chExt cx="376024" cy="210726"/>
          </a:xfrm>
        </p:grpSpPr>
        <p:sp>
          <p:nvSpPr>
            <p:cNvPr id="1978" name="正方形/長方形 419"/>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79" name="正方形/長方形 420"/>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80" name="正方形/長方形 421"/>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81" name="正方形/長方形 422"/>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82" name="正方形/長方形 423"/>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83" name="正方形/長方形 424"/>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84" name="正方形/長方形 425"/>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85" name="正方形/長方形 426"/>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86" name="正方形/長方形 427"/>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87" name="正方形/長方形 428"/>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1988" name="上矢印 4"/>
          <p:cNvSpPr/>
          <p:nvPr/>
        </p:nvSpPr>
        <p:spPr>
          <a:xfrm>
            <a:off x="805826" y="1722081"/>
            <a:ext cx="95634" cy="70679"/>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89" name="上矢印 4"/>
          <p:cNvSpPr/>
          <p:nvPr/>
        </p:nvSpPr>
        <p:spPr>
          <a:xfrm>
            <a:off x="864960" y="1823027"/>
            <a:ext cx="100067" cy="79150"/>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93" name="上矢印 4"/>
          <p:cNvSpPr/>
          <p:nvPr/>
        </p:nvSpPr>
        <p:spPr>
          <a:xfrm>
            <a:off x="1155056" y="1280596"/>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94" name="上矢印 4"/>
          <p:cNvSpPr/>
          <p:nvPr/>
        </p:nvSpPr>
        <p:spPr>
          <a:xfrm>
            <a:off x="1226889" y="1326539"/>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grpSp>
        <p:nvGrpSpPr>
          <p:cNvPr id="1995" name="グループ化 436"/>
          <p:cNvGrpSpPr/>
          <p:nvPr/>
        </p:nvGrpSpPr>
        <p:grpSpPr>
          <a:xfrm>
            <a:off x="1065941" y="1295144"/>
            <a:ext cx="86357" cy="54695"/>
            <a:chOff x="1841977" y="1814446"/>
            <a:chExt cx="376024" cy="210726"/>
          </a:xfrm>
        </p:grpSpPr>
        <p:sp>
          <p:nvSpPr>
            <p:cNvPr id="1996" name="正方形/長方形 437"/>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97" name="正方形/長方形 438"/>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98" name="正方形/長方形 439"/>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999" name="正方形/長方形 440"/>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00" name="正方形/長方形 441"/>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01" name="正方形/長方形 442"/>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02" name="正方形/長方形 443"/>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03" name="正方形/長方形 444"/>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04" name="正方形/長方形 445"/>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05" name="正方形/長方形 446"/>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grpSp>
        <p:nvGrpSpPr>
          <p:cNvPr id="2006" name="グループ化 447"/>
          <p:cNvGrpSpPr/>
          <p:nvPr/>
        </p:nvGrpSpPr>
        <p:grpSpPr>
          <a:xfrm>
            <a:off x="698558" y="1774830"/>
            <a:ext cx="100456" cy="69632"/>
            <a:chOff x="1841978" y="1814446"/>
            <a:chExt cx="376024" cy="210726"/>
          </a:xfrm>
        </p:grpSpPr>
        <p:sp>
          <p:nvSpPr>
            <p:cNvPr id="2007" name="正方形/長方形 448"/>
            <p:cNvSpPr/>
            <p:nvPr/>
          </p:nvSpPr>
          <p:spPr>
            <a:xfrm>
              <a:off x="1841978" y="1814446"/>
              <a:ext cx="376024" cy="208986"/>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08" name="正方形/長方形 449"/>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09" name="正方形/長方形 450"/>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10" name="正方形/長方形 451"/>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11" name="正方形/長方形 452"/>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12" name="正方形/長方形 453"/>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13" name="正方形/長方形 454"/>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14" name="正方形/長方形 455"/>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15" name="正方形/長方形 456"/>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16" name="正方形/長方形 457"/>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grpSp>
        <p:nvGrpSpPr>
          <p:cNvPr id="2017" name="グループ化 458"/>
          <p:cNvGrpSpPr/>
          <p:nvPr/>
        </p:nvGrpSpPr>
        <p:grpSpPr>
          <a:xfrm>
            <a:off x="539424" y="1882283"/>
            <a:ext cx="110154" cy="65499"/>
            <a:chOff x="1841977" y="1814446"/>
            <a:chExt cx="376024" cy="210726"/>
          </a:xfrm>
        </p:grpSpPr>
        <p:sp>
          <p:nvSpPr>
            <p:cNvPr id="2018" name="正方形/長方形 459"/>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19" name="正方形/長方形 460"/>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20" name="正方形/長方形 461"/>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21" name="正方形/長方形 462"/>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22" name="正方形/長方形 463"/>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23" name="正方形/長方形 464"/>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24" name="正方形/長方形 465"/>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25" name="正方形/長方形 466"/>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26" name="正方形/長方形 467"/>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27" name="正方形/長方形 468"/>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2028" name="上矢印 4"/>
          <p:cNvSpPr/>
          <p:nvPr/>
        </p:nvSpPr>
        <p:spPr>
          <a:xfrm>
            <a:off x="231475" y="1463902"/>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29" name="上矢印 4"/>
          <p:cNvSpPr/>
          <p:nvPr/>
        </p:nvSpPr>
        <p:spPr>
          <a:xfrm>
            <a:off x="717502" y="1471600"/>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grpSp>
        <p:nvGrpSpPr>
          <p:cNvPr id="2030" name="グループ化 474"/>
          <p:cNvGrpSpPr/>
          <p:nvPr/>
        </p:nvGrpSpPr>
        <p:grpSpPr>
          <a:xfrm>
            <a:off x="619309" y="1087905"/>
            <a:ext cx="108902" cy="74522"/>
            <a:chOff x="1841977" y="1814446"/>
            <a:chExt cx="376024" cy="210726"/>
          </a:xfrm>
        </p:grpSpPr>
        <p:sp>
          <p:nvSpPr>
            <p:cNvPr id="2031" name="正方形/長方形 475"/>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32" name="正方形/長方形 476"/>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33" name="正方形/長方形 477"/>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34" name="正方形/長方形 478"/>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35" name="正方形/長方形 479"/>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36" name="正方形/長方形 480"/>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37" name="正方形/長方形 481"/>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38" name="正方形/長方形 482"/>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39" name="正方形/長方形 483"/>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40" name="正方形/長方形 484"/>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2041" name="上矢印 4"/>
          <p:cNvSpPr/>
          <p:nvPr/>
        </p:nvSpPr>
        <p:spPr>
          <a:xfrm>
            <a:off x="522771" y="1057539"/>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42" name="上矢印 4"/>
          <p:cNvSpPr/>
          <p:nvPr/>
        </p:nvSpPr>
        <p:spPr>
          <a:xfrm>
            <a:off x="587596" y="1016359"/>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43" name="上矢印 4"/>
          <p:cNvSpPr/>
          <p:nvPr/>
        </p:nvSpPr>
        <p:spPr>
          <a:xfrm>
            <a:off x="943864" y="1692710"/>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44" name="上矢印 4"/>
          <p:cNvSpPr/>
          <p:nvPr/>
        </p:nvSpPr>
        <p:spPr>
          <a:xfrm>
            <a:off x="943646" y="1787092"/>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pic>
        <p:nvPicPr>
          <p:cNvPr id="2045" name="Picture 7" descr="200NOR_00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a:xfrm rot="14434633" flipH="1" flipV="1">
            <a:off x="1592707" y="1638881"/>
            <a:ext cx="112645" cy="73366"/>
          </a:xfrm>
          <a:prstGeom prst="rect">
            <a:avLst/>
          </a:prstGeom>
          <a:noFill/>
          <a:ln>
            <a:noFill/>
          </a:ln>
        </p:spPr>
      </p:pic>
      <p:grpSp>
        <p:nvGrpSpPr>
          <p:cNvPr id="2046" name="グループ化 500"/>
          <p:cNvGrpSpPr/>
          <p:nvPr/>
        </p:nvGrpSpPr>
        <p:grpSpPr>
          <a:xfrm>
            <a:off x="1351708" y="1857242"/>
            <a:ext cx="110154" cy="65499"/>
            <a:chOff x="1841977" y="1814446"/>
            <a:chExt cx="376024" cy="210726"/>
          </a:xfrm>
        </p:grpSpPr>
        <p:sp>
          <p:nvSpPr>
            <p:cNvPr id="2047" name="正方形/長方形 501"/>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48" name="正方形/長方形 502"/>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49" name="正方形/長方形 503"/>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50" name="正方形/長方形 504"/>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51" name="正方形/長方形 505"/>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52" name="正方形/長方形 506"/>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53" name="正方形/長方形 507"/>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54" name="正方形/長方形 508"/>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55" name="正方形/長方形 509"/>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56" name="正方形/長方形 510"/>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2057" name="上矢印 4"/>
          <p:cNvSpPr/>
          <p:nvPr/>
        </p:nvSpPr>
        <p:spPr>
          <a:xfrm>
            <a:off x="1038068" y="1642080"/>
            <a:ext cx="95634" cy="70679"/>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58" name="上矢印 4"/>
          <p:cNvSpPr/>
          <p:nvPr/>
        </p:nvSpPr>
        <p:spPr>
          <a:xfrm>
            <a:off x="1175888" y="1707091"/>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59" name="上矢印 4"/>
          <p:cNvSpPr/>
          <p:nvPr/>
        </p:nvSpPr>
        <p:spPr>
          <a:xfrm>
            <a:off x="1320911" y="1727816"/>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grpSp>
        <p:nvGrpSpPr>
          <p:cNvPr id="2060" name="グループ化 537"/>
          <p:cNvGrpSpPr/>
          <p:nvPr/>
        </p:nvGrpSpPr>
        <p:grpSpPr>
          <a:xfrm>
            <a:off x="1718609" y="1955796"/>
            <a:ext cx="110154" cy="65499"/>
            <a:chOff x="1841977" y="1814446"/>
            <a:chExt cx="376024" cy="210726"/>
          </a:xfrm>
        </p:grpSpPr>
        <p:sp>
          <p:nvSpPr>
            <p:cNvPr id="2061" name="正方形/長方形 538"/>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62" name="正方形/長方形 539"/>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63" name="正方形/長方形 540"/>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64" name="正方形/長方形 541"/>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65" name="正方形/長方形 542"/>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66" name="正方形/長方形 543"/>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67" name="正方形/長方形 544"/>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68" name="正方形/長方形 545"/>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69" name="正方形/長方形 546"/>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70" name="正方形/長方形 547"/>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2071" name="上矢印 4"/>
          <p:cNvSpPr/>
          <p:nvPr/>
        </p:nvSpPr>
        <p:spPr>
          <a:xfrm>
            <a:off x="1732807" y="1829021"/>
            <a:ext cx="95634" cy="70679"/>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72" name="上矢印 4"/>
          <p:cNvSpPr/>
          <p:nvPr/>
        </p:nvSpPr>
        <p:spPr>
          <a:xfrm>
            <a:off x="1839312" y="1868208"/>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73" name="上矢印 4"/>
          <p:cNvSpPr/>
          <p:nvPr/>
        </p:nvSpPr>
        <p:spPr>
          <a:xfrm>
            <a:off x="1143119" y="2019507"/>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74" name="上矢印 4"/>
          <p:cNvSpPr/>
          <p:nvPr/>
        </p:nvSpPr>
        <p:spPr>
          <a:xfrm>
            <a:off x="744675" y="2386683"/>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75" name="上矢印 4"/>
          <p:cNvSpPr/>
          <p:nvPr/>
        </p:nvSpPr>
        <p:spPr>
          <a:xfrm>
            <a:off x="809562" y="2070682"/>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76" name="上矢印 4"/>
          <p:cNvSpPr/>
          <p:nvPr/>
        </p:nvSpPr>
        <p:spPr>
          <a:xfrm>
            <a:off x="689112" y="2013522"/>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77" name="上矢印 4"/>
          <p:cNvSpPr/>
          <p:nvPr/>
        </p:nvSpPr>
        <p:spPr>
          <a:xfrm>
            <a:off x="759977" y="1987758"/>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78" name="上矢印 4"/>
          <p:cNvSpPr/>
          <p:nvPr/>
        </p:nvSpPr>
        <p:spPr>
          <a:xfrm>
            <a:off x="664065" y="1950284"/>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79" name="テキスト ボックス 104"/>
          <p:cNvSpPr txBox="1"/>
          <p:nvPr/>
        </p:nvSpPr>
        <p:spPr>
          <a:xfrm>
            <a:off x="56456" y="582142"/>
            <a:ext cx="2223005" cy="246221"/>
          </a:xfrm>
          <a:prstGeom prst="rect">
            <a:avLst/>
          </a:prstGeom>
          <a:solidFill>
            <a:srgbClr val="FFFFFF">
              <a:lumMod val="85000"/>
            </a:srgbClr>
          </a:solid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ctr" defTabSz="914395"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立地適正化計画を作成中　等</a:t>
            </a:r>
            <a:endParaRPr kumimoji="0" lang="en-US" altLang="ja-JP"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grpSp>
        <p:nvGrpSpPr>
          <p:cNvPr id="20" name="グループ化 19"/>
          <p:cNvGrpSpPr/>
          <p:nvPr/>
        </p:nvGrpSpPr>
        <p:grpSpPr>
          <a:xfrm>
            <a:off x="6224501" y="3494777"/>
            <a:ext cx="3441406" cy="930905"/>
            <a:chOff x="6266411" y="2303253"/>
            <a:chExt cx="3441406" cy="930905"/>
          </a:xfrm>
        </p:grpSpPr>
        <p:sp>
          <p:nvSpPr>
            <p:cNvPr id="1923" name="正方形/長方形 159"/>
            <p:cNvSpPr/>
            <p:nvPr/>
          </p:nvSpPr>
          <p:spPr>
            <a:xfrm>
              <a:off x="7519397" y="2864825"/>
              <a:ext cx="1572867" cy="369333"/>
            </a:xfrm>
            <a:prstGeom prst="rect">
              <a:avLst/>
            </a:prstGeom>
          </p:spPr>
          <p:txBody>
            <a:bodyPr wrap="none">
              <a:spAutoFit/>
            </a:bodyPr>
            <a:lstStyle/>
            <a:p>
              <a:pPr defTabSz="831530" fontAlgn="auto">
                <a:spcBef>
                  <a:spcPts val="0"/>
                </a:spcBef>
                <a:spcAft>
                  <a:spcPts val="0"/>
                </a:spcAft>
              </a:pPr>
              <a:r>
                <a:rPr lang="ja-JP" altLang="en-US" b="1" dirty="0">
                  <a:solidFill>
                    <a:srgbClr val="FF0000"/>
                  </a:solidFill>
                  <a:latin typeface="Meiryo UI" panose="020B0604030504040204" pitchFamily="50" charset="-128"/>
                  <a:ea typeface="Meiryo UI" panose="020B0604030504040204" pitchFamily="50" charset="-128"/>
                </a:rPr>
                <a:t>国費率　</a:t>
              </a:r>
              <a:r>
                <a:rPr lang="en-US" altLang="ja-JP" b="1" dirty="0">
                  <a:solidFill>
                    <a:srgbClr val="FF0000"/>
                  </a:solidFill>
                  <a:latin typeface="Meiryo UI" panose="020B0604030504040204" pitchFamily="50" charset="-128"/>
                  <a:ea typeface="Meiryo UI" panose="020B0604030504040204" pitchFamily="50" charset="-128"/>
                </a:rPr>
                <a:t>45</a:t>
              </a:r>
              <a:r>
                <a:rPr lang="ja-JP" altLang="en-US" b="1" dirty="0">
                  <a:solidFill>
                    <a:srgbClr val="FF0000"/>
                  </a:solidFill>
                  <a:latin typeface="Meiryo UI" panose="020B0604030504040204" pitchFamily="50" charset="-128"/>
                  <a:ea typeface="Meiryo UI" panose="020B0604030504040204" pitchFamily="50" charset="-128"/>
                </a:rPr>
                <a:t>％</a:t>
              </a:r>
            </a:p>
          </p:txBody>
        </p:sp>
        <p:sp>
          <p:nvSpPr>
            <p:cNvPr id="1967" name="テキスト ボックス 104"/>
            <p:cNvSpPr txBox="1"/>
            <p:nvPr/>
          </p:nvSpPr>
          <p:spPr>
            <a:xfrm>
              <a:off x="6345809" y="2647420"/>
              <a:ext cx="1881412" cy="261610"/>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l" defTabSz="914395"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rPr>
                <a:t>都市機能誘導区域</a:t>
              </a:r>
              <a:endParaRPr kumimoji="0" lang="en-US" altLang="ja-JP"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endParaRPr>
            </a:p>
          </p:txBody>
        </p:sp>
        <p:sp>
          <p:nvSpPr>
            <p:cNvPr id="1968" name="テキスト ボックス 104"/>
            <p:cNvSpPr txBox="1"/>
            <p:nvPr/>
          </p:nvSpPr>
          <p:spPr>
            <a:xfrm>
              <a:off x="6338618" y="2933808"/>
              <a:ext cx="1239472" cy="261610"/>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l" defTabSz="914395"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rPr>
                <a:t>居住誘導区域</a:t>
              </a:r>
              <a:endParaRPr kumimoji="0" lang="en-US" altLang="ja-JP"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endParaRPr>
            </a:p>
          </p:txBody>
        </p:sp>
        <p:sp>
          <p:nvSpPr>
            <p:cNvPr id="2080" name="正方形/長方形 365"/>
            <p:cNvSpPr/>
            <p:nvPr/>
          </p:nvSpPr>
          <p:spPr>
            <a:xfrm>
              <a:off x="6266411" y="2303253"/>
              <a:ext cx="2954655" cy="369333"/>
            </a:xfrm>
            <a:prstGeom prst="rect">
              <a:avLst/>
            </a:prstGeom>
          </p:spPr>
          <p:txBody>
            <a:bodyPr wrap="none">
              <a:spAutoFit/>
            </a:bodyPr>
            <a:lstStyle/>
            <a:p>
              <a:pPr algn="just" defTabSz="831530" fontAlgn="ctr">
                <a:spcBef>
                  <a:spcPts val="0"/>
                </a:spcBef>
                <a:spcAft>
                  <a:spcPts val="0"/>
                </a:spcAft>
                <a:defRPr/>
              </a:pPr>
              <a:r>
                <a:rPr lang="ja-JP" altLang="en-US" b="1" dirty="0">
                  <a:solidFill>
                    <a:srgbClr val="000000"/>
                  </a:solidFill>
                  <a:latin typeface="Meiryo UI" panose="020B0604030504040204" pitchFamily="50" charset="-128"/>
                  <a:ea typeface="Meiryo UI" panose="020B0604030504040204" pitchFamily="50" charset="-128"/>
                </a:rPr>
                <a:t>都市構造再編集中支援事業</a:t>
              </a:r>
              <a:endParaRPr lang="ja-JP" altLang="en-US" b="1" baseline="30000" dirty="0">
                <a:solidFill>
                  <a:srgbClr val="000000"/>
                </a:solidFill>
                <a:latin typeface="Meiryo UI" panose="020B0604030504040204" pitchFamily="50" charset="-128"/>
                <a:ea typeface="Meiryo UI" panose="020B0604030504040204" pitchFamily="50" charset="-128"/>
              </a:endParaRPr>
            </a:p>
          </p:txBody>
        </p:sp>
        <p:sp>
          <p:nvSpPr>
            <p:cNvPr id="2081" name="正方形/長方形 366"/>
            <p:cNvSpPr/>
            <p:nvPr/>
          </p:nvSpPr>
          <p:spPr>
            <a:xfrm>
              <a:off x="7519397" y="2582636"/>
              <a:ext cx="2188420" cy="369332"/>
            </a:xfrm>
            <a:prstGeom prst="rect">
              <a:avLst/>
            </a:prstGeom>
          </p:spPr>
          <p:txBody>
            <a:bodyPr wrap="none">
              <a:spAutoFit/>
            </a:bodyPr>
            <a:lstStyle/>
            <a:p>
              <a:pPr defTabSz="831530" fontAlgn="auto">
                <a:spcBef>
                  <a:spcPts val="0"/>
                </a:spcBef>
                <a:spcAft>
                  <a:spcPts val="0"/>
                </a:spcAft>
              </a:pPr>
              <a:r>
                <a:rPr lang="ja-JP" altLang="en-US" b="1" dirty="0">
                  <a:solidFill>
                    <a:srgbClr val="FF0000"/>
                  </a:solidFill>
                  <a:latin typeface="Meiryo UI" panose="020B0604030504040204" pitchFamily="50" charset="-128"/>
                  <a:ea typeface="Meiryo UI" panose="020B0604030504040204" pitchFamily="50" charset="-128"/>
                </a:rPr>
                <a:t>国費率　</a:t>
              </a:r>
              <a:r>
                <a:rPr lang="en-US" altLang="ja-JP" b="1" dirty="0">
                  <a:solidFill>
                    <a:srgbClr val="FF0000"/>
                  </a:solidFill>
                  <a:latin typeface="Meiryo UI" panose="020B0604030504040204" pitchFamily="50" charset="-128"/>
                  <a:ea typeface="Meiryo UI" panose="020B0604030504040204" pitchFamily="50" charset="-128"/>
                </a:rPr>
                <a:t>50</a:t>
              </a:r>
              <a:r>
                <a:rPr lang="ja-JP" altLang="en-US" b="1" dirty="0">
                  <a:solidFill>
                    <a:srgbClr val="FF0000"/>
                  </a:solidFill>
                  <a:latin typeface="Meiryo UI" panose="020B0604030504040204" pitchFamily="50" charset="-128"/>
                  <a:ea typeface="Meiryo UI" panose="020B0604030504040204" pitchFamily="50" charset="-128"/>
                </a:rPr>
                <a:t>％</a:t>
              </a:r>
              <a:r>
                <a:rPr lang="ja-JP" altLang="en-US" sz="1200" b="1" dirty="0">
                  <a:solidFill>
                    <a:srgbClr val="FF0000"/>
                  </a:solidFill>
                  <a:latin typeface="Meiryo UI" panose="020B0604030504040204" pitchFamily="50" charset="-128"/>
                  <a:ea typeface="Meiryo UI" panose="020B0604030504040204" pitchFamily="50" charset="-128"/>
                </a:rPr>
                <a:t>（原則）</a:t>
              </a:r>
            </a:p>
          </p:txBody>
        </p:sp>
      </p:grpSp>
      <p:cxnSp>
        <p:nvCxnSpPr>
          <p:cNvPr id="2083" name="直線コネクタ 388"/>
          <p:cNvCxnSpPr>
            <a:cxnSpLocks/>
            <a:endCxn id="1975" idx="37"/>
          </p:cNvCxnSpPr>
          <p:nvPr/>
        </p:nvCxnSpPr>
        <p:spPr>
          <a:xfrm flipH="1" flipV="1">
            <a:off x="1514281" y="1468266"/>
            <a:ext cx="3305370" cy="62084"/>
          </a:xfrm>
          <a:prstGeom prst="line">
            <a:avLst/>
          </a:prstGeom>
          <a:noFill/>
          <a:ln w="12700" cap="rnd" cmpd="sng" algn="ctr">
            <a:solidFill>
              <a:srgbClr val="0066FF"/>
            </a:solidFill>
            <a:prstDash val="solid"/>
          </a:ln>
          <a:effectLst/>
        </p:spPr>
      </p:cxnSp>
      <p:sp>
        <p:nvSpPr>
          <p:cNvPr id="2088" name="正方形/長方形 2"/>
          <p:cNvSpPr/>
          <p:nvPr/>
        </p:nvSpPr>
        <p:spPr>
          <a:xfrm rot="19219102">
            <a:off x="4505202" y="3324771"/>
            <a:ext cx="346696" cy="160147"/>
          </a:xfrm>
          <a:prstGeom prst="rect">
            <a:avLst/>
          </a:prstGeom>
          <a:solidFill>
            <a:srgbClr val="FFC000"/>
          </a:solidFill>
          <a:ln w="28575" cap="flat" cmpd="sng" algn="ctr">
            <a:solidFill>
              <a:srgbClr val="FF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89" name="上矢印 4"/>
          <p:cNvSpPr/>
          <p:nvPr/>
        </p:nvSpPr>
        <p:spPr>
          <a:xfrm>
            <a:off x="4602751" y="3119862"/>
            <a:ext cx="147612" cy="124378"/>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91" name="フリーフォーム 108"/>
          <p:cNvSpPr/>
          <p:nvPr/>
        </p:nvSpPr>
        <p:spPr>
          <a:xfrm>
            <a:off x="2939975" y="2793457"/>
            <a:ext cx="2231272" cy="2232058"/>
          </a:xfrm>
          <a:custGeom>
            <a:avLst/>
            <a:gdLst>
              <a:gd name="connsiteX0" fmla="*/ 0 w 2124075"/>
              <a:gd name="connsiteY0" fmla="*/ 0 h 2085975"/>
              <a:gd name="connsiteX1" fmla="*/ 409575 w 2124075"/>
              <a:gd name="connsiteY1" fmla="*/ 104775 h 2085975"/>
              <a:gd name="connsiteX2" fmla="*/ 781050 w 2124075"/>
              <a:gd name="connsiteY2" fmla="*/ 228600 h 2085975"/>
              <a:gd name="connsiteX3" fmla="*/ 1285875 w 2124075"/>
              <a:gd name="connsiteY3" fmla="*/ 438150 h 2085975"/>
              <a:gd name="connsiteX4" fmla="*/ 1571625 w 2124075"/>
              <a:gd name="connsiteY4" fmla="*/ 628650 h 2085975"/>
              <a:gd name="connsiteX5" fmla="*/ 1743075 w 2124075"/>
              <a:gd name="connsiteY5" fmla="*/ 857250 h 2085975"/>
              <a:gd name="connsiteX6" fmla="*/ 1943100 w 2124075"/>
              <a:gd name="connsiteY6" fmla="*/ 1228725 h 2085975"/>
              <a:gd name="connsiteX7" fmla="*/ 2038350 w 2124075"/>
              <a:gd name="connsiteY7" fmla="*/ 1571625 h 2085975"/>
              <a:gd name="connsiteX8" fmla="*/ 2095500 w 2124075"/>
              <a:gd name="connsiteY8" fmla="*/ 1847850 h 2085975"/>
              <a:gd name="connsiteX9" fmla="*/ 2124075 w 2124075"/>
              <a:gd name="connsiteY9" fmla="*/ 2085975 h 2085975"/>
              <a:gd name="connsiteX0" fmla="*/ 0 w 2210478"/>
              <a:gd name="connsiteY0" fmla="*/ 0 h 2888983"/>
              <a:gd name="connsiteX1" fmla="*/ 409575 w 2210478"/>
              <a:gd name="connsiteY1" fmla="*/ 104775 h 2888983"/>
              <a:gd name="connsiteX2" fmla="*/ 781050 w 2210478"/>
              <a:gd name="connsiteY2" fmla="*/ 228600 h 2888983"/>
              <a:gd name="connsiteX3" fmla="*/ 1285875 w 2210478"/>
              <a:gd name="connsiteY3" fmla="*/ 438150 h 2888983"/>
              <a:gd name="connsiteX4" fmla="*/ 1571625 w 2210478"/>
              <a:gd name="connsiteY4" fmla="*/ 628650 h 2888983"/>
              <a:gd name="connsiteX5" fmla="*/ 1743075 w 2210478"/>
              <a:gd name="connsiteY5" fmla="*/ 857250 h 2888983"/>
              <a:gd name="connsiteX6" fmla="*/ 1943100 w 2210478"/>
              <a:gd name="connsiteY6" fmla="*/ 1228725 h 2888983"/>
              <a:gd name="connsiteX7" fmla="*/ 2038350 w 2210478"/>
              <a:gd name="connsiteY7" fmla="*/ 1571625 h 2888983"/>
              <a:gd name="connsiteX8" fmla="*/ 2095500 w 2210478"/>
              <a:gd name="connsiteY8" fmla="*/ 1847850 h 2888983"/>
              <a:gd name="connsiteX9" fmla="*/ 2210478 w 2210478"/>
              <a:gd name="connsiteY9" fmla="*/ 2888983 h 2888983"/>
              <a:gd name="connsiteX0" fmla="*/ 0 w 3230039"/>
              <a:gd name="connsiteY0" fmla="*/ 0 h 3120963"/>
              <a:gd name="connsiteX1" fmla="*/ 1429136 w 3230039"/>
              <a:gd name="connsiteY1" fmla="*/ 336755 h 3120963"/>
              <a:gd name="connsiteX2" fmla="*/ 1800611 w 3230039"/>
              <a:gd name="connsiteY2" fmla="*/ 460580 h 3120963"/>
              <a:gd name="connsiteX3" fmla="*/ 2305436 w 3230039"/>
              <a:gd name="connsiteY3" fmla="*/ 670130 h 3120963"/>
              <a:gd name="connsiteX4" fmla="*/ 2591186 w 3230039"/>
              <a:gd name="connsiteY4" fmla="*/ 860630 h 3120963"/>
              <a:gd name="connsiteX5" fmla="*/ 2762636 w 3230039"/>
              <a:gd name="connsiteY5" fmla="*/ 1089230 h 3120963"/>
              <a:gd name="connsiteX6" fmla="*/ 2962661 w 3230039"/>
              <a:gd name="connsiteY6" fmla="*/ 1460705 h 3120963"/>
              <a:gd name="connsiteX7" fmla="*/ 3057911 w 3230039"/>
              <a:gd name="connsiteY7" fmla="*/ 1803605 h 3120963"/>
              <a:gd name="connsiteX8" fmla="*/ 3115061 w 3230039"/>
              <a:gd name="connsiteY8" fmla="*/ 2079830 h 3120963"/>
              <a:gd name="connsiteX9" fmla="*/ 3230039 w 3230039"/>
              <a:gd name="connsiteY9" fmla="*/ 3120963 h 312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0039" h="3120963">
                <a:moveTo>
                  <a:pt x="0" y="0"/>
                </a:moveTo>
                <a:lnTo>
                  <a:pt x="1429136" y="336755"/>
                </a:lnTo>
                <a:lnTo>
                  <a:pt x="1800611" y="460580"/>
                </a:lnTo>
                <a:lnTo>
                  <a:pt x="2305436" y="670130"/>
                </a:lnTo>
                <a:lnTo>
                  <a:pt x="2591186" y="860630"/>
                </a:lnTo>
                <a:lnTo>
                  <a:pt x="2762636" y="1089230"/>
                </a:lnTo>
                <a:lnTo>
                  <a:pt x="2962661" y="1460705"/>
                </a:lnTo>
                <a:lnTo>
                  <a:pt x="3057911" y="1803605"/>
                </a:lnTo>
                <a:lnTo>
                  <a:pt x="3115061" y="2079830"/>
                </a:lnTo>
                <a:cubicBezTo>
                  <a:pt x="3124586" y="2159205"/>
                  <a:pt x="3220514" y="3041588"/>
                  <a:pt x="3230039" y="3120963"/>
                </a:cubicBezTo>
              </a:path>
            </a:pathLst>
          </a:custGeom>
          <a:noFill/>
          <a:ln w="76200" cap="flat" cmpd="sng" algn="ctr">
            <a:solidFill>
              <a:srgbClr val="FFFFFF"/>
            </a:solidFill>
            <a:prstDash val="dash"/>
          </a:ln>
          <a:effectLst/>
        </p:spPr>
        <p:txBody>
          <a:bodyPr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2092" name="正方形/長方形 115"/>
          <p:cNvSpPr/>
          <p:nvPr/>
        </p:nvSpPr>
        <p:spPr>
          <a:xfrm rot="18826547">
            <a:off x="4597401" y="3287597"/>
            <a:ext cx="134722" cy="234983"/>
          </a:xfrm>
          <a:prstGeom prst="rect">
            <a:avLst/>
          </a:prstGeom>
          <a:solidFill>
            <a:srgbClr val="FFFFFF"/>
          </a:solidFill>
          <a:ln w="38100" cap="flat" cmpd="sng" algn="ctr">
            <a:solidFill>
              <a:srgbClr val="000000">
                <a:lumMod val="75000"/>
                <a:lumOff val="25000"/>
              </a:srgbClr>
            </a:solidFill>
            <a:prstDash val="solid"/>
          </a:ln>
          <a:effectLst/>
        </p:spPr>
        <p:txBody>
          <a:bodyPr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93" name="フリーフォーム 118"/>
          <p:cNvSpPr/>
          <p:nvPr/>
        </p:nvSpPr>
        <p:spPr>
          <a:xfrm flipV="1">
            <a:off x="4736641" y="3294327"/>
            <a:ext cx="615913" cy="89942"/>
          </a:xfrm>
          <a:custGeom>
            <a:avLst/>
            <a:gdLst>
              <a:gd name="connsiteX0" fmla="*/ 0 w 609600"/>
              <a:gd name="connsiteY0" fmla="*/ 57150 h 633413"/>
              <a:gd name="connsiteX1" fmla="*/ 61912 w 609600"/>
              <a:gd name="connsiteY1" fmla="*/ 0 h 633413"/>
              <a:gd name="connsiteX2" fmla="*/ 176212 w 609600"/>
              <a:gd name="connsiteY2" fmla="*/ 19050 h 633413"/>
              <a:gd name="connsiteX3" fmla="*/ 342900 w 609600"/>
              <a:gd name="connsiteY3" fmla="*/ 300038 h 633413"/>
              <a:gd name="connsiteX4" fmla="*/ 400050 w 609600"/>
              <a:gd name="connsiteY4" fmla="*/ 457200 h 633413"/>
              <a:gd name="connsiteX5" fmla="*/ 609600 w 609600"/>
              <a:gd name="connsiteY5" fmla="*/ 633413 h 63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633413">
                <a:moveTo>
                  <a:pt x="0" y="57150"/>
                </a:moveTo>
                <a:lnTo>
                  <a:pt x="61912" y="0"/>
                </a:lnTo>
                <a:lnTo>
                  <a:pt x="176212" y="19050"/>
                </a:lnTo>
                <a:lnTo>
                  <a:pt x="342900" y="300038"/>
                </a:lnTo>
                <a:lnTo>
                  <a:pt x="400050" y="457200"/>
                </a:lnTo>
                <a:lnTo>
                  <a:pt x="609600" y="633413"/>
                </a:lnTo>
              </a:path>
            </a:pathLst>
          </a:custGeom>
          <a:no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094" name="フリーフォーム 119"/>
          <p:cNvSpPr/>
          <p:nvPr/>
        </p:nvSpPr>
        <p:spPr>
          <a:xfrm>
            <a:off x="3410848" y="3469437"/>
            <a:ext cx="1204053" cy="885004"/>
          </a:xfrm>
          <a:custGeom>
            <a:avLst/>
            <a:gdLst>
              <a:gd name="connsiteX0" fmla="*/ 0 w 814388"/>
              <a:gd name="connsiteY0" fmla="*/ 473869 h 473869"/>
              <a:gd name="connsiteX1" fmla="*/ 252413 w 814388"/>
              <a:gd name="connsiteY1" fmla="*/ 314325 h 473869"/>
              <a:gd name="connsiteX2" fmla="*/ 626269 w 814388"/>
              <a:gd name="connsiteY2" fmla="*/ 147637 h 473869"/>
              <a:gd name="connsiteX3" fmla="*/ 814388 w 814388"/>
              <a:gd name="connsiteY3" fmla="*/ 0 h 473869"/>
              <a:gd name="connsiteX0" fmla="*/ 0 w 583037"/>
              <a:gd name="connsiteY0" fmla="*/ 594123 h 594123"/>
              <a:gd name="connsiteX1" fmla="*/ 21062 w 583037"/>
              <a:gd name="connsiteY1" fmla="*/ 314325 h 594123"/>
              <a:gd name="connsiteX2" fmla="*/ 394918 w 583037"/>
              <a:gd name="connsiteY2" fmla="*/ 147637 h 594123"/>
              <a:gd name="connsiteX3" fmla="*/ 583037 w 583037"/>
              <a:gd name="connsiteY3" fmla="*/ 0 h 594123"/>
              <a:gd name="connsiteX0" fmla="*/ 194533 w 777570"/>
              <a:gd name="connsiteY0" fmla="*/ 594123 h 594123"/>
              <a:gd name="connsiteX1" fmla="*/ 39 w 777570"/>
              <a:gd name="connsiteY1" fmla="*/ 448533 h 594123"/>
              <a:gd name="connsiteX2" fmla="*/ 215595 w 777570"/>
              <a:gd name="connsiteY2" fmla="*/ 314325 h 594123"/>
              <a:gd name="connsiteX3" fmla="*/ 589451 w 777570"/>
              <a:gd name="connsiteY3" fmla="*/ 147637 h 594123"/>
              <a:gd name="connsiteX4" fmla="*/ 777570 w 777570"/>
              <a:gd name="connsiteY4" fmla="*/ 0 h 594123"/>
              <a:gd name="connsiteX0" fmla="*/ 194494 w 777531"/>
              <a:gd name="connsiteY0" fmla="*/ 594123 h 594123"/>
              <a:gd name="connsiteX1" fmla="*/ 0 w 777531"/>
              <a:gd name="connsiteY1" fmla="*/ 448533 h 594123"/>
              <a:gd name="connsiteX2" fmla="*/ 215556 w 777531"/>
              <a:gd name="connsiteY2" fmla="*/ 314325 h 594123"/>
              <a:gd name="connsiteX3" fmla="*/ 589412 w 777531"/>
              <a:gd name="connsiteY3" fmla="*/ 147637 h 594123"/>
              <a:gd name="connsiteX4" fmla="*/ 777531 w 777531"/>
              <a:gd name="connsiteY4" fmla="*/ 0 h 594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31" h="594123">
                <a:moveTo>
                  <a:pt x="194494" y="594123"/>
                </a:moveTo>
                <a:cubicBezTo>
                  <a:pt x="197783" y="541585"/>
                  <a:pt x="39125" y="509088"/>
                  <a:pt x="0" y="448533"/>
                </a:cubicBezTo>
                <a:lnTo>
                  <a:pt x="215556" y="314325"/>
                </a:lnTo>
                <a:lnTo>
                  <a:pt x="589412" y="147637"/>
                </a:lnTo>
                <a:lnTo>
                  <a:pt x="777531" y="0"/>
                </a:lnTo>
              </a:path>
            </a:pathLst>
          </a:custGeom>
          <a:no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FFFFFF"/>
              </a:solidFill>
              <a:effectLst/>
              <a:uLnTx/>
              <a:uFillTx/>
              <a:latin typeface="Arial"/>
              <a:ea typeface="ＭＳ Ｐゴシック"/>
              <a:cs typeface="+mn-cs"/>
            </a:endParaRPr>
          </a:p>
        </p:txBody>
      </p:sp>
      <p:grpSp>
        <p:nvGrpSpPr>
          <p:cNvPr id="2095" name="グループ化 173"/>
          <p:cNvGrpSpPr/>
          <p:nvPr/>
        </p:nvGrpSpPr>
        <p:grpSpPr>
          <a:xfrm>
            <a:off x="4270138" y="3335284"/>
            <a:ext cx="202107" cy="120176"/>
            <a:chOff x="1841977" y="1814446"/>
            <a:chExt cx="376024" cy="210726"/>
          </a:xfrm>
        </p:grpSpPr>
        <p:sp>
          <p:nvSpPr>
            <p:cNvPr id="2096" name="正方形/長方形 174"/>
            <p:cNvSpPr/>
            <p:nvPr/>
          </p:nvSpPr>
          <p:spPr>
            <a:xfrm>
              <a:off x="1841977" y="1814446"/>
              <a:ext cx="376024" cy="208987"/>
            </a:xfrm>
            <a:prstGeom prst="rect">
              <a:avLst/>
            </a:prstGeom>
            <a:solidFill>
              <a:srgbClr val="000000">
                <a:lumMod val="65000"/>
                <a:lumOff val="35000"/>
              </a:srgbClr>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97" name="正方形/長方形 175"/>
            <p:cNvSpPr/>
            <p:nvPr/>
          </p:nvSpPr>
          <p:spPr>
            <a:xfrm>
              <a:off x="1878154"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98" name="正方形/長方形 176"/>
            <p:cNvSpPr/>
            <p:nvPr/>
          </p:nvSpPr>
          <p:spPr>
            <a:xfrm>
              <a:off x="1877596"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099" name="正方形/長方形 177"/>
            <p:cNvSpPr/>
            <p:nvPr/>
          </p:nvSpPr>
          <p:spPr>
            <a:xfrm>
              <a:off x="1960202" y="184158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100" name="正方形/長方形 178"/>
            <p:cNvSpPr/>
            <p:nvPr/>
          </p:nvSpPr>
          <p:spPr>
            <a:xfrm>
              <a:off x="1959649" y="1917007"/>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101" name="正方形/長方形 179"/>
            <p:cNvSpPr/>
            <p:nvPr/>
          </p:nvSpPr>
          <p:spPr>
            <a:xfrm>
              <a:off x="2063638" y="1841095"/>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102" name="正方形/長方形 180"/>
            <p:cNvSpPr/>
            <p:nvPr/>
          </p:nvSpPr>
          <p:spPr>
            <a:xfrm>
              <a:off x="2063080"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103" name="正方形/長方形 181"/>
            <p:cNvSpPr/>
            <p:nvPr/>
          </p:nvSpPr>
          <p:spPr>
            <a:xfrm>
              <a:off x="2145685" y="1841340"/>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104" name="正方形/長方形 182"/>
            <p:cNvSpPr/>
            <p:nvPr/>
          </p:nvSpPr>
          <p:spPr>
            <a:xfrm>
              <a:off x="2145132" y="1916762"/>
              <a:ext cx="33999" cy="33999"/>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105" name="正方形/長方形 183"/>
            <p:cNvSpPr/>
            <p:nvPr/>
          </p:nvSpPr>
          <p:spPr>
            <a:xfrm>
              <a:off x="2003308" y="1971492"/>
              <a:ext cx="50091" cy="53680"/>
            </a:xfrm>
            <a:prstGeom prst="rect">
              <a:avLst/>
            </a:prstGeom>
            <a:solidFill>
              <a:srgbClr val="FFFFFF"/>
            </a:solidFill>
            <a:ln w="25400" cap="flat" cmpd="sng" algn="ctr">
              <a:no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Arial"/>
                <a:ea typeface="ＭＳ Ｐゴシック"/>
                <a:cs typeface="+mn-cs"/>
              </a:endParaRPr>
            </a:p>
          </p:txBody>
        </p:sp>
      </p:grpSp>
      <p:cxnSp>
        <p:nvCxnSpPr>
          <p:cNvPr id="2107" name="直線コネクタ 351"/>
          <p:cNvCxnSpPr/>
          <p:nvPr/>
        </p:nvCxnSpPr>
        <p:spPr>
          <a:xfrm flipH="1" flipV="1">
            <a:off x="4806950" y="2155031"/>
            <a:ext cx="5010" cy="1141509"/>
          </a:xfrm>
          <a:prstGeom prst="line">
            <a:avLst/>
          </a:prstGeom>
          <a:noFill/>
          <a:ln w="12700" cap="rnd" cmpd="sng" algn="ctr">
            <a:solidFill>
              <a:srgbClr val="FF9900"/>
            </a:solidFill>
            <a:prstDash val="solid"/>
          </a:ln>
          <a:effectLst/>
        </p:spPr>
      </p:cxnSp>
      <p:sp>
        <p:nvSpPr>
          <p:cNvPr id="2108" name="正方形/長方形 354"/>
          <p:cNvSpPr/>
          <p:nvPr/>
        </p:nvSpPr>
        <p:spPr>
          <a:xfrm rot="19219102">
            <a:off x="1235230" y="1509608"/>
            <a:ext cx="197476" cy="91688"/>
          </a:xfrm>
          <a:prstGeom prst="rect">
            <a:avLst/>
          </a:prstGeom>
          <a:solidFill>
            <a:srgbClr val="FFC000"/>
          </a:solidFill>
          <a:ln w="28575" cap="flat" cmpd="sng" algn="ctr">
            <a:solidFill>
              <a:srgbClr val="FF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87" name="正方形/長方形 348"/>
          <p:cNvSpPr/>
          <p:nvPr/>
        </p:nvSpPr>
        <p:spPr>
          <a:xfrm>
            <a:off x="6368777" y="2360924"/>
            <a:ext cx="3036408" cy="369333"/>
          </a:xfrm>
          <a:prstGeom prst="rect">
            <a:avLst/>
          </a:prstGeom>
        </p:spPr>
        <p:txBody>
          <a:bodyPr wrap="none">
            <a:spAutoFit/>
          </a:bodyPr>
          <a:lstStyle/>
          <a:p>
            <a:pPr algn="just" defTabSz="831530" fontAlgn="ctr">
              <a:spcBef>
                <a:spcPts val="0"/>
              </a:spcBef>
              <a:spcAft>
                <a:spcPts val="0"/>
              </a:spcAft>
            </a:pPr>
            <a:r>
              <a:rPr lang="ja-JP" altLang="en-US" b="1" dirty="0">
                <a:solidFill>
                  <a:srgbClr val="000000"/>
                </a:solidFill>
                <a:latin typeface="Meiryo UI" panose="020B0604030504040204" pitchFamily="50" charset="-128"/>
                <a:ea typeface="Meiryo UI" panose="020B0604030504040204" pitchFamily="50" charset="-128"/>
              </a:rPr>
              <a:t>まちなかウォーカブル推進事業</a:t>
            </a:r>
            <a:endParaRPr lang="en-US" altLang="ja-JP" b="1" dirty="0">
              <a:solidFill>
                <a:srgbClr val="000000"/>
              </a:solidFill>
              <a:latin typeface="Meiryo UI" panose="020B0604030504040204" pitchFamily="50" charset="-128"/>
              <a:ea typeface="Meiryo UI" panose="020B0604030504040204" pitchFamily="50" charset="-128"/>
            </a:endParaRPr>
          </a:p>
        </p:txBody>
      </p:sp>
      <p:sp>
        <p:nvSpPr>
          <p:cNvPr id="2106" name="正方形/長方形 350"/>
          <p:cNvSpPr/>
          <p:nvPr/>
        </p:nvSpPr>
        <p:spPr>
          <a:xfrm>
            <a:off x="7829773" y="2680577"/>
            <a:ext cx="1572865" cy="369333"/>
          </a:xfrm>
          <a:prstGeom prst="rect">
            <a:avLst/>
          </a:prstGeom>
        </p:spPr>
        <p:txBody>
          <a:bodyPr wrap="none">
            <a:spAutoFit/>
          </a:bodyPr>
          <a:lstStyle/>
          <a:p>
            <a:pPr defTabSz="831530" fontAlgn="auto">
              <a:spcBef>
                <a:spcPts val="0"/>
              </a:spcBef>
              <a:spcAft>
                <a:spcPts val="0"/>
              </a:spcAft>
            </a:pPr>
            <a:r>
              <a:rPr lang="ja-JP" altLang="en-US" b="1" dirty="0">
                <a:solidFill>
                  <a:srgbClr val="FF0000"/>
                </a:solidFill>
                <a:latin typeface="Meiryo UI" panose="020B0604030504040204" pitchFamily="50" charset="-128"/>
                <a:ea typeface="Meiryo UI" panose="020B0604030504040204" pitchFamily="50" charset="-128"/>
              </a:rPr>
              <a:t>国費率　</a:t>
            </a:r>
            <a:r>
              <a:rPr lang="en-US" altLang="ja-JP" b="1" dirty="0">
                <a:solidFill>
                  <a:srgbClr val="FF0000"/>
                </a:solidFill>
                <a:latin typeface="Meiryo UI" panose="020B0604030504040204" pitchFamily="50" charset="-128"/>
                <a:ea typeface="Meiryo UI" panose="020B0604030504040204" pitchFamily="50" charset="-128"/>
              </a:rPr>
              <a:t>50</a:t>
            </a:r>
            <a:r>
              <a:rPr lang="ja-JP" altLang="en-US" b="1" dirty="0">
                <a:solidFill>
                  <a:srgbClr val="FF0000"/>
                </a:solidFill>
                <a:latin typeface="Meiryo UI" panose="020B0604030504040204" pitchFamily="50" charset="-128"/>
                <a:ea typeface="Meiryo UI" panose="020B0604030504040204" pitchFamily="50" charset="-128"/>
              </a:rPr>
              <a:t>％</a:t>
            </a:r>
          </a:p>
        </p:txBody>
      </p:sp>
      <p:sp>
        <p:nvSpPr>
          <p:cNvPr id="2109" name="テキスト ボックス 104"/>
          <p:cNvSpPr txBox="1"/>
          <p:nvPr/>
        </p:nvSpPr>
        <p:spPr>
          <a:xfrm>
            <a:off x="6484382" y="2735342"/>
            <a:ext cx="1700536" cy="261610"/>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l" defTabSz="914395"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rPr>
              <a:t>まちなかウォーカブル区域</a:t>
            </a:r>
            <a:endParaRPr kumimoji="0" lang="en-US" altLang="ja-JP"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endParaRPr>
          </a:p>
        </p:txBody>
      </p:sp>
      <p:grpSp>
        <p:nvGrpSpPr>
          <p:cNvPr id="396" name="グループ化 395"/>
          <p:cNvGrpSpPr/>
          <p:nvPr/>
        </p:nvGrpSpPr>
        <p:grpSpPr>
          <a:xfrm>
            <a:off x="4641726" y="529630"/>
            <a:ext cx="4513069" cy="646167"/>
            <a:chOff x="5025008" y="1360184"/>
            <a:chExt cx="4513069" cy="646167"/>
          </a:xfrm>
        </p:grpSpPr>
        <p:sp>
          <p:nvSpPr>
            <p:cNvPr id="1920" name="正方形/長方形 146"/>
            <p:cNvSpPr/>
            <p:nvPr/>
          </p:nvSpPr>
          <p:spPr>
            <a:xfrm>
              <a:off x="5035164" y="1360184"/>
              <a:ext cx="4502913" cy="369332"/>
            </a:xfrm>
            <a:prstGeom prst="rect">
              <a:avLst/>
            </a:prstGeom>
          </p:spPr>
          <p:txBody>
            <a:bodyPr wrap="square">
              <a:spAutoFit/>
            </a:bodyPr>
            <a:lstStyle/>
            <a:p>
              <a:pPr defTabSz="831530" fontAlgn="auto">
                <a:spcBef>
                  <a:spcPts val="0"/>
                </a:spcBef>
                <a:spcAft>
                  <a:spcPts val="0"/>
                </a:spcAft>
              </a:pPr>
              <a:r>
                <a:rPr lang="zh-TW" altLang="en-US" b="1" dirty="0">
                  <a:solidFill>
                    <a:srgbClr val="000000"/>
                  </a:solidFill>
                  <a:latin typeface="Meiryo UI" panose="020B0604030504040204" pitchFamily="50" charset="-128"/>
                  <a:ea typeface="Meiryo UI" panose="020B0604030504040204" pitchFamily="50" charset="-128"/>
                </a:rPr>
                <a:t>都市再生整備計画事業</a:t>
              </a:r>
              <a:r>
                <a:rPr lang="ja-JP" altLang="en-US" b="1" dirty="0">
                  <a:solidFill>
                    <a:srgbClr val="000000"/>
                  </a:solidFill>
                  <a:latin typeface="Meiryo UI" panose="020B0604030504040204" pitchFamily="50" charset="-128"/>
                  <a:ea typeface="Meiryo UI" panose="020B0604030504040204" pitchFamily="50" charset="-128"/>
                </a:rPr>
                <a:t>（社総交・防安交）</a:t>
              </a:r>
              <a:endParaRPr lang="ja-JP" altLang="en-US" b="1" baseline="30000" dirty="0">
                <a:solidFill>
                  <a:srgbClr val="000000"/>
                </a:solidFill>
                <a:latin typeface="Meiryo UI" panose="020B0604030504040204" pitchFamily="50" charset="-128"/>
                <a:ea typeface="Meiryo UI" panose="020B0604030504040204" pitchFamily="50" charset="-128"/>
              </a:endParaRPr>
            </a:p>
          </p:txBody>
        </p:sp>
        <p:sp>
          <p:nvSpPr>
            <p:cNvPr id="2110" name="正方形/長方形 160"/>
            <p:cNvSpPr/>
            <p:nvPr/>
          </p:nvSpPr>
          <p:spPr>
            <a:xfrm>
              <a:off x="5025008" y="1637018"/>
              <a:ext cx="2188419" cy="369333"/>
            </a:xfrm>
            <a:prstGeom prst="rect">
              <a:avLst/>
            </a:prstGeom>
          </p:spPr>
          <p:txBody>
            <a:bodyPr wrap="none">
              <a:spAutoFit/>
            </a:bodyPr>
            <a:lstStyle/>
            <a:p>
              <a:pPr defTabSz="831530" fontAlgn="auto">
                <a:spcBef>
                  <a:spcPts val="0"/>
                </a:spcBef>
                <a:spcAft>
                  <a:spcPts val="0"/>
                </a:spcAft>
              </a:pPr>
              <a:r>
                <a:rPr lang="ja-JP" altLang="en-US" b="1" dirty="0">
                  <a:solidFill>
                    <a:srgbClr val="FF0000"/>
                  </a:solidFill>
                  <a:latin typeface="Meiryo UI" panose="020B0604030504040204" pitchFamily="50" charset="-128"/>
                  <a:ea typeface="Meiryo UI" panose="020B0604030504040204" pitchFamily="50" charset="-128"/>
                </a:rPr>
                <a:t>国費率　</a:t>
              </a:r>
              <a:r>
                <a:rPr lang="en-US" altLang="ja-JP" b="1" dirty="0">
                  <a:solidFill>
                    <a:srgbClr val="FF0000"/>
                  </a:solidFill>
                  <a:latin typeface="Meiryo UI" panose="020B0604030504040204" pitchFamily="50" charset="-128"/>
                  <a:ea typeface="Meiryo UI" panose="020B0604030504040204" pitchFamily="50" charset="-128"/>
                </a:rPr>
                <a:t>40</a:t>
              </a:r>
              <a:r>
                <a:rPr lang="ja-JP" altLang="en-US" b="1" dirty="0">
                  <a:solidFill>
                    <a:srgbClr val="FF0000"/>
                  </a:solidFill>
                  <a:latin typeface="Meiryo UI" panose="020B0604030504040204" pitchFamily="50" charset="-128"/>
                  <a:ea typeface="Meiryo UI" panose="020B0604030504040204" pitchFamily="50" charset="-128"/>
                </a:rPr>
                <a:t>％</a:t>
              </a:r>
              <a:r>
                <a:rPr lang="ja-JP" altLang="en-US" sz="1200" b="1" dirty="0">
                  <a:solidFill>
                    <a:srgbClr val="FF0000"/>
                  </a:solidFill>
                  <a:latin typeface="Meiryo UI" panose="020B0604030504040204" pitchFamily="50" charset="-128"/>
                  <a:ea typeface="Meiryo UI" panose="020B0604030504040204" pitchFamily="50" charset="-128"/>
                </a:rPr>
                <a:t>（原則）</a:t>
              </a:r>
              <a:endParaRPr lang="ja-JP" altLang="en-US" b="1" dirty="0">
                <a:solidFill>
                  <a:srgbClr val="FF0000"/>
                </a:solidFill>
                <a:latin typeface="Meiryo UI" panose="020B0604030504040204" pitchFamily="50" charset="-128"/>
                <a:ea typeface="Meiryo UI" panose="020B0604030504040204" pitchFamily="50" charset="-128"/>
              </a:endParaRPr>
            </a:p>
          </p:txBody>
        </p:sp>
      </p:grpSp>
      <p:sp>
        <p:nvSpPr>
          <p:cNvPr id="2111" name="フリーフォーム 487"/>
          <p:cNvSpPr/>
          <p:nvPr/>
        </p:nvSpPr>
        <p:spPr>
          <a:xfrm>
            <a:off x="290299" y="1198455"/>
            <a:ext cx="1327740" cy="1303986"/>
          </a:xfrm>
          <a:custGeom>
            <a:avLst/>
            <a:gdLst>
              <a:gd name="connsiteX0" fmla="*/ 0 w 2124075"/>
              <a:gd name="connsiteY0" fmla="*/ 0 h 2085975"/>
              <a:gd name="connsiteX1" fmla="*/ 409575 w 2124075"/>
              <a:gd name="connsiteY1" fmla="*/ 104775 h 2085975"/>
              <a:gd name="connsiteX2" fmla="*/ 781050 w 2124075"/>
              <a:gd name="connsiteY2" fmla="*/ 228600 h 2085975"/>
              <a:gd name="connsiteX3" fmla="*/ 1285875 w 2124075"/>
              <a:gd name="connsiteY3" fmla="*/ 438150 h 2085975"/>
              <a:gd name="connsiteX4" fmla="*/ 1571625 w 2124075"/>
              <a:gd name="connsiteY4" fmla="*/ 628650 h 2085975"/>
              <a:gd name="connsiteX5" fmla="*/ 1743075 w 2124075"/>
              <a:gd name="connsiteY5" fmla="*/ 857250 h 2085975"/>
              <a:gd name="connsiteX6" fmla="*/ 1943100 w 2124075"/>
              <a:gd name="connsiteY6" fmla="*/ 1228725 h 2085975"/>
              <a:gd name="connsiteX7" fmla="*/ 2038350 w 2124075"/>
              <a:gd name="connsiteY7" fmla="*/ 1571625 h 2085975"/>
              <a:gd name="connsiteX8" fmla="*/ 2095500 w 2124075"/>
              <a:gd name="connsiteY8" fmla="*/ 1847850 h 2085975"/>
              <a:gd name="connsiteX9" fmla="*/ 2124075 w 2124075"/>
              <a:gd name="connsiteY9" fmla="*/ 2085975 h 2085975"/>
              <a:gd name="connsiteX0" fmla="*/ 0 w 2214799"/>
              <a:gd name="connsiteY0" fmla="*/ 0 h 2902366"/>
              <a:gd name="connsiteX1" fmla="*/ 409575 w 2214799"/>
              <a:gd name="connsiteY1" fmla="*/ 104775 h 2902366"/>
              <a:gd name="connsiteX2" fmla="*/ 781050 w 2214799"/>
              <a:gd name="connsiteY2" fmla="*/ 228600 h 2902366"/>
              <a:gd name="connsiteX3" fmla="*/ 1285875 w 2214799"/>
              <a:gd name="connsiteY3" fmla="*/ 438150 h 2902366"/>
              <a:gd name="connsiteX4" fmla="*/ 1571625 w 2214799"/>
              <a:gd name="connsiteY4" fmla="*/ 628650 h 2902366"/>
              <a:gd name="connsiteX5" fmla="*/ 1743075 w 2214799"/>
              <a:gd name="connsiteY5" fmla="*/ 857250 h 2902366"/>
              <a:gd name="connsiteX6" fmla="*/ 1943100 w 2214799"/>
              <a:gd name="connsiteY6" fmla="*/ 1228725 h 2902366"/>
              <a:gd name="connsiteX7" fmla="*/ 2038350 w 2214799"/>
              <a:gd name="connsiteY7" fmla="*/ 1571625 h 2902366"/>
              <a:gd name="connsiteX8" fmla="*/ 2095500 w 2214799"/>
              <a:gd name="connsiteY8" fmla="*/ 1847850 h 2902366"/>
              <a:gd name="connsiteX9" fmla="*/ 2214799 w 2214799"/>
              <a:gd name="connsiteY9" fmla="*/ 2902366 h 2902366"/>
              <a:gd name="connsiteX0" fmla="*/ 0 w 3206279"/>
              <a:gd name="connsiteY0" fmla="*/ 0 h 3116501"/>
              <a:gd name="connsiteX1" fmla="*/ 1401055 w 3206279"/>
              <a:gd name="connsiteY1" fmla="*/ 318910 h 3116501"/>
              <a:gd name="connsiteX2" fmla="*/ 1772530 w 3206279"/>
              <a:gd name="connsiteY2" fmla="*/ 442735 h 3116501"/>
              <a:gd name="connsiteX3" fmla="*/ 2277355 w 3206279"/>
              <a:gd name="connsiteY3" fmla="*/ 652285 h 3116501"/>
              <a:gd name="connsiteX4" fmla="*/ 2563105 w 3206279"/>
              <a:gd name="connsiteY4" fmla="*/ 842785 h 3116501"/>
              <a:gd name="connsiteX5" fmla="*/ 2734555 w 3206279"/>
              <a:gd name="connsiteY5" fmla="*/ 1071385 h 3116501"/>
              <a:gd name="connsiteX6" fmla="*/ 2934580 w 3206279"/>
              <a:gd name="connsiteY6" fmla="*/ 1442860 h 3116501"/>
              <a:gd name="connsiteX7" fmla="*/ 3029830 w 3206279"/>
              <a:gd name="connsiteY7" fmla="*/ 1785760 h 3116501"/>
              <a:gd name="connsiteX8" fmla="*/ 3086980 w 3206279"/>
              <a:gd name="connsiteY8" fmla="*/ 2061985 h 3116501"/>
              <a:gd name="connsiteX9" fmla="*/ 3206279 w 3206279"/>
              <a:gd name="connsiteY9" fmla="*/ 3116501 h 311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6279" h="3116501">
                <a:moveTo>
                  <a:pt x="0" y="0"/>
                </a:moveTo>
                <a:lnTo>
                  <a:pt x="1401055" y="318910"/>
                </a:lnTo>
                <a:lnTo>
                  <a:pt x="1772530" y="442735"/>
                </a:lnTo>
                <a:lnTo>
                  <a:pt x="2277355" y="652285"/>
                </a:lnTo>
                <a:lnTo>
                  <a:pt x="2563105" y="842785"/>
                </a:lnTo>
                <a:lnTo>
                  <a:pt x="2734555" y="1071385"/>
                </a:lnTo>
                <a:lnTo>
                  <a:pt x="2934580" y="1442860"/>
                </a:lnTo>
                <a:lnTo>
                  <a:pt x="3029830" y="1785760"/>
                </a:lnTo>
                <a:lnTo>
                  <a:pt x="3086980" y="2061985"/>
                </a:lnTo>
                <a:cubicBezTo>
                  <a:pt x="3096505" y="2141360"/>
                  <a:pt x="3196754" y="3037126"/>
                  <a:pt x="3206279" y="3116501"/>
                </a:cubicBezTo>
              </a:path>
            </a:pathLst>
          </a:custGeom>
          <a:noFill/>
          <a:ln w="28575" cap="flat" cmpd="sng" algn="ctr">
            <a:solidFill>
              <a:srgbClr val="000000">
                <a:lumMod val="75000"/>
                <a:lumOff val="25000"/>
              </a:srgbClr>
            </a:solidFill>
            <a:prstDash val="solid"/>
          </a:ln>
          <a:effectLst/>
        </p:spPr>
        <p:txBody>
          <a:bodyPr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2112" name="フリーフォーム 488"/>
          <p:cNvSpPr/>
          <p:nvPr/>
        </p:nvSpPr>
        <p:spPr>
          <a:xfrm>
            <a:off x="392876" y="1216714"/>
            <a:ext cx="1216099" cy="1285587"/>
          </a:xfrm>
          <a:custGeom>
            <a:avLst/>
            <a:gdLst>
              <a:gd name="connsiteX0" fmla="*/ 0 w 2124075"/>
              <a:gd name="connsiteY0" fmla="*/ 0 h 2085975"/>
              <a:gd name="connsiteX1" fmla="*/ 409575 w 2124075"/>
              <a:gd name="connsiteY1" fmla="*/ 104775 h 2085975"/>
              <a:gd name="connsiteX2" fmla="*/ 781050 w 2124075"/>
              <a:gd name="connsiteY2" fmla="*/ 228600 h 2085975"/>
              <a:gd name="connsiteX3" fmla="*/ 1285875 w 2124075"/>
              <a:gd name="connsiteY3" fmla="*/ 438150 h 2085975"/>
              <a:gd name="connsiteX4" fmla="*/ 1571625 w 2124075"/>
              <a:gd name="connsiteY4" fmla="*/ 628650 h 2085975"/>
              <a:gd name="connsiteX5" fmla="*/ 1743075 w 2124075"/>
              <a:gd name="connsiteY5" fmla="*/ 857250 h 2085975"/>
              <a:gd name="connsiteX6" fmla="*/ 1943100 w 2124075"/>
              <a:gd name="connsiteY6" fmla="*/ 1228725 h 2085975"/>
              <a:gd name="connsiteX7" fmla="*/ 2038350 w 2124075"/>
              <a:gd name="connsiteY7" fmla="*/ 1571625 h 2085975"/>
              <a:gd name="connsiteX8" fmla="*/ 2095500 w 2124075"/>
              <a:gd name="connsiteY8" fmla="*/ 1847850 h 2085975"/>
              <a:gd name="connsiteX9" fmla="*/ 2124075 w 2124075"/>
              <a:gd name="connsiteY9" fmla="*/ 2085975 h 2085975"/>
              <a:gd name="connsiteX0" fmla="*/ 0 w 2210478"/>
              <a:gd name="connsiteY0" fmla="*/ 0 h 2888983"/>
              <a:gd name="connsiteX1" fmla="*/ 409575 w 2210478"/>
              <a:gd name="connsiteY1" fmla="*/ 104775 h 2888983"/>
              <a:gd name="connsiteX2" fmla="*/ 781050 w 2210478"/>
              <a:gd name="connsiteY2" fmla="*/ 228600 h 2888983"/>
              <a:gd name="connsiteX3" fmla="*/ 1285875 w 2210478"/>
              <a:gd name="connsiteY3" fmla="*/ 438150 h 2888983"/>
              <a:gd name="connsiteX4" fmla="*/ 1571625 w 2210478"/>
              <a:gd name="connsiteY4" fmla="*/ 628650 h 2888983"/>
              <a:gd name="connsiteX5" fmla="*/ 1743075 w 2210478"/>
              <a:gd name="connsiteY5" fmla="*/ 857250 h 2888983"/>
              <a:gd name="connsiteX6" fmla="*/ 1943100 w 2210478"/>
              <a:gd name="connsiteY6" fmla="*/ 1228725 h 2888983"/>
              <a:gd name="connsiteX7" fmla="*/ 2038350 w 2210478"/>
              <a:gd name="connsiteY7" fmla="*/ 1571625 h 2888983"/>
              <a:gd name="connsiteX8" fmla="*/ 2095500 w 2210478"/>
              <a:gd name="connsiteY8" fmla="*/ 1847850 h 2888983"/>
              <a:gd name="connsiteX9" fmla="*/ 2210478 w 2210478"/>
              <a:gd name="connsiteY9" fmla="*/ 2888983 h 2888983"/>
              <a:gd name="connsiteX0" fmla="*/ 0 w 3230039"/>
              <a:gd name="connsiteY0" fmla="*/ 0 h 3120963"/>
              <a:gd name="connsiteX1" fmla="*/ 1429136 w 3230039"/>
              <a:gd name="connsiteY1" fmla="*/ 336755 h 3120963"/>
              <a:gd name="connsiteX2" fmla="*/ 1800611 w 3230039"/>
              <a:gd name="connsiteY2" fmla="*/ 460580 h 3120963"/>
              <a:gd name="connsiteX3" fmla="*/ 2305436 w 3230039"/>
              <a:gd name="connsiteY3" fmla="*/ 670130 h 3120963"/>
              <a:gd name="connsiteX4" fmla="*/ 2591186 w 3230039"/>
              <a:gd name="connsiteY4" fmla="*/ 860630 h 3120963"/>
              <a:gd name="connsiteX5" fmla="*/ 2762636 w 3230039"/>
              <a:gd name="connsiteY5" fmla="*/ 1089230 h 3120963"/>
              <a:gd name="connsiteX6" fmla="*/ 2962661 w 3230039"/>
              <a:gd name="connsiteY6" fmla="*/ 1460705 h 3120963"/>
              <a:gd name="connsiteX7" fmla="*/ 3057911 w 3230039"/>
              <a:gd name="connsiteY7" fmla="*/ 1803605 h 3120963"/>
              <a:gd name="connsiteX8" fmla="*/ 3115061 w 3230039"/>
              <a:gd name="connsiteY8" fmla="*/ 2079830 h 3120963"/>
              <a:gd name="connsiteX9" fmla="*/ 3230039 w 3230039"/>
              <a:gd name="connsiteY9" fmla="*/ 3120963 h 312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0039" h="3120963">
                <a:moveTo>
                  <a:pt x="0" y="0"/>
                </a:moveTo>
                <a:lnTo>
                  <a:pt x="1429136" y="336755"/>
                </a:lnTo>
                <a:lnTo>
                  <a:pt x="1800611" y="460580"/>
                </a:lnTo>
                <a:lnTo>
                  <a:pt x="2305436" y="670130"/>
                </a:lnTo>
                <a:lnTo>
                  <a:pt x="2591186" y="860630"/>
                </a:lnTo>
                <a:lnTo>
                  <a:pt x="2762636" y="1089230"/>
                </a:lnTo>
                <a:lnTo>
                  <a:pt x="2962661" y="1460705"/>
                </a:lnTo>
                <a:lnTo>
                  <a:pt x="3057911" y="1803605"/>
                </a:lnTo>
                <a:lnTo>
                  <a:pt x="3115061" y="2079830"/>
                </a:lnTo>
                <a:cubicBezTo>
                  <a:pt x="3124586" y="2159205"/>
                  <a:pt x="3220514" y="3041588"/>
                  <a:pt x="3230039" y="3120963"/>
                </a:cubicBezTo>
              </a:path>
            </a:pathLst>
          </a:custGeom>
          <a:noFill/>
          <a:ln w="19050" cap="flat" cmpd="sng" algn="ctr">
            <a:solidFill>
              <a:srgbClr val="FFFFFF"/>
            </a:solidFill>
            <a:prstDash val="dash"/>
          </a:ln>
          <a:effectLst/>
        </p:spPr>
        <p:txBody>
          <a:bodyPr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2113" name="上矢印 4"/>
          <p:cNvSpPr/>
          <p:nvPr/>
        </p:nvSpPr>
        <p:spPr>
          <a:xfrm>
            <a:off x="1121485" y="1612939"/>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114" name="正方形/長方形 492"/>
          <p:cNvSpPr/>
          <p:nvPr/>
        </p:nvSpPr>
        <p:spPr>
          <a:xfrm rot="18826547">
            <a:off x="1296215" y="1486033"/>
            <a:ext cx="73427" cy="128071"/>
          </a:xfrm>
          <a:prstGeom prst="rect">
            <a:avLst/>
          </a:prstGeom>
          <a:solidFill>
            <a:srgbClr val="FFFFFF"/>
          </a:solidFill>
          <a:ln w="12700" cap="flat" cmpd="sng" algn="ctr">
            <a:solidFill>
              <a:srgbClr val="000000">
                <a:lumMod val="75000"/>
                <a:lumOff val="25000"/>
              </a:srgbClr>
            </a:solidFill>
            <a:prstDash val="solid"/>
          </a:ln>
          <a:effectLst/>
        </p:spPr>
        <p:txBody>
          <a:bodyPr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115" name="上矢印 4"/>
          <p:cNvSpPr/>
          <p:nvPr/>
        </p:nvSpPr>
        <p:spPr>
          <a:xfrm>
            <a:off x="1421459" y="1194521"/>
            <a:ext cx="83771" cy="6529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116" name="上矢印 4"/>
          <p:cNvSpPr/>
          <p:nvPr/>
        </p:nvSpPr>
        <p:spPr>
          <a:xfrm>
            <a:off x="1433720" y="1539044"/>
            <a:ext cx="77666" cy="55953"/>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rgbClr val="000000">
              <a:lumMod val="65000"/>
              <a:lumOff val="35000"/>
            </a:srgbClr>
          </a:solidFill>
          <a:ln w="9525" cap="flat" cmpd="sng" algn="ctr">
            <a:noFill/>
            <a:prstDash val="solid"/>
          </a:ln>
          <a:effectLst/>
        </p:spPr>
        <p:txBody>
          <a:bodyPr rtlCol="0" anchor="ctr"/>
          <a:lstStyle/>
          <a:p>
            <a:pPr marL="0" marR="0" lvl="0" indent="0" algn="ctr" defTabSz="91373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117" name="フリーフォーム 494"/>
          <p:cNvSpPr/>
          <p:nvPr/>
        </p:nvSpPr>
        <p:spPr>
          <a:xfrm>
            <a:off x="1375722" y="1489137"/>
            <a:ext cx="416557" cy="432829"/>
          </a:xfrm>
          <a:custGeom>
            <a:avLst/>
            <a:gdLst>
              <a:gd name="connsiteX0" fmla="*/ 0 w 609600"/>
              <a:gd name="connsiteY0" fmla="*/ 57150 h 633413"/>
              <a:gd name="connsiteX1" fmla="*/ 61912 w 609600"/>
              <a:gd name="connsiteY1" fmla="*/ 0 h 633413"/>
              <a:gd name="connsiteX2" fmla="*/ 176212 w 609600"/>
              <a:gd name="connsiteY2" fmla="*/ 19050 h 633413"/>
              <a:gd name="connsiteX3" fmla="*/ 342900 w 609600"/>
              <a:gd name="connsiteY3" fmla="*/ 300038 h 633413"/>
              <a:gd name="connsiteX4" fmla="*/ 400050 w 609600"/>
              <a:gd name="connsiteY4" fmla="*/ 457200 h 633413"/>
              <a:gd name="connsiteX5" fmla="*/ 609600 w 609600"/>
              <a:gd name="connsiteY5" fmla="*/ 633413 h 63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633413">
                <a:moveTo>
                  <a:pt x="0" y="57150"/>
                </a:moveTo>
                <a:lnTo>
                  <a:pt x="61912" y="0"/>
                </a:lnTo>
                <a:lnTo>
                  <a:pt x="176212" y="19050"/>
                </a:lnTo>
                <a:lnTo>
                  <a:pt x="342900" y="300038"/>
                </a:lnTo>
                <a:lnTo>
                  <a:pt x="400050" y="457200"/>
                </a:lnTo>
                <a:lnTo>
                  <a:pt x="609600" y="633413"/>
                </a:lnTo>
              </a:path>
            </a:pathLst>
          </a:custGeom>
          <a:no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118" name="フリーフォーム 495"/>
          <p:cNvSpPr/>
          <p:nvPr/>
        </p:nvSpPr>
        <p:spPr>
          <a:xfrm>
            <a:off x="649514" y="1585140"/>
            <a:ext cx="656240" cy="482350"/>
          </a:xfrm>
          <a:custGeom>
            <a:avLst/>
            <a:gdLst>
              <a:gd name="connsiteX0" fmla="*/ 0 w 814388"/>
              <a:gd name="connsiteY0" fmla="*/ 473869 h 473869"/>
              <a:gd name="connsiteX1" fmla="*/ 252413 w 814388"/>
              <a:gd name="connsiteY1" fmla="*/ 314325 h 473869"/>
              <a:gd name="connsiteX2" fmla="*/ 626269 w 814388"/>
              <a:gd name="connsiteY2" fmla="*/ 147637 h 473869"/>
              <a:gd name="connsiteX3" fmla="*/ 814388 w 814388"/>
              <a:gd name="connsiteY3" fmla="*/ 0 h 473869"/>
              <a:gd name="connsiteX0" fmla="*/ 0 w 583037"/>
              <a:gd name="connsiteY0" fmla="*/ 594123 h 594123"/>
              <a:gd name="connsiteX1" fmla="*/ 21062 w 583037"/>
              <a:gd name="connsiteY1" fmla="*/ 314325 h 594123"/>
              <a:gd name="connsiteX2" fmla="*/ 394918 w 583037"/>
              <a:gd name="connsiteY2" fmla="*/ 147637 h 594123"/>
              <a:gd name="connsiteX3" fmla="*/ 583037 w 583037"/>
              <a:gd name="connsiteY3" fmla="*/ 0 h 594123"/>
              <a:gd name="connsiteX0" fmla="*/ 194533 w 777570"/>
              <a:gd name="connsiteY0" fmla="*/ 594123 h 594123"/>
              <a:gd name="connsiteX1" fmla="*/ 39 w 777570"/>
              <a:gd name="connsiteY1" fmla="*/ 448533 h 594123"/>
              <a:gd name="connsiteX2" fmla="*/ 215595 w 777570"/>
              <a:gd name="connsiteY2" fmla="*/ 314325 h 594123"/>
              <a:gd name="connsiteX3" fmla="*/ 589451 w 777570"/>
              <a:gd name="connsiteY3" fmla="*/ 147637 h 594123"/>
              <a:gd name="connsiteX4" fmla="*/ 777570 w 777570"/>
              <a:gd name="connsiteY4" fmla="*/ 0 h 594123"/>
              <a:gd name="connsiteX0" fmla="*/ 194494 w 777531"/>
              <a:gd name="connsiteY0" fmla="*/ 594123 h 594123"/>
              <a:gd name="connsiteX1" fmla="*/ 0 w 777531"/>
              <a:gd name="connsiteY1" fmla="*/ 448533 h 594123"/>
              <a:gd name="connsiteX2" fmla="*/ 215556 w 777531"/>
              <a:gd name="connsiteY2" fmla="*/ 314325 h 594123"/>
              <a:gd name="connsiteX3" fmla="*/ 589412 w 777531"/>
              <a:gd name="connsiteY3" fmla="*/ 147637 h 594123"/>
              <a:gd name="connsiteX4" fmla="*/ 777531 w 777531"/>
              <a:gd name="connsiteY4" fmla="*/ 0 h 594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31" h="594123">
                <a:moveTo>
                  <a:pt x="194494" y="594123"/>
                </a:moveTo>
                <a:cubicBezTo>
                  <a:pt x="197783" y="541585"/>
                  <a:pt x="39125" y="509088"/>
                  <a:pt x="0" y="448533"/>
                </a:cubicBezTo>
                <a:lnTo>
                  <a:pt x="215556" y="314325"/>
                </a:lnTo>
                <a:lnTo>
                  <a:pt x="589412" y="147637"/>
                </a:lnTo>
                <a:lnTo>
                  <a:pt x="777531" y="0"/>
                </a:lnTo>
              </a:path>
            </a:pathLst>
          </a:custGeom>
          <a:no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119" name="正方形/長方形 380"/>
          <p:cNvSpPr/>
          <p:nvPr/>
        </p:nvSpPr>
        <p:spPr>
          <a:xfrm>
            <a:off x="536710" y="6176708"/>
            <a:ext cx="1269809" cy="253916"/>
          </a:xfrm>
          <a:prstGeom prst="rect">
            <a:avLst/>
          </a:prstGeom>
        </p:spPr>
        <p:txBody>
          <a:bodyPr wrap="square">
            <a:spAutoFit/>
          </a:bodyPr>
          <a:lstStyle/>
          <a:p>
            <a:pPr defTabSz="844078" fontAlgn="auto">
              <a:spcBef>
                <a:spcPts val="0"/>
              </a:spcBef>
              <a:spcAft>
                <a:spcPts val="0"/>
              </a:spcAft>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居住誘導区域</a:t>
            </a:r>
          </a:p>
        </p:txBody>
      </p:sp>
      <p:sp>
        <p:nvSpPr>
          <p:cNvPr id="2120" name="正方形/長方形 381"/>
          <p:cNvSpPr/>
          <p:nvPr/>
        </p:nvSpPr>
        <p:spPr>
          <a:xfrm>
            <a:off x="249158" y="6219619"/>
            <a:ext cx="300308" cy="141463"/>
          </a:xfrm>
          <a:prstGeom prst="rect">
            <a:avLst/>
          </a:prstGeom>
          <a:solidFill>
            <a:srgbClr val="DAEDEF">
              <a:lumMod val="75000"/>
            </a:srgbClr>
          </a:solidFill>
          <a:ln w="19050" cap="flat" cmpd="sng" algn="ctr">
            <a:solidFill>
              <a:srgbClr val="BBE0E3">
                <a:shade val="50000"/>
              </a:srgbClr>
            </a:solidFill>
            <a:prstDash val="solid"/>
          </a:ln>
          <a:effectLst/>
        </p:spPr>
        <p:txBody>
          <a:bodyPr rtlCol="0"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Arial"/>
              <a:ea typeface="ＭＳ Ｐゴシック"/>
              <a:cs typeface="+mn-cs"/>
            </a:endParaRPr>
          </a:p>
        </p:txBody>
      </p:sp>
      <p:cxnSp>
        <p:nvCxnSpPr>
          <p:cNvPr id="2125" name="直線コネクタ 353"/>
          <p:cNvCxnSpPr/>
          <p:nvPr/>
        </p:nvCxnSpPr>
        <p:spPr>
          <a:xfrm flipH="1" flipV="1">
            <a:off x="1419225" y="1527175"/>
            <a:ext cx="4989195" cy="926465"/>
          </a:xfrm>
          <a:prstGeom prst="line">
            <a:avLst/>
          </a:prstGeom>
          <a:noFill/>
          <a:ln w="12700" cap="rnd" cmpd="sng" algn="ctr">
            <a:solidFill>
              <a:srgbClr val="FF9900"/>
            </a:solidFill>
            <a:prstDash val="solid"/>
          </a:ln>
          <a:effectLst/>
        </p:spPr>
      </p:cxnSp>
      <p:sp>
        <p:nvSpPr>
          <p:cNvPr id="308" name="テキスト ボックス 104"/>
          <p:cNvSpPr txBox="1"/>
          <p:nvPr/>
        </p:nvSpPr>
        <p:spPr>
          <a:xfrm>
            <a:off x="4886324" y="5028962"/>
            <a:ext cx="1285875" cy="253916"/>
          </a:xfrm>
          <a:prstGeom prst="rect">
            <a:avLst/>
          </a:prstGeom>
          <a:solidFill>
            <a:srgbClr val="FFFFFF">
              <a:lumMod val="85000"/>
            </a:srgbClr>
          </a:solid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ctr" defTabSz="914395"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立地適正化計画あり</a:t>
            </a:r>
            <a:endParaRPr kumimoji="0" lang="en-US" altLang="ja-JP"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9" name="楕円 114">
            <a:extLst>
              <a:ext uri="{FF2B5EF4-FFF2-40B4-BE49-F238E27FC236}">
                <a16:creationId xmlns:a16="http://schemas.microsoft.com/office/drawing/2014/main" id="{DCEAA1E0-DFC2-AF17-656B-1030FBBB5BF9}"/>
              </a:ext>
            </a:extLst>
          </p:cNvPr>
          <p:cNvSpPr/>
          <p:nvPr/>
        </p:nvSpPr>
        <p:spPr>
          <a:xfrm rot="18304938">
            <a:off x="2859745" y="4771579"/>
            <a:ext cx="313354" cy="378348"/>
          </a:xfrm>
          <a:prstGeom prst="ellipse">
            <a:avLst/>
          </a:prstGeom>
          <a:solidFill>
            <a:srgbClr val="CCFF99"/>
          </a:solidFill>
          <a:ln w="25400" cap="flat" cmpd="sng" algn="ctr">
            <a:solidFill>
              <a:srgbClr val="008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cxnSp>
        <p:nvCxnSpPr>
          <p:cNvPr id="8" name="直線コネクタ 7">
            <a:extLst>
              <a:ext uri="{FF2B5EF4-FFF2-40B4-BE49-F238E27FC236}">
                <a16:creationId xmlns:a16="http://schemas.microsoft.com/office/drawing/2014/main" id="{E4FDCB8C-3BFC-A000-F0E0-F8435C59A920}"/>
              </a:ext>
            </a:extLst>
          </p:cNvPr>
          <p:cNvCxnSpPr>
            <a:cxnSpLocks/>
            <a:stCxn id="2094" idx="0"/>
          </p:cNvCxnSpPr>
          <p:nvPr/>
        </p:nvCxnSpPr>
        <p:spPr>
          <a:xfrm flipH="1">
            <a:off x="3098006" y="4354441"/>
            <a:ext cx="614028" cy="52712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7" descr="200NOR_002">
            <a:extLst>
              <a:ext uri="{FF2B5EF4-FFF2-40B4-BE49-F238E27FC236}">
                <a16:creationId xmlns:a16="http://schemas.microsoft.com/office/drawing/2014/main" id="{5AE53AB7-7D87-8D5A-FDAD-D2CF3DA74AAE}"/>
              </a:ext>
            </a:extLst>
          </p:cNvPr>
          <p:cNvPicPr>
            <a:picLocks noChangeAspect="1" noChangeArrowheads="1"/>
          </p:cNvPicPr>
          <p:nvPr/>
        </p:nvPicPr>
        <p:blipFill>
          <a:blip r:embed="rId2"/>
          <a:stretch>
            <a:fillRect/>
          </a:stretch>
        </p:blipFill>
        <p:spPr>
          <a:xfrm rot="8228302" flipH="1" flipV="1">
            <a:off x="3236893" y="4477546"/>
            <a:ext cx="206678" cy="134609"/>
          </a:xfrm>
          <a:prstGeom prst="rect">
            <a:avLst/>
          </a:prstGeom>
          <a:noFill/>
          <a:ln>
            <a:noFill/>
          </a:ln>
        </p:spPr>
      </p:pic>
      <p:cxnSp>
        <p:nvCxnSpPr>
          <p:cNvPr id="15" name="直線コネクタ 151">
            <a:extLst>
              <a:ext uri="{FF2B5EF4-FFF2-40B4-BE49-F238E27FC236}">
                <a16:creationId xmlns:a16="http://schemas.microsoft.com/office/drawing/2014/main" id="{4264C591-4CE9-6737-5290-894C879AAA39}"/>
              </a:ext>
            </a:extLst>
          </p:cNvPr>
          <p:cNvCxnSpPr>
            <a:cxnSpLocks/>
          </p:cNvCxnSpPr>
          <p:nvPr/>
        </p:nvCxnSpPr>
        <p:spPr>
          <a:xfrm flipH="1">
            <a:off x="2895600" y="5077376"/>
            <a:ext cx="149577" cy="351874"/>
          </a:xfrm>
          <a:prstGeom prst="line">
            <a:avLst/>
          </a:prstGeom>
          <a:noFill/>
          <a:ln w="12700" cap="rnd" cmpd="sng" algn="ctr">
            <a:solidFill>
              <a:srgbClr val="008000"/>
            </a:solidFill>
            <a:prstDash val="solid"/>
          </a:ln>
          <a:effectLst/>
        </p:spPr>
      </p:cxnSp>
      <p:sp>
        <p:nvSpPr>
          <p:cNvPr id="16" name="テキスト ボックス 104">
            <a:extLst>
              <a:ext uri="{FF2B5EF4-FFF2-40B4-BE49-F238E27FC236}">
                <a16:creationId xmlns:a16="http://schemas.microsoft.com/office/drawing/2014/main" id="{0655CD93-08A7-592E-B2EE-80620AE91AD2}"/>
              </a:ext>
            </a:extLst>
          </p:cNvPr>
          <p:cNvSpPr txBox="1"/>
          <p:nvPr/>
        </p:nvSpPr>
        <p:spPr>
          <a:xfrm>
            <a:off x="2430393" y="5746180"/>
            <a:ext cx="1881412" cy="261610"/>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l" defTabSz="914395"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rPr>
              <a:t>地域生活拠点</a:t>
            </a:r>
            <a:endParaRPr kumimoji="0" lang="en-US" altLang="ja-JP"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endParaRPr>
          </a:p>
        </p:txBody>
      </p:sp>
      <p:sp>
        <p:nvSpPr>
          <p:cNvPr id="17" name="正方形/長方形 365">
            <a:extLst>
              <a:ext uri="{FF2B5EF4-FFF2-40B4-BE49-F238E27FC236}">
                <a16:creationId xmlns:a16="http://schemas.microsoft.com/office/drawing/2014/main" id="{587E47E2-15A8-0AB9-365A-524EF276FCC2}"/>
              </a:ext>
            </a:extLst>
          </p:cNvPr>
          <p:cNvSpPr/>
          <p:nvPr/>
        </p:nvSpPr>
        <p:spPr>
          <a:xfrm>
            <a:off x="2430393" y="5402013"/>
            <a:ext cx="2954655" cy="369333"/>
          </a:xfrm>
          <a:prstGeom prst="rect">
            <a:avLst/>
          </a:prstGeom>
        </p:spPr>
        <p:txBody>
          <a:bodyPr wrap="none">
            <a:spAutoFit/>
          </a:bodyPr>
          <a:lstStyle/>
          <a:p>
            <a:pPr algn="just" defTabSz="831530" fontAlgn="ctr">
              <a:spcBef>
                <a:spcPts val="0"/>
              </a:spcBef>
              <a:spcAft>
                <a:spcPts val="0"/>
              </a:spcAft>
              <a:defRPr/>
            </a:pPr>
            <a:r>
              <a:rPr lang="ja-JP" altLang="en-US" b="1" dirty="0">
                <a:solidFill>
                  <a:srgbClr val="000000"/>
                </a:solidFill>
                <a:latin typeface="Meiryo UI" panose="020B0604030504040204" pitchFamily="50" charset="-128"/>
                <a:ea typeface="Meiryo UI" panose="020B0604030504040204" pitchFamily="50" charset="-128"/>
              </a:rPr>
              <a:t>都市構造再編集中支援事業</a:t>
            </a:r>
            <a:endParaRPr lang="ja-JP" altLang="en-US" b="1" baseline="30000" dirty="0">
              <a:solidFill>
                <a:srgbClr val="000000"/>
              </a:solidFill>
              <a:latin typeface="Meiryo UI" panose="020B0604030504040204" pitchFamily="50" charset="-128"/>
              <a:ea typeface="Meiryo UI" panose="020B0604030504040204" pitchFamily="50" charset="-128"/>
            </a:endParaRPr>
          </a:p>
        </p:txBody>
      </p:sp>
      <p:sp>
        <p:nvSpPr>
          <p:cNvPr id="18" name="正方形/長方形 366">
            <a:extLst>
              <a:ext uri="{FF2B5EF4-FFF2-40B4-BE49-F238E27FC236}">
                <a16:creationId xmlns:a16="http://schemas.microsoft.com/office/drawing/2014/main" id="{8FF9668E-0061-A439-F4D0-9BC1CB150FA8}"/>
              </a:ext>
            </a:extLst>
          </p:cNvPr>
          <p:cNvSpPr/>
          <p:nvPr/>
        </p:nvSpPr>
        <p:spPr>
          <a:xfrm>
            <a:off x="3415774" y="5681396"/>
            <a:ext cx="1572866" cy="369332"/>
          </a:xfrm>
          <a:prstGeom prst="rect">
            <a:avLst/>
          </a:prstGeom>
        </p:spPr>
        <p:txBody>
          <a:bodyPr wrap="none">
            <a:spAutoFit/>
          </a:bodyPr>
          <a:lstStyle/>
          <a:p>
            <a:pPr defTabSz="831530" fontAlgn="auto">
              <a:spcBef>
                <a:spcPts val="0"/>
              </a:spcBef>
              <a:spcAft>
                <a:spcPts val="0"/>
              </a:spcAft>
            </a:pPr>
            <a:r>
              <a:rPr lang="ja-JP" altLang="en-US" b="1" dirty="0">
                <a:solidFill>
                  <a:srgbClr val="FF0000"/>
                </a:solidFill>
                <a:latin typeface="Meiryo UI" panose="020B0604030504040204" pitchFamily="50" charset="-128"/>
                <a:ea typeface="Meiryo UI" panose="020B0604030504040204" pitchFamily="50" charset="-128"/>
              </a:rPr>
              <a:t>国費率　</a:t>
            </a:r>
            <a:r>
              <a:rPr lang="en-US" altLang="ja-JP" b="1" dirty="0">
                <a:solidFill>
                  <a:srgbClr val="FF0000"/>
                </a:solidFill>
                <a:latin typeface="Meiryo UI" panose="020B0604030504040204" pitchFamily="50" charset="-128"/>
                <a:ea typeface="Meiryo UI" panose="020B0604030504040204" pitchFamily="50" charset="-128"/>
              </a:rPr>
              <a:t>50</a:t>
            </a:r>
            <a:r>
              <a:rPr lang="ja-JP" altLang="en-US" b="1" dirty="0">
                <a:solidFill>
                  <a:srgbClr val="FF0000"/>
                </a:solidFill>
                <a:latin typeface="Meiryo UI" panose="020B0604030504040204" pitchFamily="50" charset="-128"/>
                <a:ea typeface="Meiryo UI" panose="020B0604030504040204" pitchFamily="50" charset="-128"/>
              </a:rPr>
              <a:t>％</a:t>
            </a:r>
            <a:endParaRPr lang="ja-JP" altLang="en-US" sz="1200" b="1" dirty="0">
              <a:solidFill>
                <a:srgbClr val="FF0000"/>
              </a:solidFill>
              <a:latin typeface="Meiryo UI" panose="020B0604030504040204" pitchFamily="50" charset="-128"/>
              <a:ea typeface="Meiryo UI" panose="020B0604030504040204" pitchFamily="50" charset="-128"/>
            </a:endParaRPr>
          </a:p>
        </p:txBody>
      </p:sp>
      <p:sp>
        <p:nvSpPr>
          <p:cNvPr id="27" name="フリーフォーム 21">
            <a:extLst>
              <a:ext uri="{FF2B5EF4-FFF2-40B4-BE49-F238E27FC236}">
                <a16:creationId xmlns:a16="http://schemas.microsoft.com/office/drawing/2014/main" id="{081987FD-E038-3727-0431-F696276ACB63}"/>
              </a:ext>
            </a:extLst>
          </p:cNvPr>
          <p:cNvSpPr/>
          <p:nvPr/>
        </p:nvSpPr>
        <p:spPr>
          <a:xfrm>
            <a:off x="7037582" y="4829971"/>
            <a:ext cx="1312637" cy="865931"/>
          </a:xfrm>
          <a:custGeom>
            <a:avLst/>
            <a:gdLst>
              <a:gd name="connsiteX0" fmla="*/ 2813352 w 7087809"/>
              <a:gd name="connsiteY0" fmla="*/ 3875314 h 4240590"/>
              <a:gd name="connsiteX1" fmla="*/ 4279295 w 7087809"/>
              <a:gd name="connsiteY1" fmla="*/ 3759200 h 4240590"/>
              <a:gd name="connsiteX2" fmla="*/ 6253238 w 7087809"/>
              <a:gd name="connsiteY2" fmla="*/ 3265714 h 4240590"/>
              <a:gd name="connsiteX3" fmla="*/ 6964438 w 7087809"/>
              <a:gd name="connsiteY3" fmla="*/ 2830286 h 4240590"/>
              <a:gd name="connsiteX4" fmla="*/ 6993467 w 7087809"/>
              <a:gd name="connsiteY4" fmla="*/ 2452914 h 4240590"/>
              <a:gd name="connsiteX5" fmla="*/ 6529010 w 7087809"/>
              <a:gd name="connsiteY5" fmla="*/ 1944914 h 4240590"/>
              <a:gd name="connsiteX6" fmla="*/ 5367867 w 7087809"/>
              <a:gd name="connsiteY6" fmla="*/ 1248229 h 4240590"/>
              <a:gd name="connsiteX7" fmla="*/ 3945467 w 7087809"/>
              <a:gd name="connsiteY7" fmla="*/ 667657 h 4240590"/>
              <a:gd name="connsiteX8" fmla="*/ 2755295 w 7087809"/>
              <a:gd name="connsiteY8" fmla="*/ 0 h 4240590"/>
              <a:gd name="connsiteX9" fmla="*/ 781352 w 7087809"/>
              <a:gd name="connsiteY9" fmla="*/ 667657 h 4240590"/>
              <a:gd name="connsiteX10" fmla="*/ 113695 w 7087809"/>
              <a:gd name="connsiteY10" fmla="*/ 1422400 h 4240590"/>
              <a:gd name="connsiteX11" fmla="*/ 331410 w 7087809"/>
              <a:gd name="connsiteY11" fmla="*/ 2510971 h 4240590"/>
              <a:gd name="connsiteX12" fmla="*/ 128210 w 7087809"/>
              <a:gd name="connsiteY12" fmla="*/ 2801257 h 4240590"/>
              <a:gd name="connsiteX13" fmla="*/ 171752 w 7087809"/>
              <a:gd name="connsiteY13" fmla="*/ 2931886 h 4240590"/>
              <a:gd name="connsiteX14" fmla="*/ 1158724 w 7087809"/>
              <a:gd name="connsiteY14" fmla="*/ 4064000 h 4240590"/>
              <a:gd name="connsiteX15" fmla="*/ 2174724 w 7087809"/>
              <a:gd name="connsiteY15" fmla="*/ 3991429 h 4240590"/>
              <a:gd name="connsiteX16" fmla="*/ 2406952 w 7087809"/>
              <a:gd name="connsiteY16" fmla="*/ 3788229 h 4240590"/>
              <a:gd name="connsiteX17" fmla="*/ 2813352 w 7087809"/>
              <a:gd name="connsiteY17" fmla="*/ 3875314 h 4240590"/>
              <a:gd name="connsiteX0" fmla="*/ 2813352 w 7249341"/>
              <a:gd name="connsiteY0" fmla="*/ 3875314 h 4240590"/>
              <a:gd name="connsiteX1" fmla="*/ 4279295 w 7249341"/>
              <a:gd name="connsiteY1" fmla="*/ 3759200 h 4240590"/>
              <a:gd name="connsiteX2" fmla="*/ 6253238 w 7249341"/>
              <a:gd name="connsiteY2" fmla="*/ 3265714 h 4240590"/>
              <a:gd name="connsiteX3" fmla="*/ 6964438 w 7249341"/>
              <a:gd name="connsiteY3" fmla="*/ 2830286 h 4240590"/>
              <a:gd name="connsiteX4" fmla="*/ 6993467 w 7249341"/>
              <a:gd name="connsiteY4" fmla="*/ 2452914 h 4240590"/>
              <a:gd name="connsiteX5" fmla="*/ 5429192 w 7249341"/>
              <a:gd name="connsiteY5" fmla="*/ 2023087 h 4240590"/>
              <a:gd name="connsiteX6" fmla="*/ 5367867 w 7249341"/>
              <a:gd name="connsiteY6" fmla="*/ 1248229 h 4240590"/>
              <a:gd name="connsiteX7" fmla="*/ 3945467 w 7249341"/>
              <a:gd name="connsiteY7" fmla="*/ 667657 h 4240590"/>
              <a:gd name="connsiteX8" fmla="*/ 2755295 w 7249341"/>
              <a:gd name="connsiteY8" fmla="*/ 0 h 4240590"/>
              <a:gd name="connsiteX9" fmla="*/ 781352 w 7249341"/>
              <a:gd name="connsiteY9" fmla="*/ 667657 h 4240590"/>
              <a:gd name="connsiteX10" fmla="*/ 113695 w 7249341"/>
              <a:gd name="connsiteY10" fmla="*/ 1422400 h 4240590"/>
              <a:gd name="connsiteX11" fmla="*/ 331410 w 7249341"/>
              <a:gd name="connsiteY11" fmla="*/ 2510971 h 4240590"/>
              <a:gd name="connsiteX12" fmla="*/ 128210 w 7249341"/>
              <a:gd name="connsiteY12" fmla="*/ 2801257 h 4240590"/>
              <a:gd name="connsiteX13" fmla="*/ 171752 w 7249341"/>
              <a:gd name="connsiteY13" fmla="*/ 2931886 h 4240590"/>
              <a:gd name="connsiteX14" fmla="*/ 1158724 w 7249341"/>
              <a:gd name="connsiteY14" fmla="*/ 4064000 h 4240590"/>
              <a:gd name="connsiteX15" fmla="*/ 2174724 w 7249341"/>
              <a:gd name="connsiteY15" fmla="*/ 3991429 h 4240590"/>
              <a:gd name="connsiteX16" fmla="*/ 2406952 w 7249341"/>
              <a:gd name="connsiteY16" fmla="*/ 3788229 h 4240590"/>
              <a:gd name="connsiteX17" fmla="*/ 2813352 w 7249341"/>
              <a:gd name="connsiteY17" fmla="*/ 3875314 h 4240590"/>
              <a:gd name="connsiteX0" fmla="*/ 2813352 w 7101779"/>
              <a:gd name="connsiteY0" fmla="*/ 3875314 h 4240590"/>
              <a:gd name="connsiteX1" fmla="*/ 4279295 w 7101779"/>
              <a:gd name="connsiteY1" fmla="*/ 3759200 h 4240590"/>
              <a:gd name="connsiteX2" fmla="*/ 6253238 w 7101779"/>
              <a:gd name="connsiteY2" fmla="*/ 3265714 h 4240590"/>
              <a:gd name="connsiteX3" fmla="*/ 6964438 w 7101779"/>
              <a:gd name="connsiteY3" fmla="*/ 2830286 h 4240590"/>
              <a:gd name="connsiteX4" fmla="*/ 5429192 w 7101779"/>
              <a:gd name="connsiteY4" fmla="*/ 2459565 h 4240590"/>
              <a:gd name="connsiteX5" fmla="*/ 5429192 w 7101779"/>
              <a:gd name="connsiteY5" fmla="*/ 2023087 h 4240590"/>
              <a:gd name="connsiteX6" fmla="*/ 5367867 w 7101779"/>
              <a:gd name="connsiteY6" fmla="*/ 1248229 h 4240590"/>
              <a:gd name="connsiteX7" fmla="*/ 3945467 w 7101779"/>
              <a:gd name="connsiteY7" fmla="*/ 667657 h 4240590"/>
              <a:gd name="connsiteX8" fmla="*/ 2755295 w 7101779"/>
              <a:gd name="connsiteY8" fmla="*/ 0 h 4240590"/>
              <a:gd name="connsiteX9" fmla="*/ 781352 w 7101779"/>
              <a:gd name="connsiteY9" fmla="*/ 667657 h 4240590"/>
              <a:gd name="connsiteX10" fmla="*/ 113695 w 7101779"/>
              <a:gd name="connsiteY10" fmla="*/ 1422400 h 4240590"/>
              <a:gd name="connsiteX11" fmla="*/ 331410 w 7101779"/>
              <a:gd name="connsiteY11" fmla="*/ 2510971 h 4240590"/>
              <a:gd name="connsiteX12" fmla="*/ 128210 w 7101779"/>
              <a:gd name="connsiteY12" fmla="*/ 2801257 h 4240590"/>
              <a:gd name="connsiteX13" fmla="*/ 171752 w 7101779"/>
              <a:gd name="connsiteY13" fmla="*/ 2931886 h 4240590"/>
              <a:gd name="connsiteX14" fmla="*/ 1158724 w 7101779"/>
              <a:gd name="connsiteY14" fmla="*/ 4064000 h 4240590"/>
              <a:gd name="connsiteX15" fmla="*/ 2174724 w 7101779"/>
              <a:gd name="connsiteY15" fmla="*/ 3991429 h 4240590"/>
              <a:gd name="connsiteX16" fmla="*/ 2406952 w 7101779"/>
              <a:gd name="connsiteY16" fmla="*/ 3788229 h 4240590"/>
              <a:gd name="connsiteX17" fmla="*/ 2813352 w 7101779"/>
              <a:gd name="connsiteY17" fmla="*/ 3875314 h 4240590"/>
              <a:gd name="connsiteX0" fmla="*/ 2813352 w 6401239"/>
              <a:gd name="connsiteY0" fmla="*/ 3875314 h 4240590"/>
              <a:gd name="connsiteX1" fmla="*/ 4279295 w 6401239"/>
              <a:gd name="connsiteY1" fmla="*/ 3759200 h 4240590"/>
              <a:gd name="connsiteX2" fmla="*/ 6253238 w 6401239"/>
              <a:gd name="connsiteY2" fmla="*/ 3265714 h 4240590"/>
              <a:gd name="connsiteX3" fmla="*/ 5167304 w 6401239"/>
              <a:gd name="connsiteY3" fmla="*/ 3332522 h 4240590"/>
              <a:gd name="connsiteX4" fmla="*/ 5429192 w 6401239"/>
              <a:gd name="connsiteY4" fmla="*/ 2459565 h 4240590"/>
              <a:gd name="connsiteX5" fmla="*/ 5429192 w 6401239"/>
              <a:gd name="connsiteY5" fmla="*/ 2023087 h 4240590"/>
              <a:gd name="connsiteX6" fmla="*/ 5367867 w 6401239"/>
              <a:gd name="connsiteY6" fmla="*/ 1248229 h 4240590"/>
              <a:gd name="connsiteX7" fmla="*/ 3945467 w 6401239"/>
              <a:gd name="connsiteY7" fmla="*/ 667657 h 4240590"/>
              <a:gd name="connsiteX8" fmla="*/ 2755295 w 6401239"/>
              <a:gd name="connsiteY8" fmla="*/ 0 h 4240590"/>
              <a:gd name="connsiteX9" fmla="*/ 781352 w 6401239"/>
              <a:gd name="connsiteY9" fmla="*/ 667657 h 4240590"/>
              <a:gd name="connsiteX10" fmla="*/ 113695 w 6401239"/>
              <a:gd name="connsiteY10" fmla="*/ 1422400 h 4240590"/>
              <a:gd name="connsiteX11" fmla="*/ 331410 w 6401239"/>
              <a:gd name="connsiteY11" fmla="*/ 2510971 h 4240590"/>
              <a:gd name="connsiteX12" fmla="*/ 128210 w 6401239"/>
              <a:gd name="connsiteY12" fmla="*/ 2801257 h 4240590"/>
              <a:gd name="connsiteX13" fmla="*/ 171752 w 6401239"/>
              <a:gd name="connsiteY13" fmla="*/ 2931886 h 4240590"/>
              <a:gd name="connsiteX14" fmla="*/ 1158724 w 6401239"/>
              <a:gd name="connsiteY14" fmla="*/ 4064000 h 4240590"/>
              <a:gd name="connsiteX15" fmla="*/ 2174724 w 6401239"/>
              <a:gd name="connsiteY15" fmla="*/ 3991429 h 4240590"/>
              <a:gd name="connsiteX16" fmla="*/ 2406952 w 6401239"/>
              <a:gd name="connsiteY16" fmla="*/ 3788229 h 4240590"/>
              <a:gd name="connsiteX17" fmla="*/ 2813352 w 6401239"/>
              <a:gd name="connsiteY17" fmla="*/ 3875314 h 4240590"/>
              <a:gd name="connsiteX0" fmla="*/ 2813352 w 5615155"/>
              <a:gd name="connsiteY0" fmla="*/ 3875314 h 4240590"/>
              <a:gd name="connsiteX1" fmla="*/ 4279295 w 5615155"/>
              <a:gd name="connsiteY1" fmla="*/ 3759200 h 4240590"/>
              <a:gd name="connsiteX2" fmla="*/ 4381644 w 5615155"/>
              <a:gd name="connsiteY2" fmla="*/ 3769000 h 4240590"/>
              <a:gd name="connsiteX3" fmla="*/ 5167304 w 5615155"/>
              <a:gd name="connsiteY3" fmla="*/ 3332522 h 4240590"/>
              <a:gd name="connsiteX4" fmla="*/ 5429192 w 5615155"/>
              <a:gd name="connsiteY4" fmla="*/ 2459565 h 4240590"/>
              <a:gd name="connsiteX5" fmla="*/ 5429192 w 5615155"/>
              <a:gd name="connsiteY5" fmla="*/ 2023087 h 4240590"/>
              <a:gd name="connsiteX6" fmla="*/ 5367867 w 5615155"/>
              <a:gd name="connsiteY6" fmla="*/ 1248229 h 4240590"/>
              <a:gd name="connsiteX7" fmla="*/ 3945467 w 5615155"/>
              <a:gd name="connsiteY7" fmla="*/ 667657 h 4240590"/>
              <a:gd name="connsiteX8" fmla="*/ 2755295 w 5615155"/>
              <a:gd name="connsiteY8" fmla="*/ 0 h 4240590"/>
              <a:gd name="connsiteX9" fmla="*/ 781352 w 5615155"/>
              <a:gd name="connsiteY9" fmla="*/ 667657 h 4240590"/>
              <a:gd name="connsiteX10" fmla="*/ 113695 w 5615155"/>
              <a:gd name="connsiteY10" fmla="*/ 1422400 h 4240590"/>
              <a:gd name="connsiteX11" fmla="*/ 331410 w 5615155"/>
              <a:gd name="connsiteY11" fmla="*/ 2510971 h 4240590"/>
              <a:gd name="connsiteX12" fmla="*/ 128210 w 5615155"/>
              <a:gd name="connsiteY12" fmla="*/ 2801257 h 4240590"/>
              <a:gd name="connsiteX13" fmla="*/ 171752 w 5615155"/>
              <a:gd name="connsiteY13" fmla="*/ 2931886 h 4240590"/>
              <a:gd name="connsiteX14" fmla="*/ 1158724 w 5615155"/>
              <a:gd name="connsiteY14" fmla="*/ 4064000 h 4240590"/>
              <a:gd name="connsiteX15" fmla="*/ 2174724 w 5615155"/>
              <a:gd name="connsiteY15" fmla="*/ 3991429 h 4240590"/>
              <a:gd name="connsiteX16" fmla="*/ 2406952 w 5615155"/>
              <a:gd name="connsiteY16" fmla="*/ 3788229 h 4240590"/>
              <a:gd name="connsiteX17" fmla="*/ 2813352 w 5615155"/>
              <a:gd name="connsiteY17" fmla="*/ 3875314 h 4240590"/>
              <a:gd name="connsiteX0" fmla="*/ 2813352 w 5597795"/>
              <a:gd name="connsiteY0" fmla="*/ 3875314 h 4240590"/>
              <a:gd name="connsiteX1" fmla="*/ 4279295 w 5597795"/>
              <a:gd name="connsiteY1" fmla="*/ 3759200 h 4240590"/>
              <a:gd name="connsiteX2" fmla="*/ 4381644 w 5597795"/>
              <a:gd name="connsiteY2" fmla="*/ 3769000 h 4240590"/>
              <a:gd name="connsiteX3" fmla="*/ 5167304 w 5597795"/>
              <a:gd name="connsiteY3" fmla="*/ 3332522 h 4240590"/>
              <a:gd name="connsiteX4" fmla="*/ 5429192 w 5597795"/>
              <a:gd name="connsiteY4" fmla="*/ 2459565 h 4240590"/>
              <a:gd name="connsiteX5" fmla="*/ 5325034 w 5597795"/>
              <a:gd name="connsiteY5" fmla="*/ 2007800 h 4240590"/>
              <a:gd name="connsiteX6" fmla="*/ 5367867 w 5597795"/>
              <a:gd name="connsiteY6" fmla="*/ 1248229 h 4240590"/>
              <a:gd name="connsiteX7" fmla="*/ 3945467 w 5597795"/>
              <a:gd name="connsiteY7" fmla="*/ 667657 h 4240590"/>
              <a:gd name="connsiteX8" fmla="*/ 2755295 w 5597795"/>
              <a:gd name="connsiteY8" fmla="*/ 0 h 4240590"/>
              <a:gd name="connsiteX9" fmla="*/ 781352 w 5597795"/>
              <a:gd name="connsiteY9" fmla="*/ 667657 h 4240590"/>
              <a:gd name="connsiteX10" fmla="*/ 113695 w 5597795"/>
              <a:gd name="connsiteY10" fmla="*/ 1422400 h 4240590"/>
              <a:gd name="connsiteX11" fmla="*/ 331410 w 5597795"/>
              <a:gd name="connsiteY11" fmla="*/ 2510971 h 4240590"/>
              <a:gd name="connsiteX12" fmla="*/ 128210 w 5597795"/>
              <a:gd name="connsiteY12" fmla="*/ 2801257 h 4240590"/>
              <a:gd name="connsiteX13" fmla="*/ 171752 w 5597795"/>
              <a:gd name="connsiteY13" fmla="*/ 2931886 h 4240590"/>
              <a:gd name="connsiteX14" fmla="*/ 1158724 w 5597795"/>
              <a:gd name="connsiteY14" fmla="*/ 4064000 h 4240590"/>
              <a:gd name="connsiteX15" fmla="*/ 2174724 w 5597795"/>
              <a:gd name="connsiteY15" fmla="*/ 3991429 h 4240590"/>
              <a:gd name="connsiteX16" fmla="*/ 2406952 w 5597795"/>
              <a:gd name="connsiteY16" fmla="*/ 3788229 h 4240590"/>
              <a:gd name="connsiteX17" fmla="*/ 2813352 w 5597795"/>
              <a:gd name="connsiteY17" fmla="*/ 3875314 h 4240590"/>
              <a:gd name="connsiteX0" fmla="*/ 2813352 w 5458789"/>
              <a:gd name="connsiteY0" fmla="*/ 3875314 h 4240590"/>
              <a:gd name="connsiteX1" fmla="*/ 4279295 w 5458789"/>
              <a:gd name="connsiteY1" fmla="*/ 3759200 h 4240590"/>
              <a:gd name="connsiteX2" fmla="*/ 4381644 w 5458789"/>
              <a:gd name="connsiteY2" fmla="*/ 3769000 h 4240590"/>
              <a:gd name="connsiteX3" fmla="*/ 5167304 w 5458789"/>
              <a:gd name="connsiteY3" fmla="*/ 3332522 h 4240590"/>
              <a:gd name="connsiteX4" fmla="*/ 5429192 w 5458789"/>
              <a:gd name="connsiteY4" fmla="*/ 2459565 h 4240590"/>
              <a:gd name="connsiteX5" fmla="*/ 5325034 w 5458789"/>
              <a:gd name="connsiteY5" fmla="*/ 2007800 h 4240590"/>
              <a:gd name="connsiteX6" fmla="*/ 4626669 w 5458789"/>
              <a:gd name="connsiteY6" fmla="*/ 1484026 h 4240590"/>
              <a:gd name="connsiteX7" fmla="*/ 3945467 w 5458789"/>
              <a:gd name="connsiteY7" fmla="*/ 667657 h 4240590"/>
              <a:gd name="connsiteX8" fmla="*/ 2755295 w 5458789"/>
              <a:gd name="connsiteY8" fmla="*/ 0 h 4240590"/>
              <a:gd name="connsiteX9" fmla="*/ 781352 w 5458789"/>
              <a:gd name="connsiteY9" fmla="*/ 667657 h 4240590"/>
              <a:gd name="connsiteX10" fmla="*/ 113695 w 5458789"/>
              <a:gd name="connsiteY10" fmla="*/ 1422400 h 4240590"/>
              <a:gd name="connsiteX11" fmla="*/ 331410 w 5458789"/>
              <a:gd name="connsiteY11" fmla="*/ 2510971 h 4240590"/>
              <a:gd name="connsiteX12" fmla="*/ 128210 w 5458789"/>
              <a:gd name="connsiteY12" fmla="*/ 2801257 h 4240590"/>
              <a:gd name="connsiteX13" fmla="*/ 171752 w 5458789"/>
              <a:gd name="connsiteY13" fmla="*/ 2931886 h 4240590"/>
              <a:gd name="connsiteX14" fmla="*/ 1158724 w 5458789"/>
              <a:gd name="connsiteY14" fmla="*/ 4064000 h 4240590"/>
              <a:gd name="connsiteX15" fmla="*/ 2174724 w 5458789"/>
              <a:gd name="connsiteY15" fmla="*/ 3991429 h 4240590"/>
              <a:gd name="connsiteX16" fmla="*/ 2406952 w 5458789"/>
              <a:gd name="connsiteY16" fmla="*/ 3788229 h 4240590"/>
              <a:gd name="connsiteX17" fmla="*/ 2813352 w 5458789"/>
              <a:gd name="connsiteY17" fmla="*/ 3875314 h 4240590"/>
              <a:gd name="connsiteX0" fmla="*/ 2813352 w 5519298"/>
              <a:gd name="connsiteY0" fmla="*/ 3875314 h 4240590"/>
              <a:gd name="connsiteX1" fmla="*/ 4279295 w 5519298"/>
              <a:gd name="connsiteY1" fmla="*/ 3759200 h 4240590"/>
              <a:gd name="connsiteX2" fmla="*/ 4381644 w 5519298"/>
              <a:gd name="connsiteY2" fmla="*/ 3769000 h 4240590"/>
              <a:gd name="connsiteX3" fmla="*/ 5167304 w 5519298"/>
              <a:gd name="connsiteY3" fmla="*/ 3332522 h 4240590"/>
              <a:gd name="connsiteX4" fmla="*/ 5429192 w 5519298"/>
              <a:gd name="connsiteY4" fmla="*/ 2459565 h 4240590"/>
              <a:gd name="connsiteX5" fmla="*/ 4626670 w 5519298"/>
              <a:gd name="connsiteY5" fmla="*/ 2095095 h 4240590"/>
              <a:gd name="connsiteX6" fmla="*/ 4626669 w 5519298"/>
              <a:gd name="connsiteY6" fmla="*/ 1484026 h 4240590"/>
              <a:gd name="connsiteX7" fmla="*/ 3945467 w 5519298"/>
              <a:gd name="connsiteY7" fmla="*/ 667657 h 4240590"/>
              <a:gd name="connsiteX8" fmla="*/ 2755295 w 5519298"/>
              <a:gd name="connsiteY8" fmla="*/ 0 h 4240590"/>
              <a:gd name="connsiteX9" fmla="*/ 781352 w 5519298"/>
              <a:gd name="connsiteY9" fmla="*/ 667657 h 4240590"/>
              <a:gd name="connsiteX10" fmla="*/ 113695 w 5519298"/>
              <a:gd name="connsiteY10" fmla="*/ 1422400 h 4240590"/>
              <a:gd name="connsiteX11" fmla="*/ 331410 w 5519298"/>
              <a:gd name="connsiteY11" fmla="*/ 2510971 h 4240590"/>
              <a:gd name="connsiteX12" fmla="*/ 128210 w 5519298"/>
              <a:gd name="connsiteY12" fmla="*/ 2801257 h 4240590"/>
              <a:gd name="connsiteX13" fmla="*/ 171752 w 5519298"/>
              <a:gd name="connsiteY13" fmla="*/ 2931886 h 4240590"/>
              <a:gd name="connsiteX14" fmla="*/ 1158724 w 5519298"/>
              <a:gd name="connsiteY14" fmla="*/ 4064000 h 4240590"/>
              <a:gd name="connsiteX15" fmla="*/ 2174724 w 5519298"/>
              <a:gd name="connsiteY15" fmla="*/ 3991429 h 4240590"/>
              <a:gd name="connsiteX16" fmla="*/ 2406952 w 5519298"/>
              <a:gd name="connsiteY16" fmla="*/ 3788229 h 4240590"/>
              <a:gd name="connsiteX17" fmla="*/ 2813352 w 5519298"/>
              <a:gd name="connsiteY17" fmla="*/ 3875314 h 4240590"/>
              <a:gd name="connsiteX0" fmla="*/ 2813352 w 5208142"/>
              <a:gd name="connsiteY0" fmla="*/ 3875314 h 4240590"/>
              <a:gd name="connsiteX1" fmla="*/ 4279295 w 5208142"/>
              <a:gd name="connsiteY1" fmla="*/ 3759200 h 4240590"/>
              <a:gd name="connsiteX2" fmla="*/ 4381644 w 5208142"/>
              <a:gd name="connsiteY2" fmla="*/ 3769000 h 4240590"/>
              <a:gd name="connsiteX3" fmla="*/ 5167304 w 5208142"/>
              <a:gd name="connsiteY3" fmla="*/ 3332522 h 4240590"/>
              <a:gd name="connsiteX4" fmla="*/ 4626671 w 5208142"/>
              <a:gd name="connsiteY4" fmla="*/ 2618869 h 4240590"/>
              <a:gd name="connsiteX5" fmla="*/ 4626670 w 5208142"/>
              <a:gd name="connsiteY5" fmla="*/ 2095095 h 4240590"/>
              <a:gd name="connsiteX6" fmla="*/ 4626669 w 5208142"/>
              <a:gd name="connsiteY6" fmla="*/ 1484026 h 4240590"/>
              <a:gd name="connsiteX7" fmla="*/ 3945467 w 5208142"/>
              <a:gd name="connsiteY7" fmla="*/ 667657 h 4240590"/>
              <a:gd name="connsiteX8" fmla="*/ 2755295 w 5208142"/>
              <a:gd name="connsiteY8" fmla="*/ 0 h 4240590"/>
              <a:gd name="connsiteX9" fmla="*/ 781352 w 5208142"/>
              <a:gd name="connsiteY9" fmla="*/ 667657 h 4240590"/>
              <a:gd name="connsiteX10" fmla="*/ 113695 w 5208142"/>
              <a:gd name="connsiteY10" fmla="*/ 1422400 h 4240590"/>
              <a:gd name="connsiteX11" fmla="*/ 331410 w 5208142"/>
              <a:gd name="connsiteY11" fmla="*/ 2510971 h 4240590"/>
              <a:gd name="connsiteX12" fmla="*/ 128210 w 5208142"/>
              <a:gd name="connsiteY12" fmla="*/ 2801257 h 4240590"/>
              <a:gd name="connsiteX13" fmla="*/ 171752 w 5208142"/>
              <a:gd name="connsiteY13" fmla="*/ 2931886 h 4240590"/>
              <a:gd name="connsiteX14" fmla="*/ 1158724 w 5208142"/>
              <a:gd name="connsiteY14" fmla="*/ 4064000 h 4240590"/>
              <a:gd name="connsiteX15" fmla="*/ 2174724 w 5208142"/>
              <a:gd name="connsiteY15" fmla="*/ 3991429 h 4240590"/>
              <a:gd name="connsiteX16" fmla="*/ 2406952 w 5208142"/>
              <a:gd name="connsiteY16" fmla="*/ 3788229 h 4240590"/>
              <a:gd name="connsiteX17" fmla="*/ 2813352 w 5208142"/>
              <a:gd name="connsiteY17" fmla="*/ 3875314 h 4240590"/>
              <a:gd name="connsiteX0" fmla="*/ 2813352 w 4740203"/>
              <a:gd name="connsiteY0" fmla="*/ 3875314 h 4240590"/>
              <a:gd name="connsiteX1" fmla="*/ 4279295 w 4740203"/>
              <a:gd name="connsiteY1" fmla="*/ 3759200 h 4240590"/>
              <a:gd name="connsiteX2" fmla="*/ 4381644 w 4740203"/>
              <a:gd name="connsiteY2" fmla="*/ 3769000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40203"/>
              <a:gd name="connsiteY0" fmla="*/ 3875314 h 4240590"/>
              <a:gd name="connsiteX1" fmla="*/ 4279295 w 4740203"/>
              <a:gd name="connsiteY1" fmla="*/ 3759200 h 4240590"/>
              <a:gd name="connsiteX2" fmla="*/ 4277489 w 4740203"/>
              <a:gd name="connsiteY2" fmla="*/ 3753713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09592"/>
              <a:gd name="connsiteY0" fmla="*/ 3913843 h 4279119"/>
              <a:gd name="connsiteX1" fmla="*/ 4279295 w 4709592"/>
              <a:gd name="connsiteY1" fmla="*/ 3797729 h 4279119"/>
              <a:gd name="connsiteX2" fmla="*/ 4277489 w 4709592"/>
              <a:gd name="connsiteY2" fmla="*/ 3792242 h 4279119"/>
              <a:gd name="connsiteX3" fmla="*/ 4452080 w 4709592"/>
              <a:gd name="connsiteY3" fmla="*/ 3355763 h 4279119"/>
              <a:gd name="connsiteX4" fmla="*/ 4626671 w 4709592"/>
              <a:gd name="connsiteY4" fmla="*/ 2657398 h 4279119"/>
              <a:gd name="connsiteX5" fmla="*/ 4626670 w 4709592"/>
              <a:gd name="connsiteY5" fmla="*/ 2133624 h 4279119"/>
              <a:gd name="connsiteX6" fmla="*/ 4626669 w 4709592"/>
              <a:gd name="connsiteY6" fmla="*/ 1522555 h 4279119"/>
              <a:gd name="connsiteX7" fmla="*/ 4129133 w 4709592"/>
              <a:gd name="connsiteY7" fmla="*/ 475007 h 4279119"/>
              <a:gd name="connsiteX8" fmla="*/ 2755295 w 4709592"/>
              <a:gd name="connsiteY8" fmla="*/ 38529 h 4279119"/>
              <a:gd name="connsiteX9" fmla="*/ 781352 w 4709592"/>
              <a:gd name="connsiteY9" fmla="*/ 706186 h 4279119"/>
              <a:gd name="connsiteX10" fmla="*/ 113695 w 4709592"/>
              <a:gd name="connsiteY10" fmla="*/ 1460929 h 4279119"/>
              <a:gd name="connsiteX11" fmla="*/ 331410 w 4709592"/>
              <a:gd name="connsiteY11" fmla="*/ 2549500 h 4279119"/>
              <a:gd name="connsiteX12" fmla="*/ 128210 w 4709592"/>
              <a:gd name="connsiteY12" fmla="*/ 2839786 h 4279119"/>
              <a:gd name="connsiteX13" fmla="*/ 171752 w 4709592"/>
              <a:gd name="connsiteY13" fmla="*/ 2970415 h 4279119"/>
              <a:gd name="connsiteX14" fmla="*/ 1158724 w 4709592"/>
              <a:gd name="connsiteY14" fmla="*/ 4102529 h 4279119"/>
              <a:gd name="connsiteX15" fmla="*/ 2174724 w 4709592"/>
              <a:gd name="connsiteY15" fmla="*/ 4029958 h 4279119"/>
              <a:gd name="connsiteX16" fmla="*/ 2406952 w 4709592"/>
              <a:gd name="connsiteY16" fmla="*/ 3826758 h 4279119"/>
              <a:gd name="connsiteX17" fmla="*/ 2813352 w 4709592"/>
              <a:gd name="connsiteY17" fmla="*/ 3913843 h 4279119"/>
              <a:gd name="connsiteX0" fmla="*/ 2813352 w 4655769"/>
              <a:gd name="connsiteY0" fmla="*/ 3913844 h 4279120"/>
              <a:gd name="connsiteX1" fmla="*/ 4279295 w 4655769"/>
              <a:gd name="connsiteY1" fmla="*/ 3797730 h 4279120"/>
              <a:gd name="connsiteX2" fmla="*/ 4277489 w 4655769"/>
              <a:gd name="connsiteY2" fmla="*/ 3792243 h 4279120"/>
              <a:gd name="connsiteX3" fmla="*/ 4452080 w 4655769"/>
              <a:gd name="connsiteY3" fmla="*/ 3355764 h 4279120"/>
              <a:gd name="connsiteX4" fmla="*/ 4626671 w 4655769"/>
              <a:gd name="connsiteY4" fmla="*/ 2657399 h 4279120"/>
              <a:gd name="connsiteX5" fmla="*/ 4626670 w 4655769"/>
              <a:gd name="connsiteY5" fmla="*/ 2133625 h 4279120"/>
              <a:gd name="connsiteX6" fmla="*/ 4565611 w 4655769"/>
              <a:gd name="connsiteY6" fmla="*/ 911487 h 4279120"/>
              <a:gd name="connsiteX7" fmla="*/ 4129133 w 4655769"/>
              <a:gd name="connsiteY7" fmla="*/ 475008 h 4279120"/>
              <a:gd name="connsiteX8" fmla="*/ 2755295 w 4655769"/>
              <a:gd name="connsiteY8" fmla="*/ 38530 h 4279120"/>
              <a:gd name="connsiteX9" fmla="*/ 781352 w 4655769"/>
              <a:gd name="connsiteY9" fmla="*/ 706187 h 4279120"/>
              <a:gd name="connsiteX10" fmla="*/ 113695 w 4655769"/>
              <a:gd name="connsiteY10" fmla="*/ 1460930 h 4279120"/>
              <a:gd name="connsiteX11" fmla="*/ 331410 w 4655769"/>
              <a:gd name="connsiteY11" fmla="*/ 2549501 h 4279120"/>
              <a:gd name="connsiteX12" fmla="*/ 128210 w 4655769"/>
              <a:gd name="connsiteY12" fmla="*/ 2839787 h 4279120"/>
              <a:gd name="connsiteX13" fmla="*/ 171752 w 4655769"/>
              <a:gd name="connsiteY13" fmla="*/ 2970416 h 4279120"/>
              <a:gd name="connsiteX14" fmla="*/ 1158724 w 4655769"/>
              <a:gd name="connsiteY14" fmla="*/ 4102530 h 4279120"/>
              <a:gd name="connsiteX15" fmla="*/ 2174724 w 4655769"/>
              <a:gd name="connsiteY15" fmla="*/ 4029959 h 4279120"/>
              <a:gd name="connsiteX16" fmla="*/ 2406952 w 4655769"/>
              <a:gd name="connsiteY16" fmla="*/ 3826759 h 4279120"/>
              <a:gd name="connsiteX17" fmla="*/ 2813352 w 4655769"/>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26670 w 4718930"/>
              <a:gd name="connsiteY5" fmla="*/ 213362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436294 w 4718930"/>
              <a:gd name="connsiteY4" fmla="*/ 2657400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739236 w 4935680"/>
              <a:gd name="connsiteY0" fmla="*/ 3878424 h 4138027"/>
              <a:gd name="connsiteX1" fmla="*/ 4153246 w 4935680"/>
              <a:gd name="connsiteY1" fmla="*/ 3669527 h 4138027"/>
              <a:gd name="connsiteX2" fmla="*/ 4153246 w 4935680"/>
              <a:gd name="connsiteY2" fmla="*/ 3669527 h 4138027"/>
              <a:gd name="connsiteX3" fmla="*/ 4377964 w 4935680"/>
              <a:gd name="connsiteY3" fmla="*/ 3320344 h 4138027"/>
              <a:gd name="connsiteX4" fmla="*/ 4362178 w 4935680"/>
              <a:gd name="connsiteY4" fmla="*/ 2621980 h 4138027"/>
              <a:gd name="connsiteX5" fmla="*/ 4934617 w 4935680"/>
              <a:gd name="connsiteY5" fmla="*/ 2099169 h 4138027"/>
              <a:gd name="connsiteX6" fmla="*/ 4491495 w 4935680"/>
              <a:gd name="connsiteY6" fmla="*/ 876067 h 4138027"/>
              <a:gd name="connsiteX7" fmla="*/ 4055017 w 4935680"/>
              <a:gd name="connsiteY7" fmla="*/ 439588 h 4138027"/>
              <a:gd name="connsiteX8" fmla="*/ 2681179 w 4935680"/>
              <a:gd name="connsiteY8" fmla="*/ 3110 h 4138027"/>
              <a:gd name="connsiteX9" fmla="*/ 707236 w 4935680"/>
              <a:gd name="connsiteY9" fmla="*/ 670767 h 4138027"/>
              <a:gd name="connsiteX10" fmla="*/ 39579 w 4935680"/>
              <a:gd name="connsiteY10" fmla="*/ 1425510 h 4138027"/>
              <a:gd name="connsiteX11" fmla="*/ 257294 w 4935680"/>
              <a:gd name="connsiteY11" fmla="*/ 2514081 h 4138027"/>
              <a:gd name="connsiteX12" fmla="*/ 54094 w 4935680"/>
              <a:gd name="connsiteY12" fmla="*/ 2804367 h 4138027"/>
              <a:gd name="connsiteX13" fmla="*/ 97636 w 4935680"/>
              <a:gd name="connsiteY13" fmla="*/ 2934996 h 4138027"/>
              <a:gd name="connsiteX14" fmla="*/ 1084608 w 4935680"/>
              <a:gd name="connsiteY14" fmla="*/ 4067110 h 4138027"/>
              <a:gd name="connsiteX15" fmla="*/ 2100608 w 4935680"/>
              <a:gd name="connsiteY15" fmla="*/ 3994539 h 4138027"/>
              <a:gd name="connsiteX16" fmla="*/ 2332836 w 4935680"/>
              <a:gd name="connsiteY16" fmla="*/ 3791339 h 4138027"/>
              <a:gd name="connsiteX17" fmla="*/ 2739236 w 4935680"/>
              <a:gd name="connsiteY17" fmla="*/ 3878424 h 4138027"/>
              <a:gd name="connsiteX0" fmla="*/ 2739235 w 5392945"/>
              <a:gd name="connsiteY0" fmla="*/ 3878424 h 4138027"/>
              <a:gd name="connsiteX1" fmla="*/ 4153245 w 5392945"/>
              <a:gd name="connsiteY1" fmla="*/ 3669527 h 4138027"/>
              <a:gd name="connsiteX2" fmla="*/ 4153245 w 5392945"/>
              <a:gd name="connsiteY2" fmla="*/ 3669527 h 4138027"/>
              <a:gd name="connsiteX3" fmla="*/ 4377963 w 5392945"/>
              <a:gd name="connsiteY3" fmla="*/ 3320344 h 4138027"/>
              <a:gd name="connsiteX4" fmla="*/ 5378823 w 5392945"/>
              <a:gd name="connsiteY4" fmla="*/ 2963847 h 4138027"/>
              <a:gd name="connsiteX5" fmla="*/ 4934616 w 5392945"/>
              <a:gd name="connsiteY5" fmla="*/ 2099169 h 4138027"/>
              <a:gd name="connsiteX6" fmla="*/ 4491494 w 5392945"/>
              <a:gd name="connsiteY6" fmla="*/ 876067 h 4138027"/>
              <a:gd name="connsiteX7" fmla="*/ 4055016 w 5392945"/>
              <a:gd name="connsiteY7" fmla="*/ 439588 h 4138027"/>
              <a:gd name="connsiteX8" fmla="*/ 2681178 w 5392945"/>
              <a:gd name="connsiteY8" fmla="*/ 3110 h 4138027"/>
              <a:gd name="connsiteX9" fmla="*/ 707235 w 5392945"/>
              <a:gd name="connsiteY9" fmla="*/ 670767 h 4138027"/>
              <a:gd name="connsiteX10" fmla="*/ 39578 w 5392945"/>
              <a:gd name="connsiteY10" fmla="*/ 1425510 h 4138027"/>
              <a:gd name="connsiteX11" fmla="*/ 257293 w 5392945"/>
              <a:gd name="connsiteY11" fmla="*/ 2514081 h 4138027"/>
              <a:gd name="connsiteX12" fmla="*/ 54093 w 5392945"/>
              <a:gd name="connsiteY12" fmla="*/ 2804367 h 4138027"/>
              <a:gd name="connsiteX13" fmla="*/ 97635 w 5392945"/>
              <a:gd name="connsiteY13" fmla="*/ 2934996 h 4138027"/>
              <a:gd name="connsiteX14" fmla="*/ 1084607 w 5392945"/>
              <a:gd name="connsiteY14" fmla="*/ 4067110 h 4138027"/>
              <a:gd name="connsiteX15" fmla="*/ 2100607 w 5392945"/>
              <a:gd name="connsiteY15" fmla="*/ 3994539 h 4138027"/>
              <a:gd name="connsiteX16" fmla="*/ 2332835 w 5392945"/>
              <a:gd name="connsiteY16" fmla="*/ 3791339 h 4138027"/>
              <a:gd name="connsiteX17" fmla="*/ 2739235 w 5392945"/>
              <a:gd name="connsiteY17" fmla="*/ 3878424 h 4138027"/>
              <a:gd name="connsiteX0" fmla="*/ 2739235 w 5384392"/>
              <a:gd name="connsiteY0" fmla="*/ 3878424 h 4138027"/>
              <a:gd name="connsiteX1" fmla="*/ 4153245 w 5384392"/>
              <a:gd name="connsiteY1" fmla="*/ 3669527 h 4138027"/>
              <a:gd name="connsiteX2" fmla="*/ 4153245 w 5384392"/>
              <a:gd name="connsiteY2" fmla="*/ 3669527 h 4138027"/>
              <a:gd name="connsiteX3" fmla="*/ 4611792 w 5384392"/>
              <a:gd name="connsiteY3" fmla="*/ 3532857 h 4138027"/>
              <a:gd name="connsiteX4" fmla="*/ 5378823 w 5384392"/>
              <a:gd name="connsiteY4" fmla="*/ 2963847 h 4138027"/>
              <a:gd name="connsiteX5" fmla="*/ 4934616 w 5384392"/>
              <a:gd name="connsiteY5" fmla="*/ 2099169 h 4138027"/>
              <a:gd name="connsiteX6" fmla="*/ 4491494 w 5384392"/>
              <a:gd name="connsiteY6" fmla="*/ 876067 h 4138027"/>
              <a:gd name="connsiteX7" fmla="*/ 4055016 w 5384392"/>
              <a:gd name="connsiteY7" fmla="*/ 439588 h 4138027"/>
              <a:gd name="connsiteX8" fmla="*/ 2681178 w 5384392"/>
              <a:gd name="connsiteY8" fmla="*/ 3110 h 4138027"/>
              <a:gd name="connsiteX9" fmla="*/ 707235 w 5384392"/>
              <a:gd name="connsiteY9" fmla="*/ 670767 h 4138027"/>
              <a:gd name="connsiteX10" fmla="*/ 39578 w 5384392"/>
              <a:gd name="connsiteY10" fmla="*/ 1425510 h 4138027"/>
              <a:gd name="connsiteX11" fmla="*/ 257293 w 5384392"/>
              <a:gd name="connsiteY11" fmla="*/ 2514081 h 4138027"/>
              <a:gd name="connsiteX12" fmla="*/ 54093 w 5384392"/>
              <a:gd name="connsiteY12" fmla="*/ 2804367 h 4138027"/>
              <a:gd name="connsiteX13" fmla="*/ 97635 w 5384392"/>
              <a:gd name="connsiteY13" fmla="*/ 2934996 h 4138027"/>
              <a:gd name="connsiteX14" fmla="*/ 1084607 w 5384392"/>
              <a:gd name="connsiteY14" fmla="*/ 4067110 h 4138027"/>
              <a:gd name="connsiteX15" fmla="*/ 2100607 w 5384392"/>
              <a:gd name="connsiteY15" fmla="*/ 3994539 h 4138027"/>
              <a:gd name="connsiteX16" fmla="*/ 2332835 w 5384392"/>
              <a:gd name="connsiteY16" fmla="*/ 3791339 h 4138027"/>
              <a:gd name="connsiteX17" fmla="*/ 2739235 w 5384392"/>
              <a:gd name="connsiteY17" fmla="*/ 3878424 h 4138027"/>
              <a:gd name="connsiteX0" fmla="*/ 2739235 w 5390585"/>
              <a:gd name="connsiteY0" fmla="*/ 3878424 h 4138027"/>
              <a:gd name="connsiteX1" fmla="*/ 4153245 w 5390585"/>
              <a:gd name="connsiteY1" fmla="*/ 3669527 h 4138027"/>
              <a:gd name="connsiteX2" fmla="*/ 4153245 w 5390585"/>
              <a:gd name="connsiteY2" fmla="*/ 3669527 h 4138027"/>
              <a:gd name="connsiteX3" fmla="*/ 4611792 w 5390585"/>
              <a:gd name="connsiteY3" fmla="*/ 3532857 h 4138027"/>
              <a:gd name="connsiteX4" fmla="*/ 5378823 w 5390585"/>
              <a:gd name="connsiteY4" fmla="*/ 2963847 h 4138027"/>
              <a:gd name="connsiteX5" fmla="*/ 5036280 w 5390585"/>
              <a:gd name="connsiteY5" fmla="*/ 2034491 h 4138027"/>
              <a:gd name="connsiteX6" fmla="*/ 4491494 w 5390585"/>
              <a:gd name="connsiteY6" fmla="*/ 876067 h 4138027"/>
              <a:gd name="connsiteX7" fmla="*/ 4055016 w 5390585"/>
              <a:gd name="connsiteY7" fmla="*/ 439588 h 4138027"/>
              <a:gd name="connsiteX8" fmla="*/ 2681178 w 5390585"/>
              <a:gd name="connsiteY8" fmla="*/ 3110 h 4138027"/>
              <a:gd name="connsiteX9" fmla="*/ 707235 w 5390585"/>
              <a:gd name="connsiteY9" fmla="*/ 670767 h 4138027"/>
              <a:gd name="connsiteX10" fmla="*/ 39578 w 5390585"/>
              <a:gd name="connsiteY10" fmla="*/ 1425510 h 4138027"/>
              <a:gd name="connsiteX11" fmla="*/ 257293 w 5390585"/>
              <a:gd name="connsiteY11" fmla="*/ 2514081 h 4138027"/>
              <a:gd name="connsiteX12" fmla="*/ 54093 w 5390585"/>
              <a:gd name="connsiteY12" fmla="*/ 2804367 h 4138027"/>
              <a:gd name="connsiteX13" fmla="*/ 97635 w 5390585"/>
              <a:gd name="connsiteY13" fmla="*/ 2934996 h 4138027"/>
              <a:gd name="connsiteX14" fmla="*/ 1084607 w 5390585"/>
              <a:gd name="connsiteY14" fmla="*/ 4067110 h 4138027"/>
              <a:gd name="connsiteX15" fmla="*/ 2100607 w 5390585"/>
              <a:gd name="connsiteY15" fmla="*/ 3994539 h 4138027"/>
              <a:gd name="connsiteX16" fmla="*/ 2332835 w 5390585"/>
              <a:gd name="connsiteY16" fmla="*/ 3791339 h 4138027"/>
              <a:gd name="connsiteX17" fmla="*/ 2739235 w 5390585"/>
              <a:gd name="connsiteY17" fmla="*/ 3878424 h 4138027"/>
              <a:gd name="connsiteX0" fmla="*/ 2739235 w 5390585"/>
              <a:gd name="connsiteY0" fmla="*/ 3878424 h 4254366"/>
              <a:gd name="connsiteX1" fmla="*/ 4153245 w 5390585"/>
              <a:gd name="connsiteY1" fmla="*/ 3669527 h 4254366"/>
              <a:gd name="connsiteX2" fmla="*/ 4153245 w 5390585"/>
              <a:gd name="connsiteY2" fmla="*/ 3669527 h 4254366"/>
              <a:gd name="connsiteX3" fmla="*/ 4611792 w 5390585"/>
              <a:gd name="connsiteY3" fmla="*/ 3532857 h 4254366"/>
              <a:gd name="connsiteX4" fmla="*/ 5378823 w 5390585"/>
              <a:gd name="connsiteY4" fmla="*/ 2963847 h 4254366"/>
              <a:gd name="connsiteX5" fmla="*/ 5036280 w 5390585"/>
              <a:gd name="connsiteY5" fmla="*/ 2034491 h 4254366"/>
              <a:gd name="connsiteX6" fmla="*/ 4491494 w 5390585"/>
              <a:gd name="connsiteY6" fmla="*/ 876067 h 4254366"/>
              <a:gd name="connsiteX7" fmla="*/ 4055016 w 5390585"/>
              <a:gd name="connsiteY7" fmla="*/ 439588 h 4254366"/>
              <a:gd name="connsiteX8" fmla="*/ 2681178 w 5390585"/>
              <a:gd name="connsiteY8" fmla="*/ 3110 h 4254366"/>
              <a:gd name="connsiteX9" fmla="*/ 707235 w 5390585"/>
              <a:gd name="connsiteY9" fmla="*/ 670767 h 4254366"/>
              <a:gd name="connsiteX10" fmla="*/ 39578 w 5390585"/>
              <a:gd name="connsiteY10" fmla="*/ 1425510 h 4254366"/>
              <a:gd name="connsiteX11" fmla="*/ 257293 w 5390585"/>
              <a:gd name="connsiteY11" fmla="*/ 2514081 h 4254366"/>
              <a:gd name="connsiteX12" fmla="*/ 54093 w 5390585"/>
              <a:gd name="connsiteY12" fmla="*/ 2804367 h 4254366"/>
              <a:gd name="connsiteX13" fmla="*/ 97635 w 5390585"/>
              <a:gd name="connsiteY13" fmla="*/ 2934996 h 4254366"/>
              <a:gd name="connsiteX14" fmla="*/ 1084607 w 5390585"/>
              <a:gd name="connsiteY14" fmla="*/ 4067110 h 4254366"/>
              <a:gd name="connsiteX15" fmla="*/ 2100607 w 5390585"/>
              <a:gd name="connsiteY15" fmla="*/ 3994539 h 4254366"/>
              <a:gd name="connsiteX16" fmla="*/ 3019071 w 5390585"/>
              <a:gd name="connsiteY16" fmla="*/ 4253323 h 4254366"/>
              <a:gd name="connsiteX17" fmla="*/ 2739235 w 5390585"/>
              <a:gd name="connsiteY17" fmla="*/ 3878424 h 4254366"/>
              <a:gd name="connsiteX0" fmla="*/ 3781298 w 5390585"/>
              <a:gd name="connsiteY0" fmla="*/ 4074767 h 4254590"/>
              <a:gd name="connsiteX1" fmla="*/ 4153245 w 5390585"/>
              <a:gd name="connsiteY1" fmla="*/ 3669527 h 4254590"/>
              <a:gd name="connsiteX2" fmla="*/ 4153245 w 5390585"/>
              <a:gd name="connsiteY2" fmla="*/ 3669527 h 4254590"/>
              <a:gd name="connsiteX3" fmla="*/ 4611792 w 5390585"/>
              <a:gd name="connsiteY3" fmla="*/ 3532857 h 4254590"/>
              <a:gd name="connsiteX4" fmla="*/ 5378823 w 5390585"/>
              <a:gd name="connsiteY4" fmla="*/ 2963847 h 4254590"/>
              <a:gd name="connsiteX5" fmla="*/ 5036280 w 5390585"/>
              <a:gd name="connsiteY5" fmla="*/ 2034491 h 4254590"/>
              <a:gd name="connsiteX6" fmla="*/ 4491494 w 5390585"/>
              <a:gd name="connsiteY6" fmla="*/ 876067 h 4254590"/>
              <a:gd name="connsiteX7" fmla="*/ 4055016 w 5390585"/>
              <a:gd name="connsiteY7" fmla="*/ 439588 h 4254590"/>
              <a:gd name="connsiteX8" fmla="*/ 2681178 w 5390585"/>
              <a:gd name="connsiteY8" fmla="*/ 3110 h 4254590"/>
              <a:gd name="connsiteX9" fmla="*/ 707235 w 5390585"/>
              <a:gd name="connsiteY9" fmla="*/ 670767 h 4254590"/>
              <a:gd name="connsiteX10" fmla="*/ 39578 w 5390585"/>
              <a:gd name="connsiteY10" fmla="*/ 1425510 h 4254590"/>
              <a:gd name="connsiteX11" fmla="*/ 257293 w 5390585"/>
              <a:gd name="connsiteY11" fmla="*/ 2514081 h 4254590"/>
              <a:gd name="connsiteX12" fmla="*/ 54093 w 5390585"/>
              <a:gd name="connsiteY12" fmla="*/ 2804367 h 4254590"/>
              <a:gd name="connsiteX13" fmla="*/ 97635 w 5390585"/>
              <a:gd name="connsiteY13" fmla="*/ 2934996 h 4254590"/>
              <a:gd name="connsiteX14" fmla="*/ 1084607 w 5390585"/>
              <a:gd name="connsiteY14" fmla="*/ 4067110 h 4254590"/>
              <a:gd name="connsiteX15" fmla="*/ 2100607 w 5390585"/>
              <a:gd name="connsiteY15" fmla="*/ 3994539 h 4254590"/>
              <a:gd name="connsiteX16" fmla="*/ 3019071 w 5390585"/>
              <a:gd name="connsiteY16" fmla="*/ 4253323 h 4254590"/>
              <a:gd name="connsiteX17" fmla="*/ 3781298 w 5390585"/>
              <a:gd name="connsiteY17" fmla="*/ 4074767 h 4254590"/>
              <a:gd name="connsiteX0" fmla="*/ 3781298 w 5390585"/>
              <a:gd name="connsiteY0" fmla="*/ 4074767 h 4363804"/>
              <a:gd name="connsiteX1" fmla="*/ 4153245 w 5390585"/>
              <a:gd name="connsiteY1" fmla="*/ 3669527 h 4363804"/>
              <a:gd name="connsiteX2" fmla="*/ 4153245 w 5390585"/>
              <a:gd name="connsiteY2" fmla="*/ 3669527 h 4363804"/>
              <a:gd name="connsiteX3" fmla="*/ 4611792 w 5390585"/>
              <a:gd name="connsiteY3" fmla="*/ 3532857 h 4363804"/>
              <a:gd name="connsiteX4" fmla="*/ 5378823 w 5390585"/>
              <a:gd name="connsiteY4" fmla="*/ 2963847 h 4363804"/>
              <a:gd name="connsiteX5" fmla="*/ 5036280 w 5390585"/>
              <a:gd name="connsiteY5" fmla="*/ 2034491 h 4363804"/>
              <a:gd name="connsiteX6" fmla="*/ 4491494 w 5390585"/>
              <a:gd name="connsiteY6" fmla="*/ 876067 h 4363804"/>
              <a:gd name="connsiteX7" fmla="*/ 4055016 w 5390585"/>
              <a:gd name="connsiteY7" fmla="*/ 439588 h 4363804"/>
              <a:gd name="connsiteX8" fmla="*/ 2681178 w 5390585"/>
              <a:gd name="connsiteY8" fmla="*/ 3110 h 4363804"/>
              <a:gd name="connsiteX9" fmla="*/ 707235 w 5390585"/>
              <a:gd name="connsiteY9" fmla="*/ 670767 h 4363804"/>
              <a:gd name="connsiteX10" fmla="*/ 39578 w 5390585"/>
              <a:gd name="connsiteY10" fmla="*/ 1425510 h 4363804"/>
              <a:gd name="connsiteX11" fmla="*/ 257293 w 5390585"/>
              <a:gd name="connsiteY11" fmla="*/ 2514081 h 4363804"/>
              <a:gd name="connsiteX12" fmla="*/ 54093 w 5390585"/>
              <a:gd name="connsiteY12" fmla="*/ 2804367 h 4363804"/>
              <a:gd name="connsiteX13" fmla="*/ 97635 w 5390585"/>
              <a:gd name="connsiteY13" fmla="*/ 2934996 h 4363804"/>
              <a:gd name="connsiteX14" fmla="*/ 1084607 w 5390585"/>
              <a:gd name="connsiteY14" fmla="*/ 4067110 h 4363804"/>
              <a:gd name="connsiteX15" fmla="*/ 2113316 w 5390585"/>
              <a:gd name="connsiteY15" fmla="*/ 4352577 h 4363804"/>
              <a:gd name="connsiteX16" fmla="*/ 3019071 w 5390585"/>
              <a:gd name="connsiteY16" fmla="*/ 4253323 h 4363804"/>
              <a:gd name="connsiteX17" fmla="*/ 3781298 w 5390585"/>
              <a:gd name="connsiteY17" fmla="*/ 4074767 h 4363804"/>
              <a:gd name="connsiteX0" fmla="*/ 3781298 w 5390585"/>
              <a:gd name="connsiteY0" fmla="*/ 4073514 h 4362550"/>
              <a:gd name="connsiteX1" fmla="*/ 4153245 w 5390585"/>
              <a:gd name="connsiteY1" fmla="*/ 3668274 h 4362550"/>
              <a:gd name="connsiteX2" fmla="*/ 4153245 w 5390585"/>
              <a:gd name="connsiteY2" fmla="*/ 3668274 h 4362550"/>
              <a:gd name="connsiteX3" fmla="*/ 4611792 w 5390585"/>
              <a:gd name="connsiteY3" fmla="*/ 3531604 h 4362550"/>
              <a:gd name="connsiteX4" fmla="*/ 5378823 w 5390585"/>
              <a:gd name="connsiteY4" fmla="*/ 2962594 h 4362550"/>
              <a:gd name="connsiteX5" fmla="*/ 5036280 w 5390585"/>
              <a:gd name="connsiteY5" fmla="*/ 2033238 h 4362550"/>
              <a:gd name="connsiteX6" fmla="*/ 4491494 w 5390585"/>
              <a:gd name="connsiteY6" fmla="*/ 874814 h 4362550"/>
              <a:gd name="connsiteX7" fmla="*/ 4055016 w 5390585"/>
              <a:gd name="connsiteY7" fmla="*/ 438335 h 4362550"/>
              <a:gd name="connsiteX8" fmla="*/ 2681178 w 5390585"/>
              <a:gd name="connsiteY8" fmla="*/ 1857 h 4362550"/>
              <a:gd name="connsiteX9" fmla="*/ 810221 w 5390585"/>
              <a:gd name="connsiteY9" fmla="*/ 331479 h 4362550"/>
              <a:gd name="connsiteX10" fmla="*/ 39578 w 5390585"/>
              <a:gd name="connsiteY10" fmla="*/ 1424257 h 4362550"/>
              <a:gd name="connsiteX11" fmla="*/ 257293 w 5390585"/>
              <a:gd name="connsiteY11" fmla="*/ 2512828 h 4362550"/>
              <a:gd name="connsiteX12" fmla="*/ 54093 w 5390585"/>
              <a:gd name="connsiteY12" fmla="*/ 2803114 h 4362550"/>
              <a:gd name="connsiteX13" fmla="*/ 97635 w 5390585"/>
              <a:gd name="connsiteY13" fmla="*/ 2933743 h 4362550"/>
              <a:gd name="connsiteX14" fmla="*/ 1084607 w 5390585"/>
              <a:gd name="connsiteY14" fmla="*/ 4065857 h 4362550"/>
              <a:gd name="connsiteX15" fmla="*/ 2113316 w 5390585"/>
              <a:gd name="connsiteY15" fmla="*/ 4351324 h 4362550"/>
              <a:gd name="connsiteX16" fmla="*/ 3019071 w 5390585"/>
              <a:gd name="connsiteY16" fmla="*/ 4252070 h 4362550"/>
              <a:gd name="connsiteX17" fmla="*/ 3781298 w 5390585"/>
              <a:gd name="connsiteY17" fmla="*/ 4073514 h 4362550"/>
              <a:gd name="connsiteX0" fmla="*/ 3781298 w 5390585"/>
              <a:gd name="connsiteY0" fmla="*/ 4073514 h 4362550"/>
              <a:gd name="connsiteX1" fmla="*/ 4153245 w 5390585"/>
              <a:gd name="connsiteY1" fmla="*/ 3668274 h 4362550"/>
              <a:gd name="connsiteX2" fmla="*/ 4153245 w 5390585"/>
              <a:gd name="connsiteY2" fmla="*/ 3668274 h 4362550"/>
              <a:gd name="connsiteX3" fmla="*/ 4611792 w 5390585"/>
              <a:gd name="connsiteY3" fmla="*/ 3531604 h 4362550"/>
              <a:gd name="connsiteX4" fmla="*/ 5378823 w 5390585"/>
              <a:gd name="connsiteY4" fmla="*/ 2962594 h 4362550"/>
              <a:gd name="connsiteX5" fmla="*/ 5036280 w 5390585"/>
              <a:gd name="connsiteY5" fmla="*/ 2033238 h 4362550"/>
              <a:gd name="connsiteX6" fmla="*/ 4491494 w 5390585"/>
              <a:gd name="connsiteY6" fmla="*/ 874814 h 4362550"/>
              <a:gd name="connsiteX7" fmla="*/ 4055016 w 5390585"/>
              <a:gd name="connsiteY7" fmla="*/ 438335 h 4362550"/>
              <a:gd name="connsiteX8" fmla="*/ 2681178 w 5390585"/>
              <a:gd name="connsiteY8" fmla="*/ 1857 h 4362550"/>
              <a:gd name="connsiteX9" fmla="*/ 810221 w 5390585"/>
              <a:gd name="connsiteY9" fmla="*/ 331479 h 4362550"/>
              <a:gd name="connsiteX10" fmla="*/ 67041 w 5390585"/>
              <a:gd name="connsiteY10" fmla="*/ 1424257 h 4362550"/>
              <a:gd name="connsiteX11" fmla="*/ 257293 w 5390585"/>
              <a:gd name="connsiteY11" fmla="*/ 2512828 h 4362550"/>
              <a:gd name="connsiteX12" fmla="*/ 54093 w 5390585"/>
              <a:gd name="connsiteY12" fmla="*/ 2803114 h 4362550"/>
              <a:gd name="connsiteX13" fmla="*/ 97635 w 5390585"/>
              <a:gd name="connsiteY13" fmla="*/ 2933743 h 4362550"/>
              <a:gd name="connsiteX14" fmla="*/ 1084607 w 5390585"/>
              <a:gd name="connsiteY14" fmla="*/ 4065857 h 4362550"/>
              <a:gd name="connsiteX15" fmla="*/ 2113316 w 5390585"/>
              <a:gd name="connsiteY15" fmla="*/ 4351324 h 4362550"/>
              <a:gd name="connsiteX16" fmla="*/ 3019071 w 5390585"/>
              <a:gd name="connsiteY16" fmla="*/ 4252070 h 4362550"/>
              <a:gd name="connsiteX17" fmla="*/ 3781298 w 5390585"/>
              <a:gd name="connsiteY17" fmla="*/ 4073514 h 4362550"/>
              <a:gd name="connsiteX0" fmla="*/ 3781298 w 5047021"/>
              <a:gd name="connsiteY0" fmla="*/ 4073514 h 4362550"/>
              <a:gd name="connsiteX1" fmla="*/ 4153245 w 5047021"/>
              <a:gd name="connsiteY1" fmla="*/ 3668274 h 4362550"/>
              <a:gd name="connsiteX2" fmla="*/ 4153245 w 5047021"/>
              <a:gd name="connsiteY2" fmla="*/ 3668274 h 4362550"/>
              <a:gd name="connsiteX3" fmla="*/ 4611792 w 5047021"/>
              <a:gd name="connsiteY3" fmla="*/ 3531604 h 4362550"/>
              <a:gd name="connsiteX4" fmla="*/ 4835431 w 5047021"/>
              <a:gd name="connsiteY4" fmla="*/ 2606768 h 4362550"/>
              <a:gd name="connsiteX5" fmla="*/ 5036280 w 5047021"/>
              <a:gd name="connsiteY5" fmla="*/ 2033238 h 4362550"/>
              <a:gd name="connsiteX6" fmla="*/ 4491494 w 5047021"/>
              <a:gd name="connsiteY6" fmla="*/ 874814 h 4362550"/>
              <a:gd name="connsiteX7" fmla="*/ 4055016 w 5047021"/>
              <a:gd name="connsiteY7" fmla="*/ 438335 h 4362550"/>
              <a:gd name="connsiteX8" fmla="*/ 2681178 w 5047021"/>
              <a:gd name="connsiteY8" fmla="*/ 1857 h 4362550"/>
              <a:gd name="connsiteX9" fmla="*/ 810221 w 5047021"/>
              <a:gd name="connsiteY9" fmla="*/ 331479 h 4362550"/>
              <a:gd name="connsiteX10" fmla="*/ 67041 w 5047021"/>
              <a:gd name="connsiteY10" fmla="*/ 1424257 h 4362550"/>
              <a:gd name="connsiteX11" fmla="*/ 257293 w 5047021"/>
              <a:gd name="connsiteY11" fmla="*/ 2512828 h 4362550"/>
              <a:gd name="connsiteX12" fmla="*/ 54093 w 5047021"/>
              <a:gd name="connsiteY12" fmla="*/ 2803114 h 4362550"/>
              <a:gd name="connsiteX13" fmla="*/ 97635 w 5047021"/>
              <a:gd name="connsiteY13" fmla="*/ 2933743 h 4362550"/>
              <a:gd name="connsiteX14" fmla="*/ 1084607 w 5047021"/>
              <a:gd name="connsiteY14" fmla="*/ 4065857 h 4362550"/>
              <a:gd name="connsiteX15" fmla="*/ 2113316 w 5047021"/>
              <a:gd name="connsiteY15" fmla="*/ 4351324 h 4362550"/>
              <a:gd name="connsiteX16" fmla="*/ 3019071 w 5047021"/>
              <a:gd name="connsiteY16" fmla="*/ 4252070 h 4362550"/>
              <a:gd name="connsiteX17" fmla="*/ 3781298 w 5047021"/>
              <a:gd name="connsiteY17" fmla="*/ 4073514 h 4362550"/>
              <a:gd name="connsiteX0" fmla="*/ 3781298 w 5043126"/>
              <a:gd name="connsiteY0" fmla="*/ 4073514 h 4362550"/>
              <a:gd name="connsiteX1" fmla="*/ 4153245 w 5043126"/>
              <a:gd name="connsiteY1" fmla="*/ 3668274 h 4362550"/>
              <a:gd name="connsiteX2" fmla="*/ 4153245 w 5043126"/>
              <a:gd name="connsiteY2" fmla="*/ 3668274 h 4362550"/>
              <a:gd name="connsiteX3" fmla="*/ 4611792 w 5043126"/>
              <a:gd name="connsiteY3" fmla="*/ 3531604 h 4362550"/>
              <a:gd name="connsiteX4" fmla="*/ 4786032 w 5043126"/>
              <a:gd name="connsiteY4" fmla="*/ 2588977 h 4362550"/>
              <a:gd name="connsiteX5" fmla="*/ 5036280 w 5043126"/>
              <a:gd name="connsiteY5" fmla="*/ 2033238 h 4362550"/>
              <a:gd name="connsiteX6" fmla="*/ 4491494 w 5043126"/>
              <a:gd name="connsiteY6" fmla="*/ 874814 h 4362550"/>
              <a:gd name="connsiteX7" fmla="*/ 4055016 w 5043126"/>
              <a:gd name="connsiteY7" fmla="*/ 438335 h 4362550"/>
              <a:gd name="connsiteX8" fmla="*/ 2681178 w 5043126"/>
              <a:gd name="connsiteY8" fmla="*/ 1857 h 4362550"/>
              <a:gd name="connsiteX9" fmla="*/ 810221 w 5043126"/>
              <a:gd name="connsiteY9" fmla="*/ 331479 h 4362550"/>
              <a:gd name="connsiteX10" fmla="*/ 67041 w 5043126"/>
              <a:gd name="connsiteY10" fmla="*/ 1424257 h 4362550"/>
              <a:gd name="connsiteX11" fmla="*/ 257293 w 5043126"/>
              <a:gd name="connsiteY11" fmla="*/ 2512828 h 4362550"/>
              <a:gd name="connsiteX12" fmla="*/ 54093 w 5043126"/>
              <a:gd name="connsiteY12" fmla="*/ 2803114 h 4362550"/>
              <a:gd name="connsiteX13" fmla="*/ 97635 w 5043126"/>
              <a:gd name="connsiteY13" fmla="*/ 2933743 h 4362550"/>
              <a:gd name="connsiteX14" fmla="*/ 1084607 w 5043126"/>
              <a:gd name="connsiteY14" fmla="*/ 4065857 h 4362550"/>
              <a:gd name="connsiteX15" fmla="*/ 2113316 w 5043126"/>
              <a:gd name="connsiteY15" fmla="*/ 4351324 h 4362550"/>
              <a:gd name="connsiteX16" fmla="*/ 3019071 w 5043126"/>
              <a:gd name="connsiteY16" fmla="*/ 4252070 h 4362550"/>
              <a:gd name="connsiteX17" fmla="*/ 3781298 w 5043126"/>
              <a:gd name="connsiteY17" fmla="*/ 4073514 h 4362550"/>
              <a:gd name="connsiteX0" fmla="*/ 3781298 w 5043520"/>
              <a:gd name="connsiteY0" fmla="*/ 4073514 h 4362550"/>
              <a:gd name="connsiteX1" fmla="*/ 4153245 w 5043520"/>
              <a:gd name="connsiteY1" fmla="*/ 3668274 h 4362550"/>
              <a:gd name="connsiteX2" fmla="*/ 4153245 w 5043520"/>
              <a:gd name="connsiteY2" fmla="*/ 3668274 h 4362550"/>
              <a:gd name="connsiteX3" fmla="*/ 4521227 w 5043520"/>
              <a:gd name="connsiteY3" fmla="*/ 3531604 h 4362550"/>
              <a:gd name="connsiteX4" fmla="*/ 4786032 w 5043520"/>
              <a:gd name="connsiteY4" fmla="*/ 2588977 h 4362550"/>
              <a:gd name="connsiteX5" fmla="*/ 5036280 w 5043520"/>
              <a:gd name="connsiteY5" fmla="*/ 2033238 h 4362550"/>
              <a:gd name="connsiteX6" fmla="*/ 4491494 w 5043520"/>
              <a:gd name="connsiteY6" fmla="*/ 874814 h 4362550"/>
              <a:gd name="connsiteX7" fmla="*/ 4055016 w 5043520"/>
              <a:gd name="connsiteY7" fmla="*/ 438335 h 4362550"/>
              <a:gd name="connsiteX8" fmla="*/ 2681178 w 5043520"/>
              <a:gd name="connsiteY8" fmla="*/ 1857 h 4362550"/>
              <a:gd name="connsiteX9" fmla="*/ 810221 w 5043520"/>
              <a:gd name="connsiteY9" fmla="*/ 331479 h 4362550"/>
              <a:gd name="connsiteX10" fmla="*/ 67041 w 5043520"/>
              <a:gd name="connsiteY10" fmla="*/ 1424257 h 4362550"/>
              <a:gd name="connsiteX11" fmla="*/ 257293 w 5043520"/>
              <a:gd name="connsiteY11" fmla="*/ 2512828 h 4362550"/>
              <a:gd name="connsiteX12" fmla="*/ 54093 w 5043520"/>
              <a:gd name="connsiteY12" fmla="*/ 2803114 h 4362550"/>
              <a:gd name="connsiteX13" fmla="*/ 97635 w 5043520"/>
              <a:gd name="connsiteY13" fmla="*/ 2933743 h 4362550"/>
              <a:gd name="connsiteX14" fmla="*/ 1084607 w 5043520"/>
              <a:gd name="connsiteY14" fmla="*/ 4065857 h 4362550"/>
              <a:gd name="connsiteX15" fmla="*/ 2113316 w 5043520"/>
              <a:gd name="connsiteY15" fmla="*/ 4351324 h 4362550"/>
              <a:gd name="connsiteX16" fmla="*/ 3019071 w 5043520"/>
              <a:gd name="connsiteY16" fmla="*/ 4252070 h 4362550"/>
              <a:gd name="connsiteX17" fmla="*/ 3781298 w 5043520"/>
              <a:gd name="connsiteY17" fmla="*/ 4073514 h 43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3520" h="4362550">
                <a:moveTo>
                  <a:pt x="3781298" y="4073514"/>
                </a:moveTo>
                <a:cubicBezTo>
                  <a:pt x="3970327" y="3976215"/>
                  <a:pt x="3917577" y="3703090"/>
                  <a:pt x="4153245" y="3668274"/>
                </a:cubicBezTo>
                <a:lnTo>
                  <a:pt x="4153245" y="3668274"/>
                </a:lnTo>
                <a:cubicBezTo>
                  <a:pt x="4190698" y="3610077"/>
                  <a:pt x="4415763" y="3711487"/>
                  <a:pt x="4521227" y="3531604"/>
                </a:cubicBezTo>
                <a:cubicBezTo>
                  <a:pt x="4626692" y="3351721"/>
                  <a:pt x="4700190" y="2838705"/>
                  <a:pt x="4786032" y="2588977"/>
                </a:cubicBezTo>
                <a:cubicBezTo>
                  <a:pt x="4871874" y="2339249"/>
                  <a:pt x="5085370" y="2318932"/>
                  <a:pt x="5036280" y="2033238"/>
                </a:cubicBezTo>
                <a:cubicBezTo>
                  <a:pt x="4987190" y="1747544"/>
                  <a:pt x="4644813" y="1633917"/>
                  <a:pt x="4491494" y="874814"/>
                </a:cubicBezTo>
                <a:cubicBezTo>
                  <a:pt x="4408571" y="598378"/>
                  <a:pt x="4356735" y="583828"/>
                  <a:pt x="4055016" y="438335"/>
                </a:cubicBezTo>
                <a:cubicBezTo>
                  <a:pt x="3753297" y="292842"/>
                  <a:pt x="3221977" y="19666"/>
                  <a:pt x="2681178" y="1857"/>
                </a:cubicBezTo>
                <a:cubicBezTo>
                  <a:pt x="2140379" y="-15952"/>
                  <a:pt x="1245910" y="94412"/>
                  <a:pt x="810221" y="331479"/>
                </a:cubicBezTo>
                <a:cubicBezTo>
                  <a:pt x="374532" y="568546"/>
                  <a:pt x="159196" y="1060699"/>
                  <a:pt x="67041" y="1424257"/>
                </a:cubicBezTo>
                <a:cubicBezTo>
                  <a:pt x="-25114" y="1787815"/>
                  <a:pt x="259451" y="2283019"/>
                  <a:pt x="257293" y="2512828"/>
                </a:cubicBezTo>
                <a:cubicBezTo>
                  <a:pt x="255135" y="2742638"/>
                  <a:pt x="80703" y="2732962"/>
                  <a:pt x="54093" y="2803114"/>
                </a:cubicBezTo>
                <a:cubicBezTo>
                  <a:pt x="27483" y="2873267"/>
                  <a:pt x="-74117" y="2723286"/>
                  <a:pt x="97635" y="2933743"/>
                </a:cubicBezTo>
                <a:cubicBezTo>
                  <a:pt x="269387" y="3144200"/>
                  <a:pt x="748660" y="3829594"/>
                  <a:pt x="1084607" y="4065857"/>
                </a:cubicBezTo>
                <a:cubicBezTo>
                  <a:pt x="1420554" y="4302120"/>
                  <a:pt x="1905278" y="4397286"/>
                  <a:pt x="2113316" y="4351324"/>
                </a:cubicBezTo>
                <a:cubicBezTo>
                  <a:pt x="2321354" y="4305362"/>
                  <a:pt x="2741074" y="4298372"/>
                  <a:pt x="3019071" y="4252070"/>
                </a:cubicBezTo>
                <a:cubicBezTo>
                  <a:pt x="3297068" y="4205768"/>
                  <a:pt x="3592269" y="4170813"/>
                  <a:pt x="3781298" y="4073514"/>
                </a:cubicBezTo>
                <a:close/>
              </a:path>
            </a:pathLst>
          </a:custGeom>
          <a:solidFill>
            <a:schemeClr val="bg1"/>
          </a:solidFill>
          <a:ln w="6350" cap="flat" cmpd="sng" algn="ctr">
            <a:solidFill>
              <a:srgbClr val="000000"/>
            </a:solidFill>
            <a:prstDash val="solid"/>
          </a:ln>
          <a:effectLst/>
        </p:spPr>
        <p:txBody>
          <a:bodyPr anchor="ctr"/>
          <a:lstStyle/>
          <a:p>
            <a:pPr marL="0" marR="0" lvl="0" indent="0" algn="ctr" defTabSz="844078"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white"/>
              </a:solidFill>
              <a:effectLst/>
              <a:uLnTx/>
              <a:uFillTx/>
              <a:latin typeface="Arial"/>
              <a:ea typeface="ＭＳ Ｐゴシック"/>
              <a:cs typeface="+mn-cs"/>
            </a:endParaRPr>
          </a:p>
        </p:txBody>
      </p:sp>
      <p:cxnSp>
        <p:nvCxnSpPr>
          <p:cNvPr id="31" name="直線コネクタ 30">
            <a:extLst>
              <a:ext uri="{FF2B5EF4-FFF2-40B4-BE49-F238E27FC236}">
                <a16:creationId xmlns:a16="http://schemas.microsoft.com/office/drawing/2014/main" id="{7FC37E4E-46FE-9715-D592-411FBE1AFF5D}"/>
              </a:ext>
            </a:extLst>
          </p:cNvPr>
          <p:cNvCxnSpPr>
            <a:cxnSpLocks/>
          </p:cNvCxnSpPr>
          <p:nvPr/>
        </p:nvCxnSpPr>
        <p:spPr>
          <a:xfrm flipH="1" flipV="1">
            <a:off x="4783580" y="3451968"/>
            <a:ext cx="693171" cy="4520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直線コネクタ 287">
            <a:extLst>
              <a:ext uri="{FF2B5EF4-FFF2-40B4-BE49-F238E27FC236}">
                <a16:creationId xmlns:a16="http://schemas.microsoft.com/office/drawing/2014/main" id="{2E2590C6-B901-6C98-EA3A-0004FF0666A8}"/>
              </a:ext>
            </a:extLst>
          </p:cNvPr>
          <p:cNvCxnSpPr>
            <a:cxnSpLocks/>
          </p:cNvCxnSpPr>
          <p:nvPr/>
        </p:nvCxnSpPr>
        <p:spPr>
          <a:xfrm flipH="1" flipV="1">
            <a:off x="5472113" y="3898106"/>
            <a:ext cx="1101863" cy="11687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93" name="楕円 114">
            <a:extLst>
              <a:ext uri="{FF2B5EF4-FFF2-40B4-BE49-F238E27FC236}">
                <a16:creationId xmlns:a16="http://schemas.microsoft.com/office/drawing/2014/main" id="{51AEC99A-E53B-236E-DB76-29B8736603CF}"/>
              </a:ext>
            </a:extLst>
          </p:cNvPr>
          <p:cNvSpPr/>
          <p:nvPr/>
        </p:nvSpPr>
        <p:spPr>
          <a:xfrm rot="18304938">
            <a:off x="7216676" y="5014371"/>
            <a:ext cx="313354" cy="378348"/>
          </a:xfrm>
          <a:prstGeom prst="ellipse">
            <a:avLst/>
          </a:prstGeom>
          <a:solidFill>
            <a:srgbClr val="CCFF99"/>
          </a:solidFill>
          <a:ln w="25400" cap="flat" cmpd="sng" algn="ctr">
            <a:solidFill>
              <a:srgbClr val="008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cxnSp>
        <p:nvCxnSpPr>
          <p:cNvPr id="294" name="直線コネクタ 151">
            <a:extLst>
              <a:ext uri="{FF2B5EF4-FFF2-40B4-BE49-F238E27FC236}">
                <a16:creationId xmlns:a16="http://schemas.microsoft.com/office/drawing/2014/main" id="{C8F83B20-43A7-E984-B5FC-34DEE2C59C6F}"/>
              </a:ext>
            </a:extLst>
          </p:cNvPr>
          <p:cNvCxnSpPr>
            <a:cxnSpLocks/>
          </p:cNvCxnSpPr>
          <p:nvPr/>
        </p:nvCxnSpPr>
        <p:spPr>
          <a:xfrm flipH="1">
            <a:off x="6972300" y="5314950"/>
            <a:ext cx="366713" cy="447675"/>
          </a:xfrm>
          <a:prstGeom prst="line">
            <a:avLst/>
          </a:prstGeom>
          <a:noFill/>
          <a:ln w="12700" cap="rnd" cmpd="sng" algn="ctr">
            <a:solidFill>
              <a:srgbClr val="008000"/>
            </a:solidFill>
            <a:prstDash val="solid"/>
          </a:ln>
          <a:effectLst/>
        </p:spPr>
      </p:cxnSp>
      <p:cxnSp>
        <p:nvCxnSpPr>
          <p:cNvPr id="292" name="直線コネクタ 291">
            <a:extLst>
              <a:ext uri="{FF2B5EF4-FFF2-40B4-BE49-F238E27FC236}">
                <a16:creationId xmlns:a16="http://schemas.microsoft.com/office/drawing/2014/main" id="{DDC6DF8E-FFA5-C549-21AB-20DD0429CB69}"/>
              </a:ext>
            </a:extLst>
          </p:cNvPr>
          <p:cNvCxnSpPr>
            <a:cxnSpLocks/>
          </p:cNvCxnSpPr>
          <p:nvPr/>
        </p:nvCxnSpPr>
        <p:spPr>
          <a:xfrm flipH="1" flipV="1">
            <a:off x="6577391" y="5070531"/>
            <a:ext cx="699709" cy="1491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96" name="Picture 7" descr="200NOR_002">
            <a:extLst>
              <a:ext uri="{FF2B5EF4-FFF2-40B4-BE49-F238E27FC236}">
                <a16:creationId xmlns:a16="http://schemas.microsoft.com/office/drawing/2014/main" id="{9D59C54E-26DA-EDBA-F0F2-3EEA8B1CEEFA}"/>
              </a:ext>
            </a:extLst>
          </p:cNvPr>
          <p:cNvPicPr>
            <a:picLocks noChangeAspect="1" noChangeArrowheads="1"/>
          </p:cNvPicPr>
          <p:nvPr/>
        </p:nvPicPr>
        <p:blipFill>
          <a:blip r:embed="rId2"/>
          <a:stretch>
            <a:fillRect/>
          </a:stretch>
        </p:blipFill>
        <p:spPr>
          <a:xfrm rot="11277950" flipH="1" flipV="1">
            <a:off x="6741124" y="4956540"/>
            <a:ext cx="206678" cy="134609"/>
          </a:xfrm>
          <a:prstGeom prst="rect">
            <a:avLst/>
          </a:prstGeom>
          <a:noFill/>
          <a:ln>
            <a:noFill/>
          </a:ln>
        </p:spPr>
      </p:pic>
      <p:sp>
        <p:nvSpPr>
          <p:cNvPr id="299" name="正方形/長方形 146">
            <a:extLst>
              <a:ext uri="{FF2B5EF4-FFF2-40B4-BE49-F238E27FC236}">
                <a16:creationId xmlns:a16="http://schemas.microsoft.com/office/drawing/2014/main" id="{C6565C0B-31E8-9A03-B635-F58C6C0D53AF}"/>
              </a:ext>
            </a:extLst>
          </p:cNvPr>
          <p:cNvSpPr/>
          <p:nvPr/>
        </p:nvSpPr>
        <p:spPr>
          <a:xfrm>
            <a:off x="6461321" y="5724590"/>
            <a:ext cx="3633840" cy="369332"/>
          </a:xfrm>
          <a:prstGeom prst="rect">
            <a:avLst/>
          </a:prstGeom>
        </p:spPr>
        <p:txBody>
          <a:bodyPr wrap="square">
            <a:spAutoFit/>
          </a:bodyPr>
          <a:lstStyle/>
          <a:p>
            <a:pPr defTabSz="831530" fontAlgn="auto">
              <a:spcBef>
                <a:spcPts val="0"/>
              </a:spcBef>
              <a:spcAft>
                <a:spcPts val="0"/>
              </a:spcAft>
            </a:pPr>
            <a:r>
              <a:rPr lang="zh-TW" altLang="en-US" b="1" dirty="0">
                <a:solidFill>
                  <a:srgbClr val="000000"/>
                </a:solidFill>
                <a:latin typeface="Meiryo UI" panose="020B0604030504040204" pitchFamily="50" charset="-128"/>
                <a:ea typeface="Meiryo UI" panose="020B0604030504040204" pitchFamily="50" charset="-128"/>
              </a:rPr>
              <a:t>都市再生整備計画事業</a:t>
            </a:r>
            <a:r>
              <a:rPr lang="ja-JP" altLang="en-US" b="1" dirty="0">
                <a:solidFill>
                  <a:srgbClr val="000000"/>
                </a:solidFill>
                <a:latin typeface="Meiryo UI" panose="020B0604030504040204" pitchFamily="50" charset="-128"/>
                <a:ea typeface="Meiryo UI" panose="020B0604030504040204" pitchFamily="50" charset="-128"/>
              </a:rPr>
              <a:t>（社総交）</a:t>
            </a:r>
            <a:endParaRPr lang="ja-JP" altLang="en-US" b="1" baseline="30000" dirty="0">
              <a:solidFill>
                <a:srgbClr val="000000"/>
              </a:solidFill>
              <a:latin typeface="Meiryo UI" panose="020B0604030504040204" pitchFamily="50" charset="-128"/>
              <a:ea typeface="Meiryo UI" panose="020B0604030504040204" pitchFamily="50" charset="-128"/>
            </a:endParaRPr>
          </a:p>
        </p:txBody>
      </p:sp>
      <p:sp>
        <p:nvSpPr>
          <p:cNvPr id="300" name="正方形/長方形 160">
            <a:extLst>
              <a:ext uri="{FF2B5EF4-FFF2-40B4-BE49-F238E27FC236}">
                <a16:creationId xmlns:a16="http://schemas.microsoft.com/office/drawing/2014/main" id="{01F4ECA2-F91F-DE65-9573-3DAE5298261C}"/>
              </a:ext>
            </a:extLst>
          </p:cNvPr>
          <p:cNvSpPr/>
          <p:nvPr/>
        </p:nvSpPr>
        <p:spPr>
          <a:xfrm>
            <a:off x="7451258" y="6001424"/>
            <a:ext cx="2188419" cy="369333"/>
          </a:xfrm>
          <a:prstGeom prst="rect">
            <a:avLst/>
          </a:prstGeom>
        </p:spPr>
        <p:txBody>
          <a:bodyPr wrap="none">
            <a:spAutoFit/>
          </a:bodyPr>
          <a:lstStyle/>
          <a:p>
            <a:pPr defTabSz="831530" fontAlgn="auto">
              <a:spcBef>
                <a:spcPts val="0"/>
              </a:spcBef>
              <a:spcAft>
                <a:spcPts val="0"/>
              </a:spcAft>
            </a:pPr>
            <a:r>
              <a:rPr lang="ja-JP" altLang="en-US" b="1" dirty="0">
                <a:solidFill>
                  <a:srgbClr val="FF0000"/>
                </a:solidFill>
                <a:latin typeface="Meiryo UI" panose="020B0604030504040204" pitchFamily="50" charset="-128"/>
                <a:ea typeface="Meiryo UI" panose="020B0604030504040204" pitchFamily="50" charset="-128"/>
              </a:rPr>
              <a:t>国費率　</a:t>
            </a:r>
            <a:r>
              <a:rPr lang="en-US" altLang="ja-JP" b="1" dirty="0">
                <a:solidFill>
                  <a:srgbClr val="FF0000"/>
                </a:solidFill>
                <a:latin typeface="Meiryo UI" panose="020B0604030504040204" pitchFamily="50" charset="-128"/>
                <a:ea typeface="Meiryo UI" panose="020B0604030504040204" pitchFamily="50" charset="-128"/>
              </a:rPr>
              <a:t>40</a:t>
            </a:r>
            <a:r>
              <a:rPr lang="ja-JP" altLang="en-US" b="1" dirty="0">
                <a:solidFill>
                  <a:srgbClr val="FF0000"/>
                </a:solidFill>
                <a:latin typeface="Meiryo UI" panose="020B0604030504040204" pitchFamily="50" charset="-128"/>
                <a:ea typeface="Meiryo UI" panose="020B0604030504040204" pitchFamily="50" charset="-128"/>
              </a:rPr>
              <a:t>％</a:t>
            </a:r>
            <a:r>
              <a:rPr lang="ja-JP" altLang="en-US" sz="1200" b="1" dirty="0">
                <a:solidFill>
                  <a:srgbClr val="FF0000"/>
                </a:solidFill>
                <a:latin typeface="Meiryo UI" panose="020B0604030504040204" pitchFamily="50" charset="-128"/>
                <a:ea typeface="Meiryo UI" panose="020B0604030504040204" pitchFamily="50" charset="-128"/>
              </a:rPr>
              <a:t>（原則）</a:t>
            </a:r>
            <a:endParaRPr lang="ja-JP" altLang="en-US" b="1" dirty="0">
              <a:solidFill>
                <a:srgbClr val="FF0000"/>
              </a:solidFill>
              <a:latin typeface="Meiryo UI" panose="020B0604030504040204" pitchFamily="50" charset="-128"/>
              <a:ea typeface="Meiryo UI" panose="020B0604030504040204" pitchFamily="50" charset="-128"/>
            </a:endParaRPr>
          </a:p>
        </p:txBody>
      </p:sp>
      <p:sp>
        <p:nvSpPr>
          <p:cNvPr id="303" name="テキスト ボックス 104">
            <a:extLst>
              <a:ext uri="{FF2B5EF4-FFF2-40B4-BE49-F238E27FC236}">
                <a16:creationId xmlns:a16="http://schemas.microsoft.com/office/drawing/2014/main" id="{BC70E534-598C-3949-239B-7C6AFC8F4AC8}"/>
              </a:ext>
            </a:extLst>
          </p:cNvPr>
          <p:cNvSpPr txBox="1"/>
          <p:nvPr/>
        </p:nvSpPr>
        <p:spPr>
          <a:xfrm>
            <a:off x="6480809" y="6072991"/>
            <a:ext cx="1881412" cy="261610"/>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l" defTabSz="914395"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rPr>
              <a:t>地域生活拠点</a:t>
            </a:r>
            <a:endParaRPr kumimoji="0" lang="en-US" altLang="ja-JP"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endParaRPr>
          </a:p>
        </p:txBody>
      </p:sp>
      <p:sp>
        <p:nvSpPr>
          <p:cNvPr id="306" name="楕円 114">
            <a:extLst>
              <a:ext uri="{FF2B5EF4-FFF2-40B4-BE49-F238E27FC236}">
                <a16:creationId xmlns:a16="http://schemas.microsoft.com/office/drawing/2014/main" id="{A5002CD8-2D1D-401B-ADF2-13858E488D7C}"/>
              </a:ext>
            </a:extLst>
          </p:cNvPr>
          <p:cNvSpPr/>
          <p:nvPr/>
        </p:nvSpPr>
        <p:spPr>
          <a:xfrm rot="16200000">
            <a:off x="1992633" y="808312"/>
            <a:ext cx="97627" cy="190747"/>
          </a:xfrm>
          <a:prstGeom prst="ellipse">
            <a:avLst/>
          </a:prstGeom>
          <a:solidFill>
            <a:srgbClr val="CCECFF"/>
          </a:solidFill>
          <a:ln w="254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cxnSp>
        <p:nvCxnSpPr>
          <p:cNvPr id="307" name="直線コネクタ 388">
            <a:extLst>
              <a:ext uri="{FF2B5EF4-FFF2-40B4-BE49-F238E27FC236}">
                <a16:creationId xmlns:a16="http://schemas.microsoft.com/office/drawing/2014/main" id="{B7339936-60A5-05C6-F496-3E5CA3A44CC9}"/>
              </a:ext>
            </a:extLst>
          </p:cNvPr>
          <p:cNvCxnSpPr>
            <a:cxnSpLocks/>
          </p:cNvCxnSpPr>
          <p:nvPr/>
        </p:nvCxnSpPr>
        <p:spPr>
          <a:xfrm flipH="1" flipV="1">
            <a:off x="1295400" y="971550"/>
            <a:ext cx="3517901" cy="266701"/>
          </a:xfrm>
          <a:prstGeom prst="line">
            <a:avLst/>
          </a:prstGeom>
          <a:noFill/>
          <a:ln w="28575" cap="rnd" cmpd="sng" algn="ctr">
            <a:solidFill>
              <a:srgbClr val="0000CC"/>
            </a:solidFill>
            <a:prstDash val="solid"/>
          </a:ln>
          <a:effectLst/>
        </p:spPr>
      </p:cxnSp>
      <p:sp>
        <p:nvSpPr>
          <p:cNvPr id="329" name="正方形/長方形 2"/>
          <p:cNvSpPr/>
          <p:nvPr/>
        </p:nvSpPr>
        <p:spPr>
          <a:xfrm rot="19219102">
            <a:off x="2965503" y="4903606"/>
            <a:ext cx="101008" cy="97412"/>
          </a:xfrm>
          <a:prstGeom prst="rect">
            <a:avLst/>
          </a:prstGeom>
          <a:solidFill>
            <a:srgbClr val="FFC000"/>
          </a:solidFill>
          <a:ln w="28575" cap="flat" cmpd="sng" algn="ctr">
            <a:solidFill>
              <a:srgbClr val="FF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30" name="正方形/長方形 2"/>
          <p:cNvSpPr/>
          <p:nvPr/>
        </p:nvSpPr>
        <p:spPr>
          <a:xfrm rot="19219102">
            <a:off x="7322849" y="5158652"/>
            <a:ext cx="101008" cy="97412"/>
          </a:xfrm>
          <a:prstGeom prst="rect">
            <a:avLst/>
          </a:prstGeom>
          <a:solidFill>
            <a:srgbClr val="FFC000"/>
          </a:solidFill>
          <a:ln w="28575" cap="flat" cmpd="sng" algn="ctr">
            <a:solidFill>
              <a:srgbClr val="FF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33" name="直線コネクタ 353"/>
          <p:cNvCxnSpPr>
            <a:endCxn id="330" idx="0"/>
          </p:cNvCxnSpPr>
          <p:nvPr/>
        </p:nvCxnSpPr>
        <p:spPr>
          <a:xfrm>
            <a:off x="7341394" y="4760119"/>
            <a:ext cx="859" cy="409755"/>
          </a:xfrm>
          <a:prstGeom prst="line">
            <a:avLst/>
          </a:prstGeom>
          <a:noFill/>
          <a:ln w="12700" cap="rnd" cmpd="sng" algn="ctr">
            <a:solidFill>
              <a:srgbClr val="FF9900"/>
            </a:solidFill>
            <a:prstDash val="solid"/>
          </a:ln>
          <a:effectLst/>
        </p:spPr>
      </p:cxnSp>
      <p:sp>
        <p:nvSpPr>
          <p:cNvPr id="340" name="正方形/長方形 2"/>
          <p:cNvSpPr/>
          <p:nvPr/>
        </p:nvSpPr>
        <p:spPr>
          <a:xfrm rot="19219102">
            <a:off x="686032" y="1061201"/>
            <a:ext cx="101008" cy="97412"/>
          </a:xfrm>
          <a:prstGeom prst="rect">
            <a:avLst/>
          </a:prstGeom>
          <a:solidFill>
            <a:srgbClr val="FFC000"/>
          </a:solidFill>
          <a:ln w="28575" cap="flat" cmpd="sng" algn="ctr">
            <a:solidFill>
              <a:srgbClr val="FF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48" name="直線コネクタ 352"/>
          <p:cNvCxnSpPr/>
          <p:nvPr/>
        </p:nvCxnSpPr>
        <p:spPr>
          <a:xfrm flipV="1">
            <a:off x="4089400" y="3830427"/>
            <a:ext cx="1568" cy="1078123"/>
          </a:xfrm>
          <a:prstGeom prst="line">
            <a:avLst/>
          </a:prstGeom>
          <a:noFill/>
          <a:ln w="12700" cap="rnd" cmpd="sng" algn="ctr">
            <a:solidFill>
              <a:srgbClr val="FF9900"/>
            </a:solidFill>
            <a:prstDash val="solid"/>
          </a:ln>
          <a:effectLst/>
        </p:spPr>
      </p:cxnSp>
      <p:sp>
        <p:nvSpPr>
          <p:cNvPr id="349" name="正方形/長方形 2"/>
          <p:cNvSpPr/>
          <p:nvPr/>
        </p:nvSpPr>
        <p:spPr>
          <a:xfrm rot="19219102">
            <a:off x="4009364" y="3756936"/>
            <a:ext cx="101008" cy="97412"/>
          </a:xfrm>
          <a:prstGeom prst="rect">
            <a:avLst/>
          </a:prstGeom>
          <a:solidFill>
            <a:srgbClr val="FFC000"/>
          </a:solidFill>
          <a:ln w="28575" cap="flat" cmpd="sng" algn="ctr">
            <a:solidFill>
              <a:srgbClr val="FF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54" name="直線コネクタ 353"/>
          <p:cNvCxnSpPr>
            <a:endCxn id="329" idx="3"/>
          </p:cNvCxnSpPr>
          <p:nvPr/>
        </p:nvCxnSpPr>
        <p:spPr>
          <a:xfrm flipH="1">
            <a:off x="3054875" y="4914900"/>
            <a:ext cx="2679175" cy="5164"/>
          </a:xfrm>
          <a:prstGeom prst="line">
            <a:avLst/>
          </a:prstGeom>
          <a:noFill/>
          <a:ln w="12700" cap="rnd" cmpd="sng" algn="ctr">
            <a:solidFill>
              <a:srgbClr val="FF9900"/>
            </a:solidFill>
            <a:prstDash val="solid"/>
          </a:ln>
          <a:effectLst/>
        </p:spPr>
      </p:cxnSp>
      <p:sp>
        <p:nvSpPr>
          <p:cNvPr id="335" name="楕円 114">
            <a:extLst>
              <a:ext uri="{FF2B5EF4-FFF2-40B4-BE49-F238E27FC236}">
                <a16:creationId xmlns:a16="http://schemas.microsoft.com/office/drawing/2014/main" id="{A5002CD8-2D1D-401B-ADF2-13858E488D7C}"/>
              </a:ext>
            </a:extLst>
          </p:cNvPr>
          <p:cNvSpPr/>
          <p:nvPr/>
        </p:nvSpPr>
        <p:spPr>
          <a:xfrm rot="16200000">
            <a:off x="7938988" y="5250495"/>
            <a:ext cx="212249" cy="302434"/>
          </a:xfrm>
          <a:prstGeom prst="ellipse">
            <a:avLst/>
          </a:prstGeom>
          <a:solidFill>
            <a:srgbClr val="CCECFF"/>
          </a:solidFill>
          <a:ln w="254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cxnSp>
        <p:nvCxnSpPr>
          <p:cNvPr id="336" name="直線コネクタ 388">
            <a:extLst>
              <a:ext uri="{FF2B5EF4-FFF2-40B4-BE49-F238E27FC236}">
                <a16:creationId xmlns:a16="http://schemas.microsoft.com/office/drawing/2014/main" id="{B7339936-60A5-05C6-F496-3E5CA3A44CC9}"/>
              </a:ext>
            </a:extLst>
          </p:cNvPr>
          <p:cNvCxnSpPr>
            <a:cxnSpLocks/>
          </p:cNvCxnSpPr>
          <p:nvPr/>
        </p:nvCxnSpPr>
        <p:spPr>
          <a:xfrm flipH="1" flipV="1">
            <a:off x="9281160" y="1242060"/>
            <a:ext cx="546605" cy="3181"/>
          </a:xfrm>
          <a:prstGeom prst="line">
            <a:avLst/>
          </a:prstGeom>
          <a:noFill/>
          <a:ln w="28575" cap="rnd" cmpd="sng" algn="ctr">
            <a:solidFill>
              <a:srgbClr val="0000CC"/>
            </a:solidFill>
            <a:prstDash val="solid"/>
          </a:ln>
          <a:effectLst/>
        </p:spPr>
      </p:cxnSp>
      <p:cxnSp>
        <p:nvCxnSpPr>
          <p:cNvPr id="338" name="直線コネクタ 388">
            <a:extLst>
              <a:ext uri="{FF2B5EF4-FFF2-40B4-BE49-F238E27FC236}">
                <a16:creationId xmlns:a16="http://schemas.microsoft.com/office/drawing/2014/main" id="{B7339936-60A5-05C6-F496-3E5CA3A44CC9}"/>
              </a:ext>
            </a:extLst>
          </p:cNvPr>
          <p:cNvCxnSpPr>
            <a:cxnSpLocks/>
          </p:cNvCxnSpPr>
          <p:nvPr/>
        </p:nvCxnSpPr>
        <p:spPr>
          <a:xfrm>
            <a:off x="9834563" y="1243013"/>
            <a:ext cx="1587" cy="4165600"/>
          </a:xfrm>
          <a:prstGeom prst="line">
            <a:avLst/>
          </a:prstGeom>
          <a:noFill/>
          <a:ln w="28575" cap="rnd" cmpd="sng" algn="ctr">
            <a:solidFill>
              <a:srgbClr val="0000CC"/>
            </a:solidFill>
            <a:prstDash val="solid"/>
          </a:ln>
          <a:effectLst/>
        </p:spPr>
      </p:cxnSp>
      <p:cxnSp>
        <p:nvCxnSpPr>
          <p:cNvPr id="343" name="直線コネクタ 388">
            <a:extLst>
              <a:ext uri="{FF2B5EF4-FFF2-40B4-BE49-F238E27FC236}">
                <a16:creationId xmlns:a16="http://schemas.microsoft.com/office/drawing/2014/main" id="{B7339936-60A5-05C6-F496-3E5CA3A44CC9}"/>
              </a:ext>
            </a:extLst>
          </p:cNvPr>
          <p:cNvCxnSpPr>
            <a:cxnSpLocks/>
          </p:cNvCxnSpPr>
          <p:nvPr/>
        </p:nvCxnSpPr>
        <p:spPr>
          <a:xfrm flipH="1">
            <a:off x="8105776" y="5419725"/>
            <a:ext cx="1731168" cy="0"/>
          </a:xfrm>
          <a:prstGeom prst="line">
            <a:avLst/>
          </a:prstGeom>
          <a:noFill/>
          <a:ln w="28575" cap="rnd" cmpd="sng" algn="ctr">
            <a:solidFill>
              <a:srgbClr val="0000CC"/>
            </a:solidFill>
            <a:prstDash val="solid"/>
          </a:ln>
          <a:effectLst/>
        </p:spPr>
      </p:cxnSp>
      <p:sp>
        <p:nvSpPr>
          <p:cNvPr id="339" name="フリーフォーム 551"/>
          <p:cNvSpPr/>
          <p:nvPr/>
        </p:nvSpPr>
        <p:spPr>
          <a:xfrm>
            <a:off x="7596279" y="4874963"/>
            <a:ext cx="493389" cy="248491"/>
          </a:xfrm>
          <a:custGeom>
            <a:avLst/>
            <a:gdLst>
              <a:gd name="connsiteX0" fmla="*/ 230981 w 573881"/>
              <a:gd name="connsiteY0" fmla="*/ 9525 h 471488"/>
              <a:gd name="connsiteX1" fmla="*/ 66675 w 573881"/>
              <a:gd name="connsiteY1" fmla="*/ 0 h 471488"/>
              <a:gd name="connsiteX2" fmla="*/ 0 w 573881"/>
              <a:gd name="connsiteY2" fmla="*/ 47625 h 471488"/>
              <a:gd name="connsiteX3" fmla="*/ 121444 w 573881"/>
              <a:gd name="connsiteY3" fmla="*/ 183356 h 471488"/>
              <a:gd name="connsiteX4" fmla="*/ 333375 w 573881"/>
              <a:gd name="connsiteY4" fmla="*/ 352425 h 471488"/>
              <a:gd name="connsiteX5" fmla="*/ 564356 w 573881"/>
              <a:gd name="connsiteY5" fmla="*/ 471488 h 471488"/>
              <a:gd name="connsiteX6" fmla="*/ 573881 w 573881"/>
              <a:gd name="connsiteY6" fmla="*/ 307181 h 471488"/>
              <a:gd name="connsiteX7" fmla="*/ 569119 w 573881"/>
              <a:gd name="connsiteY7" fmla="*/ 159544 h 471488"/>
              <a:gd name="connsiteX8" fmla="*/ 469106 w 573881"/>
              <a:gd name="connsiteY8" fmla="*/ 107156 h 471488"/>
              <a:gd name="connsiteX9" fmla="*/ 319088 w 573881"/>
              <a:gd name="connsiteY9" fmla="*/ 73819 h 471488"/>
              <a:gd name="connsiteX10" fmla="*/ 230981 w 573881"/>
              <a:gd name="connsiteY10" fmla="*/ 9525 h 471488"/>
              <a:gd name="connsiteX0" fmla="*/ 230981 w 573881"/>
              <a:gd name="connsiteY0" fmla="*/ 9525 h 471488"/>
              <a:gd name="connsiteX1" fmla="*/ 66675 w 573881"/>
              <a:gd name="connsiteY1" fmla="*/ 0 h 471488"/>
              <a:gd name="connsiteX2" fmla="*/ 0 w 573881"/>
              <a:gd name="connsiteY2" fmla="*/ 47625 h 471488"/>
              <a:gd name="connsiteX3" fmla="*/ 140494 w 573881"/>
              <a:gd name="connsiteY3" fmla="*/ 178593 h 471488"/>
              <a:gd name="connsiteX4" fmla="*/ 333375 w 573881"/>
              <a:gd name="connsiteY4" fmla="*/ 352425 h 471488"/>
              <a:gd name="connsiteX5" fmla="*/ 564356 w 573881"/>
              <a:gd name="connsiteY5" fmla="*/ 471488 h 471488"/>
              <a:gd name="connsiteX6" fmla="*/ 573881 w 573881"/>
              <a:gd name="connsiteY6" fmla="*/ 307181 h 471488"/>
              <a:gd name="connsiteX7" fmla="*/ 569119 w 573881"/>
              <a:gd name="connsiteY7" fmla="*/ 159544 h 471488"/>
              <a:gd name="connsiteX8" fmla="*/ 469106 w 573881"/>
              <a:gd name="connsiteY8" fmla="*/ 107156 h 471488"/>
              <a:gd name="connsiteX9" fmla="*/ 319088 w 573881"/>
              <a:gd name="connsiteY9" fmla="*/ 73819 h 471488"/>
              <a:gd name="connsiteX10" fmla="*/ 230981 w 573881"/>
              <a:gd name="connsiteY10" fmla="*/ 9525 h 471488"/>
              <a:gd name="connsiteX0" fmla="*/ 216694 w 559594"/>
              <a:gd name="connsiteY0" fmla="*/ 9525 h 471488"/>
              <a:gd name="connsiteX1" fmla="*/ 52388 w 559594"/>
              <a:gd name="connsiteY1" fmla="*/ 0 h 471488"/>
              <a:gd name="connsiteX2" fmla="*/ 0 w 559594"/>
              <a:gd name="connsiteY2" fmla="*/ 52388 h 471488"/>
              <a:gd name="connsiteX3" fmla="*/ 126207 w 559594"/>
              <a:gd name="connsiteY3" fmla="*/ 178593 h 471488"/>
              <a:gd name="connsiteX4" fmla="*/ 319088 w 559594"/>
              <a:gd name="connsiteY4" fmla="*/ 352425 h 471488"/>
              <a:gd name="connsiteX5" fmla="*/ 550069 w 559594"/>
              <a:gd name="connsiteY5" fmla="*/ 471488 h 471488"/>
              <a:gd name="connsiteX6" fmla="*/ 559594 w 559594"/>
              <a:gd name="connsiteY6" fmla="*/ 307181 h 471488"/>
              <a:gd name="connsiteX7" fmla="*/ 554832 w 559594"/>
              <a:gd name="connsiteY7" fmla="*/ 159544 h 471488"/>
              <a:gd name="connsiteX8" fmla="*/ 454819 w 559594"/>
              <a:gd name="connsiteY8" fmla="*/ 107156 h 471488"/>
              <a:gd name="connsiteX9" fmla="*/ 304801 w 559594"/>
              <a:gd name="connsiteY9" fmla="*/ 73819 h 471488"/>
              <a:gd name="connsiteX10" fmla="*/ 216694 w 559594"/>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26232 w 566738"/>
              <a:gd name="connsiteY4" fmla="*/ 352425 h 471488"/>
              <a:gd name="connsiteX5" fmla="*/ 557213 w 566738"/>
              <a:gd name="connsiteY5" fmla="*/ 471488 h 471488"/>
              <a:gd name="connsiteX6" fmla="*/ 566738 w 566738"/>
              <a:gd name="connsiteY6" fmla="*/ 307181 h 471488"/>
              <a:gd name="connsiteX7" fmla="*/ 561976 w 566738"/>
              <a:gd name="connsiteY7" fmla="*/ 159544 h 471488"/>
              <a:gd name="connsiteX8" fmla="*/ 461963 w 566738"/>
              <a:gd name="connsiteY8" fmla="*/ 107156 h 471488"/>
              <a:gd name="connsiteX9" fmla="*/ 311945 w 566738"/>
              <a:gd name="connsiteY9" fmla="*/ 73819 h 471488"/>
              <a:gd name="connsiteX10" fmla="*/ 223838 w 566738"/>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557213 w 566738"/>
              <a:gd name="connsiteY5" fmla="*/ 471488 h 471488"/>
              <a:gd name="connsiteX6" fmla="*/ 566738 w 566738"/>
              <a:gd name="connsiteY6" fmla="*/ 307181 h 471488"/>
              <a:gd name="connsiteX7" fmla="*/ 561976 w 566738"/>
              <a:gd name="connsiteY7" fmla="*/ 159544 h 471488"/>
              <a:gd name="connsiteX8" fmla="*/ 461963 w 566738"/>
              <a:gd name="connsiteY8" fmla="*/ 107156 h 471488"/>
              <a:gd name="connsiteX9" fmla="*/ 311945 w 566738"/>
              <a:gd name="connsiteY9" fmla="*/ 73819 h 471488"/>
              <a:gd name="connsiteX10" fmla="*/ 223838 w 566738"/>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557213 w 566738"/>
              <a:gd name="connsiteY5" fmla="*/ 471488 h 471488"/>
              <a:gd name="connsiteX6" fmla="*/ 566738 w 566738"/>
              <a:gd name="connsiteY6" fmla="*/ 307181 h 471488"/>
              <a:gd name="connsiteX7" fmla="*/ 561976 w 566738"/>
              <a:gd name="connsiteY7" fmla="*/ 159544 h 471488"/>
              <a:gd name="connsiteX8" fmla="*/ 461963 w 566738"/>
              <a:gd name="connsiteY8" fmla="*/ 107156 h 471488"/>
              <a:gd name="connsiteX9" fmla="*/ 311945 w 566738"/>
              <a:gd name="connsiteY9" fmla="*/ 73819 h 471488"/>
              <a:gd name="connsiteX10" fmla="*/ 223838 w 566738"/>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61963 w 566738"/>
              <a:gd name="connsiteY9" fmla="*/ 107156 h 471488"/>
              <a:gd name="connsiteX10" fmla="*/ 311945 w 566738"/>
              <a:gd name="connsiteY10" fmla="*/ 73819 h 471488"/>
              <a:gd name="connsiteX11" fmla="*/ 223838 w 566738"/>
              <a:gd name="connsiteY11"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11945 w 566738"/>
              <a:gd name="connsiteY10" fmla="*/ 73819 h 471488"/>
              <a:gd name="connsiteX11" fmla="*/ 223838 w 566738"/>
              <a:gd name="connsiteY11"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23838 w 566738"/>
              <a:gd name="connsiteY11" fmla="*/ 9525 h 471488"/>
              <a:gd name="connsiteX0" fmla="*/ 209550 w 566738"/>
              <a:gd name="connsiteY0" fmla="*/ 14288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09550 w 566738"/>
              <a:gd name="connsiteY11" fmla="*/ 14288 h 471488"/>
              <a:gd name="connsiteX0" fmla="*/ 207169 w 566738"/>
              <a:gd name="connsiteY0" fmla="*/ 21432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07169 w 566738"/>
              <a:gd name="connsiteY11" fmla="*/ 21432 h 471488"/>
              <a:gd name="connsiteX0" fmla="*/ 211932 w 566738"/>
              <a:gd name="connsiteY0" fmla="*/ 14288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11932 w 566738"/>
              <a:gd name="connsiteY11" fmla="*/ 14288 h 471488"/>
              <a:gd name="connsiteX0" fmla="*/ 211932 w 566738"/>
              <a:gd name="connsiteY0" fmla="*/ 14288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52451 w 566738"/>
              <a:gd name="connsiteY8" fmla="*/ 169069 h 471488"/>
              <a:gd name="connsiteX9" fmla="*/ 473870 w 566738"/>
              <a:gd name="connsiteY9" fmla="*/ 128587 h 471488"/>
              <a:gd name="connsiteX10" fmla="*/ 302420 w 566738"/>
              <a:gd name="connsiteY10" fmla="*/ 83344 h 471488"/>
              <a:gd name="connsiteX11" fmla="*/ 211932 w 566738"/>
              <a:gd name="connsiteY11" fmla="*/ 14288 h 471488"/>
              <a:gd name="connsiteX0" fmla="*/ 211932 w 576399"/>
              <a:gd name="connsiteY0" fmla="*/ 14288 h 471488"/>
              <a:gd name="connsiteX1" fmla="*/ 59532 w 576399"/>
              <a:gd name="connsiteY1" fmla="*/ 0 h 471488"/>
              <a:gd name="connsiteX2" fmla="*/ 0 w 576399"/>
              <a:gd name="connsiteY2" fmla="*/ 57150 h 471488"/>
              <a:gd name="connsiteX3" fmla="*/ 133351 w 576399"/>
              <a:gd name="connsiteY3" fmla="*/ 178593 h 471488"/>
              <a:gd name="connsiteX4" fmla="*/ 342901 w 576399"/>
              <a:gd name="connsiteY4" fmla="*/ 350043 h 471488"/>
              <a:gd name="connsiteX5" fmla="*/ 466725 w 576399"/>
              <a:gd name="connsiteY5" fmla="*/ 433388 h 471488"/>
              <a:gd name="connsiteX6" fmla="*/ 557213 w 576399"/>
              <a:gd name="connsiteY6" fmla="*/ 471488 h 471488"/>
              <a:gd name="connsiteX7" fmla="*/ 566738 w 576399"/>
              <a:gd name="connsiteY7" fmla="*/ 307181 h 471488"/>
              <a:gd name="connsiteX8" fmla="*/ 576262 w 576399"/>
              <a:gd name="connsiteY8" fmla="*/ 250031 h 471488"/>
              <a:gd name="connsiteX9" fmla="*/ 552451 w 576399"/>
              <a:gd name="connsiteY9" fmla="*/ 169069 h 471488"/>
              <a:gd name="connsiteX10" fmla="*/ 473870 w 576399"/>
              <a:gd name="connsiteY10" fmla="*/ 128587 h 471488"/>
              <a:gd name="connsiteX11" fmla="*/ 302420 w 576399"/>
              <a:gd name="connsiteY11" fmla="*/ 83344 h 471488"/>
              <a:gd name="connsiteX12" fmla="*/ 211932 w 576399"/>
              <a:gd name="connsiteY12" fmla="*/ 14288 h 471488"/>
              <a:gd name="connsiteX0" fmla="*/ 211932 w 581025"/>
              <a:gd name="connsiteY0" fmla="*/ 14288 h 471488"/>
              <a:gd name="connsiteX1" fmla="*/ 59532 w 581025"/>
              <a:gd name="connsiteY1" fmla="*/ 0 h 471488"/>
              <a:gd name="connsiteX2" fmla="*/ 0 w 581025"/>
              <a:gd name="connsiteY2" fmla="*/ 57150 h 471488"/>
              <a:gd name="connsiteX3" fmla="*/ 133351 w 581025"/>
              <a:gd name="connsiteY3" fmla="*/ 178593 h 471488"/>
              <a:gd name="connsiteX4" fmla="*/ 342901 w 581025"/>
              <a:gd name="connsiteY4" fmla="*/ 350043 h 471488"/>
              <a:gd name="connsiteX5" fmla="*/ 466725 w 581025"/>
              <a:gd name="connsiteY5" fmla="*/ 433388 h 471488"/>
              <a:gd name="connsiteX6" fmla="*/ 557213 w 581025"/>
              <a:gd name="connsiteY6" fmla="*/ 471488 h 471488"/>
              <a:gd name="connsiteX7" fmla="*/ 581025 w 581025"/>
              <a:gd name="connsiteY7" fmla="*/ 392906 h 471488"/>
              <a:gd name="connsiteX8" fmla="*/ 566738 w 581025"/>
              <a:gd name="connsiteY8" fmla="*/ 307181 h 471488"/>
              <a:gd name="connsiteX9" fmla="*/ 576262 w 581025"/>
              <a:gd name="connsiteY9" fmla="*/ 250031 h 471488"/>
              <a:gd name="connsiteX10" fmla="*/ 552451 w 581025"/>
              <a:gd name="connsiteY10" fmla="*/ 169069 h 471488"/>
              <a:gd name="connsiteX11" fmla="*/ 473870 w 581025"/>
              <a:gd name="connsiteY11" fmla="*/ 128587 h 471488"/>
              <a:gd name="connsiteX12" fmla="*/ 302420 w 581025"/>
              <a:gd name="connsiteY12" fmla="*/ 83344 h 471488"/>
              <a:gd name="connsiteX13" fmla="*/ 211932 w 581025"/>
              <a:gd name="connsiteY13" fmla="*/ 14288 h 471488"/>
              <a:gd name="connsiteX0" fmla="*/ 211932 w 581025"/>
              <a:gd name="connsiteY0" fmla="*/ 0 h 457200"/>
              <a:gd name="connsiteX1" fmla="*/ 102394 w 581025"/>
              <a:gd name="connsiteY1" fmla="*/ 14287 h 457200"/>
              <a:gd name="connsiteX2" fmla="*/ 0 w 581025"/>
              <a:gd name="connsiteY2" fmla="*/ 42862 h 457200"/>
              <a:gd name="connsiteX3" fmla="*/ 133351 w 581025"/>
              <a:gd name="connsiteY3" fmla="*/ 164305 h 457200"/>
              <a:gd name="connsiteX4" fmla="*/ 342901 w 581025"/>
              <a:gd name="connsiteY4" fmla="*/ 335755 h 457200"/>
              <a:gd name="connsiteX5" fmla="*/ 466725 w 581025"/>
              <a:gd name="connsiteY5" fmla="*/ 419100 h 457200"/>
              <a:gd name="connsiteX6" fmla="*/ 557213 w 581025"/>
              <a:gd name="connsiteY6" fmla="*/ 457200 h 457200"/>
              <a:gd name="connsiteX7" fmla="*/ 581025 w 581025"/>
              <a:gd name="connsiteY7" fmla="*/ 378618 h 457200"/>
              <a:gd name="connsiteX8" fmla="*/ 566738 w 581025"/>
              <a:gd name="connsiteY8" fmla="*/ 292893 h 457200"/>
              <a:gd name="connsiteX9" fmla="*/ 576262 w 581025"/>
              <a:gd name="connsiteY9" fmla="*/ 235743 h 457200"/>
              <a:gd name="connsiteX10" fmla="*/ 552451 w 581025"/>
              <a:gd name="connsiteY10" fmla="*/ 154781 h 457200"/>
              <a:gd name="connsiteX11" fmla="*/ 473870 w 581025"/>
              <a:gd name="connsiteY11" fmla="*/ 114299 h 457200"/>
              <a:gd name="connsiteX12" fmla="*/ 302420 w 581025"/>
              <a:gd name="connsiteY12" fmla="*/ 69056 h 457200"/>
              <a:gd name="connsiteX13" fmla="*/ 211932 w 581025"/>
              <a:gd name="connsiteY13" fmla="*/ 0 h 457200"/>
              <a:gd name="connsiteX0" fmla="*/ 171451 w 581025"/>
              <a:gd name="connsiteY0" fmla="*/ 0 h 464343"/>
              <a:gd name="connsiteX1" fmla="*/ 102394 w 581025"/>
              <a:gd name="connsiteY1" fmla="*/ 21430 h 464343"/>
              <a:gd name="connsiteX2" fmla="*/ 0 w 581025"/>
              <a:gd name="connsiteY2" fmla="*/ 50005 h 464343"/>
              <a:gd name="connsiteX3" fmla="*/ 133351 w 581025"/>
              <a:gd name="connsiteY3" fmla="*/ 171448 h 464343"/>
              <a:gd name="connsiteX4" fmla="*/ 342901 w 581025"/>
              <a:gd name="connsiteY4" fmla="*/ 342898 h 464343"/>
              <a:gd name="connsiteX5" fmla="*/ 466725 w 581025"/>
              <a:gd name="connsiteY5" fmla="*/ 426243 h 464343"/>
              <a:gd name="connsiteX6" fmla="*/ 557213 w 581025"/>
              <a:gd name="connsiteY6" fmla="*/ 464343 h 464343"/>
              <a:gd name="connsiteX7" fmla="*/ 581025 w 581025"/>
              <a:gd name="connsiteY7" fmla="*/ 385761 h 464343"/>
              <a:gd name="connsiteX8" fmla="*/ 566738 w 581025"/>
              <a:gd name="connsiteY8" fmla="*/ 300036 h 464343"/>
              <a:gd name="connsiteX9" fmla="*/ 576262 w 581025"/>
              <a:gd name="connsiteY9" fmla="*/ 242886 h 464343"/>
              <a:gd name="connsiteX10" fmla="*/ 552451 w 581025"/>
              <a:gd name="connsiteY10" fmla="*/ 161924 h 464343"/>
              <a:gd name="connsiteX11" fmla="*/ 473870 w 581025"/>
              <a:gd name="connsiteY11" fmla="*/ 121442 h 464343"/>
              <a:gd name="connsiteX12" fmla="*/ 302420 w 581025"/>
              <a:gd name="connsiteY12" fmla="*/ 76199 h 464343"/>
              <a:gd name="connsiteX13" fmla="*/ 171451 w 581025"/>
              <a:gd name="connsiteY13" fmla="*/ 0 h 464343"/>
              <a:gd name="connsiteX0" fmla="*/ 171451 w 581025"/>
              <a:gd name="connsiteY0" fmla="*/ 33338 h 497681"/>
              <a:gd name="connsiteX1" fmla="*/ 102394 w 581025"/>
              <a:gd name="connsiteY1" fmla="*/ 54768 h 497681"/>
              <a:gd name="connsiteX2" fmla="*/ 0 w 581025"/>
              <a:gd name="connsiteY2" fmla="*/ 83343 h 497681"/>
              <a:gd name="connsiteX3" fmla="*/ 133351 w 581025"/>
              <a:gd name="connsiteY3" fmla="*/ 204786 h 497681"/>
              <a:gd name="connsiteX4" fmla="*/ 342901 w 581025"/>
              <a:gd name="connsiteY4" fmla="*/ 376236 h 497681"/>
              <a:gd name="connsiteX5" fmla="*/ 466725 w 581025"/>
              <a:gd name="connsiteY5" fmla="*/ 459581 h 497681"/>
              <a:gd name="connsiteX6" fmla="*/ 557213 w 581025"/>
              <a:gd name="connsiteY6" fmla="*/ 497681 h 497681"/>
              <a:gd name="connsiteX7" fmla="*/ 581025 w 581025"/>
              <a:gd name="connsiteY7" fmla="*/ 419099 h 497681"/>
              <a:gd name="connsiteX8" fmla="*/ 566738 w 581025"/>
              <a:gd name="connsiteY8" fmla="*/ 333374 h 497681"/>
              <a:gd name="connsiteX9" fmla="*/ 576262 w 581025"/>
              <a:gd name="connsiteY9" fmla="*/ 276224 h 497681"/>
              <a:gd name="connsiteX10" fmla="*/ 552451 w 581025"/>
              <a:gd name="connsiteY10" fmla="*/ 195262 h 497681"/>
              <a:gd name="connsiteX11" fmla="*/ 473870 w 581025"/>
              <a:gd name="connsiteY11" fmla="*/ 154780 h 497681"/>
              <a:gd name="connsiteX12" fmla="*/ 192882 w 581025"/>
              <a:gd name="connsiteY12" fmla="*/ 0 h 497681"/>
              <a:gd name="connsiteX13" fmla="*/ 171451 w 581025"/>
              <a:gd name="connsiteY13" fmla="*/ 33338 h 497681"/>
              <a:gd name="connsiteX0" fmla="*/ 171451 w 581025"/>
              <a:gd name="connsiteY0" fmla="*/ 34303 h 498646"/>
              <a:gd name="connsiteX1" fmla="*/ 102394 w 581025"/>
              <a:gd name="connsiteY1" fmla="*/ 55733 h 498646"/>
              <a:gd name="connsiteX2" fmla="*/ 0 w 581025"/>
              <a:gd name="connsiteY2" fmla="*/ 84308 h 498646"/>
              <a:gd name="connsiteX3" fmla="*/ 133351 w 581025"/>
              <a:gd name="connsiteY3" fmla="*/ 205751 h 498646"/>
              <a:gd name="connsiteX4" fmla="*/ 342901 w 581025"/>
              <a:gd name="connsiteY4" fmla="*/ 377201 h 498646"/>
              <a:gd name="connsiteX5" fmla="*/ 466725 w 581025"/>
              <a:gd name="connsiteY5" fmla="*/ 460546 h 498646"/>
              <a:gd name="connsiteX6" fmla="*/ 557213 w 581025"/>
              <a:gd name="connsiteY6" fmla="*/ 498646 h 498646"/>
              <a:gd name="connsiteX7" fmla="*/ 581025 w 581025"/>
              <a:gd name="connsiteY7" fmla="*/ 420064 h 498646"/>
              <a:gd name="connsiteX8" fmla="*/ 566738 w 581025"/>
              <a:gd name="connsiteY8" fmla="*/ 334339 h 498646"/>
              <a:gd name="connsiteX9" fmla="*/ 576262 w 581025"/>
              <a:gd name="connsiteY9" fmla="*/ 277189 h 498646"/>
              <a:gd name="connsiteX10" fmla="*/ 552451 w 581025"/>
              <a:gd name="connsiteY10" fmla="*/ 196227 h 498646"/>
              <a:gd name="connsiteX11" fmla="*/ 473870 w 581025"/>
              <a:gd name="connsiteY11" fmla="*/ 155745 h 498646"/>
              <a:gd name="connsiteX12" fmla="*/ 192882 w 581025"/>
              <a:gd name="connsiteY12" fmla="*/ 965 h 498646"/>
              <a:gd name="connsiteX13" fmla="*/ 171451 w 581025"/>
              <a:gd name="connsiteY13" fmla="*/ 34303 h 498646"/>
              <a:gd name="connsiteX0" fmla="*/ 138113 w 547687"/>
              <a:gd name="connsiteY0" fmla="*/ 34303 h 498646"/>
              <a:gd name="connsiteX1" fmla="*/ 69056 w 547687"/>
              <a:gd name="connsiteY1" fmla="*/ 55733 h 498646"/>
              <a:gd name="connsiteX2" fmla="*/ 0 w 547687"/>
              <a:gd name="connsiteY2" fmla="*/ 93833 h 498646"/>
              <a:gd name="connsiteX3" fmla="*/ 100013 w 547687"/>
              <a:gd name="connsiteY3" fmla="*/ 205751 h 498646"/>
              <a:gd name="connsiteX4" fmla="*/ 309563 w 547687"/>
              <a:gd name="connsiteY4" fmla="*/ 377201 h 498646"/>
              <a:gd name="connsiteX5" fmla="*/ 433387 w 547687"/>
              <a:gd name="connsiteY5" fmla="*/ 460546 h 498646"/>
              <a:gd name="connsiteX6" fmla="*/ 523875 w 547687"/>
              <a:gd name="connsiteY6" fmla="*/ 498646 h 498646"/>
              <a:gd name="connsiteX7" fmla="*/ 547687 w 547687"/>
              <a:gd name="connsiteY7" fmla="*/ 420064 h 498646"/>
              <a:gd name="connsiteX8" fmla="*/ 533400 w 547687"/>
              <a:gd name="connsiteY8" fmla="*/ 334339 h 498646"/>
              <a:gd name="connsiteX9" fmla="*/ 542924 w 547687"/>
              <a:gd name="connsiteY9" fmla="*/ 277189 h 498646"/>
              <a:gd name="connsiteX10" fmla="*/ 519113 w 547687"/>
              <a:gd name="connsiteY10" fmla="*/ 196227 h 498646"/>
              <a:gd name="connsiteX11" fmla="*/ 440532 w 547687"/>
              <a:gd name="connsiteY11" fmla="*/ 155745 h 498646"/>
              <a:gd name="connsiteX12" fmla="*/ 159544 w 547687"/>
              <a:gd name="connsiteY12" fmla="*/ 965 h 498646"/>
              <a:gd name="connsiteX13" fmla="*/ 138113 w 547687"/>
              <a:gd name="connsiteY13" fmla="*/ 34303 h 498646"/>
              <a:gd name="connsiteX0" fmla="*/ 176213 w 585787"/>
              <a:gd name="connsiteY0" fmla="*/ 34303 h 498646"/>
              <a:gd name="connsiteX1" fmla="*/ 107156 w 585787"/>
              <a:gd name="connsiteY1" fmla="*/ 55733 h 498646"/>
              <a:gd name="connsiteX2" fmla="*/ 38100 w 585787"/>
              <a:gd name="connsiteY2" fmla="*/ 93833 h 498646"/>
              <a:gd name="connsiteX3" fmla="*/ 0 w 585787"/>
              <a:gd name="connsiteY3" fmla="*/ 141457 h 498646"/>
              <a:gd name="connsiteX4" fmla="*/ 347663 w 585787"/>
              <a:gd name="connsiteY4" fmla="*/ 377201 h 498646"/>
              <a:gd name="connsiteX5" fmla="*/ 471487 w 585787"/>
              <a:gd name="connsiteY5" fmla="*/ 460546 h 498646"/>
              <a:gd name="connsiteX6" fmla="*/ 561975 w 585787"/>
              <a:gd name="connsiteY6" fmla="*/ 498646 h 498646"/>
              <a:gd name="connsiteX7" fmla="*/ 585787 w 585787"/>
              <a:gd name="connsiteY7" fmla="*/ 420064 h 498646"/>
              <a:gd name="connsiteX8" fmla="*/ 571500 w 585787"/>
              <a:gd name="connsiteY8" fmla="*/ 334339 h 498646"/>
              <a:gd name="connsiteX9" fmla="*/ 581024 w 585787"/>
              <a:gd name="connsiteY9" fmla="*/ 277189 h 498646"/>
              <a:gd name="connsiteX10" fmla="*/ 557213 w 585787"/>
              <a:gd name="connsiteY10" fmla="*/ 196227 h 498646"/>
              <a:gd name="connsiteX11" fmla="*/ 478632 w 585787"/>
              <a:gd name="connsiteY11" fmla="*/ 155745 h 498646"/>
              <a:gd name="connsiteX12" fmla="*/ 197644 w 585787"/>
              <a:gd name="connsiteY12" fmla="*/ 965 h 498646"/>
              <a:gd name="connsiteX13" fmla="*/ 176213 w 585787"/>
              <a:gd name="connsiteY13" fmla="*/ 34303 h 498646"/>
              <a:gd name="connsiteX0" fmla="*/ 176213 w 585787"/>
              <a:gd name="connsiteY0" fmla="*/ 34303 h 498646"/>
              <a:gd name="connsiteX1" fmla="*/ 107156 w 585787"/>
              <a:gd name="connsiteY1" fmla="*/ 55733 h 498646"/>
              <a:gd name="connsiteX2" fmla="*/ 38100 w 585787"/>
              <a:gd name="connsiteY2" fmla="*/ 93833 h 498646"/>
              <a:gd name="connsiteX3" fmla="*/ 0 w 585787"/>
              <a:gd name="connsiteY3" fmla="*/ 141457 h 498646"/>
              <a:gd name="connsiteX4" fmla="*/ 123825 w 585787"/>
              <a:gd name="connsiteY4" fmla="*/ 241469 h 498646"/>
              <a:gd name="connsiteX5" fmla="*/ 471487 w 585787"/>
              <a:gd name="connsiteY5" fmla="*/ 460546 h 498646"/>
              <a:gd name="connsiteX6" fmla="*/ 561975 w 585787"/>
              <a:gd name="connsiteY6" fmla="*/ 498646 h 498646"/>
              <a:gd name="connsiteX7" fmla="*/ 585787 w 585787"/>
              <a:gd name="connsiteY7" fmla="*/ 420064 h 498646"/>
              <a:gd name="connsiteX8" fmla="*/ 571500 w 585787"/>
              <a:gd name="connsiteY8" fmla="*/ 334339 h 498646"/>
              <a:gd name="connsiteX9" fmla="*/ 581024 w 585787"/>
              <a:gd name="connsiteY9" fmla="*/ 277189 h 498646"/>
              <a:gd name="connsiteX10" fmla="*/ 557213 w 585787"/>
              <a:gd name="connsiteY10" fmla="*/ 196227 h 498646"/>
              <a:gd name="connsiteX11" fmla="*/ 478632 w 585787"/>
              <a:gd name="connsiteY11" fmla="*/ 155745 h 498646"/>
              <a:gd name="connsiteX12" fmla="*/ 197644 w 585787"/>
              <a:gd name="connsiteY12" fmla="*/ 965 h 498646"/>
              <a:gd name="connsiteX13" fmla="*/ 176213 w 585787"/>
              <a:gd name="connsiteY13" fmla="*/ 34303 h 498646"/>
              <a:gd name="connsiteX0" fmla="*/ 176213 w 585787"/>
              <a:gd name="connsiteY0" fmla="*/ 34303 h 498646"/>
              <a:gd name="connsiteX1" fmla="*/ 107156 w 585787"/>
              <a:gd name="connsiteY1" fmla="*/ 55733 h 498646"/>
              <a:gd name="connsiteX2" fmla="*/ 38100 w 585787"/>
              <a:gd name="connsiteY2" fmla="*/ 93833 h 498646"/>
              <a:gd name="connsiteX3" fmla="*/ 0 w 585787"/>
              <a:gd name="connsiteY3" fmla="*/ 141457 h 498646"/>
              <a:gd name="connsiteX4" fmla="*/ 123825 w 585787"/>
              <a:gd name="connsiteY4" fmla="*/ 241469 h 498646"/>
              <a:gd name="connsiteX5" fmla="*/ 247649 w 585787"/>
              <a:gd name="connsiteY5" fmla="*/ 279571 h 498646"/>
              <a:gd name="connsiteX6" fmla="*/ 561975 w 585787"/>
              <a:gd name="connsiteY6" fmla="*/ 498646 h 498646"/>
              <a:gd name="connsiteX7" fmla="*/ 585787 w 585787"/>
              <a:gd name="connsiteY7" fmla="*/ 420064 h 498646"/>
              <a:gd name="connsiteX8" fmla="*/ 571500 w 585787"/>
              <a:gd name="connsiteY8" fmla="*/ 334339 h 498646"/>
              <a:gd name="connsiteX9" fmla="*/ 581024 w 585787"/>
              <a:gd name="connsiteY9" fmla="*/ 277189 h 498646"/>
              <a:gd name="connsiteX10" fmla="*/ 557213 w 585787"/>
              <a:gd name="connsiteY10" fmla="*/ 196227 h 498646"/>
              <a:gd name="connsiteX11" fmla="*/ 478632 w 585787"/>
              <a:gd name="connsiteY11" fmla="*/ 155745 h 498646"/>
              <a:gd name="connsiteX12" fmla="*/ 197644 w 585787"/>
              <a:gd name="connsiteY12" fmla="*/ 965 h 498646"/>
              <a:gd name="connsiteX13" fmla="*/ 176213 w 585787"/>
              <a:gd name="connsiteY13" fmla="*/ 34303 h 498646"/>
              <a:gd name="connsiteX0" fmla="*/ 176213 w 585787"/>
              <a:gd name="connsiteY0" fmla="*/ 34303 h 423699"/>
              <a:gd name="connsiteX1" fmla="*/ 107156 w 585787"/>
              <a:gd name="connsiteY1" fmla="*/ 55733 h 423699"/>
              <a:gd name="connsiteX2" fmla="*/ 38100 w 585787"/>
              <a:gd name="connsiteY2" fmla="*/ 93833 h 423699"/>
              <a:gd name="connsiteX3" fmla="*/ 0 w 585787"/>
              <a:gd name="connsiteY3" fmla="*/ 141457 h 423699"/>
              <a:gd name="connsiteX4" fmla="*/ 123825 w 585787"/>
              <a:gd name="connsiteY4" fmla="*/ 241469 h 423699"/>
              <a:gd name="connsiteX5" fmla="*/ 247649 w 585787"/>
              <a:gd name="connsiteY5" fmla="*/ 279571 h 423699"/>
              <a:gd name="connsiteX6" fmla="*/ 402431 w 585787"/>
              <a:gd name="connsiteY6" fmla="*/ 270046 h 423699"/>
              <a:gd name="connsiteX7" fmla="*/ 585787 w 585787"/>
              <a:gd name="connsiteY7" fmla="*/ 420064 h 423699"/>
              <a:gd name="connsiteX8" fmla="*/ 571500 w 585787"/>
              <a:gd name="connsiteY8" fmla="*/ 334339 h 423699"/>
              <a:gd name="connsiteX9" fmla="*/ 581024 w 585787"/>
              <a:gd name="connsiteY9" fmla="*/ 277189 h 423699"/>
              <a:gd name="connsiteX10" fmla="*/ 557213 w 585787"/>
              <a:gd name="connsiteY10" fmla="*/ 196227 h 423699"/>
              <a:gd name="connsiteX11" fmla="*/ 478632 w 585787"/>
              <a:gd name="connsiteY11" fmla="*/ 155745 h 423699"/>
              <a:gd name="connsiteX12" fmla="*/ 197644 w 585787"/>
              <a:gd name="connsiteY12" fmla="*/ 965 h 423699"/>
              <a:gd name="connsiteX13" fmla="*/ 176213 w 585787"/>
              <a:gd name="connsiteY13" fmla="*/ 34303 h 423699"/>
              <a:gd name="connsiteX0" fmla="*/ 176213 w 585787"/>
              <a:gd name="connsiteY0" fmla="*/ 38950 h 428346"/>
              <a:gd name="connsiteX1" fmla="*/ 107156 w 585787"/>
              <a:gd name="connsiteY1" fmla="*/ 60380 h 428346"/>
              <a:gd name="connsiteX2" fmla="*/ 38100 w 585787"/>
              <a:gd name="connsiteY2" fmla="*/ 98480 h 428346"/>
              <a:gd name="connsiteX3" fmla="*/ 0 w 585787"/>
              <a:gd name="connsiteY3" fmla="*/ 146104 h 428346"/>
              <a:gd name="connsiteX4" fmla="*/ 123825 w 585787"/>
              <a:gd name="connsiteY4" fmla="*/ 246116 h 428346"/>
              <a:gd name="connsiteX5" fmla="*/ 247649 w 585787"/>
              <a:gd name="connsiteY5" fmla="*/ 284218 h 428346"/>
              <a:gd name="connsiteX6" fmla="*/ 402431 w 585787"/>
              <a:gd name="connsiteY6" fmla="*/ 274693 h 428346"/>
              <a:gd name="connsiteX7" fmla="*/ 585787 w 585787"/>
              <a:gd name="connsiteY7" fmla="*/ 424711 h 428346"/>
              <a:gd name="connsiteX8" fmla="*/ 571500 w 585787"/>
              <a:gd name="connsiteY8" fmla="*/ 338986 h 428346"/>
              <a:gd name="connsiteX9" fmla="*/ 581024 w 585787"/>
              <a:gd name="connsiteY9" fmla="*/ 281836 h 428346"/>
              <a:gd name="connsiteX10" fmla="*/ 557213 w 585787"/>
              <a:gd name="connsiteY10" fmla="*/ 200874 h 428346"/>
              <a:gd name="connsiteX11" fmla="*/ 502445 w 585787"/>
              <a:gd name="connsiteY11" fmla="*/ 50855 h 428346"/>
              <a:gd name="connsiteX12" fmla="*/ 197644 w 585787"/>
              <a:gd name="connsiteY12" fmla="*/ 5612 h 428346"/>
              <a:gd name="connsiteX13" fmla="*/ 176213 w 585787"/>
              <a:gd name="connsiteY13" fmla="*/ 38950 h 428346"/>
              <a:gd name="connsiteX0" fmla="*/ 176213 w 595313"/>
              <a:gd name="connsiteY0" fmla="*/ 38950 h 428346"/>
              <a:gd name="connsiteX1" fmla="*/ 107156 w 595313"/>
              <a:gd name="connsiteY1" fmla="*/ 60380 h 428346"/>
              <a:gd name="connsiteX2" fmla="*/ 38100 w 595313"/>
              <a:gd name="connsiteY2" fmla="*/ 98480 h 428346"/>
              <a:gd name="connsiteX3" fmla="*/ 0 w 595313"/>
              <a:gd name="connsiteY3" fmla="*/ 146104 h 428346"/>
              <a:gd name="connsiteX4" fmla="*/ 123825 w 595313"/>
              <a:gd name="connsiteY4" fmla="*/ 246116 h 428346"/>
              <a:gd name="connsiteX5" fmla="*/ 247649 w 595313"/>
              <a:gd name="connsiteY5" fmla="*/ 284218 h 428346"/>
              <a:gd name="connsiteX6" fmla="*/ 402431 w 595313"/>
              <a:gd name="connsiteY6" fmla="*/ 274693 h 428346"/>
              <a:gd name="connsiteX7" fmla="*/ 585787 w 595313"/>
              <a:gd name="connsiteY7" fmla="*/ 424711 h 428346"/>
              <a:gd name="connsiteX8" fmla="*/ 571500 w 595313"/>
              <a:gd name="connsiteY8" fmla="*/ 338986 h 428346"/>
              <a:gd name="connsiteX9" fmla="*/ 581024 w 595313"/>
              <a:gd name="connsiteY9" fmla="*/ 281836 h 428346"/>
              <a:gd name="connsiteX10" fmla="*/ 595313 w 595313"/>
              <a:gd name="connsiteY10" fmla="*/ 141343 h 428346"/>
              <a:gd name="connsiteX11" fmla="*/ 502445 w 595313"/>
              <a:gd name="connsiteY11" fmla="*/ 50855 h 428346"/>
              <a:gd name="connsiteX12" fmla="*/ 197644 w 595313"/>
              <a:gd name="connsiteY12" fmla="*/ 5612 h 428346"/>
              <a:gd name="connsiteX13" fmla="*/ 176213 w 595313"/>
              <a:gd name="connsiteY13" fmla="*/ 38950 h 428346"/>
              <a:gd name="connsiteX0" fmla="*/ 176213 w 633440"/>
              <a:gd name="connsiteY0" fmla="*/ 38950 h 428346"/>
              <a:gd name="connsiteX1" fmla="*/ 107156 w 633440"/>
              <a:gd name="connsiteY1" fmla="*/ 60380 h 428346"/>
              <a:gd name="connsiteX2" fmla="*/ 38100 w 633440"/>
              <a:gd name="connsiteY2" fmla="*/ 98480 h 428346"/>
              <a:gd name="connsiteX3" fmla="*/ 0 w 633440"/>
              <a:gd name="connsiteY3" fmla="*/ 146104 h 428346"/>
              <a:gd name="connsiteX4" fmla="*/ 123825 w 633440"/>
              <a:gd name="connsiteY4" fmla="*/ 246116 h 428346"/>
              <a:gd name="connsiteX5" fmla="*/ 247649 w 633440"/>
              <a:gd name="connsiteY5" fmla="*/ 284218 h 428346"/>
              <a:gd name="connsiteX6" fmla="*/ 402431 w 633440"/>
              <a:gd name="connsiteY6" fmla="*/ 274693 h 428346"/>
              <a:gd name="connsiteX7" fmla="*/ 585787 w 633440"/>
              <a:gd name="connsiteY7" fmla="*/ 424711 h 428346"/>
              <a:gd name="connsiteX8" fmla="*/ 571500 w 633440"/>
              <a:gd name="connsiteY8" fmla="*/ 338986 h 428346"/>
              <a:gd name="connsiteX9" fmla="*/ 633412 w 633440"/>
              <a:gd name="connsiteY9" fmla="*/ 205636 h 428346"/>
              <a:gd name="connsiteX10" fmla="*/ 595313 w 633440"/>
              <a:gd name="connsiteY10" fmla="*/ 141343 h 428346"/>
              <a:gd name="connsiteX11" fmla="*/ 502445 w 633440"/>
              <a:gd name="connsiteY11" fmla="*/ 50855 h 428346"/>
              <a:gd name="connsiteX12" fmla="*/ 197644 w 633440"/>
              <a:gd name="connsiteY12" fmla="*/ 5612 h 428346"/>
              <a:gd name="connsiteX13" fmla="*/ 176213 w 633440"/>
              <a:gd name="connsiteY13" fmla="*/ 38950 h 428346"/>
              <a:gd name="connsiteX0" fmla="*/ 176213 w 633435"/>
              <a:gd name="connsiteY0" fmla="*/ 38950 h 428346"/>
              <a:gd name="connsiteX1" fmla="*/ 107156 w 633435"/>
              <a:gd name="connsiteY1" fmla="*/ 60380 h 428346"/>
              <a:gd name="connsiteX2" fmla="*/ 38100 w 633435"/>
              <a:gd name="connsiteY2" fmla="*/ 98480 h 428346"/>
              <a:gd name="connsiteX3" fmla="*/ 0 w 633435"/>
              <a:gd name="connsiteY3" fmla="*/ 146104 h 428346"/>
              <a:gd name="connsiteX4" fmla="*/ 123825 w 633435"/>
              <a:gd name="connsiteY4" fmla="*/ 246116 h 428346"/>
              <a:gd name="connsiteX5" fmla="*/ 247649 w 633435"/>
              <a:gd name="connsiteY5" fmla="*/ 284218 h 428346"/>
              <a:gd name="connsiteX6" fmla="*/ 402431 w 633435"/>
              <a:gd name="connsiteY6" fmla="*/ 274693 h 428346"/>
              <a:gd name="connsiteX7" fmla="*/ 585787 w 633435"/>
              <a:gd name="connsiteY7" fmla="*/ 424711 h 428346"/>
              <a:gd name="connsiteX8" fmla="*/ 557212 w 633435"/>
              <a:gd name="connsiteY8" fmla="*/ 246117 h 428346"/>
              <a:gd name="connsiteX9" fmla="*/ 633412 w 633435"/>
              <a:gd name="connsiteY9" fmla="*/ 205636 h 428346"/>
              <a:gd name="connsiteX10" fmla="*/ 595313 w 633435"/>
              <a:gd name="connsiteY10" fmla="*/ 141343 h 428346"/>
              <a:gd name="connsiteX11" fmla="*/ 502445 w 633435"/>
              <a:gd name="connsiteY11" fmla="*/ 50855 h 428346"/>
              <a:gd name="connsiteX12" fmla="*/ 197644 w 633435"/>
              <a:gd name="connsiteY12" fmla="*/ 5612 h 428346"/>
              <a:gd name="connsiteX13" fmla="*/ 176213 w 633435"/>
              <a:gd name="connsiteY13" fmla="*/ 38950 h 428346"/>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264816 w 722038"/>
              <a:gd name="connsiteY0" fmla="*/ 38950 h 284218"/>
              <a:gd name="connsiteX1" fmla="*/ 195759 w 722038"/>
              <a:gd name="connsiteY1" fmla="*/ 60380 h 284218"/>
              <a:gd name="connsiteX2" fmla="*/ 0 w 722038"/>
              <a:gd name="connsiteY2" fmla="*/ 59159 h 284218"/>
              <a:gd name="connsiteX3" fmla="*/ 88603 w 722038"/>
              <a:gd name="connsiteY3" fmla="*/ 146104 h 284218"/>
              <a:gd name="connsiteX4" fmla="*/ 212428 w 722038"/>
              <a:gd name="connsiteY4" fmla="*/ 246116 h 284218"/>
              <a:gd name="connsiteX5" fmla="*/ 336252 w 722038"/>
              <a:gd name="connsiteY5" fmla="*/ 284218 h 284218"/>
              <a:gd name="connsiteX6" fmla="*/ 491034 w 722038"/>
              <a:gd name="connsiteY6" fmla="*/ 274693 h 284218"/>
              <a:gd name="connsiteX7" fmla="*/ 567234 w 722038"/>
              <a:gd name="connsiteY7" fmla="*/ 260405 h 284218"/>
              <a:gd name="connsiteX8" fmla="*/ 645815 w 722038"/>
              <a:gd name="connsiteY8" fmla="*/ 246117 h 284218"/>
              <a:gd name="connsiteX9" fmla="*/ 722015 w 722038"/>
              <a:gd name="connsiteY9" fmla="*/ 205636 h 284218"/>
              <a:gd name="connsiteX10" fmla="*/ 683916 w 722038"/>
              <a:gd name="connsiteY10" fmla="*/ 141343 h 284218"/>
              <a:gd name="connsiteX11" fmla="*/ 591048 w 722038"/>
              <a:gd name="connsiteY11" fmla="*/ 50855 h 284218"/>
              <a:gd name="connsiteX12" fmla="*/ 286247 w 722038"/>
              <a:gd name="connsiteY12" fmla="*/ 5612 h 284218"/>
              <a:gd name="connsiteX13" fmla="*/ 264816 w 722038"/>
              <a:gd name="connsiteY13" fmla="*/ 38950 h 284218"/>
              <a:gd name="connsiteX0" fmla="*/ 264816 w 722038"/>
              <a:gd name="connsiteY0" fmla="*/ 118379 h 363647"/>
              <a:gd name="connsiteX1" fmla="*/ 82165 w 722038"/>
              <a:gd name="connsiteY1" fmla="*/ 0 h 363647"/>
              <a:gd name="connsiteX2" fmla="*/ 0 w 722038"/>
              <a:gd name="connsiteY2" fmla="*/ 138588 h 363647"/>
              <a:gd name="connsiteX3" fmla="*/ 88603 w 722038"/>
              <a:gd name="connsiteY3" fmla="*/ 225533 h 363647"/>
              <a:gd name="connsiteX4" fmla="*/ 212428 w 722038"/>
              <a:gd name="connsiteY4" fmla="*/ 325545 h 363647"/>
              <a:gd name="connsiteX5" fmla="*/ 336252 w 722038"/>
              <a:gd name="connsiteY5" fmla="*/ 363647 h 363647"/>
              <a:gd name="connsiteX6" fmla="*/ 491034 w 722038"/>
              <a:gd name="connsiteY6" fmla="*/ 354122 h 363647"/>
              <a:gd name="connsiteX7" fmla="*/ 567234 w 722038"/>
              <a:gd name="connsiteY7" fmla="*/ 339834 h 363647"/>
              <a:gd name="connsiteX8" fmla="*/ 645815 w 722038"/>
              <a:gd name="connsiteY8" fmla="*/ 325546 h 363647"/>
              <a:gd name="connsiteX9" fmla="*/ 722015 w 722038"/>
              <a:gd name="connsiteY9" fmla="*/ 285065 h 363647"/>
              <a:gd name="connsiteX10" fmla="*/ 683916 w 722038"/>
              <a:gd name="connsiteY10" fmla="*/ 220772 h 363647"/>
              <a:gd name="connsiteX11" fmla="*/ 591048 w 722038"/>
              <a:gd name="connsiteY11" fmla="*/ 130284 h 363647"/>
              <a:gd name="connsiteX12" fmla="*/ 286247 w 722038"/>
              <a:gd name="connsiteY12" fmla="*/ 85041 h 363647"/>
              <a:gd name="connsiteX13" fmla="*/ 264816 w 722038"/>
              <a:gd name="connsiteY13" fmla="*/ 118379 h 363647"/>
              <a:gd name="connsiteX0" fmla="*/ 212386 w 722038"/>
              <a:gd name="connsiteY0" fmla="*/ 57214 h 363647"/>
              <a:gd name="connsiteX1" fmla="*/ 82165 w 722038"/>
              <a:gd name="connsiteY1" fmla="*/ 0 h 363647"/>
              <a:gd name="connsiteX2" fmla="*/ 0 w 722038"/>
              <a:gd name="connsiteY2" fmla="*/ 138588 h 363647"/>
              <a:gd name="connsiteX3" fmla="*/ 88603 w 722038"/>
              <a:gd name="connsiteY3" fmla="*/ 225533 h 363647"/>
              <a:gd name="connsiteX4" fmla="*/ 212428 w 722038"/>
              <a:gd name="connsiteY4" fmla="*/ 325545 h 363647"/>
              <a:gd name="connsiteX5" fmla="*/ 336252 w 722038"/>
              <a:gd name="connsiteY5" fmla="*/ 363647 h 363647"/>
              <a:gd name="connsiteX6" fmla="*/ 491034 w 722038"/>
              <a:gd name="connsiteY6" fmla="*/ 354122 h 363647"/>
              <a:gd name="connsiteX7" fmla="*/ 567234 w 722038"/>
              <a:gd name="connsiteY7" fmla="*/ 339834 h 363647"/>
              <a:gd name="connsiteX8" fmla="*/ 645815 w 722038"/>
              <a:gd name="connsiteY8" fmla="*/ 325546 h 363647"/>
              <a:gd name="connsiteX9" fmla="*/ 722015 w 722038"/>
              <a:gd name="connsiteY9" fmla="*/ 285065 h 363647"/>
              <a:gd name="connsiteX10" fmla="*/ 683916 w 722038"/>
              <a:gd name="connsiteY10" fmla="*/ 220772 h 363647"/>
              <a:gd name="connsiteX11" fmla="*/ 591048 w 722038"/>
              <a:gd name="connsiteY11" fmla="*/ 130284 h 363647"/>
              <a:gd name="connsiteX12" fmla="*/ 286247 w 722038"/>
              <a:gd name="connsiteY12" fmla="*/ 85041 h 363647"/>
              <a:gd name="connsiteX13" fmla="*/ 212386 w 722038"/>
              <a:gd name="connsiteY13" fmla="*/ 57214 h 36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2038" h="363647">
                <a:moveTo>
                  <a:pt x="212386" y="57214"/>
                </a:moveTo>
                <a:lnTo>
                  <a:pt x="82165" y="0"/>
                </a:lnTo>
                <a:lnTo>
                  <a:pt x="0" y="138588"/>
                </a:lnTo>
                <a:lnTo>
                  <a:pt x="88603" y="225533"/>
                </a:lnTo>
                <a:lnTo>
                  <a:pt x="212428" y="325545"/>
                </a:lnTo>
                <a:cubicBezTo>
                  <a:pt x="254496" y="349358"/>
                  <a:pt x="294184" y="339834"/>
                  <a:pt x="336252" y="363647"/>
                </a:cubicBezTo>
                <a:lnTo>
                  <a:pt x="491034" y="354122"/>
                </a:lnTo>
                <a:cubicBezTo>
                  <a:pt x="541040" y="339041"/>
                  <a:pt x="529134" y="343009"/>
                  <a:pt x="567234" y="339834"/>
                </a:cubicBezTo>
                <a:lnTo>
                  <a:pt x="645815" y="325546"/>
                </a:lnTo>
                <a:cubicBezTo>
                  <a:pt x="644227" y="306496"/>
                  <a:pt x="723603" y="304115"/>
                  <a:pt x="722015" y="285065"/>
                </a:cubicBezTo>
                <a:lnTo>
                  <a:pt x="683916" y="220772"/>
                </a:lnTo>
                <a:lnTo>
                  <a:pt x="591048" y="130284"/>
                </a:lnTo>
                <a:cubicBezTo>
                  <a:pt x="497385" y="78691"/>
                  <a:pt x="429917" y="72340"/>
                  <a:pt x="286247" y="85041"/>
                </a:cubicBezTo>
                <a:lnTo>
                  <a:pt x="212386" y="57214"/>
                </a:lnTo>
                <a:close/>
              </a:path>
            </a:pathLst>
          </a:custGeom>
          <a:solidFill>
            <a:srgbClr val="CCECFF">
              <a:alpha val="15000"/>
            </a:srgbClr>
          </a:solidFill>
          <a:ln w="254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FFFFFF"/>
              </a:solidFill>
              <a:effectLst/>
              <a:uLnTx/>
              <a:uFillTx/>
              <a:latin typeface="Arial"/>
              <a:ea typeface="ＭＳ Ｐゴシック"/>
              <a:cs typeface="+mn-cs"/>
            </a:endParaRPr>
          </a:p>
        </p:txBody>
      </p:sp>
      <p:cxnSp>
        <p:nvCxnSpPr>
          <p:cNvPr id="344" name="直線コネクタ 388">
            <a:extLst>
              <a:ext uri="{FF2B5EF4-FFF2-40B4-BE49-F238E27FC236}">
                <a16:creationId xmlns:a16="http://schemas.microsoft.com/office/drawing/2014/main" id="{B7339936-60A5-05C6-F496-3E5CA3A44CC9}"/>
              </a:ext>
            </a:extLst>
          </p:cNvPr>
          <p:cNvCxnSpPr>
            <a:cxnSpLocks/>
          </p:cNvCxnSpPr>
          <p:nvPr/>
        </p:nvCxnSpPr>
        <p:spPr>
          <a:xfrm flipH="1">
            <a:off x="8192426" y="1768027"/>
            <a:ext cx="1535774" cy="4789"/>
          </a:xfrm>
          <a:prstGeom prst="line">
            <a:avLst/>
          </a:prstGeom>
          <a:noFill/>
          <a:ln w="12700" cap="rnd" cmpd="sng" algn="ctr">
            <a:solidFill>
              <a:srgbClr val="0066FF"/>
            </a:solidFill>
            <a:prstDash val="sysDash"/>
          </a:ln>
          <a:effectLst/>
        </p:spPr>
      </p:cxnSp>
      <p:cxnSp>
        <p:nvCxnSpPr>
          <p:cNvPr id="345" name="直線コネクタ 388">
            <a:extLst>
              <a:ext uri="{FF2B5EF4-FFF2-40B4-BE49-F238E27FC236}">
                <a16:creationId xmlns:a16="http://schemas.microsoft.com/office/drawing/2014/main" id="{B7339936-60A5-05C6-F496-3E5CA3A44CC9}"/>
              </a:ext>
            </a:extLst>
          </p:cNvPr>
          <p:cNvCxnSpPr>
            <a:cxnSpLocks/>
          </p:cNvCxnSpPr>
          <p:nvPr/>
        </p:nvCxnSpPr>
        <p:spPr>
          <a:xfrm flipH="1">
            <a:off x="9718675" y="1766888"/>
            <a:ext cx="15875" cy="3259137"/>
          </a:xfrm>
          <a:prstGeom prst="line">
            <a:avLst/>
          </a:prstGeom>
          <a:noFill/>
          <a:ln w="12700" cap="rnd" cmpd="sng" algn="ctr">
            <a:solidFill>
              <a:srgbClr val="0066FF"/>
            </a:solidFill>
            <a:prstDash val="sysDash"/>
          </a:ln>
          <a:effectLst/>
        </p:spPr>
      </p:cxnSp>
      <p:cxnSp>
        <p:nvCxnSpPr>
          <p:cNvPr id="346" name="直線コネクタ 388">
            <a:extLst>
              <a:ext uri="{FF2B5EF4-FFF2-40B4-BE49-F238E27FC236}">
                <a16:creationId xmlns:a16="http://schemas.microsoft.com/office/drawing/2014/main" id="{B7339936-60A5-05C6-F496-3E5CA3A44CC9}"/>
              </a:ext>
            </a:extLst>
          </p:cNvPr>
          <p:cNvCxnSpPr>
            <a:cxnSpLocks/>
          </p:cNvCxnSpPr>
          <p:nvPr/>
        </p:nvCxnSpPr>
        <p:spPr>
          <a:xfrm flipH="1" flipV="1">
            <a:off x="7920039" y="5027614"/>
            <a:ext cx="1795462" cy="6349"/>
          </a:xfrm>
          <a:prstGeom prst="line">
            <a:avLst/>
          </a:prstGeom>
          <a:noFill/>
          <a:ln w="12700" cap="rnd" cmpd="sng" algn="ctr">
            <a:solidFill>
              <a:srgbClr val="0066FF"/>
            </a:solidFill>
            <a:prstDash val="sysDash"/>
          </a:ln>
          <a:effectLst/>
        </p:spPr>
      </p:cxnSp>
      <p:cxnSp>
        <p:nvCxnSpPr>
          <p:cNvPr id="13" name="直線コネクタ 12"/>
          <p:cNvCxnSpPr/>
          <p:nvPr/>
        </p:nvCxnSpPr>
        <p:spPr>
          <a:xfrm flipV="1">
            <a:off x="6381750" y="4662657"/>
            <a:ext cx="3524250" cy="4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0" name="直線コネクタ 349"/>
          <p:cNvCxnSpPr/>
          <p:nvPr/>
        </p:nvCxnSpPr>
        <p:spPr>
          <a:xfrm>
            <a:off x="6387426" y="4680276"/>
            <a:ext cx="311" cy="216466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5" name="直線コネクタ 354"/>
          <p:cNvCxnSpPr/>
          <p:nvPr/>
        </p:nvCxnSpPr>
        <p:spPr>
          <a:xfrm>
            <a:off x="0" y="6426924"/>
            <a:ext cx="9906000" cy="73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95" name="グループ化 394"/>
          <p:cNvGrpSpPr/>
          <p:nvPr/>
        </p:nvGrpSpPr>
        <p:grpSpPr>
          <a:xfrm>
            <a:off x="4762012" y="1117321"/>
            <a:ext cx="4640626" cy="791817"/>
            <a:chOff x="4762012" y="624324"/>
            <a:chExt cx="4640626" cy="791817"/>
          </a:xfrm>
        </p:grpSpPr>
        <p:sp>
          <p:nvSpPr>
            <p:cNvPr id="2084" name="テキスト ボックス 104"/>
            <p:cNvSpPr txBox="1"/>
            <p:nvPr/>
          </p:nvSpPr>
          <p:spPr>
            <a:xfrm>
              <a:off x="4819330" y="1162225"/>
              <a:ext cx="3620733" cy="253916"/>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rPr>
                <a:t>観光等地域資源の活用に関する計画がある区域（社総交）</a:t>
              </a:r>
              <a:endParaRPr kumimoji="0" lang="ja-JP" altLang="en-US" sz="1050" b="0" i="0" u="none" strike="noStrike" kern="0" cap="none" spc="0" normalizeH="0" baseline="3000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endParaRPr>
            </a:p>
          </p:txBody>
        </p:sp>
        <p:sp>
          <p:nvSpPr>
            <p:cNvPr id="305" name="テキスト ボックス 104">
              <a:extLst>
                <a:ext uri="{FF2B5EF4-FFF2-40B4-BE49-F238E27FC236}">
                  <a16:creationId xmlns:a16="http://schemas.microsoft.com/office/drawing/2014/main" id="{BF60C3CE-A1AB-A855-5B73-FACC46E37398}"/>
                </a:ext>
              </a:extLst>
            </p:cNvPr>
            <p:cNvSpPr txBox="1"/>
            <p:nvPr/>
          </p:nvSpPr>
          <p:spPr>
            <a:xfrm>
              <a:off x="4762012" y="624324"/>
              <a:ext cx="4640626" cy="253916"/>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rPr>
                <a:t>市街化調整区域・非線引き白地地域・都市計画区域外 の防災拠点（防安交）</a:t>
              </a:r>
              <a:endParaRPr kumimoji="0" lang="ja-JP" altLang="en-US" sz="1050" b="0" i="0" u="none" strike="noStrike" kern="0" cap="none" spc="0" normalizeH="0" baseline="3000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endParaRPr>
            </a:p>
          </p:txBody>
        </p:sp>
        <p:sp>
          <p:nvSpPr>
            <p:cNvPr id="377" name="テキスト ボックス 104"/>
            <p:cNvSpPr txBox="1"/>
            <p:nvPr/>
          </p:nvSpPr>
          <p:spPr>
            <a:xfrm>
              <a:off x="4780742" y="901990"/>
              <a:ext cx="4070295" cy="253916"/>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rPr>
                <a:t>駅・バス停周辺（社総交）／ 駅・バス停周辺 の防災拠点（防安交）</a:t>
              </a:r>
              <a:endParaRPr kumimoji="0" lang="ja-JP" altLang="en-US" sz="1050" b="0" i="0" u="none" strike="noStrike" kern="0" cap="none" spc="0" normalizeH="0" baseline="3000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endParaRPr>
            </a:p>
          </p:txBody>
        </p:sp>
      </p:grpSp>
      <p:sp>
        <p:nvSpPr>
          <p:cNvPr id="347" name="正方形/長方形 2"/>
          <p:cNvSpPr/>
          <p:nvPr/>
        </p:nvSpPr>
        <p:spPr>
          <a:xfrm rot="19219102">
            <a:off x="3544721" y="2487700"/>
            <a:ext cx="101008" cy="97412"/>
          </a:xfrm>
          <a:prstGeom prst="rect">
            <a:avLst/>
          </a:prstGeom>
          <a:solidFill>
            <a:srgbClr val="FFC000"/>
          </a:solidFill>
          <a:ln w="28575" cap="flat" cmpd="sng" algn="ctr">
            <a:solidFill>
              <a:srgbClr val="FF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51" name="直線コネクタ 352"/>
          <p:cNvCxnSpPr/>
          <p:nvPr/>
        </p:nvCxnSpPr>
        <p:spPr>
          <a:xfrm flipH="1" flipV="1">
            <a:off x="790575" y="1092201"/>
            <a:ext cx="1378744" cy="31749"/>
          </a:xfrm>
          <a:prstGeom prst="line">
            <a:avLst/>
          </a:prstGeom>
          <a:noFill/>
          <a:ln w="12700" cap="rnd" cmpd="sng" algn="ctr">
            <a:solidFill>
              <a:srgbClr val="FF9900"/>
            </a:solidFill>
            <a:prstDash val="solid"/>
          </a:ln>
          <a:effectLst/>
        </p:spPr>
      </p:cxnSp>
      <p:cxnSp>
        <p:nvCxnSpPr>
          <p:cNvPr id="352" name="直線コネクタ 352"/>
          <p:cNvCxnSpPr/>
          <p:nvPr/>
        </p:nvCxnSpPr>
        <p:spPr>
          <a:xfrm flipV="1">
            <a:off x="2168487" y="1123950"/>
            <a:ext cx="3213" cy="531413"/>
          </a:xfrm>
          <a:prstGeom prst="line">
            <a:avLst/>
          </a:prstGeom>
          <a:noFill/>
          <a:ln w="12700" cap="rnd" cmpd="sng" algn="ctr">
            <a:solidFill>
              <a:srgbClr val="FF9900"/>
            </a:solidFill>
            <a:prstDash val="solid"/>
          </a:ln>
          <a:effectLst/>
        </p:spPr>
      </p:cxnSp>
      <p:sp>
        <p:nvSpPr>
          <p:cNvPr id="353" name="正方形/長方形 2"/>
          <p:cNvSpPr/>
          <p:nvPr/>
        </p:nvSpPr>
        <p:spPr>
          <a:xfrm rot="19219102">
            <a:off x="7730551" y="4967585"/>
            <a:ext cx="101008" cy="97412"/>
          </a:xfrm>
          <a:prstGeom prst="rect">
            <a:avLst/>
          </a:prstGeom>
          <a:solidFill>
            <a:srgbClr val="FFC000"/>
          </a:solidFill>
          <a:ln w="28575" cap="flat" cmpd="sng" algn="ctr">
            <a:solidFill>
              <a:srgbClr val="FF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56" name="直線コネクタ 353"/>
          <p:cNvCxnSpPr>
            <a:endCxn id="353" idx="0"/>
          </p:cNvCxnSpPr>
          <p:nvPr/>
        </p:nvCxnSpPr>
        <p:spPr>
          <a:xfrm flipH="1">
            <a:off x="7749955" y="4529281"/>
            <a:ext cx="1832171" cy="449526"/>
          </a:xfrm>
          <a:prstGeom prst="line">
            <a:avLst/>
          </a:prstGeom>
          <a:noFill/>
          <a:ln w="12700" cap="rnd" cmpd="sng" algn="ctr">
            <a:solidFill>
              <a:srgbClr val="FF9900"/>
            </a:solidFill>
            <a:prstDash val="solid"/>
          </a:ln>
          <a:effectLst/>
        </p:spPr>
      </p:cxnSp>
      <p:cxnSp>
        <p:nvCxnSpPr>
          <p:cNvPr id="380" name="直線コネクタ 352"/>
          <p:cNvCxnSpPr/>
          <p:nvPr/>
        </p:nvCxnSpPr>
        <p:spPr>
          <a:xfrm flipV="1">
            <a:off x="3600450" y="1933258"/>
            <a:ext cx="8212" cy="528955"/>
          </a:xfrm>
          <a:prstGeom prst="line">
            <a:avLst/>
          </a:prstGeom>
          <a:noFill/>
          <a:ln w="12700" cap="rnd" cmpd="sng" algn="ctr">
            <a:solidFill>
              <a:srgbClr val="FF9900"/>
            </a:solidFill>
            <a:prstDash val="solid"/>
          </a:ln>
          <a:effectLst/>
        </p:spPr>
      </p:cxnSp>
      <p:cxnSp>
        <p:nvCxnSpPr>
          <p:cNvPr id="1921" name="直線コネクタ 151"/>
          <p:cNvCxnSpPr/>
          <p:nvPr/>
        </p:nvCxnSpPr>
        <p:spPr>
          <a:xfrm>
            <a:off x="4900613" y="3457575"/>
            <a:ext cx="1439227" cy="527685"/>
          </a:xfrm>
          <a:prstGeom prst="line">
            <a:avLst/>
          </a:prstGeom>
          <a:noFill/>
          <a:ln w="12700" cap="rnd" cmpd="sng" algn="ctr">
            <a:solidFill>
              <a:srgbClr val="FF7C80"/>
            </a:solidFill>
            <a:prstDash val="solid"/>
          </a:ln>
          <a:effectLst/>
        </p:spPr>
      </p:cxnSp>
      <p:cxnSp>
        <p:nvCxnSpPr>
          <p:cNvPr id="1922" name="直線コネクタ 152"/>
          <p:cNvCxnSpPr/>
          <p:nvPr/>
        </p:nvCxnSpPr>
        <p:spPr>
          <a:xfrm>
            <a:off x="5082540" y="3787140"/>
            <a:ext cx="1249680" cy="457200"/>
          </a:xfrm>
          <a:prstGeom prst="line">
            <a:avLst/>
          </a:prstGeom>
          <a:noFill/>
          <a:ln w="12700" cap="rnd" cmpd="sng" algn="ctr">
            <a:solidFill>
              <a:srgbClr val="89A4A7"/>
            </a:solidFill>
            <a:prstDash val="solid"/>
          </a:ln>
          <a:effectLst/>
        </p:spPr>
      </p:cxnSp>
      <p:cxnSp>
        <p:nvCxnSpPr>
          <p:cNvPr id="400" name="直線コネクタ 353"/>
          <p:cNvCxnSpPr/>
          <p:nvPr/>
        </p:nvCxnSpPr>
        <p:spPr>
          <a:xfrm>
            <a:off x="7341394" y="4755356"/>
            <a:ext cx="1280319" cy="795"/>
          </a:xfrm>
          <a:prstGeom prst="line">
            <a:avLst/>
          </a:prstGeom>
          <a:noFill/>
          <a:ln w="12700" cap="rnd" cmpd="sng" algn="ctr">
            <a:solidFill>
              <a:srgbClr val="FF9900"/>
            </a:solidFill>
            <a:prstDash val="solid"/>
          </a:ln>
          <a:effectLst/>
        </p:spPr>
      </p:cxnSp>
      <p:cxnSp>
        <p:nvCxnSpPr>
          <p:cNvPr id="406" name="直線コネクタ 353"/>
          <p:cNvCxnSpPr/>
          <p:nvPr/>
        </p:nvCxnSpPr>
        <p:spPr>
          <a:xfrm flipH="1">
            <a:off x="9588500" y="2555875"/>
            <a:ext cx="12700" cy="1974850"/>
          </a:xfrm>
          <a:prstGeom prst="line">
            <a:avLst/>
          </a:prstGeom>
          <a:noFill/>
          <a:ln w="12700" cap="rnd" cmpd="sng" algn="ctr">
            <a:solidFill>
              <a:srgbClr val="FF9900"/>
            </a:solidFill>
            <a:prstDash val="solid"/>
          </a:ln>
          <a:effectLst/>
        </p:spPr>
      </p:cxnSp>
      <p:cxnSp>
        <p:nvCxnSpPr>
          <p:cNvPr id="411" name="直線コネクタ 353"/>
          <p:cNvCxnSpPr/>
          <p:nvPr/>
        </p:nvCxnSpPr>
        <p:spPr>
          <a:xfrm>
            <a:off x="9315450" y="2555875"/>
            <a:ext cx="283476" cy="402"/>
          </a:xfrm>
          <a:prstGeom prst="line">
            <a:avLst/>
          </a:prstGeom>
          <a:noFill/>
          <a:ln w="12700" cap="rnd" cmpd="sng" algn="ctr">
            <a:solidFill>
              <a:srgbClr val="FF9900"/>
            </a:solidFill>
            <a:prstDash val="solid"/>
          </a:ln>
          <a:effectLst/>
        </p:spPr>
      </p:cxnSp>
      <p:sp>
        <p:nvSpPr>
          <p:cNvPr id="425" name="楕円 114">
            <a:extLst>
              <a:ext uri="{FF2B5EF4-FFF2-40B4-BE49-F238E27FC236}">
                <a16:creationId xmlns:a16="http://schemas.microsoft.com/office/drawing/2014/main" id="{A5002CD8-2D1D-401B-ADF2-13858E488D7C}"/>
              </a:ext>
            </a:extLst>
          </p:cNvPr>
          <p:cNvSpPr/>
          <p:nvPr/>
        </p:nvSpPr>
        <p:spPr>
          <a:xfrm rot="16200000">
            <a:off x="2501322" y="2122718"/>
            <a:ext cx="174672" cy="264193"/>
          </a:xfrm>
          <a:prstGeom prst="ellipse">
            <a:avLst/>
          </a:prstGeom>
          <a:solidFill>
            <a:srgbClr val="CCECFF"/>
          </a:solidFill>
          <a:ln w="254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cxnSp>
        <p:nvCxnSpPr>
          <p:cNvPr id="426" name="直線コネクタ 388">
            <a:extLst>
              <a:ext uri="{FF2B5EF4-FFF2-40B4-BE49-F238E27FC236}">
                <a16:creationId xmlns:a16="http://schemas.microsoft.com/office/drawing/2014/main" id="{B7339936-60A5-05C6-F496-3E5CA3A44CC9}"/>
              </a:ext>
            </a:extLst>
          </p:cNvPr>
          <p:cNvCxnSpPr>
            <a:cxnSpLocks/>
          </p:cNvCxnSpPr>
          <p:nvPr/>
        </p:nvCxnSpPr>
        <p:spPr>
          <a:xfrm flipH="1">
            <a:off x="2586262" y="1066800"/>
            <a:ext cx="4538" cy="1089660"/>
          </a:xfrm>
          <a:prstGeom prst="line">
            <a:avLst/>
          </a:prstGeom>
          <a:noFill/>
          <a:ln w="28575" cap="rnd" cmpd="sng" algn="ctr">
            <a:solidFill>
              <a:srgbClr val="0000CC"/>
            </a:solidFill>
            <a:prstDash val="solid"/>
          </a:ln>
          <a:effectLst/>
        </p:spPr>
      </p:cxnSp>
      <p:cxnSp>
        <p:nvCxnSpPr>
          <p:cNvPr id="440" name="直線コネクタ 439"/>
          <p:cNvCxnSpPr/>
          <p:nvPr/>
        </p:nvCxnSpPr>
        <p:spPr>
          <a:xfrm flipV="1">
            <a:off x="5735320" y="2750424"/>
            <a:ext cx="712805" cy="2155586"/>
          </a:xfrm>
          <a:prstGeom prst="line">
            <a:avLst/>
          </a:prstGeom>
          <a:noFill/>
          <a:ln w="12700" cap="rnd" cmpd="sng" algn="ctr">
            <a:solidFill>
              <a:srgbClr val="FF9900"/>
            </a:solidFill>
            <a:prstDash val="solid"/>
          </a:ln>
          <a:effectLst/>
        </p:spPr>
      </p:cxnSp>
      <p:sp>
        <p:nvSpPr>
          <p:cNvPr id="2082" name="フリーフォーム 551"/>
          <p:cNvSpPr/>
          <p:nvPr/>
        </p:nvSpPr>
        <p:spPr>
          <a:xfrm>
            <a:off x="401437" y="951811"/>
            <a:ext cx="493389" cy="248491"/>
          </a:xfrm>
          <a:custGeom>
            <a:avLst/>
            <a:gdLst>
              <a:gd name="connsiteX0" fmla="*/ 230981 w 573881"/>
              <a:gd name="connsiteY0" fmla="*/ 9525 h 471488"/>
              <a:gd name="connsiteX1" fmla="*/ 66675 w 573881"/>
              <a:gd name="connsiteY1" fmla="*/ 0 h 471488"/>
              <a:gd name="connsiteX2" fmla="*/ 0 w 573881"/>
              <a:gd name="connsiteY2" fmla="*/ 47625 h 471488"/>
              <a:gd name="connsiteX3" fmla="*/ 121444 w 573881"/>
              <a:gd name="connsiteY3" fmla="*/ 183356 h 471488"/>
              <a:gd name="connsiteX4" fmla="*/ 333375 w 573881"/>
              <a:gd name="connsiteY4" fmla="*/ 352425 h 471488"/>
              <a:gd name="connsiteX5" fmla="*/ 564356 w 573881"/>
              <a:gd name="connsiteY5" fmla="*/ 471488 h 471488"/>
              <a:gd name="connsiteX6" fmla="*/ 573881 w 573881"/>
              <a:gd name="connsiteY6" fmla="*/ 307181 h 471488"/>
              <a:gd name="connsiteX7" fmla="*/ 569119 w 573881"/>
              <a:gd name="connsiteY7" fmla="*/ 159544 h 471488"/>
              <a:gd name="connsiteX8" fmla="*/ 469106 w 573881"/>
              <a:gd name="connsiteY8" fmla="*/ 107156 h 471488"/>
              <a:gd name="connsiteX9" fmla="*/ 319088 w 573881"/>
              <a:gd name="connsiteY9" fmla="*/ 73819 h 471488"/>
              <a:gd name="connsiteX10" fmla="*/ 230981 w 573881"/>
              <a:gd name="connsiteY10" fmla="*/ 9525 h 471488"/>
              <a:gd name="connsiteX0" fmla="*/ 230981 w 573881"/>
              <a:gd name="connsiteY0" fmla="*/ 9525 h 471488"/>
              <a:gd name="connsiteX1" fmla="*/ 66675 w 573881"/>
              <a:gd name="connsiteY1" fmla="*/ 0 h 471488"/>
              <a:gd name="connsiteX2" fmla="*/ 0 w 573881"/>
              <a:gd name="connsiteY2" fmla="*/ 47625 h 471488"/>
              <a:gd name="connsiteX3" fmla="*/ 140494 w 573881"/>
              <a:gd name="connsiteY3" fmla="*/ 178593 h 471488"/>
              <a:gd name="connsiteX4" fmla="*/ 333375 w 573881"/>
              <a:gd name="connsiteY4" fmla="*/ 352425 h 471488"/>
              <a:gd name="connsiteX5" fmla="*/ 564356 w 573881"/>
              <a:gd name="connsiteY5" fmla="*/ 471488 h 471488"/>
              <a:gd name="connsiteX6" fmla="*/ 573881 w 573881"/>
              <a:gd name="connsiteY6" fmla="*/ 307181 h 471488"/>
              <a:gd name="connsiteX7" fmla="*/ 569119 w 573881"/>
              <a:gd name="connsiteY7" fmla="*/ 159544 h 471488"/>
              <a:gd name="connsiteX8" fmla="*/ 469106 w 573881"/>
              <a:gd name="connsiteY8" fmla="*/ 107156 h 471488"/>
              <a:gd name="connsiteX9" fmla="*/ 319088 w 573881"/>
              <a:gd name="connsiteY9" fmla="*/ 73819 h 471488"/>
              <a:gd name="connsiteX10" fmla="*/ 230981 w 573881"/>
              <a:gd name="connsiteY10" fmla="*/ 9525 h 471488"/>
              <a:gd name="connsiteX0" fmla="*/ 216694 w 559594"/>
              <a:gd name="connsiteY0" fmla="*/ 9525 h 471488"/>
              <a:gd name="connsiteX1" fmla="*/ 52388 w 559594"/>
              <a:gd name="connsiteY1" fmla="*/ 0 h 471488"/>
              <a:gd name="connsiteX2" fmla="*/ 0 w 559594"/>
              <a:gd name="connsiteY2" fmla="*/ 52388 h 471488"/>
              <a:gd name="connsiteX3" fmla="*/ 126207 w 559594"/>
              <a:gd name="connsiteY3" fmla="*/ 178593 h 471488"/>
              <a:gd name="connsiteX4" fmla="*/ 319088 w 559594"/>
              <a:gd name="connsiteY4" fmla="*/ 352425 h 471488"/>
              <a:gd name="connsiteX5" fmla="*/ 550069 w 559594"/>
              <a:gd name="connsiteY5" fmla="*/ 471488 h 471488"/>
              <a:gd name="connsiteX6" fmla="*/ 559594 w 559594"/>
              <a:gd name="connsiteY6" fmla="*/ 307181 h 471488"/>
              <a:gd name="connsiteX7" fmla="*/ 554832 w 559594"/>
              <a:gd name="connsiteY7" fmla="*/ 159544 h 471488"/>
              <a:gd name="connsiteX8" fmla="*/ 454819 w 559594"/>
              <a:gd name="connsiteY8" fmla="*/ 107156 h 471488"/>
              <a:gd name="connsiteX9" fmla="*/ 304801 w 559594"/>
              <a:gd name="connsiteY9" fmla="*/ 73819 h 471488"/>
              <a:gd name="connsiteX10" fmla="*/ 216694 w 559594"/>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26232 w 566738"/>
              <a:gd name="connsiteY4" fmla="*/ 352425 h 471488"/>
              <a:gd name="connsiteX5" fmla="*/ 557213 w 566738"/>
              <a:gd name="connsiteY5" fmla="*/ 471488 h 471488"/>
              <a:gd name="connsiteX6" fmla="*/ 566738 w 566738"/>
              <a:gd name="connsiteY6" fmla="*/ 307181 h 471488"/>
              <a:gd name="connsiteX7" fmla="*/ 561976 w 566738"/>
              <a:gd name="connsiteY7" fmla="*/ 159544 h 471488"/>
              <a:gd name="connsiteX8" fmla="*/ 461963 w 566738"/>
              <a:gd name="connsiteY8" fmla="*/ 107156 h 471488"/>
              <a:gd name="connsiteX9" fmla="*/ 311945 w 566738"/>
              <a:gd name="connsiteY9" fmla="*/ 73819 h 471488"/>
              <a:gd name="connsiteX10" fmla="*/ 223838 w 566738"/>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557213 w 566738"/>
              <a:gd name="connsiteY5" fmla="*/ 471488 h 471488"/>
              <a:gd name="connsiteX6" fmla="*/ 566738 w 566738"/>
              <a:gd name="connsiteY6" fmla="*/ 307181 h 471488"/>
              <a:gd name="connsiteX7" fmla="*/ 561976 w 566738"/>
              <a:gd name="connsiteY7" fmla="*/ 159544 h 471488"/>
              <a:gd name="connsiteX8" fmla="*/ 461963 w 566738"/>
              <a:gd name="connsiteY8" fmla="*/ 107156 h 471488"/>
              <a:gd name="connsiteX9" fmla="*/ 311945 w 566738"/>
              <a:gd name="connsiteY9" fmla="*/ 73819 h 471488"/>
              <a:gd name="connsiteX10" fmla="*/ 223838 w 566738"/>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557213 w 566738"/>
              <a:gd name="connsiteY5" fmla="*/ 471488 h 471488"/>
              <a:gd name="connsiteX6" fmla="*/ 566738 w 566738"/>
              <a:gd name="connsiteY6" fmla="*/ 307181 h 471488"/>
              <a:gd name="connsiteX7" fmla="*/ 561976 w 566738"/>
              <a:gd name="connsiteY7" fmla="*/ 159544 h 471488"/>
              <a:gd name="connsiteX8" fmla="*/ 461963 w 566738"/>
              <a:gd name="connsiteY8" fmla="*/ 107156 h 471488"/>
              <a:gd name="connsiteX9" fmla="*/ 311945 w 566738"/>
              <a:gd name="connsiteY9" fmla="*/ 73819 h 471488"/>
              <a:gd name="connsiteX10" fmla="*/ 223838 w 566738"/>
              <a:gd name="connsiteY10"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61963 w 566738"/>
              <a:gd name="connsiteY9" fmla="*/ 107156 h 471488"/>
              <a:gd name="connsiteX10" fmla="*/ 311945 w 566738"/>
              <a:gd name="connsiteY10" fmla="*/ 73819 h 471488"/>
              <a:gd name="connsiteX11" fmla="*/ 223838 w 566738"/>
              <a:gd name="connsiteY11"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11945 w 566738"/>
              <a:gd name="connsiteY10" fmla="*/ 73819 h 471488"/>
              <a:gd name="connsiteX11" fmla="*/ 223838 w 566738"/>
              <a:gd name="connsiteY11" fmla="*/ 9525 h 471488"/>
              <a:gd name="connsiteX0" fmla="*/ 223838 w 566738"/>
              <a:gd name="connsiteY0" fmla="*/ 9525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23838 w 566738"/>
              <a:gd name="connsiteY11" fmla="*/ 9525 h 471488"/>
              <a:gd name="connsiteX0" fmla="*/ 209550 w 566738"/>
              <a:gd name="connsiteY0" fmla="*/ 14288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09550 w 566738"/>
              <a:gd name="connsiteY11" fmla="*/ 14288 h 471488"/>
              <a:gd name="connsiteX0" fmla="*/ 207169 w 566738"/>
              <a:gd name="connsiteY0" fmla="*/ 21432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07169 w 566738"/>
              <a:gd name="connsiteY11" fmla="*/ 21432 h 471488"/>
              <a:gd name="connsiteX0" fmla="*/ 211932 w 566738"/>
              <a:gd name="connsiteY0" fmla="*/ 14288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61976 w 566738"/>
              <a:gd name="connsiteY8" fmla="*/ 159544 h 471488"/>
              <a:gd name="connsiteX9" fmla="*/ 473870 w 566738"/>
              <a:gd name="connsiteY9" fmla="*/ 128587 h 471488"/>
              <a:gd name="connsiteX10" fmla="*/ 302420 w 566738"/>
              <a:gd name="connsiteY10" fmla="*/ 83344 h 471488"/>
              <a:gd name="connsiteX11" fmla="*/ 211932 w 566738"/>
              <a:gd name="connsiteY11" fmla="*/ 14288 h 471488"/>
              <a:gd name="connsiteX0" fmla="*/ 211932 w 566738"/>
              <a:gd name="connsiteY0" fmla="*/ 14288 h 471488"/>
              <a:gd name="connsiteX1" fmla="*/ 59532 w 566738"/>
              <a:gd name="connsiteY1" fmla="*/ 0 h 471488"/>
              <a:gd name="connsiteX2" fmla="*/ 0 w 566738"/>
              <a:gd name="connsiteY2" fmla="*/ 57150 h 471488"/>
              <a:gd name="connsiteX3" fmla="*/ 133351 w 566738"/>
              <a:gd name="connsiteY3" fmla="*/ 178593 h 471488"/>
              <a:gd name="connsiteX4" fmla="*/ 342901 w 566738"/>
              <a:gd name="connsiteY4" fmla="*/ 350043 h 471488"/>
              <a:gd name="connsiteX5" fmla="*/ 466725 w 566738"/>
              <a:gd name="connsiteY5" fmla="*/ 433388 h 471488"/>
              <a:gd name="connsiteX6" fmla="*/ 557213 w 566738"/>
              <a:gd name="connsiteY6" fmla="*/ 471488 h 471488"/>
              <a:gd name="connsiteX7" fmla="*/ 566738 w 566738"/>
              <a:gd name="connsiteY7" fmla="*/ 307181 h 471488"/>
              <a:gd name="connsiteX8" fmla="*/ 552451 w 566738"/>
              <a:gd name="connsiteY8" fmla="*/ 169069 h 471488"/>
              <a:gd name="connsiteX9" fmla="*/ 473870 w 566738"/>
              <a:gd name="connsiteY9" fmla="*/ 128587 h 471488"/>
              <a:gd name="connsiteX10" fmla="*/ 302420 w 566738"/>
              <a:gd name="connsiteY10" fmla="*/ 83344 h 471488"/>
              <a:gd name="connsiteX11" fmla="*/ 211932 w 566738"/>
              <a:gd name="connsiteY11" fmla="*/ 14288 h 471488"/>
              <a:gd name="connsiteX0" fmla="*/ 211932 w 576399"/>
              <a:gd name="connsiteY0" fmla="*/ 14288 h 471488"/>
              <a:gd name="connsiteX1" fmla="*/ 59532 w 576399"/>
              <a:gd name="connsiteY1" fmla="*/ 0 h 471488"/>
              <a:gd name="connsiteX2" fmla="*/ 0 w 576399"/>
              <a:gd name="connsiteY2" fmla="*/ 57150 h 471488"/>
              <a:gd name="connsiteX3" fmla="*/ 133351 w 576399"/>
              <a:gd name="connsiteY3" fmla="*/ 178593 h 471488"/>
              <a:gd name="connsiteX4" fmla="*/ 342901 w 576399"/>
              <a:gd name="connsiteY4" fmla="*/ 350043 h 471488"/>
              <a:gd name="connsiteX5" fmla="*/ 466725 w 576399"/>
              <a:gd name="connsiteY5" fmla="*/ 433388 h 471488"/>
              <a:gd name="connsiteX6" fmla="*/ 557213 w 576399"/>
              <a:gd name="connsiteY6" fmla="*/ 471488 h 471488"/>
              <a:gd name="connsiteX7" fmla="*/ 566738 w 576399"/>
              <a:gd name="connsiteY7" fmla="*/ 307181 h 471488"/>
              <a:gd name="connsiteX8" fmla="*/ 576262 w 576399"/>
              <a:gd name="connsiteY8" fmla="*/ 250031 h 471488"/>
              <a:gd name="connsiteX9" fmla="*/ 552451 w 576399"/>
              <a:gd name="connsiteY9" fmla="*/ 169069 h 471488"/>
              <a:gd name="connsiteX10" fmla="*/ 473870 w 576399"/>
              <a:gd name="connsiteY10" fmla="*/ 128587 h 471488"/>
              <a:gd name="connsiteX11" fmla="*/ 302420 w 576399"/>
              <a:gd name="connsiteY11" fmla="*/ 83344 h 471488"/>
              <a:gd name="connsiteX12" fmla="*/ 211932 w 576399"/>
              <a:gd name="connsiteY12" fmla="*/ 14288 h 471488"/>
              <a:gd name="connsiteX0" fmla="*/ 211932 w 581025"/>
              <a:gd name="connsiteY0" fmla="*/ 14288 h 471488"/>
              <a:gd name="connsiteX1" fmla="*/ 59532 w 581025"/>
              <a:gd name="connsiteY1" fmla="*/ 0 h 471488"/>
              <a:gd name="connsiteX2" fmla="*/ 0 w 581025"/>
              <a:gd name="connsiteY2" fmla="*/ 57150 h 471488"/>
              <a:gd name="connsiteX3" fmla="*/ 133351 w 581025"/>
              <a:gd name="connsiteY3" fmla="*/ 178593 h 471488"/>
              <a:gd name="connsiteX4" fmla="*/ 342901 w 581025"/>
              <a:gd name="connsiteY4" fmla="*/ 350043 h 471488"/>
              <a:gd name="connsiteX5" fmla="*/ 466725 w 581025"/>
              <a:gd name="connsiteY5" fmla="*/ 433388 h 471488"/>
              <a:gd name="connsiteX6" fmla="*/ 557213 w 581025"/>
              <a:gd name="connsiteY6" fmla="*/ 471488 h 471488"/>
              <a:gd name="connsiteX7" fmla="*/ 581025 w 581025"/>
              <a:gd name="connsiteY7" fmla="*/ 392906 h 471488"/>
              <a:gd name="connsiteX8" fmla="*/ 566738 w 581025"/>
              <a:gd name="connsiteY8" fmla="*/ 307181 h 471488"/>
              <a:gd name="connsiteX9" fmla="*/ 576262 w 581025"/>
              <a:gd name="connsiteY9" fmla="*/ 250031 h 471488"/>
              <a:gd name="connsiteX10" fmla="*/ 552451 w 581025"/>
              <a:gd name="connsiteY10" fmla="*/ 169069 h 471488"/>
              <a:gd name="connsiteX11" fmla="*/ 473870 w 581025"/>
              <a:gd name="connsiteY11" fmla="*/ 128587 h 471488"/>
              <a:gd name="connsiteX12" fmla="*/ 302420 w 581025"/>
              <a:gd name="connsiteY12" fmla="*/ 83344 h 471488"/>
              <a:gd name="connsiteX13" fmla="*/ 211932 w 581025"/>
              <a:gd name="connsiteY13" fmla="*/ 14288 h 471488"/>
              <a:gd name="connsiteX0" fmla="*/ 211932 w 581025"/>
              <a:gd name="connsiteY0" fmla="*/ 0 h 457200"/>
              <a:gd name="connsiteX1" fmla="*/ 102394 w 581025"/>
              <a:gd name="connsiteY1" fmla="*/ 14287 h 457200"/>
              <a:gd name="connsiteX2" fmla="*/ 0 w 581025"/>
              <a:gd name="connsiteY2" fmla="*/ 42862 h 457200"/>
              <a:gd name="connsiteX3" fmla="*/ 133351 w 581025"/>
              <a:gd name="connsiteY3" fmla="*/ 164305 h 457200"/>
              <a:gd name="connsiteX4" fmla="*/ 342901 w 581025"/>
              <a:gd name="connsiteY4" fmla="*/ 335755 h 457200"/>
              <a:gd name="connsiteX5" fmla="*/ 466725 w 581025"/>
              <a:gd name="connsiteY5" fmla="*/ 419100 h 457200"/>
              <a:gd name="connsiteX6" fmla="*/ 557213 w 581025"/>
              <a:gd name="connsiteY6" fmla="*/ 457200 h 457200"/>
              <a:gd name="connsiteX7" fmla="*/ 581025 w 581025"/>
              <a:gd name="connsiteY7" fmla="*/ 378618 h 457200"/>
              <a:gd name="connsiteX8" fmla="*/ 566738 w 581025"/>
              <a:gd name="connsiteY8" fmla="*/ 292893 h 457200"/>
              <a:gd name="connsiteX9" fmla="*/ 576262 w 581025"/>
              <a:gd name="connsiteY9" fmla="*/ 235743 h 457200"/>
              <a:gd name="connsiteX10" fmla="*/ 552451 w 581025"/>
              <a:gd name="connsiteY10" fmla="*/ 154781 h 457200"/>
              <a:gd name="connsiteX11" fmla="*/ 473870 w 581025"/>
              <a:gd name="connsiteY11" fmla="*/ 114299 h 457200"/>
              <a:gd name="connsiteX12" fmla="*/ 302420 w 581025"/>
              <a:gd name="connsiteY12" fmla="*/ 69056 h 457200"/>
              <a:gd name="connsiteX13" fmla="*/ 211932 w 581025"/>
              <a:gd name="connsiteY13" fmla="*/ 0 h 457200"/>
              <a:gd name="connsiteX0" fmla="*/ 171451 w 581025"/>
              <a:gd name="connsiteY0" fmla="*/ 0 h 464343"/>
              <a:gd name="connsiteX1" fmla="*/ 102394 w 581025"/>
              <a:gd name="connsiteY1" fmla="*/ 21430 h 464343"/>
              <a:gd name="connsiteX2" fmla="*/ 0 w 581025"/>
              <a:gd name="connsiteY2" fmla="*/ 50005 h 464343"/>
              <a:gd name="connsiteX3" fmla="*/ 133351 w 581025"/>
              <a:gd name="connsiteY3" fmla="*/ 171448 h 464343"/>
              <a:gd name="connsiteX4" fmla="*/ 342901 w 581025"/>
              <a:gd name="connsiteY4" fmla="*/ 342898 h 464343"/>
              <a:gd name="connsiteX5" fmla="*/ 466725 w 581025"/>
              <a:gd name="connsiteY5" fmla="*/ 426243 h 464343"/>
              <a:gd name="connsiteX6" fmla="*/ 557213 w 581025"/>
              <a:gd name="connsiteY6" fmla="*/ 464343 h 464343"/>
              <a:gd name="connsiteX7" fmla="*/ 581025 w 581025"/>
              <a:gd name="connsiteY7" fmla="*/ 385761 h 464343"/>
              <a:gd name="connsiteX8" fmla="*/ 566738 w 581025"/>
              <a:gd name="connsiteY8" fmla="*/ 300036 h 464343"/>
              <a:gd name="connsiteX9" fmla="*/ 576262 w 581025"/>
              <a:gd name="connsiteY9" fmla="*/ 242886 h 464343"/>
              <a:gd name="connsiteX10" fmla="*/ 552451 w 581025"/>
              <a:gd name="connsiteY10" fmla="*/ 161924 h 464343"/>
              <a:gd name="connsiteX11" fmla="*/ 473870 w 581025"/>
              <a:gd name="connsiteY11" fmla="*/ 121442 h 464343"/>
              <a:gd name="connsiteX12" fmla="*/ 302420 w 581025"/>
              <a:gd name="connsiteY12" fmla="*/ 76199 h 464343"/>
              <a:gd name="connsiteX13" fmla="*/ 171451 w 581025"/>
              <a:gd name="connsiteY13" fmla="*/ 0 h 464343"/>
              <a:gd name="connsiteX0" fmla="*/ 171451 w 581025"/>
              <a:gd name="connsiteY0" fmla="*/ 33338 h 497681"/>
              <a:gd name="connsiteX1" fmla="*/ 102394 w 581025"/>
              <a:gd name="connsiteY1" fmla="*/ 54768 h 497681"/>
              <a:gd name="connsiteX2" fmla="*/ 0 w 581025"/>
              <a:gd name="connsiteY2" fmla="*/ 83343 h 497681"/>
              <a:gd name="connsiteX3" fmla="*/ 133351 w 581025"/>
              <a:gd name="connsiteY3" fmla="*/ 204786 h 497681"/>
              <a:gd name="connsiteX4" fmla="*/ 342901 w 581025"/>
              <a:gd name="connsiteY4" fmla="*/ 376236 h 497681"/>
              <a:gd name="connsiteX5" fmla="*/ 466725 w 581025"/>
              <a:gd name="connsiteY5" fmla="*/ 459581 h 497681"/>
              <a:gd name="connsiteX6" fmla="*/ 557213 w 581025"/>
              <a:gd name="connsiteY6" fmla="*/ 497681 h 497681"/>
              <a:gd name="connsiteX7" fmla="*/ 581025 w 581025"/>
              <a:gd name="connsiteY7" fmla="*/ 419099 h 497681"/>
              <a:gd name="connsiteX8" fmla="*/ 566738 w 581025"/>
              <a:gd name="connsiteY8" fmla="*/ 333374 h 497681"/>
              <a:gd name="connsiteX9" fmla="*/ 576262 w 581025"/>
              <a:gd name="connsiteY9" fmla="*/ 276224 h 497681"/>
              <a:gd name="connsiteX10" fmla="*/ 552451 w 581025"/>
              <a:gd name="connsiteY10" fmla="*/ 195262 h 497681"/>
              <a:gd name="connsiteX11" fmla="*/ 473870 w 581025"/>
              <a:gd name="connsiteY11" fmla="*/ 154780 h 497681"/>
              <a:gd name="connsiteX12" fmla="*/ 192882 w 581025"/>
              <a:gd name="connsiteY12" fmla="*/ 0 h 497681"/>
              <a:gd name="connsiteX13" fmla="*/ 171451 w 581025"/>
              <a:gd name="connsiteY13" fmla="*/ 33338 h 497681"/>
              <a:gd name="connsiteX0" fmla="*/ 171451 w 581025"/>
              <a:gd name="connsiteY0" fmla="*/ 34303 h 498646"/>
              <a:gd name="connsiteX1" fmla="*/ 102394 w 581025"/>
              <a:gd name="connsiteY1" fmla="*/ 55733 h 498646"/>
              <a:gd name="connsiteX2" fmla="*/ 0 w 581025"/>
              <a:gd name="connsiteY2" fmla="*/ 84308 h 498646"/>
              <a:gd name="connsiteX3" fmla="*/ 133351 w 581025"/>
              <a:gd name="connsiteY3" fmla="*/ 205751 h 498646"/>
              <a:gd name="connsiteX4" fmla="*/ 342901 w 581025"/>
              <a:gd name="connsiteY4" fmla="*/ 377201 h 498646"/>
              <a:gd name="connsiteX5" fmla="*/ 466725 w 581025"/>
              <a:gd name="connsiteY5" fmla="*/ 460546 h 498646"/>
              <a:gd name="connsiteX6" fmla="*/ 557213 w 581025"/>
              <a:gd name="connsiteY6" fmla="*/ 498646 h 498646"/>
              <a:gd name="connsiteX7" fmla="*/ 581025 w 581025"/>
              <a:gd name="connsiteY7" fmla="*/ 420064 h 498646"/>
              <a:gd name="connsiteX8" fmla="*/ 566738 w 581025"/>
              <a:gd name="connsiteY8" fmla="*/ 334339 h 498646"/>
              <a:gd name="connsiteX9" fmla="*/ 576262 w 581025"/>
              <a:gd name="connsiteY9" fmla="*/ 277189 h 498646"/>
              <a:gd name="connsiteX10" fmla="*/ 552451 w 581025"/>
              <a:gd name="connsiteY10" fmla="*/ 196227 h 498646"/>
              <a:gd name="connsiteX11" fmla="*/ 473870 w 581025"/>
              <a:gd name="connsiteY11" fmla="*/ 155745 h 498646"/>
              <a:gd name="connsiteX12" fmla="*/ 192882 w 581025"/>
              <a:gd name="connsiteY12" fmla="*/ 965 h 498646"/>
              <a:gd name="connsiteX13" fmla="*/ 171451 w 581025"/>
              <a:gd name="connsiteY13" fmla="*/ 34303 h 498646"/>
              <a:gd name="connsiteX0" fmla="*/ 138113 w 547687"/>
              <a:gd name="connsiteY0" fmla="*/ 34303 h 498646"/>
              <a:gd name="connsiteX1" fmla="*/ 69056 w 547687"/>
              <a:gd name="connsiteY1" fmla="*/ 55733 h 498646"/>
              <a:gd name="connsiteX2" fmla="*/ 0 w 547687"/>
              <a:gd name="connsiteY2" fmla="*/ 93833 h 498646"/>
              <a:gd name="connsiteX3" fmla="*/ 100013 w 547687"/>
              <a:gd name="connsiteY3" fmla="*/ 205751 h 498646"/>
              <a:gd name="connsiteX4" fmla="*/ 309563 w 547687"/>
              <a:gd name="connsiteY4" fmla="*/ 377201 h 498646"/>
              <a:gd name="connsiteX5" fmla="*/ 433387 w 547687"/>
              <a:gd name="connsiteY5" fmla="*/ 460546 h 498646"/>
              <a:gd name="connsiteX6" fmla="*/ 523875 w 547687"/>
              <a:gd name="connsiteY6" fmla="*/ 498646 h 498646"/>
              <a:gd name="connsiteX7" fmla="*/ 547687 w 547687"/>
              <a:gd name="connsiteY7" fmla="*/ 420064 h 498646"/>
              <a:gd name="connsiteX8" fmla="*/ 533400 w 547687"/>
              <a:gd name="connsiteY8" fmla="*/ 334339 h 498646"/>
              <a:gd name="connsiteX9" fmla="*/ 542924 w 547687"/>
              <a:gd name="connsiteY9" fmla="*/ 277189 h 498646"/>
              <a:gd name="connsiteX10" fmla="*/ 519113 w 547687"/>
              <a:gd name="connsiteY10" fmla="*/ 196227 h 498646"/>
              <a:gd name="connsiteX11" fmla="*/ 440532 w 547687"/>
              <a:gd name="connsiteY11" fmla="*/ 155745 h 498646"/>
              <a:gd name="connsiteX12" fmla="*/ 159544 w 547687"/>
              <a:gd name="connsiteY12" fmla="*/ 965 h 498646"/>
              <a:gd name="connsiteX13" fmla="*/ 138113 w 547687"/>
              <a:gd name="connsiteY13" fmla="*/ 34303 h 498646"/>
              <a:gd name="connsiteX0" fmla="*/ 176213 w 585787"/>
              <a:gd name="connsiteY0" fmla="*/ 34303 h 498646"/>
              <a:gd name="connsiteX1" fmla="*/ 107156 w 585787"/>
              <a:gd name="connsiteY1" fmla="*/ 55733 h 498646"/>
              <a:gd name="connsiteX2" fmla="*/ 38100 w 585787"/>
              <a:gd name="connsiteY2" fmla="*/ 93833 h 498646"/>
              <a:gd name="connsiteX3" fmla="*/ 0 w 585787"/>
              <a:gd name="connsiteY3" fmla="*/ 141457 h 498646"/>
              <a:gd name="connsiteX4" fmla="*/ 347663 w 585787"/>
              <a:gd name="connsiteY4" fmla="*/ 377201 h 498646"/>
              <a:gd name="connsiteX5" fmla="*/ 471487 w 585787"/>
              <a:gd name="connsiteY5" fmla="*/ 460546 h 498646"/>
              <a:gd name="connsiteX6" fmla="*/ 561975 w 585787"/>
              <a:gd name="connsiteY6" fmla="*/ 498646 h 498646"/>
              <a:gd name="connsiteX7" fmla="*/ 585787 w 585787"/>
              <a:gd name="connsiteY7" fmla="*/ 420064 h 498646"/>
              <a:gd name="connsiteX8" fmla="*/ 571500 w 585787"/>
              <a:gd name="connsiteY8" fmla="*/ 334339 h 498646"/>
              <a:gd name="connsiteX9" fmla="*/ 581024 w 585787"/>
              <a:gd name="connsiteY9" fmla="*/ 277189 h 498646"/>
              <a:gd name="connsiteX10" fmla="*/ 557213 w 585787"/>
              <a:gd name="connsiteY10" fmla="*/ 196227 h 498646"/>
              <a:gd name="connsiteX11" fmla="*/ 478632 w 585787"/>
              <a:gd name="connsiteY11" fmla="*/ 155745 h 498646"/>
              <a:gd name="connsiteX12" fmla="*/ 197644 w 585787"/>
              <a:gd name="connsiteY12" fmla="*/ 965 h 498646"/>
              <a:gd name="connsiteX13" fmla="*/ 176213 w 585787"/>
              <a:gd name="connsiteY13" fmla="*/ 34303 h 498646"/>
              <a:gd name="connsiteX0" fmla="*/ 176213 w 585787"/>
              <a:gd name="connsiteY0" fmla="*/ 34303 h 498646"/>
              <a:gd name="connsiteX1" fmla="*/ 107156 w 585787"/>
              <a:gd name="connsiteY1" fmla="*/ 55733 h 498646"/>
              <a:gd name="connsiteX2" fmla="*/ 38100 w 585787"/>
              <a:gd name="connsiteY2" fmla="*/ 93833 h 498646"/>
              <a:gd name="connsiteX3" fmla="*/ 0 w 585787"/>
              <a:gd name="connsiteY3" fmla="*/ 141457 h 498646"/>
              <a:gd name="connsiteX4" fmla="*/ 123825 w 585787"/>
              <a:gd name="connsiteY4" fmla="*/ 241469 h 498646"/>
              <a:gd name="connsiteX5" fmla="*/ 471487 w 585787"/>
              <a:gd name="connsiteY5" fmla="*/ 460546 h 498646"/>
              <a:gd name="connsiteX6" fmla="*/ 561975 w 585787"/>
              <a:gd name="connsiteY6" fmla="*/ 498646 h 498646"/>
              <a:gd name="connsiteX7" fmla="*/ 585787 w 585787"/>
              <a:gd name="connsiteY7" fmla="*/ 420064 h 498646"/>
              <a:gd name="connsiteX8" fmla="*/ 571500 w 585787"/>
              <a:gd name="connsiteY8" fmla="*/ 334339 h 498646"/>
              <a:gd name="connsiteX9" fmla="*/ 581024 w 585787"/>
              <a:gd name="connsiteY9" fmla="*/ 277189 h 498646"/>
              <a:gd name="connsiteX10" fmla="*/ 557213 w 585787"/>
              <a:gd name="connsiteY10" fmla="*/ 196227 h 498646"/>
              <a:gd name="connsiteX11" fmla="*/ 478632 w 585787"/>
              <a:gd name="connsiteY11" fmla="*/ 155745 h 498646"/>
              <a:gd name="connsiteX12" fmla="*/ 197644 w 585787"/>
              <a:gd name="connsiteY12" fmla="*/ 965 h 498646"/>
              <a:gd name="connsiteX13" fmla="*/ 176213 w 585787"/>
              <a:gd name="connsiteY13" fmla="*/ 34303 h 498646"/>
              <a:gd name="connsiteX0" fmla="*/ 176213 w 585787"/>
              <a:gd name="connsiteY0" fmla="*/ 34303 h 498646"/>
              <a:gd name="connsiteX1" fmla="*/ 107156 w 585787"/>
              <a:gd name="connsiteY1" fmla="*/ 55733 h 498646"/>
              <a:gd name="connsiteX2" fmla="*/ 38100 w 585787"/>
              <a:gd name="connsiteY2" fmla="*/ 93833 h 498646"/>
              <a:gd name="connsiteX3" fmla="*/ 0 w 585787"/>
              <a:gd name="connsiteY3" fmla="*/ 141457 h 498646"/>
              <a:gd name="connsiteX4" fmla="*/ 123825 w 585787"/>
              <a:gd name="connsiteY4" fmla="*/ 241469 h 498646"/>
              <a:gd name="connsiteX5" fmla="*/ 247649 w 585787"/>
              <a:gd name="connsiteY5" fmla="*/ 279571 h 498646"/>
              <a:gd name="connsiteX6" fmla="*/ 561975 w 585787"/>
              <a:gd name="connsiteY6" fmla="*/ 498646 h 498646"/>
              <a:gd name="connsiteX7" fmla="*/ 585787 w 585787"/>
              <a:gd name="connsiteY7" fmla="*/ 420064 h 498646"/>
              <a:gd name="connsiteX8" fmla="*/ 571500 w 585787"/>
              <a:gd name="connsiteY8" fmla="*/ 334339 h 498646"/>
              <a:gd name="connsiteX9" fmla="*/ 581024 w 585787"/>
              <a:gd name="connsiteY9" fmla="*/ 277189 h 498646"/>
              <a:gd name="connsiteX10" fmla="*/ 557213 w 585787"/>
              <a:gd name="connsiteY10" fmla="*/ 196227 h 498646"/>
              <a:gd name="connsiteX11" fmla="*/ 478632 w 585787"/>
              <a:gd name="connsiteY11" fmla="*/ 155745 h 498646"/>
              <a:gd name="connsiteX12" fmla="*/ 197644 w 585787"/>
              <a:gd name="connsiteY12" fmla="*/ 965 h 498646"/>
              <a:gd name="connsiteX13" fmla="*/ 176213 w 585787"/>
              <a:gd name="connsiteY13" fmla="*/ 34303 h 498646"/>
              <a:gd name="connsiteX0" fmla="*/ 176213 w 585787"/>
              <a:gd name="connsiteY0" fmla="*/ 34303 h 423699"/>
              <a:gd name="connsiteX1" fmla="*/ 107156 w 585787"/>
              <a:gd name="connsiteY1" fmla="*/ 55733 h 423699"/>
              <a:gd name="connsiteX2" fmla="*/ 38100 w 585787"/>
              <a:gd name="connsiteY2" fmla="*/ 93833 h 423699"/>
              <a:gd name="connsiteX3" fmla="*/ 0 w 585787"/>
              <a:gd name="connsiteY3" fmla="*/ 141457 h 423699"/>
              <a:gd name="connsiteX4" fmla="*/ 123825 w 585787"/>
              <a:gd name="connsiteY4" fmla="*/ 241469 h 423699"/>
              <a:gd name="connsiteX5" fmla="*/ 247649 w 585787"/>
              <a:gd name="connsiteY5" fmla="*/ 279571 h 423699"/>
              <a:gd name="connsiteX6" fmla="*/ 402431 w 585787"/>
              <a:gd name="connsiteY6" fmla="*/ 270046 h 423699"/>
              <a:gd name="connsiteX7" fmla="*/ 585787 w 585787"/>
              <a:gd name="connsiteY7" fmla="*/ 420064 h 423699"/>
              <a:gd name="connsiteX8" fmla="*/ 571500 w 585787"/>
              <a:gd name="connsiteY8" fmla="*/ 334339 h 423699"/>
              <a:gd name="connsiteX9" fmla="*/ 581024 w 585787"/>
              <a:gd name="connsiteY9" fmla="*/ 277189 h 423699"/>
              <a:gd name="connsiteX10" fmla="*/ 557213 w 585787"/>
              <a:gd name="connsiteY10" fmla="*/ 196227 h 423699"/>
              <a:gd name="connsiteX11" fmla="*/ 478632 w 585787"/>
              <a:gd name="connsiteY11" fmla="*/ 155745 h 423699"/>
              <a:gd name="connsiteX12" fmla="*/ 197644 w 585787"/>
              <a:gd name="connsiteY12" fmla="*/ 965 h 423699"/>
              <a:gd name="connsiteX13" fmla="*/ 176213 w 585787"/>
              <a:gd name="connsiteY13" fmla="*/ 34303 h 423699"/>
              <a:gd name="connsiteX0" fmla="*/ 176213 w 585787"/>
              <a:gd name="connsiteY0" fmla="*/ 38950 h 428346"/>
              <a:gd name="connsiteX1" fmla="*/ 107156 w 585787"/>
              <a:gd name="connsiteY1" fmla="*/ 60380 h 428346"/>
              <a:gd name="connsiteX2" fmla="*/ 38100 w 585787"/>
              <a:gd name="connsiteY2" fmla="*/ 98480 h 428346"/>
              <a:gd name="connsiteX3" fmla="*/ 0 w 585787"/>
              <a:gd name="connsiteY3" fmla="*/ 146104 h 428346"/>
              <a:gd name="connsiteX4" fmla="*/ 123825 w 585787"/>
              <a:gd name="connsiteY4" fmla="*/ 246116 h 428346"/>
              <a:gd name="connsiteX5" fmla="*/ 247649 w 585787"/>
              <a:gd name="connsiteY5" fmla="*/ 284218 h 428346"/>
              <a:gd name="connsiteX6" fmla="*/ 402431 w 585787"/>
              <a:gd name="connsiteY6" fmla="*/ 274693 h 428346"/>
              <a:gd name="connsiteX7" fmla="*/ 585787 w 585787"/>
              <a:gd name="connsiteY7" fmla="*/ 424711 h 428346"/>
              <a:gd name="connsiteX8" fmla="*/ 571500 w 585787"/>
              <a:gd name="connsiteY8" fmla="*/ 338986 h 428346"/>
              <a:gd name="connsiteX9" fmla="*/ 581024 w 585787"/>
              <a:gd name="connsiteY9" fmla="*/ 281836 h 428346"/>
              <a:gd name="connsiteX10" fmla="*/ 557213 w 585787"/>
              <a:gd name="connsiteY10" fmla="*/ 200874 h 428346"/>
              <a:gd name="connsiteX11" fmla="*/ 502445 w 585787"/>
              <a:gd name="connsiteY11" fmla="*/ 50855 h 428346"/>
              <a:gd name="connsiteX12" fmla="*/ 197644 w 585787"/>
              <a:gd name="connsiteY12" fmla="*/ 5612 h 428346"/>
              <a:gd name="connsiteX13" fmla="*/ 176213 w 585787"/>
              <a:gd name="connsiteY13" fmla="*/ 38950 h 428346"/>
              <a:gd name="connsiteX0" fmla="*/ 176213 w 595313"/>
              <a:gd name="connsiteY0" fmla="*/ 38950 h 428346"/>
              <a:gd name="connsiteX1" fmla="*/ 107156 w 595313"/>
              <a:gd name="connsiteY1" fmla="*/ 60380 h 428346"/>
              <a:gd name="connsiteX2" fmla="*/ 38100 w 595313"/>
              <a:gd name="connsiteY2" fmla="*/ 98480 h 428346"/>
              <a:gd name="connsiteX3" fmla="*/ 0 w 595313"/>
              <a:gd name="connsiteY3" fmla="*/ 146104 h 428346"/>
              <a:gd name="connsiteX4" fmla="*/ 123825 w 595313"/>
              <a:gd name="connsiteY4" fmla="*/ 246116 h 428346"/>
              <a:gd name="connsiteX5" fmla="*/ 247649 w 595313"/>
              <a:gd name="connsiteY5" fmla="*/ 284218 h 428346"/>
              <a:gd name="connsiteX6" fmla="*/ 402431 w 595313"/>
              <a:gd name="connsiteY6" fmla="*/ 274693 h 428346"/>
              <a:gd name="connsiteX7" fmla="*/ 585787 w 595313"/>
              <a:gd name="connsiteY7" fmla="*/ 424711 h 428346"/>
              <a:gd name="connsiteX8" fmla="*/ 571500 w 595313"/>
              <a:gd name="connsiteY8" fmla="*/ 338986 h 428346"/>
              <a:gd name="connsiteX9" fmla="*/ 581024 w 595313"/>
              <a:gd name="connsiteY9" fmla="*/ 281836 h 428346"/>
              <a:gd name="connsiteX10" fmla="*/ 595313 w 595313"/>
              <a:gd name="connsiteY10" fmla="*/ 141343 h 428346"/>
              <a:gd name="connsiteX11" fmla="*/ 502445 w 595313"/>
              <a:gd name="connsiteY11" fmla="*/ 50855 h 428346"/>
              <a:gd name="connsiteX12" fmla="*/ 197644 w 595313"/>
              <a:gd name="connsiteY12" fmla="*/ 5612 h 428346"/>
              <a:gd name="connsiteX13" fmla="*/ 176213 w 595313"/>
              <a:gd name="connsiteY13" fmla="*/ 38950 h 428346"/>
              <a:gd name="connsiteX0" fmla="*/ 176213 w 633440"/>
              <a:gd name="connsiteY0" fmla="*/ 38950 h 428346"/>
              <a:gd name="connsiteX1" fmla="*/ 107156 w 633440"/>
              <a:gd name="connsiteY1" fmla="*/ 60380 h 428346"/>
              <a:gd name="connsiteX2" fmla="*/ 38100 w 633440"/>
              <a:gd name="connsiteY2" fmla="*/ 98480 h 428346"/>
              <a:gd name="connsiteX3" fmla="*/ 0 w 633440"/>
              <a:gd name="connsiteY3" fmla="*/ 146104 h 428346"/>
              <a:gd name="connsiteX4" fmla="*/ 123825 w 633440"/>
              <a:gd name="connsiteY4" fmla="*/ 246116 h 428346"/>
              <a:gd name="connsiteX5" fmla="*/ 247649 w 633440"/>
              <a:gd name="connsiteY5" fmla="*/ 284218 h 428346"/>
              <a:gd name="connsiteX6" fmla="*/ 402431 w 633440"/>
              <a:gd name="connsiteY6" fmla="*/ 274693 h 428346"/>
              <a:gd name="connsiteX7" fmla="*/ 585787 w 633440"/>
              <a:gd name="connsiteY7" fmla="*/ 424711 h 428346"/>
              <a:gd name="connsiteX8" fmla="*/ 571500 w 633440"/>
              <a:gd name="connsiteY8" fmla="*/ 338986 h 428346"/>
              <a:gd name="connsiteX9" fmla="*/ 633412 w 633440"/>
              <a:gd name="connsiteY9" fmla="*/ 205636 h 428346"/>
              <a:gd name="connsiteX10" fmla="*/ 595313 w 633440"/>
              <a:gd name="connsiteY10" fmla="*/ 141343 h 428346"/>
              <a:gd name="connsiteX11" fmla="*/ 502445 w 633440"/>
              <a:gd name="connsiteY11" fmla="*/ 50855 h 428346"/>
              <a:gd name="connsiteX12" fmla="*/ 197644 w 633440"/>
              <a:gd name="connsiteY12" fmla="*/ 5612 h 428346"/>
              <a:gd name="connsiteX13" fmla="*/ 176213 w 633440"/>
              <a:gd name="connsiteY13" fmla="*/ 38950 h 428346"/>
              <a:gd name="connsiteX0" fmla="*/ 176213 w 633435"/>
              <a:gd name="connsiteY0" fmla="*/ 38950 h 428346"/>
              <a:gd name="connsiteX1" fmla="*/ 107156 w 633435"/>
              <a:gd name="connsiteY1" fmla="*/ 60380 h 428346"/>
              <a:gd name="connsiteX2" fmla="*/ 38100 w 633435"/>
              <a:gd name="connsiteY2" fmla="*/ 98480 h 428346"/>
              <a:gd name="connsiteX3" fmla="*/ 0 w 633435"/>
              <a:gd name="connsiteY3" fmla="*/ 146104 h 428346"/>
              <a:gd name="connsiteX4" fmla="*/ 123825 w 633435"/>
              <a:gd name="connsiteY4" fmla="*/ 246116 h 428346"/>
              <a:gd name="connsiteX5" fmla="*/ 247649 w 633435"/>
              <a:gd name="connsiteY5" fmla="*/ 284218 h 428346"/>
              <a:gd name="connsiteX6" fmla="*/ 402431 w 633435"/>
              <a:gd name="connsiteY6" fmla="*/ 274693 h 428346"/>
              <a:gd name="connsiteX7" fmla="*/ 585787 w 633435"/>
              <a:gd name="connsiteY7" fmla="*/ 424711 h 428346"/>
              <a:gd name="connsiteX8" fmla="*/ 557212 w 633435"/>
              <a:gd name="connsiteY8" fmla="*/ 246117 h 428346"/>
              <a:gd name="connsiteX9" fmla="*/ 633412 w 633435"/>
              <a:gd name="connsiteY9" fmla="*/ 205636 h 428346"/>
              <a:gd name="connsiteX10" fmla="*/ 595313 w 633435"/>
              <a:gd name="connsiteY10" fmla="*/ 141343 h 428346"/>
              <a:gd name="connsiteX11" fmla="*/ 502445 w 633435"/>
              <a:gd name="connsiteY11" fmla="*/ 50855 h 428346"/>
              <a:gd name="connsiteX12" fmla="*/ 197644 w 633435"/>
              <a:gd name="connsiteY12" fmla="*/ 5612 h 428346"/>
              <a:gd name="connsiteX13" fmla="*/ 176213 w 633435"/>
              <a:gd name="connsiteY13" fmla="*/ 38950 h 428346"/>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176213 w 633435"/>
              <a:gd name="connsiteY0" fmla="*/ 38950 h 284218"/>
              <a:gd name="connsiteX1" fmla="*/ 107156 w 633435"/>
              <a:gd name="connsiteY1" fmla="*/ 60380 h 284218"/>
              <a:gd name="connsiteX2" fmla="*/ 38100 w 633435"/>
              <a:gd name="connsiteY2" fmla="*/ 98480 h 284218"/>
              <a:gd name="connsiteX3" fmla="*/ 0 w 633435"/>
              <a:gd name="connsiteY3" fmla="*/ 146104 h 284218"/>
              <a:gd name="connsiteX4" fmla="*/ 123825 w 633435"/>
              <a:gd name="connsiteY4" fmla="*/ 246116 h 284218"/>
              <a:gd name="connsiteX5" fmla="*/ 247649 w 633435"/>
              <a:gd name="connsiteY5" fmla="*/ 284218 h 284218"/>
              <a:gd name="connsiteX6" fmla="*/ 402431 w 633435"/>
              <a:gd name="connsiteY6" fmla="*/ 274693 h 284218"/>
              <a:gd name="connsiteX7" fmla="*/ 478631 w 633435"/>
              <a:gd name="connsiteY7" fmla="*/ 260405 h 284218"/>
              <a:gd name="connsiteX8" fmla="*/ 557212 w 633435"/>
              <a:gd name="connsiteY8" fmla="*/ 246117 h 284218"/>
              <a:gd name="connsiteX9" fmla="*/ 633412 w 633435"/>
              <a:gd name="connsiteY9" fmla="*/ 205636 h 284218"/>
              <a:gd name="connsiteX10" fmla="*/ 595313 w 633435"/>
              <a:gd name="connsiteY10" fmla="*/ 141343 h 284218"/>
              <a:gd name="connsiteX11" fmla="*/ 502445 w 633435"/>
              <a:gd name="connsiteY11" fmla="*/ 50855 h 284218"/>
              <a:gd name="connsiteX12" fmla="*/ 197644 w 633435"/>
              <a:gd name="connsiteY12" fmla="*/ 5612 h 284218"/>
              <a:gd name="connsiteX13" fmla="*/ 176213 w 633435"/>
              <a:gd name="connsiteY13" fmla="*/ 38950 h 284218"/>
              <a:gd name="connsiteX0" fmla="*/ 264816 w 722038"/>
              <a:gd name="connsiteY0" fmla="*/ 38950 h 284218"/>
              <a:gd name="connsiteX1" fmla="*/ 195759 w 722038"/>
              <a:gd name="connsiteY1" fmla="*/ 60380 h 284218"/>
              <a:gd name="connsiteX2" fmla="*/ 0 w 722038"/>
              <a:gd name="connsiteY2" fmla="*/ 59159 h 284218"/>
              <a:gd name="connsiteX3" fmla="*/ 88603 w 722038"/>
              <a:gd name="connsiteY3" fmla="*/ 146104 h 284218"/>
              <a:gd name="connsiteX4" fmla="*/ 212428 w 722038"/>
              <a:gd name="connsiteY4" fmla="*/ 246116 h 284218"/>
              <a:gd name="connsiteX5" fmla="*/ 336252 w 722038"/>
              <a:gd name="connsiteY5" fmla="*/ 284218 h 284218"/>
              <a:gd name="connsiteX6" fmla="*/ 491034 w 722038"/>
              <a:gd name="connsiteY6" fmla="*/ 274693 h 284218"/>
              <a:gd name="connsiteX7" fmla="*/ 567234 w 722038"/>
              <a:gd name="connsiteY7" fmla="*/ 260405 h 284218"/>
              <a:gd name="connsiteX8" fmla="*/ 645815 w 722038"/>
              <a:gd name="connsiteY8" fmla="*/ 246117 h 284218"/>
              <a:gd name="connsiteX9" fmla="*/ 722015 w 722038"/>
              <a:gd name="connsiteY9" fmla="*/ 205636 h 284218"/>
              <a:gd name="connsiteX10" fmla="*/ 683916 w 722038"/>
              <a:gd name="connsiteY10" fmla="*/ 141343 h 284218"/>
              <a:gd name="connsiteX11" fmla="*/ 591048 w 722038"/>
              <a:gd name="connsiteY11" fmla="*/ 50855 h 284218"/>
              <a:gd name="connsiteX12" fmla="*/ 286247 w 722038"/>
              <a:gd name="connsiteY12" fmla="*/ 5612 h 284218"/>
              <a:gd name="connsiteX13" fmla="*/ 264816 w 722038"/>
              <a:gd name="connsiteY13" fmla="*/ 38950 h 284218"/>
              <a:gd name="connsiteX0" fmla="*/ 264816 w 722038"/>
              <a:gd name="connsiteY0" fmla="*/ 118379 h 363647"/>
              <a:gd name="connsiteX1" fmla="*/ 82165 w 722038"/>
              <a:gd name="connsiteY1" fmla="*/ 0 h 363647"/>
              <a:gd name="connsiteX2" fmla="*/ 0 w 722038"/>
              <a:gd name="connsiteY2" fmla="*/ 138588 h 363647"/>
              <a:gd name="connsiteX3" fmla="*/ 88603 w 722038"/>
              <a:gd name="connsiteY3" fmla="*/ 225533 h 363647"/>
              <a:gd name="connsiteX4" fmla="*/ 212428 w 722038"/>
              <a:gd name="connsiteY4" fmla="*/ 325545 h 363647"/>
              <a:gd name="connsiteX5" fmla="*/ 336252 w 722038"/>
              <a:gd name="connsiteY5" fmla="*/ 363647 h 363647"/>
              <a:gd name="connsiteX6" fmla="*/ 491034 w 722038"/>
              <a:gd name="connsiteY6" fmla="*/ 354122 h 363647"/>
              <a:gd name="connsiteX7" fmla="*/ 567234 w 722038"/>
              <a:gd name="connsiteY7" fmla="*/ 339834 h 363647"/>
              <a:gd name="connsiteX8" fmla="*/ 645815 w 722038"/>
              <a:gd name="connsiteY8" fmla="*/ 325546 h 363647"/>
              <a:gd name="connsiteX9" fmla="*/ 722015 w 722038"/>
              <a:gd name="connsiteY9" fmla="*/ 285065 h 363647"/>
              <a:gd name="connsiteX10" fmla="*/ 683916 w 722038"/>
              <a:gd name="connsiteY10" fmla="*/ 220772 h 363647"/>
              <a:gd name="connsiteX11" fmla="*/ 591048 w 722038"/>
              <a:gd name="connsiteY11" fmla="*/ 130284 h 363647"/>
              <a:gd name="connsiteX12" fmla="*/ 286247 w 722038"/>
              <a:gd name="connsiteY12" fmla="*/ 85041 h 363647"/>
              <a:gd name="connsiteX13" fmla="*/ 264816 w 722038"/>
              <a:gd name="connsiteY13" fmla="*/ 118379 h 363647"/>
              <a:gd name="connsiteX0" fmla="*/ 212386 w 722038"/>
              <a:gd name="connsiteY0" fmla="*/ 57214 h 363647"/>
              <a:gd name="connsiteX1" fmla="*/ 82165 w 722038"/>
              <a:gd name="connsiteY1" fmla="*/ 0 h 363647"/>
              <a:gd name="connsiteX2" fmla="*/ 0 w 722038"/>
              <a:gd name="connsiteY2" fmla="*/ 138588 h 363647"/>
              <a:gd name="connsiteX3" fmla="*/ 88603 w 722038"/>
              <a:gd name="connsiteY3" fmla="*/ 225533 h 363647"/>
              <a:gd name="connsiteX4" fmla="*/ 212428 w 722038"/>
              <a:gd name="connsiteY4" fmla="*/ 325545 h 363647"/>
              <a:gd name="connsiteX5" fmla="*/ 336252 w 722038"/>
              <a:gd name="connsiteY5" fmla="*/ 363647 h 363647"/>
              <a:gd name="connsiteX6" fmla="*/ 491034 w 722038"/>
              <a:gd name="connsiteY6" fmla="*/ 354122 h 363647"/>
              <a:gd name="connsiteX7" fmla="*/ 567234 w 722038"/>
              <a:gd name="connsiteY7" fmla="*/ 339834 h 363647"/>
              <a:gd name="connsiteX8" fmla="*/ 645815 w 722038"/>
              <a:gd name="connsiteY8" fmla="*/ 325546 h 363647"/>
              <a:gd name="connsiteX9" fmla="*/ 722015 w 722038"/>
              <a:gd name="connsiteY9" fmla="*/ 285065 h 363647"/>
              <a:gd name="connsiteX10" fmla="*/ 683916 w 722038"/>
              <a:gd name="connsiteY10" fmla="*/ 220772 h 363647"/>
              <a:gd name="connsiteX11" fmla="*/ 591048 w 722038"/>
              <a:gd name="connsiteY11" fmla="*/ 130284 h 363647"/>
              <a:gd name="connsiteX12" fmla="*/ 286247 w 722038"/>
              <a:gd name="connsiteY12" fmla="*/ 85041 h 363647"/>
              <a:gd name="connsiteX13" fmla="*/ 212386 w 722038"/>
              <a:gd name="connsiteY13" fmla="*/ 57214 h 36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2038" h="363647">
                <a:moveTo>
                  <a:pt x="212386" y="57214"/>
                </a:moveTo>
                <a:lnTo>
                  <a:pt x="82165" y="0"/>
                </a:lnTo>
                <a:lnTo>
                  <a:pt x="0" y="138588"/>
                </a:lnTo>
                <a:lnTo>
                  <a:pt x="88603" y="225533"/>
                </a:lnTo>
                <a:lnTo>
                  <a:pt x="212428" y="325545"/>
                </a:lnTo>
                <a:cubicBezTo>
                  <a:pt x="254496" y="349358"/>
                  <a:pt x="294184" y="339834"/>
                  <a:pt x="336252" y="363647"/>
                </a:cubicBezTo>
                <a:lnTo>
                  <a:pt x="491034" y="354122"/>
                </a:lnTo>
                <a:cubicBezTo>
                  <a:pt x="541040" y="339041"/>
                  <a:pt x="529134" y="343009"/>
                  <a:pt x="567234" y="339834"/>
                </a:cubicBezTo>
                <a:lnTo>
                  <a:pt x="645815" y="325546"/>
                </a:lnTo>
                <a:cubicBezTo>
                  <a:pt x="644227" y="306496"/>
                  <a:pt x="723603" y="304115"/>
                  <a:pt x="722015" y="285065"/>
                </a:cubicBezTo>
                <a:lnTo>
                  <a:pt x="683916" y="220772"/>
                </a:lnTo>
                <a:lnTo>
                  <a:pt x="591048" y="130284"/>
                </a:lnTo>
                <a:cubicBezTo>
                  <a:pt x="497385" y="78691"/>
                  <a:pt x="429917" y="72340"/>
                  <a:pt x="286247" y="85041"/>
                </a:cubicBezTo>
                <a:lnTo>
                  <a:pt x="212386" y="57214"/>
                </a:lnTo>
                <a:close/>
              </a:path>
            </a:pathLst>
          </a:custGeom>
          <a:solidFill>
            <a:srgbClr val="CCECFF">
              <a:alpha val="15000"/>
            </a:srgbClr>
          </a:solidFill>
          <a:ln w="254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FFFFFF"/>
              </a:solidFill>
              <a:effectLst/>
              <a:uLnTx/>
              <a:uFillTx/>
              <a:latin typeface="Arial"/>
              <a:ea typeface="ＭＳ Ｐゴシック"/>
              <a:cs typeface="+mn-cs"/>
            </a:endParaRPr>
          </a:p>
        </p:txBody>
      </p:sp>
      <p:cxnSp>
        <p:nvCxnSpPr>
          <p:cNvPr id="2086" name="直線コネクタ 155"/>
          <p:cNvCxnSpPr>
            <a:cxnSpLocks/>
            <a:stCxn id="2084" idx="1"/>
            <a:endCxn id="2082" idx="9"/>
          </p:cNvCxnSpPr>
          <p:nvPr/>
        </p:nvCxnSpPr>
        <p:spPr>
          <a:xfrm flipH="1" flipV="1">
            <a:off x="894810" y="1146605"/>
            <a:ext cx="3924520" cy="635575"/>
          </a:xfrm>
          <a:prstGeom prst="line">
            <a:avLst/>
          </a:prstGeom>
          <a:noFill/>
          <a:ln w="12700" cap="rnd" cmpd="sng" algn="ctr">
            <a:solidFill>
              <a:srgbClr val="00B0F0"/>
            </a:solidFill>
            <a:prstDash val="sysDash"/>
          </a:ln>
          <a:effectLst/>
        </p:spPr>
      </p:cxnSp>
      <p:pic>
        <p:nvPicPr>
          <p:cNvPr id="358" name="図 357"/>
          <p:cNvPicPr>
            <a:picLocks noChangeAspect="1"/>
          </p:cNvPicPr>
          <p:nvPr/>
        </p:nvPicPr>
        <p:blipFill rotWithShape="1">
          <a:blip r:embed="rId4"/>
          <a:srcRect l="1101" r="27605" b="55502"/>
          <a:stretch/>
        </p:blipFill>
        <p:spPr>
          <a:xfrm>
            <a:off x="46588" y="3395654"/>
            <a:ext cx="2254822" cy="1056315"/>
          </a:xfrm>
          <a:prstGeom prst="rect">
            <a:avLst/>
          </a:prstGeom>
          <a:ln w="19050">
            <a:noFill/>
            <a:prstDash val="solid"/>
          </a:ln>
        </p:spPr>
      </p:pic>
      <p:sp>
        <p:nvSpPr>
          <p:cNvPr id="360" name="正方形/長方形 146"/>
          <p:cNvSpPr/>
          <p:nvPr/>
        </p:nvSpPr>
        <p:spPr>
          <a:xfrm>
            <a:off x="77726" y="4506051"/>
            <a:ext cx="2350576" cy="276999"/>
          </a:xfrm>
          <a:prstGeom prst="rect">
            <a:avLst/>
          </a:prstGeom>
          <a:noFill/>
        </p:spPr>
        <p:txBody>
          <a:bodyPr wrap="square" lIns="0" rIns="0">
            <a:spAutoFit/>
          </a:bodyPr>
          <a:lstStyle/>
          <a:p>
            <a:pPr defTabSz="831530" fontAlgn="auto">
              <a:spcBef>
                <a:spcPts val="0"/>
              </a:spcBef>
              <a:spcAft>
                <a:spcPts val="0"/>
              </a:spcAft>
            </a:pPr>
            <a:r>
              <a:rPr lang="zh-TW" altLang="en-US" sz="1200" b="1" dirty="0">
                <a:solidFill>
                  <a:srgbClr val="000000"/>
                </a:solidFill>
                <a:latin typeface="Meiryo UI" panose="020B0604030504040204" pitchFamily="50" charset="-128"/>
                <a:ea typeface="Meiryo UI" panose="020B0604030504040204" pitchFamily="50" charset="-128"/>
              </a:rPr>
              <a:t>都市再生整備計画事業</a:t>
            </a:r>
            <a:r>
              <a:rPr lang="ja-JP" altLang="en-US" sz="1200" b="1" dirty="0">
                <a:solidFill>
                  <a:srgbClr val="000000"/>
                </a:solidFill>
                <a:latin typeface="Meiryo UI" panose="020B0604030504040204" pitchFamily="50" charset="-128"/>
                <a:ea typeface="Meiryo UI" panose="020B0604030504040204" pitchFamily="50" charset="-128"/>
              </a:rPr>
              <a:t>（社総交）</a:t>
            </a:r>
            <a:endParaRPr lang="ja-JP" altLang="en-US" sz="1200" b="1" baseline="30000" dirty="0">
              <a:solidFill>
                <a:srgbClr val="000000"/>
              </a:solidFill>
              <a:latin typeface="Meiryo UI" panose="020B0604030504040204" pitchFamily="50" charset="-128"/>
              <a:ea typeface="Meiryo UI" panose="020B0604030504040204" pitchFamily="50" charset="-128"/>
            </a:endParaRPr>
          </a:p>
        </p:txBody>
      </p:sp>
      <p:sp>
        <p:nvSpPr>
          <p:cNvPr id="361" name="正方形/長方形 160"/>
          <p:cNvSpPr/>
          <p:nvPr/>
        </p:nvSpPr>
        <p:spPr>
          <a:xfrm>
            <a:off x="82368" y="4952201"/>
            <a:ext cx="1649811" cy="276999"/>
          </a:xfrm>
          <a:prstGeom prst="rect">
            <a:avLst/>
          </a:prstGeom>
        </p:spPr>
        <p:txBody>
          <a:bodyPr wrap="none">
            <a:spAutoFit/>
          </a:bodyPr>
          <a:lstStyle/>
          <a:p>
            <a:pPr defTabSz="831530" fontAlgn="auto">
              <a:spcBef>
                <a:spcPts val="0"/>
              </a:spcBef>
              <a:spcAft>
                <a:spcPts val="0"/>
              </a:spcAft>
            </a:pPr>
            <a:r>
              <a:rPr lang="ja-JP" altLang="en-US" sz="1200" b="1" dirty="0">
                <a:solidFill>
                  <a:srgbClr val="FF0000"/>
                </a:solidFill>
                <a:latin typeface="Meiryo UI" panose="020B0604030504040204" pitchFamily="50" charset="-128"/>
                <a:ea typeface="Meiryo UI" panose="020B0604030504040204" pitchFamily="50" charset="-128"/>
              </a:rPr>
              <a:t>国費率　</a:t>
            </a:r>
            <a:r>
              <a:rPr lang="en-US" altLang="ja-JP" sz="1200" b="1" dirty="0">
                <a:solidFill>
                  <a:srgbClr val="FF0000"/>
                </a:solidFill>
                <a:latin typeface="Meiryo UI" panose="020B0604030504040204" pitchFamily="50" charset="-128"/>
                <a:ea typeface="Meiryo UI" panose="020B0604030504040204" pitchFamily="50" charset="-128"/>
              </a:rPr>
              <a:t>40</a:t>
            </a:r>
            <a:r>
              <a:rPr lang="ja-JP" altLang="en-US" sz="1200" b="1" dirty="0">
                <a:solidFill>
                  <a:srgbClr val="FF0000"/>
                </a:solidFill>
                <a:latin typeface="Meiryo UI" panose="020B0604030504040204" pitchFamily="50" charset="-128"/>
                <a:ea typeface="Meiryo UI" panose="020B0604030504040204" pitchFamily="50" charset="-128"/>
              </a:rPr>
              <a:t>％</a:t>
            </a:r>
            <a:r>
              <a:rPr lang="ja-JP" altLang="en-US" sz="1050" b="1" dirty="0">
                <a:solidFill>
                  <a:srgbClr val="FF0000"/>
                </a:solidFill>
                <a:latin typeface="Meiryo UI" panose="020B0604030504040204" pitchFamily="50" charset="-128"/>
                <a:ea typeface="Meiryo UI" panose="020B0604030504040204" pitchFamily="50" charset="-128"/>
              </a:rPr>
              <a:t>（原則）</a:t>
            </a:r>
          </a:p>
        </p:txBody>
      </p:sp>
      <p:sp>
        <p:nvSpPr>
          <p:cNvPr id="364" name="テキスト ボックス 104"/>
          <p:cNvSpPr txBox="1"/>
          <p:nvPr/>
        </p:nvSpPr>
        <p:spPr>
          <a:xfrm>
            <a:off x="81788" y="4785389"/>
            <a:ext cx="2222859" cy="230832"/>
          </a:xfrm>
          <a:prstGeom prst="rect">
            <a:avLst/>
          </a:prstGeom>
          <a:noFill/>
        </p:spPr>
        <p:txBody>
          <a:bodyPr wrap="square" rtlCol="0">
            <a:spAutoFit/>
          </a:bodyPr>
          <a:lstStyle>
            <a:defPPr>
              <a:defRPr lang="ja-JP"/>
            </a:defPPr>
            <a:lvl1pPr algn="ctr" fontAlgn="auto">
              <a:spcBef>
                <a:spcPts val="0"/>
              </a:spcBef>
              <a:spcAft>
                <a:spcPts val="0"/>
              </a:spcAft>
              <a:defRPr sz="1400">
                <a:effectLst>
                  <a:glow rad="190500">
                    <a:prstClr val="white"/>
                  </a:glow>
                </a:effectLst>
                <a:latin typeface="Meiryo UI" panose="020B0604030504040204" pitchFamily="50" charset="-128"/>
                <a:ea typeface="Meiryo UI" panose="020B0604030504040204" pitchFamily="50" charset="-128"/>
              </a:defRPr>
            </a:lvl1pPr>
          </a:lstStyle>
          <a:p>
            <a:pPr lvl="0" defTabSz="914395">
              <a:defRPr/>
            </a:pPr>
            <a:r>
              <a:rPr kumimoji="0" lang="ja-JP" altLang="en-US" sz="900" kern="0" dirty="0">
                <a:solidFill>
                  <a:srgbClr val="000000"/>
                </a:solidFill>
                <a:effectLst/>
              </a:rPr>
              <a:t>産業促進区域（市街化区域等外を含む）</a:t>
            </a:r>
            <a:endParaRPr kumimoji="0" lang="en-US" altLang="ja-JP" sz="900" kern="0" dirty="0">
              <a:solidFill>
                <a:srgbClr val="000000"/>
              </a:solidFill>
              <a:effectLst/>
            </a:endParaRPr>
          </a:p>
        </p:txBody>
      </p:sp>
      <p:sp>
        <p:nvSpPr>
          <p:cNvPr id="2" name="正方形/長方形 1"/>
          <p:cNvSpPr/>
          <p:nvPr/>
        </p:nvSpPr>
        <p:spPr>
          <a:xfrm>
            <a:off x="28575" y="3286796"/>
            <a:ext cx="2302611" cy="199002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65" name="楕円 114">
            <a:extLst>
              <a:ext uri="{FF2B5EF4-FFF2-40B4-BE49-F238E27FC236}">
                <a16:creationId xmlns:a16="http://schemas.microsoft.com/office/drawing/2014/main" id="{A5002CD8-2D1D-401B-ADF2-13858E488D7C}"/>
              </a:ext>
            </a:extLst>
          </p:cNvPr>
          <p:cNvSpPr/>
          <p:nvPr/>
        </p:nvSpPr>
        <p:spPr>
          <a:xfrm rot="16200000">
            <a:off x="1170151" y="892272"/>
            <a:ext cx="111070" cy="174376"/>
          </a:xfrm>
          <a:prstGeom prst="ellipse">
            <a:avLst/>
          </a:prstGeom>
          <a:solidFill>
            <a:srgbClr val="CCECFF"/>
          </a:solidFill>
          <a:ln w="254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cxnSp>
        <p:nvCxnSpPr>
          <p:cNvPr id="366" name="直線コネクタ 388">
            <a:extLst>
              <a:ext uri="{FF2B5EF4-FFF2-40B4-BE49-F238E27FC236}">
                <a16:creationId xmlns:a16="http://schemas.microsoft.com/office/drawing/2014/main" id="{B7339936-60A5-05C6-F496-3E5CA3A44CC9}"/>
              </a:ext>
            </a:extLst>
          </p:cNvPr>
          <p:cNvCxnSpPr>
            <a:cxnSpLocks/>
          </p:cNvCxnSpPr>
          <p:nvPr/>
        </p:nvCxnSpPr>
        <p:spPr>
          <a:xfrm flipH="1">
            <a:off x="2047875" y="965519"/>
            <a:ext cx="1071" cy="63181"/>
          </a:xfrm>
          <a:prstGeom prst="line">
            <a:avLst/>
          </a:prstGeom>
          <a:noFill/>
          <a:ln w="28575" cap="rnd" cmpd="sng" algn="ctr">
            <a:solidFill>
              <a:srgbClr val="0000CC"/>
            </a:solidFill>
            <a:prstDash val="solid"/>
          </a:ln>
          <a:effectLst/>
        </p:spPr>
      </p:cxnSp>
      <p:sp>
        <p:nvSpPr>
          <p:cNvPr id="367" name="楕円 114">
            <a:extLst>
              <a:ext uri="{FF2B5EF4-FFF2-40B4-BE49-F238E27FC236}">
                <a16:creationId xmlns:a16="http://schemas.microsoft.com/office/drawing/2014/main" id="{A5002CD8-2D1D-401B-ADF2-13858E488D7C}"/>
              </a:ext>
            </a:extLst>
          </p:cNvPr>
          <p:cNvSpPr/>
          <p:nvPr/>
        </p:nvSpPr>
        <p:spPr>
          <a:xfrm rot="16200000">
            <a:off x="2696518" y="2813618"/>
            <a:ext cx="174672" cy="264193"/>
          </a:xfrm>
          <a:prstGeom prst="ellipse">
            <a:avLst/>
          </a:prstGeom>
          <a:solidFill>
            <a:srgbClr val="CCECFF"/>
          </a:solidFill>
          <a:ln w="254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FFFFFF"/>
              </a:solidFill>
              <a:effectLst/>
              <a:uLnTx/>
              <a:uFillTx/>
              <a:latin typeface="Arial"/>
              <a:ea typeface="ＭＳ Ｐゴシック"/>
              <a:cs typeface="+mn-cs"/>
            </a:endParaRPr>
          </a:p>
        </p:txBody>
      </p:sp>
      <p:cxnSp>
        <p:nvCxnSpPr>
          <p:cNvPr id="368" name="直線コネクタ 388">
            <a:extLst>
              <a:ext uri="{FF2B5EF4-FFF2-40B4-BE49-F238E27FC236}">
                <a16:creationId xmlns:a16="http://schemas.microsoft.com/office/drawing/2014/main" id="{B7339936-60A5-05C6-F496-3E5CA3A44CC9}"/>
              </a:ext>
            </a:extLst>
          </p:cNvPr>
          <p:cNvCxnSpPr>
            <a:cxnSpLocks/>
          </p:cNvCxnSpPr>
          <p:nvPr/>
        </p:nvCxnSpPr>
        <p:spPr>
          <a:xfrm flipH="1">
            <a:off x="2786077" y="1090613"/>
            <a:ext cx="14273" cy="1760155"/>
          </a:xfrm>
          <a:prstGeom prst="line">
            <a:avLst/>
          </a:prstGeom>
          <a:noFill/>
          <a:ln w="28575" cap="rnd" cmpd="sng" algn="ctr">
            <a:solidFill>
              <a:srgbClr val="0000CC"/>
            </a:solidFill>
            <a:prstDash val="solid"/>
          </a:ln>
          <a:effectLst/>
        </p:spPr>
      </p:cxnSp>
      <p:sp>
        <p:nvSpPr>
          <p:cNvPr id="4" name="スライド番号プレースホルダー 2">
            <a:extLst>
              <a:ext uri="{FF2B5EF4-FFF2-40B4-BE49-F238E27FC236}">
                <a16:creationId xmlns:a16="http://schemas.microsoft.com/office/drawing/2014/main" id="{94D480A2-A427-9521-FA51-6EB6A931AF35}"/>
              </a:ext>
            </a:extLst>
          </p:cNvPr>
          <p:cNvSpPr>
            <a:spLocks noGrp="1"/>
          </p:cNvSpPr>
          <p:nvPr>
            <p:ph type="sldNum" sz="quarter" idx="12"/>
          </p:nvPr>
        </p:nvSpPr>
        <p:spPr>
          <a:xfrm>
            <a:off x="7662070" y="6557768"/>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22</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34985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075562" y="1217770"/>
            <a:ext cx="4237066" cy="1850865"/>
          </a:xfrm>
          <a:prstGeom prst="rect">
            <a:avLst/>
          </a:prstGeom>
          <a:solidFill>
            <a:srgbClr val="FFDDFF"/>
          </a:solidFill>
          <a:ln w="6350">
            <a:solidFill>
              <a:srgbClr val="FBE5D6"/>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6" name="正方形/長方形 5"/>
          <p:cNvSpPr/>
          <p:nvPr/>
        </p:nvSpPr>
        <p:spPr>
          <a:xfrm>
            <a:off x="979930" y="3143303"/>
            <a:ext cx="8266236" cy="501721"/>
          </a:xfrm>
          <a:prstGeom prst="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pic>
        <p:nvPicPr>
          <p:cNvPr id="1826" name="図 1535"/>
          <p:cNvPicPr>
            <a:picLocks noChangeAspect="1"/>
          </p:cNvPicPr>
          <p:nvPr/>
        </p:nvPicPr>
        <p:blipFill>
          <a:blip r:embed="rId2"/>
          <a:stretch>
            <a:fillRect/>
          </a:stretch>
        </p:blipFill>
        <p:spPr>
          <a:xfrm>
            <a:off x="225517" y="535382"/>
            <a:ext cx="2916144" cy="379769"/>
          </a:xfrm>
          <a:prstGeom prst="rect">
            <a:avLst/>
          </a:prstGeom>
        </p:spPr>
      </p:pic>
      <p:sp>
        <p:nvSpPr>
          <p:cNvPr id="1827" name="タイトル 1"/>
          <p:cNvSpPr>
            <a:spLocks noGrp="1"/>
          </p:cNvSpPr>
          <p:nvPr>
            <p:ph type="title"/>
          </p:nvPr>
        </p:nvSpPr>
        <p:spPr/>
        <p:txBody>
          <a:bodyPr/>
          <a:lstStyle/>
          <a:p>
            <a:r>
              <a:rPr lang="ja-JP" altLang="en-US" dirty="0"/>
              <a:t>都市再生整備計画関連事業の施行可能地区①</a:t>
            </a:r>
            <a:endParaRPr kumimoji="1" lang="ja-JP" altLang="en-US" dirty="0"/>
          </a:p>
        </p:txBody>
      </p:sp>
      <p:sp>
        <p:nvSpPr>
          <p:cNvPr id="1828"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23</a:t>
            </a:fld>
            <a:endParaRPr lang="en-US" altLang="ja-JP" dirty="0"/>
          </a:p>
        </p:txBody>
      </p:sp>
      <p:sp>
        <p:nvSpPr>
          <p:cNvPr id="2126" name="正方形/長方形 36"/>
          <p:cNvSpPr/>
          <p:nvPr/>
        </p:nvSpPr>
        <p:spPr>
          <a:xfrm>
            <a:off x="340895" y="533681"/>
            <a:ext cx="2646878" cy="338554"/>
          </a:xfrm>
          <a:prstGeom prst="rect">
            <a:avLst/>
          </a:prstGeom>
          <a:noFill/>
        </p:spPr>
        <p:txBody>
          <a:bodyPr wrap="none">
            <a:spAutoFit/>
          </a:bodyPr>
          <a:lstStyle/>
          <a:p>
            <a:pPr lvl="0" algn="just" defTabSz="831535" fontAlgn="ctr">
              <a:spcBef>
                <a:spcPts val="0"/>
              </a:spcBef>
              <a:spcAft>
                <a:spcPts val="0"/>
              </a:spcAft>
              <a:defRPr/>
            </a:pPr>
            <a:r>
              <a:rPr lang="ja-JP" altLang="en-US" sz="1600" b="1" dirty="0">
                <a:latin typeface="Meiryo UI" panose="020B0604030504040204" pitchFamily="50" charset="-128"/>
                <a:ea typeface="Meiryo UI" panose="020B0604030504040204" pitchFamily="50" charset="-128"/>
              </a:rPr>
              <a:t>都市構造再編集中支援事業</a:t>
            </a:r>
            <a:endParaRPr lang="ja-JP" altLang="en-US" sz="1600" b="1" baseline="30000" dirty="0">
              <a:solidFill>
                <a:srgbClr val="000000"/>
              </a:solidFill>
              <a:latin typeface="Meiryo UI" panose="020B0604030504040204" pitchFamily="50" charset="-128"/>
              <a:ea typeface="Meiryo UI" panose="020B0604030504040204" pitchFamily="50" charset="-128"/>
            </a:endParaRPr>
          </a:p>
        </p:txBody>
      </p:sp>
      <p:sp>
        <p:nvSpPr>
          <p:cNvPr id="2127" name="正方形/長方形 1536"/>
          <p:cNvSpPr/>
          <p:nvPr/>
        </p:nvSpPr>
        <p:spPr>
          <a:xfrm>
            <a:off x="291332" y="937342"/>
            <a:ext cx="954107"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市町村要件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2128" name="正方形/長方形 1537"/>
          <p:cNvSpPr/>
          <p:nvPr/>
        </p:nvSpPr>
        <p:spPr>
          <a:xfrm>
            <a:off x="5074623" y="937342"/>
            <a:ext cx="800219"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地区要件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2129" name="正方形/長方形 1538"/>
          <p:cNvSpPr/>
          <p:nvPr/>
        </p:nvSpPr>
        <p:spPr>
          <a:xfrm>
            <a:off x="272480" y="1246401"/>
            <a:ext cx="4228216" cy="1246495"/>
          </a:xfrm>
          <a:prstGeom prst="rect">
            <a:avLst/>
          </a:prstGeom>
          <a:solidFill>
            <a:srgbClr val="FFC000">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立地適正化計画を作成・公表した市町村</a:t>
            </a:r>
            <a:endParaRPr kumimoji="0" lang="en-US" altLang="ja-JP" sz="1200" b="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900" b="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ただし、以下の市町村を除く</a:t>
            </a:r>
            <a:endParaRPr kumimoji="0" lang="en-US" altLang="ja-JP" sz="900" b="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6213" marR="0" lvl="0" indent="-176213" algn="just" defTabSz="914400" eaLnBrk="1" fontAlgn="auto" latinLnBrk="0" hangingPunct="1">
              <a:lnSpc>
                <a:spcPct val="100000"/>
              </a:lnSpc>
              <a:spcBef>
                <a:spcPts val="0"/>
              </a:spcBef>
              <a:spcAft>
                <a:spcPts val="0"/>
              </a:spcAft>
              <a:buClrTx/>
              <a:buSzTx/>
              <a:buFontTx/>
              <a:buNone/>
              <a:tabLst/>
              <a:defRPr/>
            </a:pPr>
            <a:r>
              <a:rPr kumimoji="0" lang="en-US" altLang="ja-JP" sz="900" kern="0" dirty="0">
                <a:solidFill>
                  <a:prstClr val="black"/>
                </a:solidFill>
                <a:latin typeface="Meiryo UI" panose="020B0604030504040204" pitchFamily="50" charset="-128"/>
                <a:ea typeface="Meiryo UI" panose="020B0604030504040204" pitchFamily="50" charset="-128"/>
              </a:rPr>
              <a:t>ⅰ</a:t>
            </a:r>
            <a:r>
              <a:rPr kumimoji="0" lang="ja-JP" altLang="en-US" sz="900" kern="0" dirty="0">
                <a:solidFill>
                  <a:prstClr val="black"/>
                </a:solidFill>
                <a:latin typeface="Meiryo UI" panose="020B0604030504040204" pitchFamily="50" charset="-128"/>
                <a:ea typeface="Meiryo UI" panose="020B0604030504040204" pitchFamily="50" charset="-128"/>
              </a:rPr>
              <a:t>　居住誘導区域を定めない区域を規定する法第</a:t>
            </a:r>
            <a:r>
              <a:rPr kumimoji="0" lang="en-US" altLang="ja-JP" sz="900" kern="0" dirty="0">
                <a:solidFill>
                  <a:prstClr val="black"/>
                </a:solidFill>
                <a:latin typeface="Meiryo UI" panose="020B0604030504040204" pitchFamily="50" charset="-128"/>
                <a:ea typeface="Meiryo UI" panose="020B0604030504040204" pitchFamily="50" charset="-128"/>
              </a:rPr>
              <a:t>81</a:t>
            </a:r>
            <a:r>
              <a:rPr kumimoji="0" lang="ja-JP" altLang="en-US" sz="900" kern="0" dirty="0">
                <a:solidFill>
                  <a:prstClr val="black"/>
                </a:solidFill>
                <a:latin typeface="Meiryo UI" panose="020B0604030504040204" pitchFamily="50" charset="-128"/>
                <a:ea typeface="Meiryo UI" panose="020B0604030504040204" pitchFamily="50" charset="-128"/>
              </a:rPr>
              <a:t>条第</a:t>
            </a:r>
            <a:r>
              <a:rPr kumimoji="0" lang="en-US" altLang="ja-JP" sz="900" kern="0" dirty="0">
                <a:solidFill>
                  <a:prstClr val="black"/>
                </a:solidFill>
                <a:latin typeface="Meiryo UI" panose="020B0604030504040204" pitchFamily="50" charset="-128"/>
                <a:ea typeface="Meiryo UI" panose="020B0604030504040204" pitchFamily="50" charset="-128"/>
              </a:rPr>
              <a:t>19</a:t>
            </a:r>
            <a:r>
              <a:rPr kumimoji="0" lang="ja-JP" altLang="en-US" sz="900" kern="0" dirty="0">
                <a:solidFill>
                  <a:prstClr val="black"/>
                </a:solidFill>
                <a:latin typeface="Meiryo UI" panose="020B0604030504040204" pitchFamily="50" charset="-128"/>
                <a:ea typeface="Meiryo UI" panose="020B0604030504040204" pitchFamily="50" charset="-128"/>
              </a:rPr>
              <a:t>項に反して居住誘導区域を定めている市町村。</a:t>
            </a:r>
          </a:p>
          <a:p>
            <a:pPr marL="176213" marR="0" lvl="0" indent="-176213" algn="just" defTabSz="914400" eaLnBrk="1" fontAlgn="auto" latinLnBrk="0" hangingPunct="1">
              <a:lnSpc>
                <a:spcPct val="100000"/>
              </a:lnSpc>
              <a:spcBef>
                <a:spcPts val="0"/>
              </a:spcBef>
              <a:spcAft>
                <a:spcPts val="0"/>
              </a:spcAft>
              <a:buClrTx/>
              <a:buSzTx/>
              <a:buFontTx/>
              <a:buNone/>
              <a:tabLst/>
              <a:defRPr/>
            </a:pPr>
            <a:r>
              <a:rPr kumimoji="0" lang="en-US" altLang="ja-JP" sz="900" kern="0" dirty="0">
                <a:solidFill>
                  <a:prstClr val="black"/>
                </a:solidFill>
                <a:latin typeface="Meiryo UI" panose="020B0604030504040204" pitchFamily="50" charset="-128"/>
                <a:ea typeface="Meiryo UI" panose="020B0604030504040204" pitchFamily="50" charset="-128"/>
              </a:rPr>
              <a:t>ⅱ</a:t>
            </a:r>
            <a:r>
              <a:rPr kumimoji="0" lang="ja-JP" altLang="en-US" sz="900" kern="0" dirty="0">
                <a:solidFill>
                  <a:prstClr val="black"/>
                </a:solidFill>
                <a:latin typeface="Meiryo UI" panose="020B0604030504040204" pitchFamily="50" charset="-128"/>
                <a:ea typeface="Meiryo UI" panose="020B0604030504040204" pitchFamily="50" charset="-128"/>
              </a:rPr>
              <a:t>　原則として居住誘導区域に含まないこととすべき区域を規定する都市計画運用指針に反して居住誘導区域を定めている市町村。</a:t>
            </a:r>
          </a:p>
          <a:p>
            <a:pPr marL="176213" marR="0" lvl="0" indent="-176213" algn="just" defTabSz="914400" eaLnBrk="1" fontAlgn="auto" latinLnBrk="0" hangingPunct="1">
              <a:lnSpc>
                <a:spcPct val="100000"/>
              </a:lnSpc>
              <a:spcBef>
                <a:spcPts val="0"/>
              </a:spcBef>
              <a:spcAft>
                <a:spcPts val="0"/>
              </a:spcAft>
              <a:buClrTx/>
              <a:buSzTx/>
              <a:buFontTx/>
              <a:buNone/>
              <a:tabLst/>
              <a:defRPr/>
            </a:pPr>
            <a:r>
              <a:rPr kumimoji="0" lang="en-US" altLang="ja-JP" sz="900" kern="0" dirty="0">
                <a:solidFill>
                  <a:prstClr val="black"/>
                </a:solidFill>
                <a:latin typeface="Meiryo UI" panose="020B0604030504040204" pitchFamily="50" charset="-128"/>
                <a:ea typeface="Meiryo UI" panose="020B0604030504040204" pitchFamily="50" charset="-128"/>
              </a:rPr>
              <a:t>ⅲ</a:t>
            </a:r>
            <a:r>
              <a:rPr kumimoji="0" lang="ja-JP" altLang="en-US" sz="900" kern="0" dirty="0">
                <a:solidFill>
                  <a:prstClr val="black"/>
                </a:solidFill>
                <a:latin typeface="Meiryo UI" panose="020B0604030504040204" pitchFamily="50" charset="-128"/>
                <a:ea typeface="Meiryo UI" panose="020B0604030504040204" pitchFamily="50" charset="-128"/>
              </a:rPr>
              <a:t>　市街化調整区域で都市計画法第</a:t>
            </a:r>
            <a:r>
              <a:rPr kumimoji="0" lang="en-US" altLang="ja-JP" sz="900" kern="0" dirty="0">
                <a:solidFill>
                  <a:prstClr val="black"/>
                </a:solidFill>
                <a:latin typeface="Meiryo UI" panose="020B0604030504040204" pitchFamily="50" charset="-128"/>
                <a:ea typeface="Meiryo UI" panose="020B0604030504040204" pitchFamily="50" charset="-128"/>
              </a:rPr>
              <a:t>34</a:t>
            </a:r>
            <a:r>
              <a:rPr kumimoji="0" lang="ja-JP" altLang="en-US" sz="900" kern="0" dirty="0">
                <a:solidFill>
                  <a:prstClr val="black"/>
                </a:solidFill>
                <a:latin typeface="Meiryo UI" panose="020B0604030504040204" pitchFamily="50" charset="-128"/>
                <a:ea typeface="Meiryo UI" panose="020B0604030504040204" pitchFamily="50" charset="-128"/>
              </a:rPr>
              <a:t>条第</a:t>
            </a:r>
            <a:r>
              <a:rPr kumimoji="0" lang="en-US" altLang="ja-JP" sz="900" kern="0" dirty="0">
                <a:solidFill>
                  <a:prstClr val="black"/>
                </a:solidFill>
                <a:latin typeface="Meiryo UI" panose="020B0604030504040204" pitchFamily="50" charset="-128"/>
                <a:ea typeface="Meiryo UI" panose="020B0604030504040204" pitchFamily="50" charset="-128"/>
              </a:rPr>
              <a:t>11</a:t>
            </a:r>
            <a:r>
              <a:rPr kumimoji="0" lang="ja-JP" altLang="en-US" sz="900" kern="0" dirty="0">
                <a:solidFill>
                  <a:prstClr val="black"/>
                </a:solidFill>
                <a:latin typeface="Meiryo UI" panose="020B0604030504040204" pitchFamily="50" charset="-128"/>
                <a:ea typeface="Meiryo UI" panose="020B0604030504040204" pitchFamily="50" charset="-128"/>
              </a:rPr>
              <a:t>号に基づく条例の区域を図面、住所等で客観的に明示していない</a:t>
            </a:r>
            <a:r>
              <a:rPr kumimoji="0" lang="ja-JP" altLang="en-US" sz="900" kern="0" dirty="0" err="1">
                <a:solidFill>
                  <a:prstClr val="black"/>
                </a:solidFill>
                <a:latin typeface="Meiryo UI" panose="020B0604030504040204" pitchFamily="50" charset="-128"/>
                <a:ea typeface="Meiryo UI" panose="020B0604030504040204" pitchFamily="50" charset="-128"/>
              </a:rPr>
              <a:t>等</a:t>
            </a:r>
            <a:r>
              <a:rPr kumimoji="0" lang="ja-JP" altLang="en-US" sz="900" kern="0" dirty="0">
                <a:solidFill>
                  <a:prstClr val="black"/>
                </a:solidFill>
                <a:latin typeface="Meiryo UI" panose="020B0604030504040204" pitchFamily="50" charset="-128"/>
                <a:ea typeface="Meiryo UI" panose="020B0604030504040204" pitchFamily="50" charset="-128"/>
              </a:rPr>
              <a:t>不適切な運用が行われている市町村。</a:t>
            </a:r>
          </a:p>
        </p:txBody>
      </p:sp>
      <p:sp>
        <p:nvSpPr>
          <p:cNvPr id="2130" name="正方形/長方形 1539"/>
          <p:cNvSpPr/>
          <p:nvPr/>
        </p:nvSpPr>
        <p:spPr>
          <a:xfrm>
            <a:off x="5086336" y="1196062"/>
            <a:ext cx="4241651" cy="1900520"/>
          </a:xfrm>
          <a:prstGeom prst="rect">
            <a:avLst/>
          </a:prstGeom>
          <a:noFill/>
          <a:ln>
            <a:noFill/>
          </a:ln>
        </p:spPr>
        <p:txBody>
          <a:bodyPr wrap="square">
            <a:spAutoFit/>
          </a:bodyPr>
          <a:lstStyle/>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200" kern="0" dirty="0">
                <a:solidFill>
                  <a:prstClr val="black"/>
                </a:solidFill>
                <a:latin typeface="Meiryo UI" panose="020B0604030504040204" pitchFamily="50" charset="-128"/>
                <a:ea typeface="Meiryo UI" panose="020B0604030504040204" pitchFamily="50" charset="-128"/>
              </a:rPr>
              <a:t>１　立地適正化計画に定められた都市機能誘導区域</a:t>
            </a: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900" kern="0" dirty="0">
                <a:solidFill>
                  <a:prstClr val="black"/>
                </a:solidFill>
                <a:latin typeface="Meiryo UI" panose="020B0604030504040204" pitchFamily="50" charset="-128"/>
                <a:ea typeface="Meiryo UI" panose="020B0604030504040204" pitchFamily="50" charset="-128"/>
              </a:rPr>
              <a:t>　　＋統廃合されたことにより廃止された施設の敷地及びその隣接区域</a:t>
            </a:r>
            <a:endParaRPr kumimoji="0" lang="en-US" altLang="ja-JP" sz="9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900" kern="0" dirty="0">
                <a:solidFill>
                  <a:prstClr val="black"/>
                </a:solidFill>
                <a:latin typeface="Meiryo UI" panose="020B0604030504040204" pitchFamily="50" charset="-128"/>
                <a:ea typeface="Meiryo UI" panose="020B0604030504040204" pitchFamily="50" charset="-128"/>
              </a:rPr>
              <a:t>　　　（元地の管理の適正化に係る事業のみ）</a:t>
            </a:r>
            <a:endParaRPr kumimoji="0" lang="en-US" altLang="ja-JP" sz="9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200" kern="0" dirty="0">
                <a:solidFill>
                  <a:prstClr val="black"/>
                </a:solidFill>
                <a:latin typeface="Meiryo UI" panose="020B0604030504040204" pitchFamily="50" charset="-128"/>
                <a:ea typeface="Meiryo UI" panose="020B0604030504040204" pitchFamily="50" charset="-128"/>
              </a:rPr>
              <a:t>２　立地適正化計画に定められた居住誘導区域</a:t>
            </a:r>
            <a:endParaRPr kumimoji="0" lang="ja-JP" altLang="en-US" sz="10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900" kern="0" dirty="0">
                <a:solidFill>
                  <a:prstClr val="black"/>
                </a:solidFill>
                <a:latin typeface="Meiryo UI" panose="020B0604030504040204" pitchFamily="50" charset="-128"/>
                <a:ea typeface="Meiryo UI" panose="020B0604030504040204" pitchFamily="50" charset="-128"/>
              </a:rPr>
              <a:t>　　＋水辺まちづくり計画がある区域</a:t>
            </a:r>
            <a:endParaRPr kumimoji="0" lang="en-US" altLang="ja-JP" sz="900" kern="0" dirty="0">
              <a:solidFill>
                <a:prstClr val="black"/>
              </a:solidFill>
              <a:latin typeface="Meiryo UI" panose="020B0604030504040204" pitchFamily="50" charset="-128"/>
              <a:ea typeface="Meiryo UI" panose="020B0604030504040204" pitchFamily="50" charset="-128"/>
            </a:endParaRPr>
          </a:p>
          <a:p>
            <a:pPr marL="177800" indent="-177800" algn="just" fontAlgn="auto">
              <a:spcBef>
                <a:spcPts val="0"/>
              </a:spcBef>
              <a:spcAft>
                <a:spcPts val="0"/>
              </a:spcAft>
            </a:pPr>
            <a:r>
              <a:rPr kumimoji="0" lang="ja-JP" altLang="en-US" sz="900" kern="0" dirty="0">
                <a:solidFill>
                  <a:prstClr val="black"/>
                </a:solidFill>
                <a:latin typeface="Meiryo UI" panose="020B0604030504040204" pitchFamily="50" charset="-128"/>
                <a:ea typeface="Meiryo UI" panose="020B0604030504040204" pitchFamily="50" charset="-128"/>
              </a:rPr>
              <a:t>　　　（水辺まちづくり計画に位置付けられている事業等のみ）　　　</a:t>
            </a:r>
            <a:endParaRPr kumimoji="0" lang="en-US" altLang="ja-JP" sz="900" kern="0" dirty="0">
              <a:solidFill>
                <a:prstClr val="black"/>
              </a:solidFill>
              <a:latin typeface="Meiryo UI" panose="020B0604030504040204" pitchFamily="50" charset="-128"/>
              <a:ea typeface="Meiryo UI" panose="020B0604030504040204" pitchFamily="50" charset="-128"/>
            </a:endParaRPr>
          </a:p>
          <a:p>
            <a:pPr marL="266700" marR="0" lvl="0" indent="-266700" algn="just" defTabSz="914400" eaLnBrk="1" fontAlgn="auto" latinLnBrk="0" hangingPunct="1">
              <a:lnSpc>
                <a:spcPct val="100000"/>
              </a:lnSpc>
              <a:spcBef>
                <a:spcPts val="0"/>
              </a:spcBef>
              <a:spcAft>
                <a:spcPts val="0"/>
              </a:spcAft>
              <a:buClrTx/>
              <a:buSzTx/>
              <a:buFontTx/>
              <a:buNone/>
              <a:tabLst/>
              <a:defRPr/>
            </a:pPr>
            <a:r>
              <a:rPr kumimoji="0" lang="ja-JP" altLang="en-US" sz="900" kern="0" dirty="0">
                <a:solidFill>
                  <a:prstClr val="black"/>
                </a:solidFill>
                <a:latin typeface="Meiryo UI" panose="020B0604030504040204" pitchFamily="50" charset="-128"/>
                <a:ea typeface="Meiryo UI" panose="020B0604030504040204" pitchFamily="50" charset="-128"/>
              </a:rPr>
              <a:t>　　＋市街化区域等内の居住誘導区域外において、空き地等が発生して外部不経済が発生する可能性があり、あるべき将来像を提示している区域（緑地の整備のみ）</a:t>
            </a:r>
            <a:endParaRPr kumimoji="0" lang="en-US" altLang="ja-JP" sz="900" kern="0" dirty="0">
              <a:solidFill>
                <a:prstClr val="black"/>
              </a:solidFill>
              <a:latin typeface="Meiryo UI" panose="020B0604030504040204" pitchFamily="50" charset="-128"/>
              <a:ea typeface="Meiryo UI" panose="020B0604030504040204" pitchFamily="50" charset="-128"/>
            </a:endParaRPr>
          </a:p>
          <a:p>
            <a:pPr marL="85725" marR="0" lvl="0" indent="-85725" algn="just" defTabSz="914400" eaLnBrk="1" fontAlgn="auto" latinLnBrk="0" hangingPunct="1">
              <a:lnSpc>
                <a:spcPct val="100000"/>
              </a:lnSpc>
              <a:spcBef>
                <a:spcPts val="0"/>
              </a:spcBef>
              <a:spcAft>
                <a:spcPts val="0"/>
              </a:spcAft>
              <a:buClrTx/>
              <a:buSzTx/>
              <a:buFontTx/>
              <a:buNone/>
              <a:tabLst/>
              <a:defRPr/>
            </a:pPr>
            <a:r>
              <a:rPr kumimoji="0" lang="ja-JP" altLang="en-US" sz="1200" kern="0" dirty="0">
                <a:latin typeface="Meiryo UI" panose="020B0604030504040204" pitchFamily="50" charset="-128"/>
                <a:ea typeface="Meiryo UI" panose="020B0604030504040204" pitchFamily="50" charset="-128"/>
              </a:rPr>
              <a:t>３　立地適正化計画に位置付けられた地域生活拠点</a:t>
            </a:r>
            <a:endParaRPr kumimoji="0" lang="en-US" altLang="ja-JP" sz="1200" kern="0" dirty="0">
              <a:latin typeface="Meiryo UI" panose="020B0604030504040204" pitchFamily="50" charset="-128"/>
              <a:ea typeface="Meiryo UI" panose="020B0604030504040204" pitchFamily="50" charset="-128"/>
            </a:endParaRPr>
          </a:p>
          <a:p>
            <a:pPr marL="85725" marR="0" lvl="0" indent="-85725" algn="just" defTabSz="914400" eaLnBrk="1" fontAlgn="auto" latinLnBrk="0" hangingPunct="1">
              <a:lnSpc>
                <a:spcPts val="1100"/>
              </a:lnSpc>
              <a:spcBef>
                <a:spcPts val="0"/>
              </a:spcBef>
              <a:spcAft>
                <a:spcPts val="0"/>
              </a:spcAft>
              <a:buClrTx/>
              <a:buSzTx/>
              <a:buFontTx/>
              <a:buNone/>
              <a:tabLst/>
              <a:defRPr/>
            </a:pPr>
            <a:r>
              <a:rPr kumimoji="0" lang="ja-JP" altLang="en-US" sz="1200" kern="0" dirty="0">
                <a:latin typeface="Meiryo UI" panose="020B0604030504040204" pitchFamily="50" charset="-128"/>
                <a:ea typeface="Meiryo UI" panose="020B0604030504040204" pitchFamily="50" charset="-128"/>
              </a:rPr>
              <a:t>　　</a:t>
            </a:r>
            <a:r>
              <a:rPr kumimoji="0" lang="ja-JP" altLang="en-US" sz="900" kern="0" dirty="0">
                <a:latin typeface="Meiryo UI" panose="020B0604030504040204" pitchFamily="50" charset="-128"/>
                <a:ea typeface="Meiryo UI" panose="020B0604030504040204" pitchFamily="50" charset="-128"/>
              </a:rPr>
              <a:t>（都市計画区域外、かつ、都市機能誘導区域から公共交通で概ね</a:t>
            </a:r>
            <a:r>
              <a:rPr kumimoji="0" lang="en-US" altLang="ja-JP" sz="900" kern="0" dirty="0">
                <a:latin typeface="Meiryo UI" panose="020B0604030504040204" pitchFamily="50" charset="-128"/>
                <a:ea typeface="Meiryo UI" panose="020B0604030504040204" pitchFamily="50" charset="-128"/>
              </a:rPr>
              <a:t>30</a:t>
            </a:r>
            <a:r>
              <a:rPr kumimoji="0" lang="ja-JP" altLang="en-US" sz="900" kern="0" dirty="0">
                <a:latin typeface="Meiryo UI" panose="020B0604030504040204" pitchFamily="50" charset="-128"/>
                <a:ea typeface="Meiryo UI" panose="020B0604030504040204" pitchFamily="50" charset="-128"/>
              </a:rPr>
              <a:t>分）</a:t>
            </a:r>
            <a:endParaRPr kumimoji="0" lang="en-US" altLang="ja-JP" sz="1200" kern="0" dirty="0">
              <a:latin typeface="Meiryo UI" panose="020B0604030504040204" pitchFamily="50" charset="-128"/>
              <a:ea typeface="Meiryo UI" panose="020B0604030504040204" pitchFamily="50" charset="-128"/>
            </a:endParaRPr>
          </a:p>
          <a:p>
            <a:pPr marL="85725" marR="0" lvl="0" indent="-85725" algn="just" defTabSz="914400" eaLnBrk="1" fontAlgn="auto" latinLnBrk="0" hangingPunct="1">
              <a:lnSpc>
                <a:spcPts val="1100"/>
              </a:lnSpc>
              <a:spcBef>
                <a:spcPts val="0"/>
              </a:spcBef>
              <a:spcAft>
                <a:spcPts val="0"/>
              </a:spcAft>
              <a:buClrTx/>
              <a:buSzTx/>
              <a:buFontTx/>
              <a:buNone/>
              <a:tabLst/>
              <a:defRPr/>
            </a:pPr>
            <a:r>
              <a:rPr kumimoji="0" lang="ja-JP" altLang="en-US" sz="900" kern="0" dirty="0">
                <a:latin typeface="Meiryo UI" panose="020B0604030504040204" pitchFamily="50" charset="-128"/>
                <a:ea typeface="Meiryo UI" panose="020B0604030504040204" pitchFamily="50" charset="-128"/>
              </a:rPr>
              <a:t>　　＋立地適正化計画と整合した市町村管理構想・地域管理構想において、位置付け</a:t>
            </a:r>
            <a:endParaRPr kumimoji="0" lang="en-US" altLang="ja-JP" sz="900" kern="0" dirty="0">
              <a:latin typeface="Meiryo UI" panose="020B0604030504040204" pitchFamily="50" charset="-128"/>
              <a:ea typeface="Meiryo UI" panose="020B0604030504040204" pitchFamily="50" charset="-128"/>
            </a:endParaRPr>
          </a:p>
          <a:p>
            <a:pPr marL="85725" marR="0" lvl="0" indent="-85725" algn="just" defTabSz="914400" eaLnBrk="1" fontAlgn="auto" latinLnBrk="0" hangingPunct="1">
              <a:lnSpc>
                <a:spcPts val="1100"/>
              </a:lnSpc>
              <a:spcBef>
                <a:spcPts val="0"/>
              </a:spcBef>
              <a:spcAft>
                <a:spcPts val="0"/>
              </a:spcAft>
              <a:buClrTx/>
              <a:buSzTx/>
              <a:buFontTx/>
              <a:buNone/>
              <a:tabLst/>
              <a:defRPr/>
            </a:pPr>
            <a:r>
              <a:rPr kumimoji="0" lang="ja-JP" altLang="en-US" sz="900" kern="0" dirty="0">
                <a:latin typeface="Meiryo UI" panose="020B0604030504040204" pitchFamily="50" charset="-128"/>
                <a:ea typeface="Meiryo UI" panose="020B0604030504040204" pitchFamily="50" charset="-128"/>
              </a:rPr>
              <a:t> 　　　ら</a:t>
            </a:r>
            <a:r>
              <a:rPr kumimoji="0" lang="ja-JP" altLang="en-US" sz="900" kern="0" dirty="0" err="1">
                <a:latin typeface="Meiryo UI" panose="020B0604030504040204" pitchFamily="50" charset="-128"/>
                <a:ea typeface="Meiryo UI" panose="020B0604030504040204" pitchFamily="50" charset="-128"/>
              </a:rPr>
              <a:t>れた</a:t>
            </a:r>
            <a:r>
              <a:rPr kumimoji="0" lang="ja-JP" altLang="en-US" sz="900" kern="0" dirty="0">
                <a:latin typeface="Meiryo UI" panose="020B0604030504040204" pitchFamily="50" charset="-128"/>
                <a:ea typeface="Meiryo UI" panose="020B0604030504040204" pitchFamily="50" charset="-128"/>
              </a:rPr>
              <a:t>区域</a:t>
            </a:r>
            <a:endParaRPr kumimoji="0" lang="en-US" altLang="ja-JP" sz="900" kern="0" dirty="0">
              <a:latin typeface="Meiryo UI" panose="020B0604030504040204" pitchFamily="50" charset="-128"/>
              <a:ea typeface="Meiryo UI" panose="020B0604030504040204" pitchFamily="50" charset="-128"/>
            </a:endParaRPr>
          </a:p>
        </p:txBody>
      </p:sp>
      <p:sp>
        <p:nvSpPr>
          <p:cNvPr id="2131" name="乗算 1540"/>
          <p:cNvSpPr/>
          <p:nvPr/>
        </p:nvSpPr>
        <p:spPr>
          <a:xfrm>
            <a:off x="4500695" y="1572758"/>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12" name="正方形/長方形 311"/>
          <p:cNvSpPr/>
          <p:nvPr/>
        </p:nvSpPr>
        <p:spPr>
          <a:xfrm>
            <a:off x="1313262" y="3143303"/>
            <a:ext cx="1243165" cy="215444"/>
          </a:xfrm>
          <a:prstGeom prst="rect">
            <a:avLst/>
          </a:prstGeom>
        </p:spPr>
        <p:txBody>
          <a:bodyPr wrap="square">
            <a:spAutoFit/>
          </a:bodyPr>
          <a:lstStyle/>
          <a:p>
            <a:r>
              <a:rPr lang="ja-JP" altLang="en-US" sz="800" dirty="0">
                <a:solidFill>
                  <a:prstClr val="black"/>
                </a:solidFill>
                <a:latin typeface="Meiryo UI" panose="020B0604030504040204" pitchFamily="50" charset="-128"/>
                <a:ea typeface="Meiryo UI" panose="020B0604030504040204" pitchFamily="50" charset="-128"/>
              </a:rPr>
              <a:t>都市機能誘導区域面積</a:t>
            </a:r>
            <a:endParaRPr lang="zh-TW" altLang="en-US" sz="800" dirty="0">
              <a:latin typeface="Meiryo UI" panose="020B0604030504040204" pitchFamily="50" charset="-128"/>
              <a:ea typeface="Meiryo UI" panose="020B0604030504040204" pitchFamily="50" charset="-128"/>
            </a:endParaRPr>
          </a:p>
        </p:txBody>
      </p:sp>
      <p:sp>
        <p:nvSpPr>
          <p:cNvPr id="313" name="正方形/長方形 312"/>
          <p:cNvSpPr/>
          <p:nvPr/>
        </p:nvSpPr>
        <p:spPr>
          <a:xfrm>
            <a:off x="1056239" y="3360500"/>
            <a:ext cx="1832520" cy="215444"/>
          </a:xfrm>
          <a:prstGeom prst="rect">
            <a:avLst/>
          </a:prstGeom>
        </p:spPr>
        <p:txBody>
          <a:bodyPr wrap="square">
            <a:spAutoFit/>
          </a:bodyPr>
          <a:lstStyle/>
          <a:p>
            <a:r>
              <a:rPr lang="ja-JP" altLang="en-US" sz="800" dirty="0">
                <a:solidFill>
                  <a:prstClr val="black"/>
                </a:solidFill>
                <a:latin typeface="Meiryo UI" panose="020B0604030504040204" pitchFamily="50" charset="-128"/>
                <a:ea typeface="Meiryo UI" panose="020B0604030504040204" pitchFamily="50" charset="-128"/>
              </a:rPr>
              <a:t>市街化区域</a:t>
            </a:r>
            <a:r>
              <a:rPr lang="en-US" altLang="ja-JP" sz="800" dirty="0">
                <a:solidFill>
                  <a:prstClr val="black"/>
                </a:solidFill>
                <a:latin typeface="Meiryo UI" panose="020B0604030504040204" pitchFamily="50" charset="-128"/>
                <a:ea typeface="Meiryo UI" panose="020B0604030504040204" pitchFamily="50" charset="-128"/>
              </a:rPr>
              <a:t>or</a:t>
            </a:r>
            <a:r>
              <a:rPr lang="ja-JP" altLang="en-US" sz="800" dirty="0">
                <a:solidFill>
                  <a:prstClr val="black"/>
                </a:solidFill>
                <a:latin typeface="Meiryo UI" panose="020B0604030504040204" pitchFamily="50" charset="-128"/>
                <a:ea typeface="Meiryo UI" panose="020B0604030504040204" pitchFamily="50" charset="-128"/>
              </a:rPr>
              <a:t>非線引き用途地域面積</a:t>
            </a:r>
            <a:endParaRPr lang="zh-TW" altLang="en-US" sz="800" dirty="0">
              <a:latin typeface="Meiryo UI" panose="020B0604030504040204" pitchFamily="50" charset="-128"/>
              <a:ea typeface="Meiryo UI" panose="020B0604030504040204" pitchFamily="50" charset="-128"/>
            </a:endParaRPr>
          </a:p>
        </p:txBody>
      </p:sp>
      <p:sp>
        <p:nvSpPr>
          <p:cNvPr id="314" name="正方形/長方形 313"/>
          <p:cNvSpPr/>
          <p:nvPr/>
        </p:nvSpPr>
        <p:spPr>
          <a:xfrm>
            <a:off x="3769147" y="3221266"/>
            <a:ext cx="1735440" cy="338554"/>
          </a:xfrm>
          <a:prstGeom prst="rect">
            <a:avLst/>
          </a:prstGeom>
        </p:spPr>
        <p:txBody>
          <a:bodyPr wrap="square">
            <a:spAutoFit/>
          </a:bodyPr>
          <a:lstStyle/>
          <a:p>
            <a:r>
              <a:rPr lang="ja-JP" altLang="en-US" sz="800" dirty="0">
                <a:solidFill>
                  <a:prstClr val="black"/>
                </a:solidFill>
                <a:latin typeface="Meiryo UI" panose="020B0604030504040204" pitchFamily="50" charset="-128"/>
                <a:ea typeface="Meiryo UI" panose="020B0604030504040204" pitchFamily="50" charset="-128"/>
              </a:rPr>
              <a:t>都市機能誘導区域の国費率が</a:t>
            </a:r>
            <a:endParaRPr lang="en-US" altLang="ja-JP" sz="800" dirty="0">
              <a:solidFill>
                <a:prstClr val="black"/>
              </a:solidFill>
              <a:latin typeface="Meiryo UI" panose="020B0604030504040204" pitchFamily="50" charset="-128"/>
              <a:ea typeface="Meiryo UI" panose="020B0604030504040204" pitchFamily="50" charset="-128"/>
            </a:endParaRPr>
          </a:p>
          <a:p>
            <a:r>
              <a:rPr lang="ja-JP" altLang="en-US" sz="800" dirty="0">
                <a:solidFill>
                  <a:prstClr val="black"/>
                </a:solidFill>
                <a:latin typeface="Meiryo UI" panose="020B0604030504040204" pitchFamily="50" charset="-128"/>
                <a:ea typeface="Meiryo UI" panose="020B0604030504040204" pitchFamily="50" charset="-128"/>
              </a:rPr>
              <a:t>　　４５％に引き下げ</a:t>
            </a:r>
            <a:endParaRPr lang="zh-TW" altLang="en-US" sz="800" dirty="0">
              <a:latin typeface="Meiryo UI" panose="020B0604030504040204" pitchFamily="50" charset="-128"/>
              <a:ea typeface="Meiryo UI" panose="020B0604030504040204" pitchFamily="50" charset="-128"/>
            </a:endParaRPr>
          </a:p>
        </p:txBody>
      </p:sp>
      <p:cxnSp>
        <p:nvCxnSpPr>
          <p:cNvPr id="315" name="直線コネクタ 314"/>
          <p:cNvCxnSpPr/>
          <p:nvPr/>
        </p:nvCxnSpPr>
        <p:spPr>
          <a:xfrm>
            <a:off x="1119138" y="3356992"/>
            <a:ext cx="1703809" cy="0"/>
          </a:xfrm>
          <a:prstGeom prst="line">
            <a:avLst/>
          </a:prstGeom>
        </p:spPr>
        <p:style>
          <a:lnRef idx="1">
            <a:schemeClr val="dk1"/>
          </a:lnRef>
          <a:fillRef idx="0">
            <a:schemeClr val="dk1"/>
          </a:fillRef>
          <a:effectRef idx="0">
            <a:schemeClr val="dk1"/>
          </a:effectRef>
          <a:fontRef idx="minor">
            <a:schemeClr val="tx1"/>
          </a:fontRef>
        </p:style>
      </p:cxnSp>
      <p:sp>
        <p:nvSpPr>
          <p:cNvPr id="316" name="正方形/長方形 315"/>
          <p:cNvSpPr/>
          <p:nvPr/>
        </p:nvSpPr>
        <p:spPr>
          <a:xfrm>
            <a:off x="2839986" y="3263496"/>
            <a:ext cx="1232426" cy="215444"/>
          </a:xfrm>
          <a:prstGeom prst="rect">
            <a:avLst/>
          </a:prstGeom>
        </p:spPr>
        <p:txBody>
          <a:bodyPr wrap="square">
            <a:spAutoFit/>
          </a:bodyPr>
          <a:lstStyle/>
          <a:p>
            <a:r>
              <a:rPr lang="ja-JP" altLang="en-US" sz="800" dirty="0">
                <a:solidFill>
                  <a:prstClr val="black"/>
                </a:solidFill>
                <a:latin typeface="Meiryo UI" panose="020B0604030504040204" pitchFamily="50" charset="-128"/>
                <a:ea typeface="Meiryo UI" panose="020B0604030504040204" pitchFamily="50" charset="-128"/>
              </a:rPr>
              <a:t>≧５０％の場合</a:t>
            </a:r>
            <a:endParaRPr lang="zh-TW" altLang="en-US" sz="800" dirty="0">
              <a:latin typeface="Meiryo UI" panose="020B0604030504040204" pitchFamily="50" charset="-128"/>
              <a:ea typeface="Meiryo UI" panose="020B0604030504040204" pitchFamily="50" charset="-128"/>
            </a:endParaRPr>
          </a:p>
        </p:txBody>
      </p:sp>
      <p:sp>
        <p:nvSpPr>
          <p:cNvPr id="5" name="二等辺三角形 4"/>
          <p:cNvSpPr/>
          <p:nvPr/>
        </p:nvSpPr>
        <p:spPr>
          <a:xfrm rot="5400000">
            <a:off x="3604151" y="3309511"/>
            <a:ext cx="250310" cy="132686"/>
          </a:xfrm>
          <a:prstGeom prst="triangle">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319" name="正方形/長方形 318"/>
          <p:cNvSpPr/>
          <p:nvPr/>
        </p:nvSpPr>
        <p:spPr>
          <a:xfrm>
            <a:off x="5713173" y="3143303"/>
            <a:ext cx="1243165" cy="215444"/>
          </a:xfrm>
          <a:prstGeom prst="rect">
            <a:avLst/>
          </a:prstGeom>
        </p:spPr>
        <p:txBody>
          <a:bodyPr wrap="square">
            <a:spAutoFit/>
          </a:bodyPr>
          <a:lstStyle/>
          <a:p>
            <a:r>
              <a:rPr lang="ja-JP" altLang="en-US" sz="800" dirty="0">
                <a:solidFill>
                  <a:prstClr val="black"/>
                </a:solidFill>
                <a:latin typeface="Meiryo UI" panose="020B0604030504040204" pitchFamily="50" charset="-128"/>
                <a:ea typeface="Meiryo UI" panose="020B0604030504040204" pitchFamily="50" charset="-128"/>
              </a:rPr>
              <a:t>居住誘導区域面積</a:t>
            </a:r>
            <a:endParaRPr lang="zh-TW" altLang="en-US" sz="800" dirty="0">
              <a:latin typeface="Meiryo UI" panose="020B0604030504040204" pitchFamily="50" charset="-128"/>
              <a:ea typeface="Meiryo UI" panose="020B0604030504040204" pitchFamily="50" charset="-128"/>
            </a:endParaRPr>
          </a:p>
        </p:txBody>
      </p:sp>
      <p:sp>
        <p:nvSpPr>
          <p:cNvPr id="320" name="正方形/長方形 319"/>
          <p:cNvSpPr/>
          <p:nvPr/>
        </p:nvSpPr>
        <p:spPr>
          <a:xfrm>
            <a:off x="5351672" y="3360500"/>
            <a:ext cx="1832520" cy="215444"/>
          </a:xfrm>
          <a:prstGeom prst="rect">
            <a:avLst/>
          </a:prstGeom>
        </p:spPr>
        <p:txBody>
          <a:bodyPr wrap="square">
            <a:spAutoFit/>
          </a:bodyPr>
          <a:lstStyle/>
          <a:p>
            <a:r>
              <a:rPr lang="ja-JP" altLang="en-US" sz="800" dirty="0">
                <a:solidFill>
                  <a:prstClr val="black"/>
                </a:solidFill>
                <a:latin typeface="Meiryo UI" panose="020B0604030504040204" pitchFamily="50" charset="-128"/>
                <a:ea typeface="Meiryo UI" panose="020B0604030504040204" pitchFamily="50" charset="-128"/>
              </a:rPr>
              <a:t>市街化区域</a:t>
            </a:r>
            <a:r>
              <a:rPr lang="en-US" altLang="ja-JP" sz="800" dirty="0">
                <a:solidFill>
                  <a:prstClr val="black"/>
                </a:solidFill>
                <a:latin typeface="Meiryo UI" panose="020B0604030504040204" pitchFamily="50" charset="-128"/>
                <a:ea typeface="Meiryo UI" panose="020B0604030504040204" pitchFamily="50" charset="-128"/>
              </a:rPr>
              <a:t>or</a:t>
            </a:r>
            <a:r>
              <a:rPr lang="ja-JP" altLang="en-US" sz="800" dirty="0">
                <a:solidFill>
                  <a:prstClr val="black"/>
                </a:solidFill>
                <a:latin typeface="Meiryo UI" panose="020B0604030504040204" pitchFamily="50" charset="-128"/>
                <a:ea typeface="Meiryo UI" panose="020B0604030504040204" pitchFamily="50" charset="-128"/>
              </a:rPr>
              <a:t>非線引き用途地域面積</a:t>
            </a:r>
            <a:endParaRPr lang="zh-TW" altLang="en-US" sz="800" dirty="0">
              <a:latin typeface="Meiryo UI" panose="020B0604030504040204" pitchFamily="50" charset="-128"/>
              <a:ea typeface="Meiryo UI" panose="020B0604030504040204" pitchFamily="50" charset="-128"/>
            </a:endParaRPr>
          </a:p>
        </p:txBody>
      </p:sp>
      <p:sp>
        <p:nvSpPr>
          <p:cNvPr id="321" name="正方形/長方形 320"/>
          <p:cNvSpPr/>
          <p:nvPr/>
        </p:nvSpPr>
        <p:spPr>
          <a:xfrm>
            <a:off x="8084732" y="3221266"/>
            <a:ext cx="1372910" cy="338554"/>
          </a:xfrm>
          <a:prstGeom prst="rect">
            <a:avLst/>
          </a:prstGeom>
        </p:spPr>
        <p:txBody>
          <a:bodyPr wrap="square">
            <a:spAutoFit/>
          </a:bodyPr>
          <a:lstStyle/>
          <a:p>
            <a:r>
              <a:rPr lang="ja-JP" altLang="en-US" sz="800" dirty="0">
                <a:solidFill>
                  <a:prstClr val="black"/>
                </a:solidFill>
                <a:latin typeface="Meiryo UI" panose="020B0604030504040204" pitchFamily="50" charset="-128"/>
                <a:ea typeface="Meiryo UI" panose="020B0604030504040204" pitchFamily="50" charset="-128"/>
              </a:rPr>
              <a:t>居住誘導促進事業が</a:t>
            </a:r>
            <a:endParaRPr lang="en-US" altLang="ja-JP" sz="800" dirty="0">
              <a:solidFill>
                <a:prstClr val="black"/>
              </a:solidFill>
              <a:latin typeface="Meiryo UI" panose="020B0604030504040204" pitchFamily="50" charset="-128"/>
              <a:ea typeface="Meiryo UI" panose="020B0604030504040204" pitchFamily="50" charset="-128"/>
            </a:endParaRPr>
          </a:p>
          <a:p>
            <a:r>
              <a:rPr lang="ja-JP" altLang="en-US" sz="800" dirty="0">
                <a:solidFill>
                  <a:prstClr val="black"/>
                </a:solidFill>
                <a:latin typeface="Meiryo UI" panose="020B0604030504040204" pitchFamily="50" charset="-128"/>
                <a:ea typeface="Meiryo UI" panose="020B0604030504040204" pitchFamily="50" charset="-128"/>
              </a:rPr>
              <a:t>実施できない</a:t>
            </a:r>
            <a:endParaRPr lang="zh-TW" altLang="en-US" sz="800" dirty="0">
              <a:latin typeface="Meiryo UI" panose="020B0604030504040204" pitchFamily="50" charset="-128"/>
              <a:ea typeface="Meiryo UI" panose="020B0604030504040204" pitchFamily="50" charset="-128"/>
            </a:endParaRPr>
          </a:p>
        </p:txBody>
      </p:sp>
      <p:cxnSp>
        <p:nvCxnSpPr>
          <p:cNvPr id="322" name="直線コネクタ 321"/>
          <p:cNvCxnSpPr/>
          <p:nvPr/>
        </p:nvCxnSpPr>
        <p:spPr>
          <a:xfrm>
            <a:off x="5414571" y="3356992"/>
            <a:ext cx="1703809" cy="0"/>
          </a:xfrm>
          <a:prstGeom prst="line">
            <a:avLst/>
          </a:prstGeom>
        </p:spPr>
        <p:style>
          <a:lnRef idx="1">
            <a:schemeClr val="dk1"/>
          </a:lnRef>
          <a:fillRef idx="0">
            <a:schemeClr val="dk1"/>
          </a:fillRef>
          <a:effectRef idx="0">
            <a:schemeClr val="dk1"/>
          </a:effectRef>
          <a:fontRef idx="minor">
            <a:schemeClr val="tx1"/>
          </a:fontRef>
        </p:style>
      </p:cxnSp>
      <p:sp>
        <p:nvSpPr>
          <p:cNvPr id="323" name="正方形/長方形 322"/>
          <p:cNvSpPr/>
          <p:nvPr/>
        </p:nvSpPr>
        <p:spPr>
          <a:xfrm>
            <a:off x="7135419" y="3263496"/>
            <a:ext cx="1232426" cy="215444"/>
          </a:xfrm>
          <a:prstGeom prst="rect">
            <a:avLst/>
          </a:prstGeom>
        </p:spPr>
        <p:txBody>
          <a:bodyPr wrap="square">
            <a:spAutoFit/>
          </a:bodyPr>
          <a:lstStyle/>
          <a:p>
            <a:r>
              <a:rPr lang="ja-JP" altLang="en-US" sz="800" dirty="0">
                <a:solidFill>
                  <a:prstClr val="black"/>
                </a:solidFill>
                <a:latin typeface="Meiryo UI" panose="020B0604030504040204" pitchFamily="50" charset="-128"/>
                <a:ea typeface="Meiryo UI" panose="020B0604030504040204" pitchFamily="50" charset="-128"/>
              </a:rPr>
              <a:t>＞５０％の場合</a:t>
            </a:r>
            <a:endParaRPr lang="zh-TW" altLang="en-US" sz="800" dirty="0">
              <a:latin typeface="Meiryo UI" panose="020B0604030504040204" pitchFamily="50" charset="-128"/>
              <a:ea typeface="Meiryo UI" panose="020B0604030504040204" pitchFamily="50" charset="-128"/>
            </a:endParaRPr>
          </a:p>
        </p:txBody>
      </p:sp>
      <p:sp>
        <p:nvSpPr>
          <p:cNvPr id="324" name="二等辺三角形 323"/>
          <p:cNvSpPr/>
          <p:nvPr/>
        </p:nvSpPr>
        <p:spPr>
          <a:xfrm rot="5400000">
            <a:off x="7899584" y="3309511"/>
            <a:ext cx="250310" cy="132686"/>
          </a:xfrm>
          <a:prstGeom prst="triangle">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326" name="正方形/長方形 1536"/>
          <p:cNvSpPr/>
          <p:nvPr/>
        </p:nvSpPr>
        <p:spPr>
          <a:xfrm>
            <a:off x="231739" y="3254057"/>
            <a:ext cx="579005"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その他</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359" name="正方形/長方形 358"/>
          <p:cNvSpPr/>
          <p:nvPr/>
        </p:nvSpPr>
        <p:spPr>
          <a:xfrm>
            <a:off x="102368" y="3893648"/>
            <a:ext cx="5498704" cy="2923877"/>
          </a:xfrm>
          <a:prstGeom prst="rect">
            <a:avLst/>
          </a:prstGeom>
          <a:ln>
            <a:solidFill>
              <a:schemeClr val="tx1"/>
            </a:solidFill>
            <a:prstDash val="dash"/>
          </a:ln>
        </p:spPr>
        <p:txBody>
          <a:bodyPr wrap="square">
            <a:spAutoFit/>
          </a:bodyPr>
          <a:lstStyle/>
          <a:p>
            <a:pPr marL="180975" indent="-180975"/>
            <a:r>
              <a:rPr lang="ja-JP" altLang="en-US" sz="800" dirty="0">
                <a:latin typeface="Meiryo UI" panose="020B0604030504040204" pitchFamily="50" charset="-128"/>
                <a:ea typeface="Meiryo UI" panose="020B0604030504040204" pitchFamily="50" charset="-128"/>
              </a:rPr>
              <a:t>①</a:t>
            </a:r>
            <a:r>
              <a:rPr lang="ja-JP" altLang="en-US" sz="800" b="1" u="sng" dirty="0">
                <a:latin typeface="Meiryo UI" panose="020B0604030504040204" pitchFamily="50" charset="-128"/>
                <a:ea typeface="Meiryo UI" panose="020B0604030504040204" pitchFamily="50" charset="-128"/>
              </a:rPr>
              <a:t>都市再生法第８１条第１９項、同法施行令第３０条により、次に掲げる区域については居住誘導区域に含まないこととされていることに留意すべきである。</a:t>
            </a:r>
            <a:r>
              <a:rPr lang="ja-JP" altLang="en-US" sz="800" dirty="0">
                <a:latin typeface="Meiryo UI" panose="020B0604030504040204" pitchFamily="50" charset="-128"/>
                <a:ea typeface="Meiryo UI" panose="020B0604030504040204" pitchFamily="50" charset="-128"/>
              </a:rPr>
              <a:t>なお、これらの区域を居住誘導区域から除外する場合の立地適正化計画の変更は、軽微な変更として扱うこととしている。</a:t>
            </a:r>
          </a:p>
          <a:p>
            <a:pPr marL="447675" indent="-180975"/>
            <a:r>
              <a:rPr lang="ja-JP" altLang="en-US" sz="800" dirty="0">
                <a:latin typeface="Meiryo UI" panose="020B0604030504040204" pitchFamily="50" charset="-128"/>
                <a:ea typeface="Meiryo UI" panose="020B0604030504040204" pitchFamily="50" charset="-128"/>
              </a:rPr>
              <a:t>ア　法第７条第１項に規定する</a:t>
            </a:r>
            <a:r>
              <a:rPr lang="ja-JP" altLang="en-US" sz="800" b="1" u="sng" dirty="0">
                <a:latin typeface="Meiryo UI" panose="020B0604030504040204" pitchFamily="50" charset="-128"/>
                <a:ea typeface="Meiryo UI" panose="020B0604030504040204" pitchFamily="50" charset="-128"/>
              </a:rPr>
              <a:t>市街化調整区域</a:t>
            </a:r>
            <a:r>
              <a:rPr lang="ja-JP" altLang="en-US" sz="800" dirty="0">
                <a:latin typeface="Meiryo UI" panose="020B0604030504040204" pitchFamily="50" charset="-128"/>
                <a:ea typeface="Meiryo UI" panose="020B0604030504040204" pitchFamily="50" charset="-128"/>
              </a:rPr>
              <a:t> </a:t>
            </a:r>
          </a:p>
          <a:p>
            <a:pPr marL="447675" indent="-180975"/>
            <a:r>
              <a:rPr lang="ja-JP" altLang="en-US" sz="800" dirty="0">
                <a:latin typeface="Meiryo UI" panose="020B0604030504040204" pitchFamily="50" charset="-128"/>
                <a:ea typeface="Meiryo UI" panose="020B0604030504040204" pitchFamily="50" charset="-128"/>
              </a:rPr>
              <a:t>イ　建築基準法（昭和２５年法律第２０１号）第３９条第１項に規定する</a:t>
            </a:r>
            <a:r>
              <a:rPr lang="ja-JP" altLang="en-US" sz="800" b="1" u="sng" dirty="0">
                <a:latin typeface="Meiryo UI" panose="020B0604030504040204" pitchFamily="50" charset="-128"/>
                <a:ea typeface="Meiryo UI" panose="020B0604030504040204" pitchFamily="50" charset="-128"/>
              </a:rPr>
              <a:t>災害危険区域のうち</a:t>
            </a:r>
            <a:r>
              <a:rPr lang="ja-JP" altLang="en-US" sz="800" dirty="0">
                <a:latin typeface="Meiryo UI" panose="020B0604030504040204" pitchFamily="50" charset="-128"/>
                <a:ea typeface="Meiryo UI" panose="020B0604030504040204" pitchFamily="50" charset="-128"/>
              </a:rPr>
              <a:t>、同条第２項の規定に基づく条例により</a:t>
            </a:r>
            <a:r>
              <a:rPr lang="ja-JP" altLang="en-US" sz="800" b="1" u="sng" dirty="0">
                <a:latin typeface="Meiryo UI" panose="020B0604030504040204" pitchFamily="50" charset="-128"/>
                <a:ea typeface="Meiryo UI" panose="020B0604030504040204" pitchFamily="50" charset="-128"/>
              </a:rPr>
              <a:t>住居の用に供する建築物の建築が禁止されている区域 </a:t>
            </a:r>
          </a:p>
          <a:p>
            <a:pPr marL="447675" indent="-180975"/>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（略）</a:t>
            </a:r>
            <a:r>
              <a:rPr lang="en-US" altLang="ja-JP" sz="800" dirty="0">
                <a:latin typeface="Meiryo UI" panose="020B0604030504040204" pitchFamily="50" charset="-128"/>
                <a:ea typeface="Meiryo UI" panose="020B0604030504040204" pitchFamily="50" charset="-128"/>
              </a:rPr>
              <a:t>…</a:t>
            </a:r>
          </a:p>
          <a:p>
            <a:pPr marL="447675" indent="-180975"/>
            <a:r>
              <a:rPr lang="ja-JP" altLang="en-US" sz="800" dirty="0">
                <a:latin typeface="Meiryo UI" panose="020B0604030504040204" pitchFamily="50" charset="-128"/>
                <a:ea typeface="Meiryo UI" panose="020B0604030504040204" pitchFamily="50" charset="-128"/>
              </a:rPr>
              <a:t>オ　地すべり等防止法（昭和３３年法律第３０号）第３条第１項に規定する</a:t>
            </a:r>
            <a:r>
              <a:rPr lang="ja-JP" altLang="en-US" sz="800" b="1" u="sng" dirty="0">
                <a:latin typeface="Meiryo UI" panose="020B0604030504040204" pitchFamily="50" charset="-128"/>
                <a:ea typeface="Meiryo UI" panose="020B0604030504040204" pitchFamily="50" charset="-128"/>
              </a:rPr>
              <a:t>地すべり防止区域</a:t>
            </a:r>
            <a:r>
              <a:rPr lang="ja-JP" altLang="en-US" sz="800" dirty="0">
                <a:latin typeface="Meiryo UI" panose="020B0604030504040204" pitchFamily="50" charset="-128"/>
                <a:ea typeface="Meiryo UI" panose="020B0604030504040204" pitchFamily="50" charset="-128"/>
              </a:rPr>
              <a:t>（同法第２条第４項に規定する地すべり防止工事の施行その他の同条第１ 項に規定する地すべりを防止するための措置が講じられている土地の区域を除く。）</a:t>
            </a:r>
          </a:p>
          <a:p>
            <a:pPr marL="447675" indent="-180975"/>
            <a:r>
              <a:rPr lang="ja-JP" altLang="en-US" sz="800" dirty="0">
                <a:latin typeface="Meiryo UI" panose="020B0604030504040204" pitchFamily="50" charset="-128"/>
                <a:ea typeface="Meiryo UI" panose="020B0604030504040204" pitchFamily="50" charset="-128"/>
              </a:rPr>
              <a:t>カ　急傾斜地の崩壊による災害の防止に関する法律（昭和４４年法律第５７号）第３ 条第１項に規定する</a:t>
            </a:r>
            <a:r>
              <a:rPr lang="ja-JP" altLang="en-US" sz="800" b="1" u="sng" dirty="0">
                <a:latin typeface="Meiryo UI" panose="020B0604030504040204" pitchFamily="50" charset="-128"/>
                <a:ea typeface="Meiryo UI" panose="020B0604030504040204" pitchFamily="50" charset="-128"/>
              </a:rPr>
              <a:t>急傾斜地崩壊危険区域</a:t>
            </a:r>
            <a:r>
              <a:rPr lang="ja-JP" altLang="en-US" sz="800" dirty="0">
                <a:latin typeface="Meiryo UI" panose="020B0604030504040204" pitchFamily="50" charset="-128"/>
                <a:ea typeface="Meiryo UI" panose="020B0604030504040204" pitchFamily="50" charset="-128"/>
              </a:rPr>
              <a:t>（同法第２条第３項に規定する急傾斜地 崩壊防止工事の施行その他の同条第１項に規定する急傾斜地の崩壊を防止するための措置が講じられている土地の区域を除く。）</a:t>
            </a:r>
          </a:p>
          <a:p>
            <a:pPr marL="447675" indent="-180975"/>
            <a:r>
              <a:rPr lang="ja-JP" altLang="en-US" sz="800" dirty="0">
                <a:latin typeface="Meiryo UI" panose="020B0604030504040204" pitchFamily="50" charset="-128"/>
                <a:ea typeface="Meiryo UI" panose="020B0604030504040204" pitchFamily="50" charset="-128"/>
              </a:rPr>
              <a:t>キ　</a:t>
            </a:r>
            <a:r>
              <a:rPr lang="ja-JP" altLang="en-US" sz="800" b="1" u="sng" dirty="0">
                <a:latin typeface="Meiryo UI" panose="020B0604030504040204" pitchFamily="50" charset="-128"/>
                <a:ea typeface="Meiryo UI" panose="020B0604030504040204" pitchFamily="50" charset="-128"/>
              </a:rPr>
              <a:t>土砂災害特別警戒区域 </a:t>
            </a:r>
          </a:p>
          <a:p>
            <a:pPr marL="447675" indent="-180975"/>
            <a:r>
              <a:rPr lang="ja-JP" altLang="en-US" sz="800" dirty="0">
                <a:latin typeface="Meiryo UI" panose="020B0604030504040204" pitchFamily="50" charset="-128"/>
                <a:ea typeface="Meiryo UI" panose="020B0604030504040204" pitchFamily="50" charset="-128"/>
              </a:rPr>
              <a:t>ク　特定都市河川浸水被害対策法（平成１５年法律第７７号）第５６条第１項に規定する</a:t>
            </a:r>
            <a:r>
              <a:rPr lang="ja-JP" altLang="en-US" sz="800" b="1" u="sng" dirty="0">
                <a:latin typeface="Meiryo UI" panose="020B0604030504040204" pitchFamily="50" charset="-128"/>
                <a:ea typeface="Meiryo UI" panose="020B0604030504040204" pitchFamily="50" charset="-128"/>
              </a:rPr>
              <a:t>浸水被害防止区域</a:t>
            </a:r>
          </a:p>
          <a:p>
            <a:pPr marL="180975" indent="-180975"/>
            <a:r>
              <a:rPr lang="ja-JP" altLang="en-US" sz="800" dirty="0">
                <a:latin typeface="Meiryo UI" panose="020B0604030504040204" pitchFamily="50" charset="-128"/>
                <a:ea typeface="Meiryo UI" panose="020B0604030504040204" pitchFamily="50" charset="-128"/>
              </a:rPr>
              <a:t>②次に掲げる区域については、</a:t>
            </a:r>
            <a:r>
              <a:rPr lang="ja-JP" altLang="en-US" sz="800" b="1" u="sng" dirty="0">
                <a:latin typeface="Meiryo UI" panose="020B0604030504040204" pitchFamily="50" charset="-128"/>
                <a:ea typeface="Meiryo UI" panose="020B0604030504040204" pitchFamily="50" charset="-128"/>
              </a:rPr>
              <a:t>原則として、居住誘導区域に含まないこととすべきである。 </a:t>
            </a:r>
          </a:p>
          <a:p>
            <a:pPr marL="447675" indent="-180975"/>
            <a:r>
              <a:rPr lang="ja-JP" altLang="en-US" sz="800" dirty="0">
                <a:latin typeface="Meiryo UI" panose="020B0604030504040204" pitchFamily="50" charset="-128"/>
                <a:ea typeface="Meiryo UI" panose="020B0604030504040204" pitchFamily="50" charset="-128"/>
              </a:rPr>
              <a:t>ア　</a:t>
            </a:r>
            <a:r>
              <a:rPr lang="ja-JP" altLang="en-US" sz="800" b="1" u="sng" dirty="0">
                <a:latin typeface="Meiryo UI" panose="020B0604030504040204" pitchFamily="50" charset="-128"/>
                <a:ea typeface="Meiryo UI" panose="020B0604030504040204" pitchFamily="50" charset="-128"/>
              </a:rPr>
              <a:t>津波災害特別警戒区域 </a:t>
            </a:r>
          </a:p>
          <a:p>
            <a:pPr marL="447675" indent="-180975"/>
            <a:r>
              <a:rPr lang="ja-JP" altLang="en-US" sz="800" dirty="0">
                <a:latin typeface="Meiryo UI" panose="020B0604030504040204" pitchFamily="50" charset="-128"/>
                <a:ea typeface="Meiryo UI" panose="020B0604030504040204" pitchFamily="50" charset="-128"/>
              </a:rPr>
              <a:t>イ　</a:t>
            </a:r>
            <a:r>
              <a:rPr lang="ja-JP" altLang="en-US" sz="800" b="1" u="sng" dirty="0">
                <a:latin typeface="Meiryo UI" panose="020B0604030504040204" pitchFamily="50" charset="-128"/>
                <a:ea typeface="Meiryo UI" panose="020B0604030504040204" pitchFamily="50" charset="-128"/>
              </a:rPr>
              <a:t>災害危険区域</a:t>
            </a:r>
            <a:r>
              <a:rPr lang="ja-JP" altLang="en-US" sz="800" dirty="0">
                <a:latin typeface="Meiryo UI" panose="020B0604030504040204" pitchFamily="50" charset="-128"/>
                <a:ea typeface="Meiryo UI" panose="020B0604030504040204" pitchFamily="50" charset="-128"/>
              </a:rPr>
              <a:t>（①イに掲げる区域を除く。）</a:t>
            </a:r>
          </a:p>
          <a:p>
            <a:pPr marL="180975" indent="-180975"/>
            <a:r>
              <a:rPr lang="ja-JP" altLang="en-US" sz="800" dirty="0">
                <a:latin typeface="Meiryo UI" panose="020B0604030504040204" pitchFamily="50" charset="-128"/>
                <a:ea typeface="Meiryo UI" panose="020B0604030504040204" pitchFamily="50" charset="-128"/>
              </a:rPr>
              <a:t>　　　なお、津波災害特別警戒区域において市町村が定める条例により住宅等についても特定開発行為及び特定建築行為の許可に係らしめる場合や災害危険区域において災害防止上必要な建築物の建築に関する制限を定める場合は、これらの区域内における新たな施設や住宅等の立地に当たって必要な対策が講じられることとなる。これらの規制に加え、避難路・避難場所や警戒避難体制の整備等、</a:t>
            </a:r>
            <a:r>
              <a:rPr lang="ja-JP" altLang="en-US" sz="800" b="1" u="sng" dirty="0">
                <a:latin typeface="Meiryo UI" panose="020B0604030504040204" pitchFamily="50" charset="-128"/>
                <a:ea typeface="Meiryo UI" panose="020B0604030504040204" pitchFamily="50" charset="-128"/>
              </a:rPr>
              <a:t>想定される災害に対して必要なハード・ソフトの防災・減災対策が講じられている土地の区域については、関係部局と協議の上、居住誘導区域とすることが考えられる。</a:t>
            </a:r>
          </a:p>
        </p:txBody>
      </p:sp>
      <p:sp>
        <p:nvSpPr>
          <p:cNvPr id="360" name="正方形/長方形 359"/>
          <p:cNvSpPr/>
          <p:nvPr/>
        </p:nvSpPr>
        <p:spPr>
          <a:xfrm>
            <a:off x="9210" y="3687359"/>
            <a:ext cx="5282487" cy="2462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＜参考＞居住誘導区域に含まないこととすべき区域（都市再生運用指針より）</a:t>
            </a:r>
          </a:p>
        </p:txBody>
      </p:sp>
      <p:sp>
        <p:nvSpPr>
          <p:cNvPr id="361" name="正方形/長方形 360"/>
          <p:cNvSpPr/>
          <p:nvPr/>
        </p:nvSpPr>
        <p:spPr>
          <a:xfrm>
            <a:off x="5747879" y="3663752"/>
            <a:ext cx="3674363" cy="2462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＜参考＞</a:t>
            </a:r>
            <a:r>
              <a:rPr lang="en-US" altLang="ja-JP" sz="1000" dirty="0">
                <a:latin typeface="Meiryo UI" panose="020B0604030504040204" pitchFamily="50" charset="-128"/>
                <a:ea typeface="Meiryo UI" panose="020B0604030504040204" pitchFamily="50" charset="-128"/>
              </a:rPr>
              <a:t>11</a:t>
            </a:r>
            <a:r>
              <a:rPr lang="ja-JP" altLang="en-US" sz="1000" dirty="0">
                <a:latin typeface="Meiryo UI" panose="020B0604030504040204" pitchFamily="50" charset="-128"/>
                <a:ea typeface="Meiryo UI" panose="020B0604030504040204" pitchFamily="50" charset="-128"/>
              </a:rPr>
              <a:t>号条例の区域の不適切な運用</a:t>
            </a:r>
          </a:p>
        </p:txBody>
      </p:sp>
      <p:grpSp>
        <p:nvGrpSpPr>
          <p:cNvPr id="362" name="グループ化 361"/>
          <p:cNvGrpSpPr/>
          <p:nvPr/>
        </p:nvGrpSpPr>
        <p:grpSpPr>
          <a:xfrm>
            <a:off x="5827879" y="3925041"/>
            <a:ext cx="3533296" cy="2816602"/>
            <a:chOff x="5094521" y="2581845"/>
            <a:chExt cx="4758262" cy="3793096"/>
          </a:xfrm>
        </p:grpSpPr>
        <p:sp>
          <p:nvSpPr>
            <p:cNvPr id="363" name="円/楕円 11"/>
            <p:cNvSpPr/>
            <p:nvPr/>
          </p:nvSpPr>
          <p:spPr>
            <a:xfrm>
              <a:off x="6400672" y="3454183"/>
              <a:ext cx="1984300" cy="19843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64" name="正方形/長方形 363"/>
            <p:cNvSpPr/>
            <p:nvPr/>
          </p:nvSpPr>
          <p:spPr>
            <a:xfrm>
              <a:off x="6642677" y="3060361"/>
              <a:ext cx="1536566" cy="4301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r>
                <a:rPr lang="ja-JP" altLang="en-US" sz="1000" dirty="0">
                  <a:solidFill>
                    <a:srgbClr val="00B050"/>
                  </a:solidFill>
                  <a:latin typeface="Meiryo UI" panose="020B0604030504040204" pitchFamily="50" charset="-128"/>
                  <a:ea typeface="Meiryo UI" panose="020B0604030504040204" pitchFamily="50" charset="-128"/>
                </a:rPr>
                <a:t>市街化調整区域</a:t>
              </a:r>
              <a:endParaRPr lang="en-US" altLang="ja-JP" sz="1000" dirty="0">
                <a:solidFill>
                  <a:srgbClr val="00B050"/>
                </a:solidFill>
                <a:latin typeface="Meiryo UI" panose="020B0604030504040204" pitchFamily="50" charset="-128"/>
                <a:ea typeface="Meiryo UI" panose="020B0604030504040204" pitchFamily="50" charset="-128"/>
              </a:endParaRPr>
            </a:p>
          </p:txBody>
        </p:sp>
        <p:sp>
          <p:nvSpPr>
            <p:cNvPr id="365" name="正方形/長方形 364"/>
            <p:cNvSpPr/>
            <p:nvPr/>
          </p:nvSpPr>
          <p:spPr>
            <a:xfrm>
              <a:off x="9047196" y="4059344"/>
              <a:ext cx="71694" cy="716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66" name="正方形/長方形 365"/>
            <p:cNvSpPr/>
            <p:nvPr/>
          </p:nvSpPr>
          <p:spPr>
            <a:xfrm>
              <a:off x="8863284" y="4972091"/>
              <a:ext cx="71694" cy="716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67" name="正方形/長方形 366"/>
            <p:cNvSpPr/>
            <p:nvPr/>
          </p:nvSpPr>
          <p:spPr>
            <a:xfrm>
              <a:off x="9153664" y="4520669"/>
              <a:ext cx="71694" cy="716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68" name="円/楕円 43"/>
            <p:cNvSpPr/>
            <p:nvPr/>
          </p:nvSpPr>
          <p:spPr>
            <a:xfrm>
              <a:off x="8095204" y="4035633"/>
              <a:ext cx="980348" cy="980348"/>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dirty="0">
                <a:solidFill>
                  <a:srgbClr val="FFFFFF"/>
                </a:solidFill>
                <a:latin typeface="Meiryo UI" panose="020B0604030504040204" pitchFamily="50" charset="-128"/>
                <a:ea typeface="Meiryo UI" panose="020B0604030504040204" pitchFamily="50" charset="-128"/>
              </a:endParaRPr>
            </a:p>
          </p:txBody>
        </p:sp>
        <p:grpSp>
          <p:nvGrpSpPr>
            <p:cNvPr id="369" name="グループ化 368"/>
            <p:cNvGrpSpPr/>
            <p:nvPr/>
          </p:nvGrpSpPr>
          <p:grpSpPr>
            <a:xfrm>
              <a:off x="8239077" y="4299039"/>
              <a:ext cx="613967" cy="436699"/>
              <a:chOff x="3284905" y="4502558"/>
              <a:chExt cx="616654" cy="438610"/>
            </a:xfrm>
          </p:grpSpPr>
          <p:sp>
            <p:nvSpPr>
              <p:cNvPr id="383" name="正方形/長方形 382"/>
              <p:cNvSpPr/>
              <p:nvPr/>
            </p:nvSpPr>
            <p:spPr>
              <a:xfrm>
                <a:off x="3524751" y="4581128"/>
                <a:ext cx="72008"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84" name="正方形/長方形 383"/>
              <p:cNvSpPr/>
              <p:nvPr/>
            </p:nvSpPr>
            <p:spPr>
              <a:xfrm>
                <a:off x="3677151" y="4733528"/>
                <a:ext cx="72008"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85" name="正方形/長方形 384"/>
              <p:cNvSpPr/>
              <p:nvPr/>
            </p:nvSpPr>
            <p:spPr>
              <a:xfrm>
                <a:off x="3728864" y="4509120"/>
                <a:ext cx="72008"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86" name="正方形/長方形 385"/>
              <p:cNvSpPr/>
              <p:nvPr/>
            </p:nvSpPr>
            <p:spPr>
              <a:xfrm>
                <a:off x="3829551" y="4725144"/>
                <a:ext cx="72008"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87" name="正方形/長方形 386"/>
              <p:cNvSpPr/>
              <p:nvPr/>
            </p:nvSpPr>
            <p:spPr>
              <a:xfrm>
                <a:off x="3512840" y="4797152"/>
                <a:ext cx="72008"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88" name="正方形/長方形 387"/>
              <p:cNvSpPr/>
              <p:nvPr/>
            </p:nvSpPr>
            <p:spPr>
              <a:xfrm>
                <a:off x="3728864" y="4869160"/>
                <a:ext cx="72008"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89" name="正方形/長方形 388"/>
              <p:cNvSpPr/>
              <p:nvPr/>
            </p:nvSpPr>
            <p:spPr>
              <a:xfrm>
                <a:off x="3296816" y="4502558"/>
                <a:ext cx="72008"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90" name="正方形/長方形 389"/>
              <p:cNvSpPr/>
              <p:nvPr/>
            </p:nvSpPr>
            <p:spPr>
              <a:xfrm>
                <a:off x="3284905" y="4718582"/>
                <a:ext cx="72008"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grpSp>
        <p:sp>
          <p:nvSpPr>
            <p:cNvPr id="370" name="正方形/長方形 369"/>
            <p:cNvSpPr/>
            <p:nvPr/>
          </p:nvSpPr>
          <p:spPr>
            <a:xfrm>
              <a:off x="9327886" y="4314384"/>
              <a:ext cx="71694" cy="716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sp>
          <p:nvSpPr>
            <p:cNvPr id="371" name="正方形/長方形 370"/>
            <p:cNvSpPr/>
            <p:nvPr/>
          </p:nvSpPr>
          <p:spPr>
            <a:xfrm>
              <a:off x="9186738" y="4774677"/>
              <a:ext cx="71694" cy="716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endParaRPr lang="ja-JP" altLang="en-US" sz="1100">
                <a:solidFill>
                  <a:srgbClr val="FFFFFF"/>
                </a:solidFill>
                <a:latin typeface="Meiryo UI" panose="020B0604030504040204" pitchFamily="50" charset="-128"/>
                <a:ea typeface="Meiryo UI" panose="020B0604030504040204" pitchFamily="50" charset="-128"/>
              </a:endParaRPr>
            </a:p>
          </p:txBody>
        </p:sp>
        <p:cxnSp>
          <p:nvCxnSpPr>
            <p:cNvPr id="372" name="直線矢印コネクタ 371"/>
            <p:cNvCxnSpPr/>
            <p:nvPr/>
          </p:nvCxnSpPr>
          <p:spPr>
            <a:xfrm flipH="1" flipV="1">
              <a:off x="8889931" y="4558747"/>
              <a:ext cx="228828" cy="1220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73" name="直線矢印コネクタ 372"/>
            <p:cNvCxnSpPr/>
            <p:nvPr/>
          </p:nvCxnSpPr>
          <p:spPr>
            <a:xfrm flipH="1" flipV="1">
              <a:off x="9153666" y="4159118"/>
              <a:ext cx="144462" cy="14338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74" name="直線矢印コネクタ 373"/>
            <p:cNvCxnSpPr/>
            <p:nvPr/>
          </p:nvCxnSpPr>
          <p:spPr>
            <a:xfrm flipH="1" flipV="1">
              <a:off x="8724572" y="4760073"/>
              <a:ext cx="133495" cy="18768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75" name="直線矢印コネクタ 374"/>
            <p:cNvCxnSpPr/>
            <p:nvPr/>
          </p:nvCxnSpPr>
          <p:spPr>
            <a:xfrm flipH="1">
              <a:off x="8963048" y="4845505"/>
              <a:ext cx="195521" cy="15526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76" name="直線矢印コネクタ 375"/>
            <p:cNvCxnSpPr/>
            <p:nvPr/>
          </p:nvCxnSpPr>
          <p:spPr>
            <a:xfrm flipV="1">
              <a:off x="8588860" y="5043786"/>
              <a:ext cx="118065" cy="5522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7" name="正方形/長方形 376"/>
            <p:cNvSpPr/>
            <p:nvPr/>
          </p:nvSpPr>
          <p:spPr>
            <a:xfrm>
              <a:off x="6888746" y="5596962"/>
              <a:ext cx="2642398" cy="77797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r>
                <a:rPr lang="en-US" altLang="ja-JP" sz="1000" dirty="0">
                  <a:solidFill>
                    <a:srgbClr val="000000"/>
                  </a:solidFill>
                  <a:latin typeface="Meiryo UI" panose="020B0604030504040204" pitchFamily="50" charset="-128"/>
                  <a:ea typeface="Meiryo UI" panose="020B0604030504040204" pitchFamily="50" charset="-128"/>
                </a:rPr>
                <a:t>11</a:t>
              </a:r>
              <a:r>
                <a:rPr lang="ja-JP" altLang="en-US" sz="1000" dirty="0">
                  <a:solidFill>
                    <a:srgbClr val="000000"/>
                  </a:solidFill>
                  <a:latin typeface="Meiryo UI" panose="020B0604030504040204" pitchFamily="50" charset="-128"/>
                  <a:ea typeface="Meiryo UI" panose="020B0604030504040204" pitchFamily="50" charset="-128"/>
                </a:rPr>
                <a:t>号区域を調整区域全域に指定</a:t>
              </a:r>
              <a:endParaRPr lang="en-US" altLang="ja-JP" sz="1000" dirty="0">
                <a:solidFill>
                  <a:srgbClr val="000000"/>
                </a:solidFill>
                <a:latin typeface="Meiryo UI" panose="020B0604030504040204" pitchFamily="50" charset="-128"/>
                <a:ea typeface="Meiryo UI" panose="020B0604030504040204" pitchFamily="50" charset="-128"/>
              </a:endParaRPr>
            </a:p>
            <a:p>
              <a:pPr algn="ctr" defTabSz="910442"/>
              <a:r>
                <a:rPr lang="ja-JP" altLang="en-US" sz="1000" dirty="0">
                  <a:solidFill>
                    <a:srgbClr val="000000"/>
                  </a:solidFill>
                  <a:latin typeface="Meiryo UI" panose="020B0604030504040204" pitchFamily="50" charset="-128"/>
                  <a:ea typeface="Meiryo UI" panose="020B0604030504040204" pitchFamily="50" charset="-128"/>
                </a:rPr>
                <a:t>新たな開発が徐々に進み、</a:t>
              </a:r>
              <a:endParaRPr lang="en-US" altLang="ja-JP" sz="1000" dirty="0">
                <a:solidFill>
                  <a:srgbClr val="000000"/>
                </a:solidFill>
                <a:latin typeface="Meiryo UI" panose="020B0604030504040204" pitchFamily="50" charset="-128"/>
                <a:ea typeface="Meiryo UI" panose="020B0604030504040204" pitchFamily="50" charset="-128"/>
              </a:endParaRPr>
            </a:p>
            <a:p>
              <a:pPr algn="ctr" defTabSz="910442"/>
              <a:r>
                <a:rPr lang="ja-JP" altLang="en-US" sz="1000" dirty="0">
                  <a:solidFill>
                    <a:srgbClr val="000000"/>
                  </a:solidFill>
                  <a:latin typeface="Meiryo UI" panose="020B0604030504040204" pitchFamily="50" charset="-128"/>
                  <a:ea typeface="Meiryo UI" panose="020B0604030504040204" pitchFamily="50" charset="-128"/>
                </a:rPr>
                <a:t>スプロールが進行＝</a:t>
              </a:r>
              <a:r>
                <a:rPr lang="ja-JP" altLang="en-US" sz="1000" b="1" dirty="0">
                  <a:solidFill>
                    <a:srgbClr val="FF0000"/>
                  </a:solidFill>
                  <a:latin typeface="Meiryo UI" panose="020B0604030504040204" pitchFamily="50" charset="-128"/>
                  <a:ea typeface="Meiryo UI" panose="020B0604030504040204" pitchFamily="50" charset="-128"/>
                </a:rPr>
                <a:t>にじみ出し</a:t>
              </a:r>
              <a:endParaRPr lang="en-US" altLang="ja-JP" sz="1000" b="1" dirty="0">
                <a:solidFill>
                  <a:srgbClr val="FF0000"/>
                </a:solidFill>
                <a:latin typeface="Meiryo UI" panose="020B0604030504040204" pitchFamily="50" charset="-128"/>
                <a:ea typeface="Meiryo UI" panose="020B0604030504040204" pitchFamily="50" charset="-128"/>
              </a:endParaRPr>
            </a:p>
          </p:txBody>
        </p:sp>
        <p:cxnSp>
          <p:nvCxnSpPr>
            <p:cNvPr id="378" name="直線矢印コネクタ 377"/>
            <p:cNvCxnSpPr/>
            <p:nvPr/>
          </p:nvCxnSpPr>
          <p:spPr>
            <a:xfrm>
              <a:off x="8954232" y="3868401"/>
              <a:ext cx="59847" cy="6522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9" name="テキスト ボックス 378"/>
            <p:cNvSpPr txBox="1"/>
            <p:nvPr/>
          </p:nvSpPr>
          <p:spPr>
            <a:xfrm>
              <a:off x="8521383" y="3402239"/>
              <a:ext cx="1030156" cy="497377"/>
            </a:xfrm>
            <a:prstGeom prst="rect">
              <a:avLst/>
            </a:prstGeom>
            <a:solidFill>
              <a:schemeClr val="bg1"/>
            </a:solidFill>
            <a:ln>
              <a:solidFill>
                <a:schemeClr val="tx1"/>
              </a:solidFill>
            </a:ln>
          </p:spPr>
          <p:txBody>
            <a:bodyPr wrap="none" rtlCol="0">
              <a:spAutoFit/>
            </a:bodyPr>
            <a:lstStyle/>
            <a:p>
              <a:pPr defTabSz="910442"/>
              <a:r>
                <a:rPr lang="en-US" altLang="ja-JP" sz="900" dirty="0">
                  <a:solidFill>
                    <a:srgbClr val="000000"/>
                  </a:solidFill>
                  <a:latin typeface="Meiryo UI" panose="020B0604030504040204" pitchFamily="50" charset="-128"/>
                  <a:ea typeface="Meiryo UI" panose="020B0604030504040204" pitchFamily="50" charset="-128"/>
                </a:rPr>
                <a:t>50m</a:t>
              </a:r>
              <a:r>
                <a:rPr lang="ja-JP" altLang="en-US" sz="900" dirty="0">
                  <a:solidFill>
                    <a:srgbClr val="000000"/>
                  </a:solidFill>
                  <a:latin typeface="Meiryo UI" panose="020B0604030504040204" pitchFamily="50" charset="-128"/>
                  <a:ea typeface="Meiryo UI" panose="020B0604030504040204" pitchFamily="50" charset="-128"/>
                </a:rPr>
                <a:t>間隔で</a:t>
              </a:r>
              <a:endParaRPr lang="en-US" altLang="ja-JP" sz="900" dirty="0">
                <a:solidFill>
                  <a:srgbClr val="000000"/>
                </a:solidFill>
                <a:latin typeface="Meiryo UI" panose="020B0604030504040204" pitchFamily="50" charset="-128"/>
                <a:ea typeface="Meiryo UI" panose="020B0604030504040204" pitchFamily="50" charset="-128"/>
              </a:endParaRPr>
            </a:p>
            <a:p>
              <a:pPr defTabSz="910442"/>
              <a:r>
                <a:rPr lang="en-US" altLang="ja-JP" sz="900" dirty="0">
                  <a:solidFill>
                    <a:srgbClr val="000000"/>
                  </a:solidFill>
                  <a:latin typeface="Meiryo UI" panose="020B0604030504040204" pitchFamily="50" charset="-128"/>
                  <a:ea typeface="Meiryo UI" panose="020B0604030504040204" pitchFamily="50" charset="-128"/>
                </a:rPr>
                <a:t>50</a:t>
              </a:r>
              <a:r>
                <a:rPr lang="ja-JP" altLang="en-US" sz="900" dirty="0">
                  <a:solidFill>
                    <a:srgbClr val="000000"/>
                  </a:solidFill>
                  <a:latin typeface="Meiryo UI" panose="020B0604030504040204" pitchFamily="50" charset="-128"/>
                  <a:ea typeface="Meiryo UI" panose="020B0604030504040204" pitchFamily="50" charset="-128"/>
                </a:rPr>
                <a:t>戸連たん</a:t>
              </a:r>
              <a:endParaRPr lang="en-US" altLang="ja-JP" sz="900" dirty="0">
                <a:solidFill>
                  <a:srgbClr val="000000"/>
                </a:solidFill>
                <a:latin typeface="Meiryo UI" panose="020B0604030504040204" pitchFamily="50" charset="-128"/>
                <a:ea typeface="Meiryo UI" panose="020B0604030504040204" pitchFamily="50" charset="-128"/>
              </a:endParaRPr>
            </a:p>
          </p:txBody>
        </p:sp>
        <p:cxnSp>
          <p:nvCxnSpPr>
            <p:cNvPr id="380" name="直線矢印コネクタ 379"/>
            <p:cNvCxnSpPr/>
            <p:nvPr/>
          </p:nvCxnSpPr>
          <p:spPr>
            <a:xfrm flipH="1">
              <a:off x="9214828" y="4403787"/>
              <a:ext cx="129702" cy="10467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81" name="正方形/長方形 380"/>
            <p:cNvSpPr/>
            <p:nvPr/>
          </p:nvSpPr>
          <p:spPr>
            <a:xfrm>
              <a:off x="5094521" y="2581845"/>
              <a:ext cx="4758262" cy="4301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442"/>
              <a:r>
                <a:rPr lang="ja-JP" altLang="en-US" sz="1000" dirty="0">
                  <a:solidFill>
                    <a:srgbClr val="000000"/>
                  </a:solidFill>
                  <a:latin typeface="Meiryo UI" panose="020B0604030504040204" pitchFamily="50" charset="-128"/>
                  <a:ea typeface="Meiryo UI" panose="020B0604030504040204" pitchFamily="50" charset="-128"/>
                </a:rPr>
                <a:t>（例）</a:t>
              </a:r>
              <a:r>
                <a:rPr lang="ja-JP" altLang="en-US" sz="1000" u="sng" dirty="0">
                  <a:solidFill>
                    <a:srgbClr val="000000"/>
                  </a:solidFill>
                  <a:latin typeface="Meiryo UI" panose="020B0604030504040204" pitchFamily="50" charset="-128"/>
                  <a:ea typeface="Meiryo UI" panose="020B0604030504040204" pitchFamily="50" charset="-128"/>
                </a:rPr>
                <a:t>市街化調整区域全体または広域</a:t>
              </a:r>
              <a:r>
                <a:rPr lang="ja-JP" altLang="en-US" sz="1000" dirty="0">
                  <a:solidFill>
                    <a:srgbClr val="000000"/>
                  </a:solidFill>
                  <a:latin typeface="Meiryo UI" panose="020B0604030504040204" pitchFamily="50" charset="-128"/>
                  <a:ea typeface="Meiryo UI" panose="020B0604030504040204" pitchFamily="50" charset="-128"/>
                </a:rPr>
                <a:t>を</a:t>
              </a:r>
              <a:r>
                <a:rPr lang="en-US" altLang="ja-JP" sz="1000" dirty="0">
                  <a:solidFill>
                    <a:srgbClr val="000000"/>
                  </a:solidFill>
                  <a:latin typeface="Meiryo UI" panose="020B0604030504040204" pitchFamily="50" charset="-128"/>
                  <a:ea typeface="Meiryo UI" panose="020B0604030504040204" pitchFamily="50" charset="-128"/>
                </a:rPr>
                <a:t>11</a:t>
              </a:r>
              <a:r>
                <a:rPr lang="ja-JP" altLang="en-US" sz="1000" dirty="0">
                  <a:solidFill>
                    <a:srgbClr val="000000"/>
                  </a:solidFill>
                  <a:latin typeface="Meiryo UI" panose="020B0604030504040204" pitchFamily="50" charset="-128"/>
                  <a:ea typeface="Meiryo UI" panose="020B0604030504040204" pitchFamily="50" charset="-128"/>
                </a:rPr>
                <a:t>号区域として指定</a:t>
              </a:r>
              <a:endParaRPr lang="en-US" altLang="ja-JP" sz="1000" dirty="0">
                <a:solidFill>
                  <a:srgbClr val="000000"/>
                </a:solidFill>
                <a:latin typeface="Meiryo UI" panose="020B0604030504040204" pitchFamily="50" charset="-128"/>
                <a:ea typeface="Meiryo UI" panose="020B0604030504040204" pitchFamily="50" charset="-128"/>
              </a:endParaRPr>
            </a:p>
            <a:p>
              <a:pPr defTabSz="910442"/>
              <a:r>
                <a:rPr lang="ja-JP" altLang="en-US" sz="1000" dirty="0">
                  <a:solidFill>
                    <a:srgbClr val="000000"/>
                  </a:solidFill>
                  <a:latin typeface="Meiryo UI" panose="020B0604030504040204" pitchFamily="50" charset="-128"/>
                  <a:ea typeface="Meiryo UI" panose="020B0604030504040204" pitchFamily="50" charset="-128"/>
                </a:rPr>
                <a:t>　　　連たん数</a:t>
              </a:r>
              <a:r>
                <a:rPr lang="en-US" altLang="ja-JP" sz="1000" dirty="0">
                  <a:solidFill>
                    <a:srgbClr val="000000"/>
                  </a:solidFill>
                  <a:latin typeface="Meiryo UI" panose="020B0604030504040204" pitchFamily="50" charset="-128"/>
                  <a:ea typeface="Meiryo UI" panose="020B0604030504040204" pitchFamily="50" charset="-128"/>
                </a:rPr>
                <a:t>50</a:t>
              </a:r>
              <a:r>
                <a:rPr lang="ja-JP" altLang="en-US" sz="1000" dirty="0">
                  <a:solidFill>
                    <a:srgbClr val="000000"/>
                  </a:solidFill>
                  <a:latin typeface="Meiryo UI" panose="020B0604030504040204" pitchFamily="50" charset="-128"/>
                  <a:ea typeface="Meiryo UI" panose="020B0604030504040204" pitchFamily="50" charset="-128"/>
                </a:rPr>
                <a:t>戸、連たん距離</a:t>
              </a:r>
              <a:r>
                <a:rPr lang="en-US" altLang="ja-JP" sz="1000" dirty="0">
                  <a:solidFill>
                    <a:srgbClr val="000000"/>
                  </a:solidFill>
                  <a:latin typeface="Meiryo UI" panose="020B0604030504040204" pitchFamily="50" charset="-128"/>
                  <a:ea typeface="Meiryo UI" panose="020B0604030504040204" pitchFamily="50" charset="-128"/>
                </a:rPr>
                <a:t>50m</a:t>
              </a:r>
              <a:r>
                <a:rPr lang="ja-JP" altLang="en-US" sz="1000" dirty="0">
                  <a:solidFill>
                    <a:srgbClr val="000000"/>
                  </a:solidFill>
                  <a:latin typeface="Meiryo UI" panose="020B0604030504040204" pitchFamily="50" charset="-128"/>
                  <a:ea typeface="Meiryo UI" panose="020B0604030504040204" pitchFamily="50" charset="-128"/>
                </a:rPr>
                <a:t>を満たすものを許可</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382" name="正方形/長方形 381"/>
            <p:cNvSpPr/>
            <p:nvPr/>
          </p:nvSpPr>
          <p:spPr>
            <a:xfrm>
              <a:off x="6771077" y="4219681"/>
              <a:ext cx="1324127" cy="4301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42"/>
              <a:r>
                <a:rPr lang="ja-JP" altLang="en-US" sz="1000" dirty="0">
                  <a:solidFill>
                    <a:srgbClr val="A50021"/>
                  </a:solidFill>
                  <a:latin typeface="Meiryo UI" panose="020B0604030504040204" pitchFamily="50" charset="-128"/>
                  <a:ea typeface="Meiryo UI" panose="020B0604030504040204" pitchFamily="50" charset="-128"/>
                </a:rPr>
                <a:t>市街化区域</a:t>
              </a:r>
              <a:r>
                <a:rPr lang="en-US" altLang="ja-JP" sz="1000" dirty="0">
                  <a:solidFill>
                    <a:srgbClr val="A50021"/>
                  </a:solidFill>
                  <a:latin typeface="Meiryo UI" panose="020B0604030504040204" pitchFamily="50" charset="-128"/>
                  <a:ea typeface="Meiryo UI" panose="020B0604030504040204" pitchFamily="50" charset="-128"/>
                </a:rPr>
                <a:t> </a:t>
              </a:r>
            </a:p>
          </p:txBody>
        </p:sp>
      </p:grpSp>
      <p:sp>
        <p:nvSpPr>
          <p:cNvPr id="391" name="正方形/長方形 390"/>
          <p:cNvSpPr/>
          <p:nvPr/>
        </p:nvSpPr>
        <p:spPr>
          <a:xfrm>
            <a:off x="5747879" y="3893648"/>
            <a:ext cx="3813633" cy="2923877"/>
          </a:xfrm>
          <a:prstGeom prst="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panose="020B0604030504040204" pitchFamily="50" charset="-128"/>
              <a:ea typeface="Meiryo UI" panose="020B0604030504040204" pitchFamily="50" charset="-128"/>
              <a:cs typeface="Meiryo UI"/>
            </a:endParaRPr>
          </a:p>
        </p:txBody>
      </p:sp>
    </p:spTree>
    <p:extLst>
      <p:ext uri="{BB962C8B-B14F-4D97-AF65-F5344CB8AC3E}">
        <p14:creationId xmlns:p14="http://schemas.microsoft.com/office/powerpoint/2010/main" val="1073255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3" name="タイトル 1"/>
          <p:cNvSpPr>
            <a:spLocks noGrp="1"/>
          </p:cNvSpPr>
          <p:nvPr>
            <p:ph type="title"/>
          </p:nvPr>
        </p:nvSpPr>
        <p:spPr/>
        <p:txBody>
          <a:bodyPr/>
          <a:lstStyle/>
          <a:p>
            <a:r>
              <a:rPr lang="ja-JP" altLang="en-US" dirty="0"/>
              <a:t>都市再生整備計画関連事業の施行可能地区②</a:t>
            </a:r>
            <a:endParaRPr kumimoji="1" lang="ja-JP" altLang="en-US" dirty="0"/>
          </a:p>
        </p:txBody>
      </p:sp>
      <p:sp>
        <p:nvSpPr>
          <p:cNvPr id="2135" name="正方形/長方形 13"/>
          <p:cNvSpPr/>
          <p:nvPr/>
        </p:nvSpPr>
        <p:spPr>
          <a:xfrm>
            <a:off x="-26958" y="1610047"/>
            <a:ext cx="1250657" cy="461665"/>
          </a:xfrm>
          <a:prstGeom prst="rect">
            <a:avLst/>
          </a:prstGeom>
        </p:spPr>
        <p:txBody>
          <a:bodyPr wrap="square">
            <a:spAutoFit/>
          </a:bodyP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①コンパクトな</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まちづくりの推進</a:t>
            </a:r>
            <a:endParaRPr lang="ja-JP" altLang="en-US" sz="1200" dirty="0">
              <a:solidFill>
                <a:prstClr val="black"/>
              </a:solidFill>
              <a:latin typeface="游ゴシック" panose="020F0502020204030204"/>
              <a:ea typeface="游ゴシック" panose="020B0400000000000000" pitchFamily="50" charset="-128"/>
            </a:endParaRPr>
          </a:p>
        </p:txBody>
      </p:sp>
      <p:sp>
        <p:nvSpPr>
          <p:cNvPr id="2136" name="正方形/長方形 14"/>
          <p:cNvSpPr/>
          <p:nvPr/>
        </p:nvSpPr>
        <p:spPr>
          <a:xfrm>
            <a:off x="-55533" y="3869502"/>
            <a:ext cx="1393576" cy="830997"/>
          </a:xfrm>
          <a:prstGeom prst="rect">
            <a:avLst/>
          </a:prstGeom>
        </p:spPr>
        <p:txBody>
          <a:bodyPr wrap="square">
            <a:spAutoFit/>
          </a:bodyP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②市街化区域・</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用途地域の外　</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における観光等</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地域資源の活用</a:t>
            </a:r>
          </a:p>
        </p:txBody>
      </p:sp>
      <p:sp>
        <p:nvSpPr>
          <p:cNvPr id="2137" name="正方形/長方形 15"/>
          <p:cNvSpPr/>
          <p:nvPr/>
        </p:nvSpPr>
        <p:spPr>
          <a:xfrm>
            <a:off x="1248028" y="1081812"/>
            <a:ext cx="954107"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市町村要件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2138" name="正方形/長方形 16"/>
          <p:cNvSpPr/>
          <p:nvPr/>
        </p:nvSpPr>
        <p:spPr>
          <a:xfrm>
            <a:off x="5536806" y="1065401"/>
            <a:ext cx="800219"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地区要件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2141" name="正方形/長方形 19"/>
          <p:cNvSpPr/>
          <p:nvPr/>
        </p:nvSpPr>
        <p:spPr>
          <a:xfrm>
            <a:off x="1230084" y="3671549"/>
            <a:ext cx="954107" cy="276999"/>
          </a:xfrm>
          <a:prstGeom prst="rect">
            <a:avLst/>
          </a:prstGeom>
          <a:ln>
            <a:solidFill>
              <a:sysClr val="windowText" lastClr="000000"/>
            </a:solidFill>
          </a:ln>
        </p:spPr>
        <p:txBody>
          <a:bodyPr wrap="none">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市町村要件</a:t>
            </a:r>
          </a:p>
        </p:txBody>
      </p:sp>
      <p:sp>
        <p:nvSpPr>
          <p:cNvPr id="2142" name="正方形/長方形 20"/>
          <p:cNvSpPr/>
          <p:nvPr/>
        </p:nvSpPr>
        <p:spPr>
          <a:xfrm>
            <a:off x="5449000" y="3679825"/>
            <a:ext cx="800219" cy="276999"/>
          </a:xfrm>
          <a:prstGeom prst="rect">
            <a:avLst/>
          </a:prstGeom>
          <a:ln>
            <a:solidFill>
              <a:sysClr val="windowText" lastClr="000000"/>
            </a:solidFill>
          </a:ln>
        </p:spPr>
        <p:txBody>
          <a:bodyPr wrap="none">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地区要件</a:t>
            </a:r>
          </a:p>
        </p:txBody>
      </p:sp>
      <p:sp>
        <p:nvSpPr>
          <p:cNvPr id="2143" name="正方形/長方形 21"/>
          <p:cNvSpPr/>
          <p:nvPr/>
        </p:nvSpPr>
        <p:spPr>
          <a:xfrm>
            <a:off x="1219452" y="3963849"/>
            <a:ext cx="3794829" cy="861774"/>
          </a:xfrm>
          <a:prstGeom prst="rect">
            <a:avLst/>
          </a:prstGeom>
          <a:solidFill>
            <a:srgbClr val="FFC000">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以下のような観光等地域資源の活用に関する計画がある。</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Ⅰ</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：歴史的風致維持向上計画</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Ⅱ</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：観光圏整備実施計画</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Ⅲ</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：文化観光拠点施設を中核とした地域における</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文化観光の総合的かつ一体的な推進に関する計画   等</a:t>
            </a:r>
          </a:p>
        </p:txBody>
      </p:sp>
      <p:sp>
        <p:nvSpPr>
          <p:cNvPr id="2144" name="正方形/長方形 22"/>
          <p:cNvSpPr/>
          <p:nvPr/>
        </p:nvSpPr>
        <p:spPr>
          <a:xfrm>
            <a:off x="5438006" y="3970571"/>
            <a:ext cx="4391794" cy="400110"/>
          </a:xfrm>
          <a:prstGeom prst="rect">
            <a:avLst/>
          </a:prstGeom>
          <a:solidFill>
            <a:srgbClr val="FFDDFF"/>
          </a:solidFill>
        </p:spPr>
        <p:txBody>
          <a:bodyPr wrap="square">
            <a:spAutoFit/>
          </a:bodyPr>
          <a:lstStyle/>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市街化区域・用途地域の外（都市計画区域外含む）　かつ</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当該区域の整備が都市のコンパクト化の方針と齟齬がないと認められる区域</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145" name="乗算 23"/>
          <p:cNvSpPr/>
          <p:nvPr/>
        </p:nvSpPr>
        <p:spPr>
          <a:xfrm>
            <a:off x="4986743" y="1597847"/>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146" name="乗算 24"/>
          <p:cNvSpPr/>
          <p:nvPr/>
        </p:nvSpPr>
        <p:spPr>
          <a:xfrm>
            <a:off x="4951079" y="4020390"/>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147" name="正方形/長方形 27"/>
          <p:cNvSpPr/>
          <p:nvPr/>
        </p:nvSpPr>
        <p:spPr>
          <a:xfrm>
            <a:off x="6395" y="531599"/>
            <a:ext cx="5469356" cy="396728"/>
          </a:xfrm>
          <a:prstGeom prst="rect">
            <a:avLst/>
          </a:prstGeom>
          <a:solidFill>
            <a:srgbClr val="CCE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48" name="正方形/長方形 28"/>
          <p:cNvSpPr/>
          <p:nvPr/>
        </p:nvSpPr>
        <p:spPr>
          <a:xfrm>
            <a:off x="47172" y="546071"/>
            <a:ext cx="4903907" cy="338554"/>
          </a:xfrm>
          <a:prstGeom prst="rect">
            <a:avLst/>
          </a:prstGeom>
          <a:noFill/>
        </p:spPr>
        <p:txBody>
          <a:bodyPr wrap="none">
            <a:spAutoFit/>
          </a:bodyPr>
          <a:lstStyle/>
          <a:p>
            <a:pPr lvl="0" algn="just" defTabSz="831535" fontAlgn="ctr">
              <a:spcBef>
                <a:spcPts val="0"/>
              </a:spcBef>
              <a:spcAft>
                <a:spcPts val="0"/>
              </a:spcAft>
              <a:defRPr/>
            </a:pPr>
            <a:r>
              <a:rPr lang="ja-JP" altLang="en-US" sz="1600" b="1" dirty="0">
                <a:latin typeface="Meiryo UI" panose="020B0604030504040204" pitchFamily="50" charset="-128"/>
                <a:ea typeface="Meiryo UI" panose="020B0604030504040204" pitchFamily="50" charset="-128"/>
              </a:rPr>
              <a:t>都市再生整備計画事業（社会資本整備総合交付金）</a:t>
            </a:r>
            <a:endParaRPr lang="ja-JP" altLang="en-US" sz="1600" b="1" baseline="30000" dirty="0">
              <a:solidFill>
                <a:srgbClr val="000000"/>
              </a:solidFill>
              <a:latin typeface="Meiryo UI" panose="020B0604030504040204" pitchFamily="50" charset="-128"/>
              <a:ea typeface="Meiryo UI" panose="020B0604030504040204" pitchFamily="50" charset="-128"/>
            </a:endParaRPr>
          </a:p>
        </p:txBody>
      </p:sp>
      <p:sp>
        <p:nvSpPr>
          <p:cNvPr id="38" name="正方形/長方形 17"/>
          <p:cNvSpPr/>
          <p:nvPr/>
        </p:nvSpPr>
        <p:spPr>
          <a:xfrm>
            <a:off x="1230085" y="1366683"/>
            <a:ext cx="3812771" cy="1015663"/>
          </a:xfrm>
          <a:prstGeom prst="rect">
            <a:avLst/>
          </a:prstGeom>
          <a:solidFill>
            <a:srgbClr val="FFC000">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令和６年度末まで</a:t>
            </a:r>
            <a:r>
              <a:rPr kumimoji="0" lang="en-US" altLang="ja-JP" sz="1000" b="0" i="0" u="sng"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000" b="0" i="0" u="sng"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１</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：全市町村</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87313" marR="0" lvl="0" indent="-87313" algn="just" defTabSz="914400" eaLnBrk="1" fontAlgn="auto" latinLnBrk="0" hangingPunct="1">
              <a:lnSpc>
                <a:spcPct val="100000"/>
              </a:lnSpc>
              <a:spcBef>
                <a:spcPts val="0"/>
              </a:spcBef>
              <a:spcAft>
                <a:spcPts val="0"/>
              </a:spcAft>
              <a:buClrTx/>
              <a:buSzTx/>
              <a:buFontTx/>
              <a:buNone/>
              <a:tabLst/>
              <a:defRPr/>
            </a:pPr>
            <a:r>
              <a:rPr kumimoji="0" lang="ja-JP" altLang="en-US" sz="1000" b="0"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令和７年度以降</a:t>
            </a:r>
            <a:r>
              <a:rPr kumimoji="0" lang="en-US" altLang="ja-JP" sz="1000" b="0" i="0" u="sng"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※2</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：以下いずれかの条件を満たす市町村</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6213" marR="0" lvl="0" indent="-176213"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Ａ：立地適正化計画策定に向けた具体的な取組を開始・公表している</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6213" marR="0" lvl="0" indent="-176213"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Ｂ：市街化区域内の人口密度が４０人</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ｈａ以上あり、当該人口密度が統計上今後も概ね維持される</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6213" marR="0" lvl="0" indent="-176213"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Ｃ：都市計画区域に対する市街化区域の割合が２０％以下</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9" name="正方形/長方形 13"/>
          <p:cNvSpPr/>
          <p:nvPr/>
        </p:nvSpPr>
        <p:spPr>
          <a:xfrm>
            <a:off x="87637" y="6181717"/>
            <a:ext cx="3537971" cy="584775"/>
          </a:xfrm>
          <a:prstGeom prst="rect">
            <a:avLst/>
          </a:prstGeom>
        </p:spPr>
        <p:txBody>
          <a:bodyPr wrap="square">
            <a:spAutoFit/>
          </a:bodyPr>
          <a:lstStyle/>
          <a:p>
            <a:pPr fontAlgn="auto">
              <a:spcBef>
                <a:spcPts val="0"/>
              </a:spcBef>
              <a:spcAft>
                <a:spcPts val="0"/>
              </a:spcAft>
            </a:pPr>
            <a:r>
              <a:rPr lang="en-US" altLang="ja-JP" sz="800" dirty="0">
                <a:solidFill>
                  <a:prstClr val="black"/>
                </a:solidFill>
                <a:latin typeface="Meiryo UI" panose="020B0604030504040204" pitchFamily="50" charset="-128"/>
                <a:ea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rPr>
              <a:t>１「令和６年度末までに国に都市再生整備計画を提出した場合」を意味する</a:t>
            </a:r>
            <a:endParaRPr lang="en-US" altLang="ja-JP" sz="8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800" dirty="0">
                <a:solidFill>
                  <a:prstClr val="black"/>
                </a:solidFill>
                <a:latin typeface="Meiryo UI" panose="020B0604030504040204" pitchFamily="50" charset="-128"/>
                <a:ea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rPr>
              <a:t>２「令和７年度以降に国に都市再生整備計画を提出した場合」を意味する</a:t>
            </a:r>
            <a:endParaRPr lang="en-US" altLang="ja-JP" sz="8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800" dirty="0">
                <a:solidFill>
                  <a:prstClr val="black"/>
                </a:solidFill>
                <a:latin typeface="Meiryo UI" panose="020B0604030504040204" pitchFamily="50" charset="-128"/>
                <a:ea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rPr>
              <a:t>３都市機能誘導区域を有する市町村を意味する</a:t>
            </a:r>
            <a:endParaRPr lang="en-US" altLang="ja-JP" sz="8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800" dirty="0">
                <a:solidFill>
                  <a:prstClr val="black"/>
                </a:solidFill>
                <a:latin typeface="Meiryo UI" panose="020B0604030504040204" pitchFamily="50" charset="-128"/>
                <a:ea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rPr>
              <a:t>４都市計画区域を有しない市町村を意味する</a:t>
            </a:r>
          </a:p>
        </p:txBody>
      </p:sp>
      <p:sp>
        <p:nvSpPr>
          <p:cNvPr id="40" name="正方形/長方形 14"/>
          <p:cNvSpPr/>
          <p:nvPr/>
        </p:nvSpPr>
        <p:spPr>
          <a:xfrm>
            <a:off x="-60836" y="5269730"/>
            <a:ext cx="1393576" cy="646331"/>
          </a:xfrm>
          <a:prstGeom prst="rect">
            <a:avLst/>
          </a:prstGeom>
        </p:spPr>
        <p:txBody>
          <a:bodyPr wrap="square">
            <a:spAutoFit/>
          </a:bodyP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③都市計画区域</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外における地域 </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1200" dirty="0">
                <a:solidFill>
                  <a:prstClr val="black"/>
                </a:solidFill>
                <a:latin typeface="Meiryo UI" panose="020B0604030504040204" pitchFamily="50" charset="-128"/>
                <a:ea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rPr>
              <a:t>生活拠点の形成</a:t>
            </a:r>
          </a:p>
        </p:txBody>
      </p:sp>
      <p:sp>
        <p:nvSpPr>
          <p:cNvPr id="41" name="正方形/長方形 19"/>
          <p:cNvSpPr/>
          <p:nvPr/>
        </p:nvSpPr>
        <p:spPr>
          <a:xfrm>
            <a:off x="1230084" y="4982757"/>
            <a:ext cx="954107" cy="276999"/>
          </a:xfrm>
          <a:prstGeom prst="rect">
            <a:avLst/>
          </a:prstGeom>
          <a:ln>
            <a:solidFill>
              <a:sysClr val="windowText" lastClr="000000"/>
            </a:solidFill>
          </a:ln>
        </p:spPr>
        <p:txBody>
          <a:bodyPr wrap="none">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市町村要件</a:t>
            </a:r>
          </a:p>
        </p:txBody>
      </p:sp>
      <p:sp>
        <p:nvSpPr>
          <p:cNvPr id="42" name="正方形/長方形 20"/>
          <p:cNvSpPr/>
          <p:nvPr/>
        </p:nvSpPr>
        <p:spPr>
          <a:xfrm>
            <a:off x="5487712" y="4966327"/>
            <a:ext cx="800219" cy="276999"/>
          </a:xfrm>
          <a:prstGeom prst="rect">
            <a:avLst/>
          </a:prstGeom>
          <a:ln>
            <a:solidFill>
              <a:sysClr val="windowText" lastClr="000000"/>
            </a:solidFill>
          </a:ln>
        </p:spPr>
        <p:txBody>
          <a:bodyPr wrap="none">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地区要件</a:t>
            </a:r>
          </a:p>
        </p:txBody>
      </p:sp>
      <p:sp>
        <p:nvSpPr>
          <p:cNvPr id="43" name="正方形/長方形 21"/>
          <p:cNvSpPr/>
          <p:nvPr/>
        </p:nvSpPr>
        <p:spPr>
          <a:xfrm>
            <a:off x="1220308" y="5286578"/>
            <a:ext cx="3794829" cy="246221"/>
          </a:xfrm>
          <a:prstGeom prst="rect">
            <a:avLst/>
          </a:prstGeom>
          <a:solidFill>
            <a:srgbClr val="FFC000">
              <a:lumMod val="20000"/>
              <a:lumOff val="80000"/>
            </a:srgbClr>
          </a:solidFill>
        </p:spPr>
        <p:txBody>
          <a:bodyPr wrap="square">
            <a:spAutoFit/>
          </a:bodyPr>
          <a:lstStyle/>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都市計画区域を有しない市町村</a:t>
            </a:r>
            <a:endParaRPr kumimoji="0" lang="en-US" altLang="ja-JP" sz="1000" kern="0" dirty="0">
              <a:solidFill>
                <a:prstClr val="black"/>
              </a:solidFill>
              <a:latin typeface="Meiryo UI" panose="020B0604030504040204" pitchFamily="50" charset="-128"/>
              <a:ea typeface="Meiryo UI" panose="020B0604030504040204" pitchFamily="50" charset="-128"/>
            </a:endParaRPr>
          </a:p>
        </p:txBody>
      </p:sp>
      <p:sp>
        <p:nvSpPr>
          <p:cNvPr id="45" name="乗算 24"/>
          <p:cNvSpPr/>
          <p:nvPr/>
        </p:nvSpPr>
        <p:spPr>
          <a:xfrm>
            <a:off x="4997534" y="5376513"/>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0" name="正方形/長方形 18"/>
          <p:cNvSpPr/>
          <p:nvPr/>
        </p:nvSpPr>
        <p:spPr>
          <a:xfrm>
            <a:off x="5448301" y="1346884"/>
            <a:ext cx="4400550" cy="2185214"/>
          </a:xfrm>
          <a:prstGeom prst="rect">
            <a:avLst/>
          </a:prstGeom>
          <a:solidFill>
            <a:srgbClr val="FFDDFF"/>
          </a:solidFill>
        </p:spPr>
        <p:txBody>
          <a:bodyPr wrap="square">
            <a:spAutoFit/>
          </a:bodyPr>
          <a:lstStyle/>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以下いずれかの条件を満たす区域</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ａ：市街化区域・用途地域内のうち、鉄道・地下鉄駅</a:t>
            </a:r>
            <a:r>
              <a:rPr kumimoji="0" lang="en-US" altLang="ja-JP" sz="10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から半径1㎞の範囲内　又　</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　　</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は　バス・軌道の停留所・停車場</a:t>
            </a:r>
            <a:r>
              <a:rPr kumimoji="0" lang="en-US" altLang="ja-JP" sz="10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から半径500mの範囲内の区域</a:t>
            </a: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ピーク時間運行本数が片道で１時間当たり３本以上あるものに限る。</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ｂ： </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市街化区域・用途地域内のうち</a:t>
            </a:r>
            <a:r>
              <a:rPr kumimoji="0" lang="ja-JP" altLang="en-US" sz="1000" kern="0" dirty="0" err="1">
                <a:solidFill>
                  <a:prstClr val="black"/>
                </a:solidFill>
                <a:latin typeface="Meiryo UI" panose="020B0604030504040204" pitchFamily="50" charset="-128"/>
                <a:ea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人口集中地区（</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DID</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en-US" altLang="ja-JP" sz="10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かつデマンド交通等の公共交通による利便性確保を図る区域（拠点となる施設から半径</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500m</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の範囲内。）</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直前の国勢調査に基づく（今後、直近の国勢調査の結果に基づく</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DID</a:t>
            </a:r>
            <a:r>
              <a:rPr kumimoji="0" lang="ja-JP" altLang="en-US" sz="900" b="0" i="0" u="none" strike="noStrike" kern="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rPr>
              <a:t>に含ま</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0" lang="ja-JP" altLang="en-US" sz="900" b="0" i="0" u="none" strike="noStrike" kern="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rPr>
              <a:t>れると</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見込まれる区域を含む）</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7800" indent="-177800" algn="just" fontAlgn="auto">
              <a:spcBef>
                <a:spcPts val="0"/>
              </a:spcBef>
              <a:spcAft>
                <a:spcPts val="0"/>
              </a:spcAft>
              <a:defRPr/>
            </a:pP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0" lang="ja-JP" altLang="en-US" sz="9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　　 </a:t>
            </a:r>
            <a:r>
              <a:rPr kumimoji="0" lang="en-US" altLang="ja-JP" sz="900" kern="0" dirty="0">
                <a:latin typeface="Meiryo UI" panose="020B0604030504040204" pitchFamily="50" charset="-128"/>
                <a:ea typeface="Meiryo UI" panose="020B0604030504040204" pitchFamily="50" charset="-128"/>
              </a:rPr>
              <a:t>※</a:t>
            </a:r>
            <a:r>
              <a:rPr kumimoji="0" lang="ja-JP" altLang="en-US" sz="900" kern="0" dirty="0">
                <a:latin typeface="Meiryo UI" panose="020B0604030504040204" pitchFamily="50" charset="-128"/>
                <a:ea typeface="Meiryo UI" panose="020B0604030504040204" pitchFamily="50" charset="-128"/>
              </a:rPr>
              <a:t>拠点となる施設は都市再生整備計画に当該施設の設定方針を記載したものに</a:t>
            </a:r>
            <a:endParaRPr kumimoji="0" lang="en-US" altLang="ja-JP" sz="900" kern="0" dirty="0">
              <a:latin typeface="Meiryo UI" panose="020B0604030504040204" pitchFamily="50" charset="-128"/>
              <a:ea typeface="Meiryo UI" panose="020B0604030504040204" pitchFamily="50" charset="-128"/>
            </a:endParaRPr>
          </a:p>
          <a:p>
            <a:pPr marL="177800" indent="-177800" algn="just" fontAlgn="auto">
              <a:spcBef>
                <a:spcPts val="0"/>
              </a:spcBef>
              <a:spcAft>
                <a:spcPts val="0"/>
              </a:spcAft>
              <a:defRPr/>
            </a:pPr>
            <a:r>
              <a:rPr kumimoji="0" lang="ja-JP" altLang="en-US" sz="900" kern="0" dirty="0">
                <a:latin typeface="Meiryo UI" panose="020B0604030504040204" pitchFamily="50" charset="-128"/>
                <a:ea typeface="Meiryo UI" panose="020B0604030504040204" pitchFamily="50" charset="-128"/>
              </a:rPr>
              <a:t>　　　　　　限る</a:t>
            </a: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ｃ：市町村の都市</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計画に関する基本的な方針等の計画において、都市機能や居住を誘導する方針を定めている区域</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令和</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6</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年度末までもＡ～Ｃいずれかを満たす必要あり</a:t>
            </a:r>
          </a:p>
        </p:txBody>
      </p:sp>
      <p:sp>
        <p:nvSpPr>
          <p:cNvPr id="2" name="フローチャート: 処理 1"/>
          <p:cNvSpPr/>
          <p:nvPr/>
        </p:nvSpPr>
        <p:spPr>
          <a:xfrm>
            <a:off x="5505314" y="5265142"/>
            <a:ext cx="4343536" cy="1497310"/>
          </a:xfrm>
          <a:prstGeom prst="flowChartProcess">
            <a:avLst/>
          </a:prstGeom>
          <a:solidFill>
            <a:srgbClr val="FF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Meiryo UI" panose="020B0604030504040204" pitchFamily="50" charset="-128"/>
                <a:ea typeface="Meiryo UI" panose="020B0604030504040204" pitchFamily="50" charset="-128"/>
              </a:rPr>
              <a:t>都市計画区域外における地域の拠点となる区域であり　かつ　</a:t>
            </a:r>
          </a:p>
          <a:p>
            <a:r>
              <a:rPr lang="ja-JP" altLang="en-US" sz="1000" dirty="0">
                <a:solidFill>
                  <a:schemeClr val="tx1"/>
                </a:solidFill>
                <a:latin typeface="Meiryo UI" panose="020B0604030504040204" pitchFamily="50" charset="-128"/>
                <a:ea typeface="Meiryo UI" panose="020B0604030504040204" pitchFamily="50" charset="-128"/>
              </a:rPr>
              <a:t>以下の要件のいずれかの区域（基幹市町村</a:t>
            </a:r>
            <a:r>
              <a:rPr lang="en-US" altLang="ja-JP" sz="1000" baseline="30000" dirty="0">
                <a:solidFill>
                  <a:schemeClr val="tx1"/>
                </a:solidFill>
                <a:latin typeface="Meiryo UI" panose="020B0604030504040204" pitchFamily="50" charset="-128"/>
                <a:ea typeface="Meiryo UI" panose="020B0604030504040204" pitchFamily="50" charset="-128"/>
              </a:rPr>
              <a:t>※3</a:t>
            </a:r>
            <a:r>
              <a:rPr lang="ja-JP" altLang="en-US" sz="1000" dirty="0">
                <a:solidFill>
                  <a:schemeClr val="tx1"/>
                </a:solidFill>
                <a:latin typeface="Meiryo UI" panose="020B0604030504040204" pitchFamily="50" charset="-128"/>
                <a:ea typeface="Meiryo UI" panose="020B0604030504040204" pitchFamily="50" charset="-128"/>
              </a:rPr>
              <a:t>の都市機能誘導区域から公共交通で概ね</a:t>
            </a:r>
            <a:r>
              <a:rPr lang="en-US" altLang="ja-JP" sz="1000" dirty="0">
                <a:solidFill>
                  <a:schemeClr val="tx1"/>
                </a:solidFill>
                <a:latin typeface="Meiryo UI" panose="020B0604030504040204" pitchFamily="50" charset="-128"/>
                <a:ea typeface="Meiryo UI" panose="020B0604030504040204" pitchFamily="50" charset="-128"/>
              </a:rPr>
              <a:t>30</a:t>
            </a:r>
            <a:r>
              <a:rPr lang="ja-JP" altLang="en-US" sz="1000" dirty="0">
                <a:solidFill>
                  <a:schemeClr val="tx1"/>
                </a:solidFill>
                <a:latin typeface="Meiryo UI" panose="020B0604030504040204" pitchFamily="50" charset="-128"/>
                <a:ea typeface="Meiryo UI" panose="020B0604030504040204" pitchFamily="50" charset="-128"/>
              </a:rPr>
              <a:t>分）</a:t>
            </a:r>
            <a:endParaRPr kumimoji="1"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（１）基幹市町村及び連携市町村</a:t>
            </a:r>
            <a:r>
              <a:rPr lang="en-US" altLang="ja-JP" sz="1000" baseline="30000" dirty="0">
                <a:solidFill>
                  <a:schemeClr val="tx1"/>
                </a:solidFill>
                <a:latin typeface="Meiryo UI" panose="020B0604030504040204" pitchFamily="50" charset="-128"/>
                <a:ea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rPr>
              <a:t>が共同して作成した広域的な立地適正化　</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の方針において、連携市町村における拠点として位置付けられた区域</a:t>
            </a:r>
          </a:p>
          <a:p>
            <a:r>
              <a:rPr lang="ja-JP" altLang="en-US" sz="1000" dirty="0">
                <a:solidFill>
                  <a:schemeClr val="tx1"/>
                </a:solidFill>
                <a:latin typeface="Meiryo UI" panose="020B0604030504040204" pitchFamily="50" charset="-128"/>
                <a:ea typeface="Meiryo UI" panose="020B0604030504040204" pitchFamily="50" charset="-128"/>
              </a:rPr>
              <a:t>（２）基幹市町村及び連携市町村が共同して作成した広域的な立地適正化の</a:t>
            </a:r>
            <a:endParaRPr lang="en-US" altLang="ja-JP" sz="1000" dirty="0">
              <a:solidFill>
                <a:schemeClr val="tx1"/>
              </a:solidFill>
              <a:latin typeface="Meiryo UI" panose="020B0604030504040204" pitchFamily="50" charset="-128"/>
              <a:ea typeface="Meiryo UI" panose="020B0604030504040204" pitchFamily="50" charset="-128"/>
            </a:endParaRPr>
          </a:p>
          <a:p>
            <a:r>
              <a:rPr lang="en-US" altLang="ja-JP" sz="1000" dirty="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方針と整合した連携市町村による市町村管理構想・地域管理構想におい   </a:t>
            </a:r>
            <a:endParaRPr lang="en-US" altLang="ja-JP" sz="1000" dirty="0">
              <a:solidFill>
                <a:schemeClr val="tx1"/>
              </a:solidFill>
              <a:latin typeface="Meiryo UI" panose="020B0604030504040204" pitchFamily="50" charset="-128"/>
              <a:ea typeface="Meiryo UI" panose="020B0604030504040204" pitchFamily="50" charset="-128"/>
            </a:endParaRPr>
          </a:p>
          <a:p>
            <a:r>
              <a:rPr lang="en-US" altLang="ja-JP" sz="1000" dirty="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て、連携市町村における拠点として位置付けられた区域</a:t>
            </a:r>
          </a:p>
        </p:txBody>
      </p:sp>
      <p:sp>
        <p:nvSpPr>
          <p:cNvPr id="46" name="スライド番号プレースホルダー 2"/>
          <p:cNvSpPr txBox="1">
            <a:spLocks/>
          </p:cNvSpPr>
          <p:nvPr/>
        </p:nvSpPr>
        <p:spPr>
          <a:xfrm>
            <a:off x="10322151" y="6020621"/>
            <a:ext cx="584125" cy="3326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1" fontAlgn="base" hangingPunct="1">
              <a:spcBef>
                <a:spcPct val="0"/>
              </a:spcBef>
              <a:spcAft>
                <a:spcPct val="0"/>
              </a:spcAft>
              <a:defRPr kumimoji="1" sz="1292" kern="1200">
                <a:solidFill>
                  <a:schemeClr val="tx1"/>
                </a:solidFill>
                <a:latin typeface="Meiryo UI" panose="020B0604030504040204" pitchFamily="50" charset="-128"/>
                <a:ea typeface="Meiryo UI" panose="020B0604030504040204"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35C1E978-A3B9-4673-8199-379729392307}" type="slidenum">
              <a:rPr lang="en-US" altLang="ja-JP" smtClean="0"/>
              <a:pPr>
                <a:defRPr/>
              </a:pPr>
              <a:t>24</a:t>
            </a:fld>
            <a:endParaRPr lang="en-US" altLang="ja-JP" dirty="0"/>
          </a:p>
        </p:txBody>
      </p:sp>
      <p:sp>
        <p:nvSpPr>
          <p:cNvPr id="3" name="正方形/長方形 2">
            <a:extLst>
              <a:ext uri="{FF2B5EF4-FFF2-40B4-BE49-F238E27FC236}">
                <a16:creationId xmlns:a16="http://schemas.microsoft.com/office/drawing/2014/main" id="{895A185E-D932-8546-AC91-4F0504E94B35}"/>
              </a:ext>
            </a:extLst>
          </p:cNvPr>
          <p:cNvSpPr/>
          <p:nvPr/>
        </p:nvSpPr>
        <p:spPr>
          <a:xfrm>
            <a:off x="6465168" y="566465"/>
            <a:ext cx="3364632" cy="347945"/>
          </a:xfrm>
          <a:prstGeom prst="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「④産業・物流機能の強化」は、別紙参照</a:t>
            </a:r>
          </a:p>
        </p:txBody>
      </p:sp>
      <p:sp>
        <p:nvSpPr>
          <p:cNvPr id="4" name="スライド番号プレースホルダー 2">
            <a:extLst>
              <a:ext uri="{FF2B5EF4-FFF2-40B4-BE49-F238E27FC236}">
                <a16:creationId xmlns:a16="http://schemas.microsoft.com/office/drawing/2014/main" id="{593F8632-59FE-F900-3A33-F53A380C94F4}"/>
              </a:ext>
            </a:extLst>
          </p:cNvPr>
          <p:cNvSpPr>
            <a:spLocks noGrp="1"/>
          </p:cNvSpPr>
          <p:nvPr>
            <p:ph type="sldNum" sz="quarter" idx="12"/>
          </p:nvPr>
        </p:nvSpPr>
        <p:spPr>
          <a:xfrm>
            <a:off x="9264725" y="6525344"/>
            <a:ext cx="641276" cy="332656"/>
          </a:xfrm>
        </p:spPr>
        <p:txBody>
          <a:bodyPr/>
          <a:lstStyle/>
          <a:p>
            <a:pPr>
              <a:defRPr/>
            </a:pPr>
            <a:fld id="{35C1E978-A3B9-4673-8199-379729392307}" type="slidenum">
              <a:rPr lang="en-US" altLang="ja-JP" smtClean="0"/>
              <a:pPr>
                <a:defRPr/>
              </a:pPr>
              <a:t>24</a:t>
            </a:fld>
            <a:endParaRPr lang="en-US" altLang="ja-JP" dirty="0"/>
          </a:p>
        </p:txBody>
      </p:sp>
    </p:spTree>
    <p:extLst>
      <p:ext uri="{BB962C8B-B14F-4D97-AF65-F5344CB8AC3E}">
        <p14:creationId xmlns:p14="http://schemas.microsoft.com/office/powerpoint/2010/main" val="2850220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25</a:t>
            </a:fld>
            <a:endParaRPr lang="en-US" altLang="ja-JP" dirty="0"/>
          </a:p>
        </p:txBody>
      </p:sp>
      <p:graphicFrame>
        <p:nvGraphicFramePr>
          <p:cNvPr id="4" name="表 3"/>
          <p:cNvGraphicFramePr>
            <a:graphicFrameLocks noGrp="1"/>
          </p:cNvGraphicFramePr>
          <p:nvPr/>
        </p:nvGraphicFramePr>
        <p:xfrm>
          <a:off x="52264" y="550840"/>
          <a:ext cx="9796586" cy="6269060"/>
        </p:xfrm>
        <a:graphic>
          <a:graphicData uri="http://schemas.openxmlformats.org/drawingml/2006/table">
            <a:tbl>
              <a:tblPr firstRow="1" bandRow="1">
                <a:tableStyleId>{5C22544A-7EE6-4342-B048-85BDC9FD1C3A}</a:tableStyleId>
              </a:tblPr>
              <a:tblGrid>
                <a:gridCol w="366836">
                  <a:extLst>
                    <a:ext uri="{9D8B030D-6E8A-4147-A177-3AD203B41FA5}">
                      <a16:colId xmlns:a16="http://schemas.microsoft.com/office/drawing/2014/main" val="3439802835"/>
                    </a:ext>
                  </a:extLst>
                </a:gridCol>
                <a:gridCol w="2047528">
                  <a:extLst>
                    <a:ext uri="{9D8B030D-6E8A-4147-A177-3AD203B41FA5}">
                      <a16:colId xmlns:a16="http://schemas.microsoft.com/office/drawing/2014/main" val="3361385993"/>
                    </a:ext>
                  </a:extLst>
                </a:gridCol>
                <a:gridCol w="7382222">
                  <a:extLst>
                    <a:ext uri="{9D8B030D-6E8A-4147-A177-3AD203B41FA5}">
                      <a16:colId xmlns:a16="http://schemas.microsoft.com/office/drawing/2014/main" val="4110861535"/>
                    </a:ext>
                  </a:extLst>
                </a:gridCol>
              </a:tblGrid>
              <a:tr h="273015">
                <a:tc>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国策的プロジェクト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国策的プロジェクト以外　</a:t>
                      </a:r>
                      <a:r>
                        <a:rPr kumimoji="1" lang="en-US" altLang="ja-JP" sz="1200" b="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令和</a:t>
                      </a:r>
                      <a:r>
                        <a:rPr kumimoji="1" lang="en-US" altLang="ja-JP" sz="1200" b="0" dirty="0">
                          <a:solidFill>
                            <a:schemeClr val="tx1"/>
                          </a:solidFill>
                          <a:latin typeface="Meiryo UI" panose="020B0604030504040204" pitchFamily="50" charset="-128"/>
                          <a:ea typeface="Meiryo UI" panose="020B0604030504040204" pitchFamily="50" charset="-128"/>
                        </a:rPr>
                        <a:t>10</a:t>
                      </a:r>
                      <a:r>
                        <a:rPr kumimoji="1" lang="ja-JP" altLang="en-US" sz="1200" b="0" dirty="0">
                          <a:solidFill>
                            <a:schemeClr val="tx1"/>
                          </a:solidFill>
                          <a:latin typeface="Meiryo UI" panose="020B0604030504040204" pitchFamily="50" charset="-128"/>
                          <a:ea typeface="Meiryo UI" panose="020B0604030504040204" pitchFamily="50" charset="-128"/>
                        </a:rPr>
                        <a:t>年度末までに都市再生整備計画を国に提出した場合に限る</a:t>
                      </a:r>
                      <a:r>
                        <a:rPr kumimoji="1" lang="en-US" altLang="ja-JP" sz="1200" b="0" dirty="0">
                          <a:solidFill>
                            <a:schemeClr val="tx1"/>
                          </a:solidFill>
                          <a:latin typeface="Meiryo UI" panose="020B0604030504040204" pitchFamily="50" charset="-128"/>
                          <a:ea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3274804897"/>
                  </a:ext>
                </a:extLst>
              </a:tr>
              <a:tr h="1702140">
                <a:tc rowSpan="2">
                  <a:txBody>
                    <a:bodyPr/>
                    <a:lstStyle/>
                    <a:p>
                      <a:pPr algn="ctr"/>
                      <a:r>
                        <a:rPr kumimoji="1" lang="ja-JP" altLang="en-US" sz="1200" dirty="0">
                          <a:latin typeface="Meiryo UI" panose="020B0604030504040204" pitchFamily="50" charset="-128"/>
                          <a:ea typeface="Meiryo UI" panose="020B0604030504040204" pitchFamily="50" charset="-128"/>
                        </a:rPr>
                        <a:t>施行地区要件（●を全て満たす必要）</a:t>
                      </a:r>
                      <a:endParaRPr kumimoji="1" lang="en-US" altLang="ja-JP" sz="1200" dirty="0">
                        <a:latin typeface="Meiryo UI" panose="020B0604030504040204" pitchFamily="50" charset="-128"/>
                        <a:ea typeface="Meiryo UI" panose="020B0604030504040204" pitchFamily="50" charset="-128"/>
                      </a:endParaRP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FFB7"/>
                    </a:solidFill>
                  </a:tcPr>
                </a:tc>
                <a:tc gridSpan="2">
                  <a:txBody>
                    <a:bodyPr/>
                    <a:lstStyle/>
                    <a:p>
                      <a:r>
                        <a:rPr kumimoji="1" lang="ja-JP" altLang="en-US" sz="1200" dirty="0">
                          <a:latin typeface="Meiryo UI" panose="020B0604030504040204" pitchFamily="50" charset="-128"/>
                          <a:ea typeface="Meiryo UI" panose="020B0604030504040204" pitchFamily="50" charset="-128"/>
                        </a:rPr>
                        <a:t>●</a:t>
                      </a:r>
                      <a:r>
                        <a:rPr kumimoji="1" lang="ja-JP" altLang="en-US" sz="1200" b="1" u="none" dirty="0">
                          <a:solidFill>
                            <a:srgbClr val="FF0000"/>
                          </a:solidFill>
                          <a:latin typeface="Meiryo UI" panose="020B0604030504040204" pitchFamily="50" charset="-128"/>
                          <a:ea typeface="Meiryo UI" panose="020B0604030504040204" pitchFamily="50" charset="-128"/>
                        </a:rPr>
                        <a:t>産業促進区域</a:t>
                      </a:r>
                      <a:r>
                        <a:rPr kumimoji="1" lang="ja-JP" altLang="en-US" sz="1200" dirty="0">
                          <a:latin typeface="Meiryo UI" panose="020B0604030504040204" pitchFamily="50" charset="-128"/>
                          <a:ea typeface="Meiryo UI" panose="020B0604030504040204" pitchFamily="50" charset="-128"/>
                        </a:rPr>
                        <a:t>（市町村が都市再生整備計画に定める区域。設定が確実と見込まれる場合</a:t>
                      </a:r>
                      <a:endParaRPr kumimoji="1" lang="en-US" altLang="ja-JP" sz="1200" dirty="0">
                        <a:latin typeface="Meiryo UI" panose="020B0604030504040204" pitchFamily="50" charset="-128"/>
                        <a:ea typeface="Meiryo UI" panose="020B0604030504040204" pitchFamily="50" charset="-128"/>
                      </a:endParaRPr>
                    </a:p>
                    <a:p>
                      <a:r>
                        <a:rPr kumimoji="1" lang="ja-JP" altLang="en-US" sz="1200">
                          <a:latin typeface="Meiryo UI" panose="020B0604030504040204" pitchFamily="50" charset="-128"/>
                          <a:ea typeface="Meiryo UI" panose="020B0604030504040204" pitchFamily="50" charset="-128"/>
                        </a:rPr>
                        <a:t>　 を</a:t>
                      </a:r>
                      <a:r>
                        <a:rPr kumimoji="1" lang="ja-JP" altLang="en-US" sz="1200" dirty="0">
                          <a:latin typeface="Meiryo UI" panose="020B0604030504040204" pitchFamily="50" charset="-128"/>
                          <a:ea typeface="Meiryo UI" panose="020B0604030504040204" pitchFamily="50" charset="-128"/>
                        </a:rPr>
                        <a:t>含む</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で行われる事業</a:t>
                      </a:r>
                      <a:r>
                        <a:rPr kumimoji="1" lang="en-US" altLang="ja-JP" sz="1200" dirty="0">
                          <a:latin typeface="Meiryo UI" panose="020B0604030504040204" pitchFamily="50" charset="-128"/>
                          <a:ea typeface="Meiryo UI" panose="020B0604030504040204" pitchFamily="50" charset="-128"/>
                        </a:rPr>
                        <a:t>(</a:t>
                      </a:r>
                      <a:r>
                        <a:rPr kumimoji="1" lang="ja-JP" altLang="en-US" sz="1200" b="1" u="none" dirty="0">
                          <a:solidFill>
                            <a:srgbClr val="FF0000"/>
                          </a:solidFill>
                          <a:latin typeface="Meiryo UI" panose="020B0604030504040204" pitchFamily="50" charset="-128"/>
                          <a:ea typeface="Meiryo UI" panose="020B0604030504040204" pitchFamily="50" charset="-128"/>
                        </a:rPr>
                        <a:t>市街化区域等外を含む</a:t>
                      </a:r>
                      <a:r>
                        <a:rPr kumimoji="1" lang="en-US" altLang="ja-JP" sz="1200" dirty="0">
                          <a:latin typeface="Meiryo UI" panose="020B0604030504040204" pitchFamily="50" charset="-128"/>
                          <a:ea typeface="Meiryo UI" panose="020B0604030504040204" pitchFamily="50" charset="-128"/>
                        </a:rPr>
                        <a:t>)</a:t>
                      </a:r>
                      <a:r>
                        <a:rPr kumimoji="1" lang="ja-JP" altLang="en-US" sz="1200" dirty="0" err="1">
                          <a:latin typeface="Meiryo UI" panose="020B0604030504040204" pitchFamily="50" charset="-128"/>
                          <a:ea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●都市再生整備計画への記載事項。</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a:t>
                      </a:r>
                      <a:r>
                        <a:rPr kumimoji="1" lang="ja-JP" altLang="en-US" sz="1200" baseline="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①目標：「産業・物流機能の整備に伴う</a:t>
                      </a:r>
                      <a:r>
                        <a:rPr kumimoji="1" lang="ja-JP" altLang="en-US" sz="1200" b="1" dirty="0">
                          <a:solidFill>
                            <a:srgbClr val="FF0000"/>
                          </a:solidFill>
                          <a:latin typeface="Meiryo UI" panose="020B0604030504040204" pitchFamily="50" charset="-128"/>
                          <a:ea typeface="Meiryo UI" panose="020B0604030504040204" pitchFamily="50" charset="-128"/>
                        </a:rPr>
                        <a:t>雇用創出</a:t>
                      </a:r>
                      <a:r>
                        <a:rPr kumimoji="1" lang="ja-JP" altLang="en-US" sz="1200" dirty="0">
                          <a:latin typeface="Meiryo UI" panose="020B0604030504040204" pitchFamily="50" charset="-128"/>
                          <a:ea typeface="Meiryo UI" panose="020B0604030504040204" pitchFamily="50" charset="-128"/>
                        </a:rPr>
                        <a:t>、</a:t>
                      </a:r>
                      <a:r>
                        <a:rPr kumimoji="1" lang="ja-JP" altLang="en-US" sz="1200" b="1" dirty="0">
                          <a:solidFill>
                            <a:srgbClr val="FF0000"/>
                          </a:solidFill>
                          <a:latin typeface="Meiryo UI" panose="020B0604030504040204" pitchFamily="50" charset="-128"/>
                          <a:ea typeface="Meiryo UI" panose="020B0604030504040204" pitchFamily="50" charset="-128"/>
                        </a:rPr>
                        <a:t>経済波及効果等</a:t>
                      </a:r>
                      <a:r>
                        <a:rPr kumimoji="1" lang="ja-JP" altLang="en-US" sz="1200" dirty="0">
                          <a:latin typeface="Meiryo UI" panose="020B0604030504040204" pitchFamily="50" charset="-128"/>
                          <a:ea typeface="Meiryo UI" panose="020B0604030504040204" pitchFamily="50" charset="-128"/>
                        </a:rPr>
                        <a:t>」を</a:t>
                      </a:r>
                      <a:r>
                        <a:rPr kumimoji="1" lang="ja-JP" altLang="en-US" sz="1200" b="1" u="none" dirty="0">
                          <a:solidFill>
                            <a:srgbClr val="FF0000"/>
                          </a:solidFill>
                          <a:latin typeface="Meiryo UI" panose="020B0604030504040204" pitchFamily="50" charset="-128"/>
                          <a:ea typeface="Meiryo UI" panose="020B0604030504040204" pitchFamily="50" charset="-128"/>
                        </a:rPr>
                        <a:t>定量的</a:t>
                      </a:r>
                      <a:r>
                        <a:rPr kumimoji="1" lang="ja-JP" altLang="en-US" sz="1200" dirty="0">
                          <a:latin typeface="Meiryo UI" panose="020B0604030504040204" pitchFamily="50" charset="-128"/>
                          <a:ea typeface="Meiryo UI" panose="020B0604030504040204" pitchFamily="50" charset="-128"/>
                        </a:rPr>
                        <a:t>に記載。</a:t>
                      </a:r>
                    </a:p>
                    <a:p>
                      <a:r>
                        <a:rPr kumimoji="1" lang="ja-JP" altLang="en-US" sz="1200" dirty="0">
                          <a:latin typeface="Meiryo UI" panose="020B0604030504040204" pitchFamily="50" charset="-128"/>
                          <a:ea typeface="Meiryo UI" panose="020B0604030504040204" pitchFamily="50" charset="-128"/>
                        </a:rPr>
                        <a:t>　  　　　　　</a:t>
                      </a:r>
                      <a:r>
                        <a:rPr kumimoji="1" lang="ja-JP" altLang="en-US" sz="1200" b="1" dirty="0">
                          <a:solidFill>
                            <a:srgbClr val="FF0000"/>
                          </a:solidFill>
                          <a:latin typeface="Meiryo UI" panose="020B0604030504040204" pitchFamily="50" charset="-128"/>
                          <a:ea typeface="Meiryo UI" panose="020B0604030504040204" pitchFamily="50" charset="-128"/>
                        </a:rPr>
                        <a:t>これら効果</a:t>
                      </a:r>
                      <a:r>
                        <a:rPr kumimoji="1" lang="ja-JP" altLang="en-US" sz="1200" dirty="0">
                          <a:latin typeface="Meiryo UI" panose="020B0604030504040204" pitchFamily="50" charset="-128"/>
                          <a:ea typeface="Meiryo UI" panose="020B0604030504040204" pitchFamily="50" charset="-128"/>
                        </a:rPr>
                        <a:t>を中心市街地等に還元することにより、</a:t>
                      </a:r>
                      <a:r>
                        <a:rPr kumimoji="1" lang="ja-JP" altLang="en-US" sz="1200" b="1" dirty="0">
                          <a:solidFill>
                            <a:srgbClr val="FF0000"/>
                          </a:solidFill>
                          <a:latin typeface="Meiryo UI" panose="020B0604030504040204" pitchFamily="50" charset="-128"/>
                          <a:ea typeface="Meiryo UI" panose="020B0604030504040204" pitchFamily="50" charset="-128"/>
                        </a:rPr>
                        <a:t>地域全体の活性化に寄与</a:t>
                      </a:r>
                      <a:r>
                        <a:rPr kumimoji="1" lang="ja-JP" altLang="en-US" sz="1200" dirty="0">
                          <a:latin typeface="Meiryo UI" panose="020B0604030504040204" pitchFamily="50" charset="-128"/>
                          <a:ea typeface="Meiryo UI" panose="020B0604030504040204" pitchFamily="50" charset="-128"/>
                        </a:rPr>
                        <a:t>する旨を</a:t>
                      </a:r>
                      <a:endParaRPr kumimoji="1" lang="en-US" altLang="ja-JP" sz="1200" dirty="0">
                        <a:latin typeface="Meiryo UI" panose="020B0604030504040204" pitchFamily="50" charset="-128"/>
                        <a:ea typeface="Meiryo UI" panose="020B0604030504040204" pitchFamily="50" charset="-128"/>
                      </a:endParaRPr>
                    </a:p>
                    <a:p>
                      <a:r>
                        <a:rPr kumimoji="1" lang="en-US" altLang="ja-JP" sz="1200" b="1" u="none" baseline="0" dirty="0">
                          <a:solidFill>
                            <a:srgbClr val="FF0000"/>
                          </a:solidFill>
                          <a:latin typeface="Meiryo UI" panose="020B0604030504040204" pitchFamily="50" charset="-128"/>
                          <a:ea typeface="Meiryo UI" panose="020B0604030504040204" pitchFamily="50" charset="-128"/>
                        </a:rPr>
                        <a:t>              </a:t>
                      </a:r>
                      <a:r>
                        <a:rPr kumimoji="1" lang="ja-JP" altLang="en-US" sz="1200" b="1" u="none" dirty="0">
                          <a:solidFill>
                            <a:srgbClr val="FF0000"/>
                          </a:solidFill>
                          <a:latin typeface="Meiryo UI" panose="020B0604030504040204" pitchFamily="50" charset="-128"/>
                          <a:ea typeface="Meiryo UI" panose="020B0604030504040204" pitchFamily="50" charset="-128"/>
                        </a:rPr>
                        <a:t>定性的</a:t>
                      </a:r>
                      <a:r>
                        <a:rPr kumimoji="1" lang="ja-JP" altLang="en-US" sz="1200" dirty="0">
                          <a:latin typeface="Meiryo UI" panose="020B0604030504040204" pitchFamily="50" charset="-128"/>
                          <a:ea typeface="Meiryo UI" panose="020B0604030504040204" pitchFamily="50" charset="-128"/>
                        </a:rPr>
                        <a:t>に記載。</a:t>
                      </a:r>
                    </a:p>
                    <a:p>
                      <a:r>
                        <a:rPr kumimoji="1" lang="ja-JP" altLang="en-US" sz="1200" dirty="0">
                          <a:latin typeface="Meiryo UI" panose="020B0604030504040204" pitchFamily="50" charset="-128"/>
                          <a:ea typeface="Meiryo UI" panose="020B0604030504040204" pitchFamily="50" charset="-128"/>
                        </a:rPr>
                        <a:t>   ②自動車交通抑制の取組：公共交通、自転車の利活用など当該区域への</a:t>
                      </a:r>
                      <a:r>
                        <a:rPr kumimoji="1" lang="ja-JP" altLang="en-US" sz="1200" b="1" dirty="0">
                          <a:solidFill>
                            <a:srgbClr val="FF0000"/>
                          </a:solidFill>
                          <a:latin typeface="Meiryo UI" panose="020B0604030504040204" pitchFamily="50" charset="-128"/>
                          <a:ea typeface="Meiryo UI" panose="020B0604030504040204" pitchFamily="50" charset="-128"/>
                        </a:rPr>
                        <a:t>自動車交通抑制</a:t>
                      </a:r>
                      <a:endParaRPr kumimoji="1" lang="en-US" altLang="ja-JP" sz="1200" b="1" dirty="0">
                        <a:solidFill>
                          <a:srgbClr val="FF0000"/>
                        </a:solidFill>
                        <a:latin typeface="Meiryo UI" panose="020B0604030504040204" pitchFamily="50" charset="-128"/>
                        <a:ea typeface="Meiryo UI" panose="020B0604030504040204" pitchFamily="50" charset="-128"/>
                      </a:endParaRPr>
                    </a:p>
                    <a:p>
                      <a:r>
                        <a:rPr kumimoji="1" lang="ja-JP" altLang="en-US" sz="1200" b="1" dirty="0">
                          <a:solidFill>
                            <a:srgbClr val="FF0000"/>
                          </a:solidFill>
                          <a:latin typeface="Meiryo UI" panose="020B0604030504040204" pitchFamily="50" charset="-128"/>
                          <a:ea typeface="Meiryo UI" panose="020B0604030504040204" pitchFamily="50" charset="-128"/>
                        </a:rPr>
                        <a:t>　　　</a:t>
                      </a:r>
                      <a:r>
                        <a:rPr kumimoji="1" lang="ja-JP" altLang="en-US" sz="1200" dirty="0" err="1">
                          <a:latin typeface="Meiryo UI" panose="020B0604030504040204" pitchFamily="50" charset="-128"/>
                          <a:ea typeface="Meiryo UI" panose="020B0604030504040204" pitchFamily="50" charset="-128"/>
                        </a:rPr>
                        <a:t>への</a:t>
                      </a:r>
                      <a:r>
                        <a:rPr kumimoji="1" lang="ja-JP" altLang="en-US" sz="1200" dirty="0">
                          <a:latin typeface="Meiryo UI" panose="020B0604030504040204" pitchFamily="50" charset="-128"/>
                          <a:ea typeface="Meiryo UI" panose="020B0604030504040204" pitchFamily="50" charset="-128"/>
                        </a:rPr>
                        <a:t>取組</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見込みを含む</a:t>
                      </a:r>
                      <a:r>
                        <a:rPr kumimoji="1" lang="en-US" altLang="ja-JP" sz="1200" dirty="0">
                          <a:latin typeface="Meiryo UI" panose="020B0604030504040204" pitchFamily="50" charset="-128"/>
                          <a:ea typeface="Meiryo UI" panose="020B0604030504040204" pitchFamily="50" charset="-128"/>
                        </a:rPr>
                        <a:t>)</a:t>
                      </a:r>
                      <a:r>
                        <a:rPr kumimoji="1" lang="ja-JP" altLang="en-US" sz="1200" dirty="0" err="1">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a16="http://schemas.microsoft.com/office/drawing/2014/main" val="1079590015"/>
                  </a:ext>
                </a:extLst>
              </a:tr>
              <a:tr h="383540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dirty="0">
                          <a:latin typeface="Meiryo UI" panose="020B0604030504040204" pitchFamily="50" charset="-128"/>
                          <a:ea typeface="Meiryo UI" panose="020B0604030504040204" pitchFamily="50" charset="-128"/>
                        </a:rPr>
                        <a:t>●</a:t>
                      </a:r>
                      <a:r>
                        <a:rPr kumimoji="1" lang="ja-JP" altLang="en-US" sz="1200" b="1" u="none" dirty="0">
                          <a:solidFill>
                            <a:srgbClr val="FF0000"/>
                          </a:solidFill>
                          <a:latin typeface="Meiryo UI" panose="020B0604030504040204" pitchFamily="50" charset="-128"/>
                          <a:ea typeface="Meiryo UI" panose="020B0604030504040204" pitchFamily="50" charset="-128"/>
                        </a:rPr>
                        <a:t>国策的プロジェクト</a:t>
                      </a:r>
                      <a:endParaRPr kumimoji="1" lang="en-US" altLang="ja-JP" sz="1200" b="1" u="none" dirty="0">
                        <a:solidFill>
                          <a:srgbClr val="FF0000"/>
                        </a:solidFill>
                        <a:latin typeface="Meiryo UI" panose="020B0604030504040204" pitchFamily="50" charset="-128"/>
                        <a:ea typeface="Meiryo UI" panose="020B0604030504040204" pitchFamily="50" charset="-128"/>
                      </a:endParaRPr>
                    </a:p>
                    <a:p>
                      <a:r>
                        <a:rPr kumimoji="1" lang="en-US" altLang="ja-JP" sz="1200" b="0" u="none"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に関連する事業。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dirty="0">
                          <a:latin typeface="Meiryo UI" panose="020B0604030504040204" pitchFamily="50" charset="-128"/>
                          <a:ea typeface="Meiryo UI" panose="020B0604030504040204" pitchFamily="50" charset="-128"/>
                        </a:rPr>
                        <a:t>●産業・物流機能を有する団地の敷地面積：</a:t>
                      </a:r>
                      <a:r>
                        <a:rPr kumimoji="1" lang="ja-JP" altLang="en-US" sz="1200" b="1" u="none" dirty="0">
                          <a:solidFill>
                            <a:srgbClr val="FF0000"/>
                          </a:solidFill>
                          <a:latin typeface="Meiryo UI" panose="020B0604030504040204" pitchFamily="50" charset="-128"/>
                          <a:ea typeface="Meiryo UI" panose="020B0604030504040204" pitchFamily="50" charset="-128"/>
                        </a:rPr>
                        <a:t>概ね</a:t>
                      </a:r>
                      <a:r>
                        <a:rPr kumimoji="1" lang="en-US" altLang="ja-JP" sz="1200" b="1" u="none" dirty="0">
                          <a:solidFill>
                            <a:srgbClr val="FF0000"/>
                          </a:solidFill>
                          <a:latin typeface="Meiryo UI" panose="020B0604030504040204" pitchFamily="50" charset="-128"/>
                          <a:ea typeface="Meiryo UI" panose="020B0604030504040204" pitchFamily="50" charset="-128"/>
                        </a:rPr>
                        <a:t>10ha</a:t>
                      </a:r>
                      <a:r>
                        <a:rPr kumimoji="1" lang="ja-JP" altLang="en-US" sz="1200" b="1" u="none" dirty="0">
                          <a:solidFill>
                            <a:srgbClr val="FF0000"/>
                          </a:solidFill>
                          <a:latin typeface="Meiryo UI" panose="020B0604030504040204" pitchFamily="50" charset="-128"/>
                          <a:ea typeface="Meiryo UI" panose="020B0604030504040204" pitchFamily="50" charset="-128"/>
                        </a:rPr>
                        <a:t>以上</a:t>
                      </a:r>
                      <a:r>
                        <a:rPr kumimoji="1" lang="ja-JP" altLang="en-US" sz="1200" dirty="0">
                          <a:latin typeface="Meiryo UI" panose="020B0604030504040204" pitchFamily="50" charset="-128"/>
                          <a:ea typeface="Meiryo UI" panose="020B0604030504040204" pitchFamily="50" charset="-128"/>
                        </a:rPr>
                        <a:t>。</a:t>
                      </a:r>
                    </a:p>
                    <a:p>
                      <a:r>
                        <a:rPr kumimoji="1" lang="ja-JP" altLang="en-US" sz="1200" dirty="0">
                          <a:latin typeface="Meiryo UI" panose="020B0604030504040204" pitchFamily="50" charset="-128"/>
                          <a:ea typeface="Meiryo UI" panose="020B0604030504040204" pitchFamily="50" charset="-128"/>
                        </a:rPr>
                        <a:t>●当該区域に立地する企業</a:t>
                      </a: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が</a:t>
                      </a:r>
                      <a:r>
                        <a:rPr kumimoji="1" lang="ja-JP" altLang="en-US" sz="1200" b="1" u="none" dirty="0">
                          <a:solidFill>
                            <a:srgbClr val="FF0000"/>
                          </a:solidFill>
                          <a:latin typeface="Meiryo UI" panose="020B0604030504040204" pitchFamily="50" charset="-128"/>
                          <a:ea typeface="Meiryo UI" panose="020B0604030504040204" pitchFamily="50" charset="-128"/>
                        </a:rPr>
                        <a:t>確実に見込まれる</a:t>
                      </a:r>
                      <a:r>
                        <a:rPr kumimoji="1" lang="ja-JP" altLang="en-US" sz="1200" dirty="0">
                          <a:latin typeface="Meiryo UI" panose="020B0604030504040204" pitchFamily="50" charset="-128"/>
                          <a:ea typeface="Meiryo UI" panose="020B0604030504040204" pitchFamily="50" charset="-128"/>
                        </a:rPr>
                        <a:t>、又は、</a:t>
                      </a:r>
                      <a:r>
                        <a:rPr kumimoji="1" lang="ja-JP" altLang="en-US" sz="1200" b="1" u="none" dirty="0">
                          <a:solidFill>
                            <a:srgbClr val="FF0000"/>
                          </a:solidFill>
                          <a:latin typeface="Meiryo UI" panose="020B0604030504040204" pitchFamily="50" charset="-128"/>
                          <a:ea typeface="Meiryo UI" panose="020B0604030504040204" pitchFamily="50" charset="-128"/>
                        </a:rPr>
                        <a:t>当該区域の周辺地域に関連産業が既に立地</a:t>
                      </a:r>
                      <a:r>
                        <a:rPr kumimoji="1" lang="ja-JP" altLang="en-US" sz="1200" dirty="0">
                          <a:latin typeface="Meiryo UI" panose="020B0604030504040204" pitchFamily="50" charset="-128"/>
                          <a:ea typeface="Meiryo UI" panose="020B0604030504040204" pitchFamily="50" charset="-128"/>
                        </a:rPr>
                        <a:t>。</a:t>
                      </a:r>
                    </a:p>
                    <a:p>
                      <a:r>
                        <a:rPr kumimoji="1" lang="ja-JP" altLang="en-US" sz="1200" dirty="0">
                          <a:latin typeface="Meiryo UI" panose="020B0604030504040204" pitchFamily="50" charset="-128"/>
                          <a:ea typeface="Meiryo UI" panose="020B0604030504040204" pitchFamily="50" charset="-128"/>
                        </a:rPr>
                        <a:t>●当該区域に立地する企業</a:t>
                      </a: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との間で</a:t>
                      </a:r>
                      <a:r>
                        <a:rPr kumimoji="1" lang="en-US" altLang="ja-JP" sz="1200" b="1" u="none" dirty="0">
                          <a:solidFill>
                            <a:srgbClr val="FF0000"/>
                          </a:solidFill>
                          <a:latin typeface="Meiryo UI" panose="020B0604030504040204" pitchFamily="50" charset="-128"/>
                          <a:ea typeface="Meiryo UI" panose="020B0604030504040204" pitchFamily="50" charset="-128"/>
                        </a:rPr>
                        <a:t>10</a:t>
                      </a:r>
                      <a:r>
                        <a:rPr kumimoji="1" lang="ja-JP" altLang="en-US" sz="1200" b="1" u="none" dirty="0">
                          <a:solidFill>
                            <a:srgbClr val="FF0000"/>
                          </a:solidFill>
                          <a:latin typeface="Meiryo UI" panose="020B0604030504040204" pitchFamily="50" charset="-128"/>
                          <a:ea typeface="Meiryo UI" panose="020B0604030504040204" pitchFamily="50" charset="-128"/>
                        </a:rPr>
                        <a:t>年以上の立地を合意</a:t>
                      </a:r>
                      <a:r>
                        <a:rPr kumimoji="1" lang="ja-JP" altLang="en-US" sz="1200" u="none" dirty="0">
                          <a:latin typeface="Meiryo UI" panose="020B0604030504040204" pitchFamily="50" charset="-128"/>
                          <a:ea typeface="Meiryo UI" panose="020B0604030504040204" pitchFamily="50" charset="-128"/>
                        </a:rPr>
                        <a:t>すること</a:t>
                      </a:r>
                      <a:r>
                        <a:rPr kumimoji="1" lang="ja-JP" altLang="en-US" sz="1200" dirty="0">
                          <a:latin typeface="Meiryo UI" panose="020B0604030504040204" pitchFamily="50" charset="-128"/>
                          <a:ea typeface="Meiryo UI" panose="020B0604030504040204" pitchFamily="50" charset="-128"/>
                        </a:rPr>
                        <a:t>。</a:t>
                      </a:r>
                    </a:p>
                    <a:p>
                      <a:endParaRPr kumimoji="1" lang="en-US" altLang="ja-JP" sz="6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   (※1)</a:t>
                      </a:r>
                      <a:r>
                        <a:rPr kumimoji="1" lang="ja-JP" altLang="en-US" sz="1100" dirty="0">
                          <a:latin typeface="Meiryo UI" panose="020B0604030504040204" pitchFamily="50" charset="-128"/>
                          <a:ea typeface="Meiryo UI" panose="020B0604030504040204" pitchFamily="50" charset="-128"/>
                        </a:rPr>
                        <a:t>次のいずれかに該当する企業（当該企業に関連する物流施設を含む）。</a:t>
                      </a:r>
                    </a:p>
                    <a:p>
                      <a:r>
                        <a:rPr kumimoji="1" lang="ja-JP" altLang="en-US" sz="11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(ⅰ)</a:t>
                      </a:r>
                      <a:r>
                        <a:rPr kumimoji="1" lang="ja-JP" altLang="en-US" sz="1100" dirty="0">
                          <a:latin typeface="Meiryo UI" panose="020B0604030504040204" pitchFamily="50" charset="-128"/>
                          <a:ea typeface="Meiryo UI" panose="020B0604030504040204" pitchFamily="50" charset="-128"/>
                        </a:rPr>
                        <a:t>「新しい資本主義のグランドデザイン及び実行計画</a:t>
                      </a:r>
                      <a:r>
                        <a:rPr kumimoji="1" lang="en-US" altLang="ja-JP" sz="1100" dirty="0">
                          <a:latin typeface="Meiryo UI" panose="020B0604030504040204" pitchFamily="50" charset="-128"/>
                          <a:ea typeface="Meiryo UI" panose="020B0604030504040204" pitchFamily="50" charset="-128"/>
                        </a:rPr>
                        <a:t>2023</a:t>
                      </a:r>
                      <a:r>
                        <a:rPr kumimoji="1" lang="ja-JP" altLang="en-US" sz="1100" dirty="0">
                          <a:latin typeface="Meiryo UI" panose="020B0604030504040204" pitchFamily="50" charset="-128"/>
                          <a:ea typeface="Meiryo UI" panose="020B0604030504040204" pitchFamily="50" charset="-128"/>
                        </a:rPr>
                        <a:t>年改訂版に位置付けられた</a:t>
                      </a:r>
                      <a:r>
                        <a:rPr kumimoji="1" lang="ja-JP" altLang="en-US" sz="1100" b="1" u="none" dirty="0">
                          <a:solidFill>
                            <a:srgbClr val="FF0000"/>
                          </a:solidFill>
                          <a:latin typeface="Meiryo UI" panose="020B0604030504040204" pitchFamily="50" charset="-128"/>
                          <a:ea typeface="Meiryo UI" panose="020B0604030504040204" pitchFamily="50" charset="-128"/>
                        </a:rPr>
                        <a:t>戦略分野</a:t>
                      </a:r>
                      <a:r>
                        <a:rPr kumimoji="1" lang="ja-JP" altLang="en-US" sz="1100" dirty="0">
                          <a:latin typeface="Meiryo UI" panose="020B0604030504040204" pitchFamily="50" charset="-128"/>
                          <a:ea typeface="Meiryo UI" panose="020B0604030504040204" pitchFamily="50" charset="-128"/>
                        </a:rPr>
                        <a:t>」を取扱う企業</a:t>
                      </a:r>
                    </a:p>
                    <a:p>
                      <a:r>
                        <a:rPr kumimoji="1" lang="en-US" altLang="ja-JP" sz="1100" dirty="0">
                          <a:latin typeface="Meiryo UI" panose="020B0604030504040204" pitchFamily="50" charset="-128"/>
                          <a:ea typeface="Meiryo UI" panose="020B0604030504040204" pitchFamily="50" charset="-128"/>
                        </a:rPr>
                        <a:t>          (ⅱ)</a:t>
                      </a:r>
                      <a:r>
                        <a:rPr kumimoji="1" lang="ja-JP" altLang="en-US" sz="1100" dirty="0">
                          <a:latin typeface="Meiryo UI" panose="020B0604030504040204" pitchFamily="50" charset="-128"/>
                          <a:ea typeface="Meiryo UI" panose="020B0604030504040204" pitchFamily="50" charset="-128"/>
                        </a:rPr>
                        <a:t>「経済安全保障推進法施行令第</a:t>
                      </a:r>
                      <a:r>
                        <a:rPr kumimoji="1" lang="en-US" altLang="ja-JP" sz="1100" dirty="0">
                          <a:latin typeface="Meiryo UI" panose="020B0604030504040204" pitchFamily="50" charset="-128"/>
                          <a:ea typeface="Meiryo UI" panose="020B0604030504040204" pitchFamily="50" charset="-128"/>
                        </a:rPr>
                        <a:t>1</a:t>
                      </a:r>
                      <a:r>
                        <a:rPr kumimoji="1" lang="ja-JP" altLang="en-US" sz="1100" dirty="0">
                          <a:latin typeface="Meiryo UI" panose="020B0604030504040204" pitchFamily="50" charset="-128"/>
                          <a:ea typeface="Meiryo UI" panose="020B0604030504040204" pitchFamily="50" charset="-128"/>
                        </a:rPr>
                        <a:t>条に規定する</a:t>
                      </a:r>
                      <a:r>
                        <a:rPr kumimoji="1" lang="ja-JP" altLang="en-US" sz="1100" b="1" u="none" dirty="0">
                          <a:solidFill>
                            <a:srgbClr val="FF0000"/>
                          </a:solidFill>
                          <a:latin typeface="Meiryo UI" panose="020B0604030504040204" pitchFamily="50" charset="-128"/>
                          <a:ea typeface="Meiryo UI" panose="020B0604030504040204" pitchFamily="50" charset="-128"/>
                        </a:rPr>
                        <a:t>特定重要物資</a:t>
                      </a:r>
                      <a:r>
                        <a:rPr kumimoji="1" lang="ja-JP" altLang="en-US" sz="1100" dirty="0">
                          <a:latin typeface="Meiryo UI" panose="020B0604030504040204" pitchFamily="50" charset="-128"/>
                          <a:ea typeface="Meiryo UI" panose="020B0604030504040204" pitchFamily="50" charset="-128"/>
                        </a:rPr>
                        <a:t>」を取扱う企業</a:t>
                      </a:r>
                    </a:p>
                    <a:p>
                      <a:r>
                        <a:rPr kumimoji="1" lang="en-US" altLang="ja-JP" sz="1100" dirty="0">
                          <a:latin typeface="Meiryo UI" panose="020B0604030504040204" pitchFamily="50" charset="-128"/>
                          <a:ea typeface="Meiryo UI" panose="020B0604030504040204" pitchFamily="50" charset="-128"/>
                        </a:rPr>
                        <a:t>          (ⅲ)</a:t>
                      </a:r>
                      <a:r>
                        <a:rPr kumimoji="1" lang="ja-JP" altLang="en-US" sz="1100" dirty="0">
                          <a:latin typeface="Meiryo UI" panose="020B0604030504040204" pitchFamily="50" charset="-128"/>
                          <a:ea typeface="Meiryo UI" panose="020B0604030504040204" pitchFamily="50" charset="-128"/>
                        </a:rPr>
                        <a:t>「地域未来投資促進法第</a:t>
                      </a:r>
                      <a:r>
                        <a:rPr kumimoji="1" lang="en-US" altLang="ja-JP" sz="1100" dirty="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条に規定する</a:t>
                      </a:r>
                      <a:r>
                        <a:rPr kumimoji="1" lang="ja-JP" altLang="en-US" sz="1100" b="1" u="none" dirty="0">
                          <a:solidFill>
                            <a:srgbClr val="FF0000"/>
                          </a:solidFill>
                          <a:latin typeface="Meiryo UI" panose="020B0604030504040204" pitchFamily="50" charset="-128"/>
                          <a:ea typeface="Meiryo UI" panose="020B0604030504040204" pitchFamily="50" charset="-128"/>
                        </a:rPr>
                        <a:t>地域経済牽引事業の承認要件</a:t>
                      </a:r>
                      <a:r>
                        <a:rPr kumimoji="1" lang="ja-JP" altLang="en-US" sz="1100" dirty="0">
                          <a:latin typeface="Meiryo UI" panose="020B0604030504040204" pitchFamily="50" charset="-128"/>
                          <a:ea typeface="Meiryo UI" panose="020B0604030504040204" pitchFamily="50" charset="-128"/>
                        </a:rPr>
                        <a:t>」を満たす企業</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当該企業が生産する製品  </a:t>
                      </a:r>
                      <a:endParaRPr kumimoji="1" lang="en-US" altLang="ja-JP" sz="11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rPr>
                        <a:t>の主要原材料が当該区域が存する都道府県内の</a:t>
                      </a:r>
                      <a:r>
                        <a:rPr kumimoji="1" lang="ja-JP" altLang="en-US" sz="1100" b="1" u="none" dirty="0">
                          <a:solidFill>
                            <a:srgbClr val="FF0000"/>
                          </a:solidFill>
                          <a:latin typeface="Meiryo UI" panose="020B0604030504040204" pitchFamily="50" charset="-128"/>
                          <a:ea typeface="Meiryo UI" panose="020B0604030504040204" pitchFamily="50" charset="-128"/>
                        </a:rPr>
                        <a:t>地元産品</a:t>
                      </a:r>
                      <a:r>
                        <a:rPr kumimoji="1" lang="en-US" altLang="ja-JP" sz="1100" dirty="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であり、かつ、従業員の</a:t>
                      </a:r>
                      <a:r>
                        <a:rPr kumimoji="1" lang="ja-JP" altLang="en-US" sz="1100" b="1" u="none" dirty="0">
                          <a:solidFill>
                            <a:srgbClr val="FF0000"/>
                          </a:solidFill>
                          <a:latin typeface="Meiryo UI" panose="020B0604030504040204" pitchFamily="50" charset="-128"/>
                          <a:ea typeface="Meiryo UI" panose="020B0604030504040204" pitchFamily="50" charset="-128"/>
                        </a:rPr>
                        <a:t>地元雇用率の目標を半</a:t>
                      </a:r>
                      <a:endParaRPr kumimoji="1" lang="en-US" altLang="ja-JP" sz="1100" b="1" u="none" dirty="0">
                        <a:solidFill>
                          <a:srgbClr val="FF0000"/>
                        </a:solidFill>
                        <a:latin typeface="Meiryo UI" panose="020B0604030504040204" pitchFamily="50" charset="-128"/>
                        <a:ea typeface="Meiryo UI" panose="020B0604030504040204" pitchFamily="50" charset="-128"/>
                      </a:endParaRPr>
                    </a:p>
                    <a:p>
                      <a:r>
                        <a:rPr kumimoji="1" lang="ja-JP" altLang="en-US" sz="1100" b="1" u="none" dirty="0">
                          <a:solidFill>
                            <a:srgbClr val="FF0000"/>
                          </a:solidFill>
                          <a:latin typeface="Meiryo UI" panose="020B0604030504040204" pitchFamily="50" charset="-128"/>
                          <a:ea typeface="Meiryo UI" panose="020B0604030504040204" pitchFamily="50" charset="-128"/>
                        </a:rPr>
                        <a:t>　　　　　　　　数以上</a:t>
                      </a:r>
                      <a:r>
                        <a:rPr kumimoji="1" lang="ja-JP" altLang="en-US" sz="1100" dirty="0">
                          <a:latin typeface="Meiryo UI" panose="020B0604030504040204" pitchFamily="50" charset="-128"/>
                          <a:ea typeface="Meiryo UI" panose="020B0604030504040204" pitchFamily="50" charset="-128"/>
                        </a:rPr>
                        <a:t>とする場合に限る</a:t>
                      </a:r>
                      <a:r>
                        <a:rPr kumimoji="1" lang="en-US" altLang="ja-JP" sz="1100" dirty="0">
                          <a:latin typeface="Meiryo UI" panose="020B0604030504040204" pitchFamily="50" charset="-128"/>
                          <a:ea typeface="Meiryo UI" panose="020B0604030504040204" pitchFamily="50" charset="-128"/>
                        </a:rPr>
                        <a:t>)</a:t>
                      </a:r>
                      <a:r>
                        <a:rPr kumimoji="1" lang="ja-JP" altLang="en-US" sz="1100" dirty="0" err="1">
                          <a:latin typeface="Meiryo UI" panose="020B0604030504040204" pitchFamily="50" charset="-128"/>
                          <a:ea typeface="Meiryo UI" panose="020B0604030504040204" pitchFamily="50" charset="-128"/>
                        </a:rPr>
                        <a:t>。</a:t>
                      </a:r>
                      <a:endParaRPr kumimoji="1" lang="en-US" altLang="ja-JP" sz="1100" dirty="0">
                        <a:latin typeface="Meiryo UI" panose="020B0604030504040204" pitchFamily="50" charset="-128"/>
                        <a:ea typeface="Meiryo UI" panose="020B0604030504040204" pitchFamily="50" charset="-128"/>
                      </a:endParaRPr>
                    </a:p>
                    <a:p>
                      <a:endParaRPr kumimoji="1" lang="en-US" altLang="ja-JP" sz="6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   (※2)</a:t>
                      </a:r>
                      <a:r>
                        <a:rPr kumimoji="1" lang="ja-JP" altLang="en-US" sz="1100" dirty="0">
                          <a:latin typeface="Meiryo UI" panose="020B0604030504040204" pitchFamily="50" charset="-128"/>
                          <a:ea typeface="Meiryo UI" panose="020B0604030504040204" pitchFamily="50" charset="-128"/>
                        </a:rPr>
                        <a:t>当該都道府県内で「生産されたもの」、「原材料の主要な部分が生産されたもの」又は「製造、加工その他の工程のうち主</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要な部分を行うことにより相応の付加価値が生じているもの」。</a:t>
                      </a:r>
                    </a:p>
                    <a:p>
                      <a:endParaRPr kumimoji="1" lang="ja-JP" altLang="en-US" sz="600" dirty="0">
                        <a:latin typeface="Meiryo UI" panose="020B0604030504040204" pitchFamily="50" charset="-128"/>
                        <a:ea typeface="Meiryo UI" panose="020B0604030504040204" pitchFamily="50" charset="-128"/>
                      </a:endParaRPr>
                    </a:p>
                    <a:p>
                      <a:r>
                        <a:rPr kumimoji="1" lang="ja-JP" altLang="en-US" sz="1200" b="0" dirty="0">
                          <a:solidFill>
                            <a:schemeClr val="dk1"/>
                          </a:solidFill>
                          <a:latin typeface="Meiryo UI" panose="020B0604030504040204" pitchFamily="50" charset="-128"/>
                          <a:ea typeface="Meiryo UI" panose="020B0604030504040204" pitchFamily="50" charset="-128"/>
                        </a:rPr>
                        <a:t>●</a:t>
                      </a:r>
                      <a:r>
                        <a:rPr kumimoji="1" lang="ja-JP" altLang="en-US" sz="1200" b="1" dirty="0">
                          <a:solidFill>
                            <a:srgbClr val="0000FF"/>
                          </a:solidFill>
                          <a:latin typeface="Meiryo UI" panose="020B0604030504040204" pitchFamily="50" charset="-128"/>
                          <a:ea typeface="Meiryo UI" panose="020B0604030504040204" pitchFamily="50" charset="-128"/>
                        </a:rPr>
                        <a:t>市街化区域等外</a:t>
                      </a:r>
                      <a:r>
                        <a:rPr kumimoji="1" lang="ja-JP" altLang="en-US" sz="1200" b="0" dirty="0">
                          <a:solidFill>
                            <a:schemeClr val="tx1"/>
                          </a:solidFill>
                          <a:latin typeface="Meiryo UI" panose="020B0604030504040204" pitchFamily="50" charset="-128"/>
                          <a:ea typeface="Meiryo UI" panose="020B0604030504040204" pitchFamily="50" charset="-128"/>
                        </a:rPr>
                        <a:t>では、以下の全てを満たす必要。</a:t>
                      </a:r>
                      <a:endParaRPr kumimoji="1" lang="en-US" altLang="ja-JP" sz="1200" b="0" dirty="0">
                        <a:solidFill>
                          <a:schemeClr val="tx1"/>
                        </a:solidFill>
                        <a:latin typeface="Meiryo UI" panose="020B0604030504040204" pitchFamily="50" charset="-128"/>
                        <a:ea typeface="Meiryo UI" panose="020B0604030504040204" pitchFamily="50" charset="-128"/>
                      </a:endParaRPr>
                    </a:p>
                    <a:p>
                      <a:r>
                        <a:rPr kumimoji="1" lang="ja-JP" altLang="en-US" sz="1200" b="0" dirty="0">
                          <a:solidFill>
                            <a:schemeClr val="dk1"/>
                          </a:solidFill>
                          <a:latin typeface="Meiryo UI" panose="020B0604030504040204" pitchFamily="50" charset="-128"/>
                          <a:ea typeface="Meiryo UI" panose="020B0604030504040204" pitchFamily="50" charset="-128"/>
                        </a:rPr>
                        <a:t>　①</a:t>
                      </a:r>
                      <a:r>
                        <a:rPr kumimoji="1" lang="ja-JP" altLang="en-US" sz="1200" b="1" dirty="0">
                          <a:solidFill>
                            <a:srgbClr val="FF0000"/>
                          </a:solidFill>
                          <a:latin typeface="Meiryo UI" panose="020B0604030504040204" pitchFamily="50" charset="-128"/>
                          <a:ea typeface="Meiryo UI" panose="020B0604030504040204" pitchFamily="50" charset="-128"/>
                        </a:rPr>
                        <a:t>市町村マスタープラン等</a:t>
                      </a:r>
                      <a:r>
                        <a:rPr kumimoji="1" lang="ja-JP" altLang="en-US" sz="1200" dirty="0">
                          <a:latin typeface="Meiryo UI" panose="020B0604030504040204" pitchFamily="50" charset="-128"/>
                          <a:ea typeface="Meiryo UI" panose="020B0604030504040204" pitchFamily="50" charset="-128"/>
                        </a:rPr>
                        <a:t>において</a:t>
                      </a:r>
                      <a:r>
                        <a:rPr kumimoji="1" lang="ja-JP" altLang="en-US" sz="1200" b="1" dirty="0">
                          <a:solidFill>
                            <a:srgbClr val="FF0000"/>
                          </a:solidFill>
                          <a:latin typeface="Meiryo UI" panose="020B0604030504040204" pitchFamily="50" charset="-128"/>
                          <a:ea typeface="Meiryo UI" panose="020B0604030504040204" pitchFamily="50" charset="-128"/>
                        </a:rPr>
                        <a:t>産業・物流用地</a:t>
                      </a:r>
                      <a:r>
                        <a:rPr kumimoji="1" lang="ja-JP" altLang="en-US" sz="1200" dirty="0">
                          <a:latin typeface="Meiryo UI" panose="020B0604030504040204" pitchFamily="50" charset="-128"/>
                          <a:ea typeface="Meiryo UI" panose="020B0604030504040204" pitchFamily="50" charset="-128"/>
                        </a:rPr>
                        <a:t>としての利用を想定している区域</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見込みを含む</a:t>
                      </a:r>
                      <a:r>
                        <a:rPr kumimoji="1" lang="en-US" altLang="ja-JP" sz="1200" dirty="0">
                          <a:latin typeface="Meiryo UI" panose="020B0604030504040204" pitchFamily="50" charset="-128"/>
                          <a:ea typeface="Meiryo UI" panose="020B0604030504040204" pitchFamily="50" charset="-128"/>
                        </a:rPr>
                        <a:t>)</a:t>
                      </a:r>
                      <a:r>
                        <a:rPr kumimoji="1" lang="ja-JP" altLang="en-US" sz="1200" dirty="0" err="1">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p>
                      <a:r>
                        <a:rPr kumimoji="1" lang="ja-JP" altLang="en-US" sz="1200" b="0" dirty="0">
                          <a:solidFill>
                            <a:schemeClr val="dk1"/>
                          </a:solidFill>
                          <a:latin typeface="Meiryo UI" panose="020B0604030504040204" pitchFamily="50" charset="-128"/>
                          <a:ea typeface="Meiryo UI" panose="020B0604030504040204" pitchFamily="50" charset="-128"/>
                        </a:rPr>
                        <a:t>　②</a:t>
                      </a:r>
                      <a:r>
                        <a:rPr kumimoji="1" lang="ja-JP" altLang="en-US" sz="1200" b="0" dirty="0">
                          <a:solidFill>
                            <a:schemeClr val="tx1"/>
                          </a:solidFill>
                          <a:latin typeface="Meiryo UI" panose="020B0604030504040204" pitchFamily="50" charset="-128"/>
                          <a:ea typeface="Meiryo UI" panose="020B0604030504040204" pitchFamily="50" charset="-128"/>
                        </a:rPr>
                        <a:t>当該区域の整備が</a:t>
                      </a:r>
                      <a:r>
                        <a:rPr kumimoji="1" lang="ja-JP" altLang="en-US" sz="1200" b="1" dirty="0">
                          <a:solidFill>
                            <a:srgbClr val="FF0000"/>
                          </a:solidFill>
                          <a:latin typeface="Meiryo UI" panose="020B0604030504040204" pitchFamily="50" charset="-128"/>
                          <a:ea typeface="Meiryo UI" panose="020B0604030504040204" pitchFamily="50" charset="-128"/>
                        </a:rPr>
                        <a:t>都市のコンパクト化と齟齬がない</a:t>
                      </a:r>
                      <a:r>
                        <a:rPr kumimoji="1" lang="ja-JP" altLang="en-US" sz="1200" dirty="0">
                          <a:latin typeface="Meiryo UI" panose="020B0604030504040204" pitchFamily="50" charset="-128"/>
                          <a:ea typeface="Meiryo UI" panose="020B0604030504040204" pitchFamily="50" charset="-128"/>
                        </a:rPr>
                        <a:t>と認められる区域。</a:t>
                      </a:r>
                    </a:p>
                    <a:p>
                      <a:r>
                        <a:rPr kumimoji="1" lang="ja-JP" altLang="en-US" sz="1200" dirty="0">
                          <a:latin typeface="Meiryo UI" panose="020B0604030504040204" pitchFamily="50" charset="-128"/>
                          <a:ea typeface="Meiryo UI" panose="020B0604030504040204" pitchFamily="50" charset="-128"/>
                        </a:rPr>
                        <a:t>　③当該区域と</a:t>
                      </a:r>
                      <a:r>
                        <a:rPr kumimoji="1" lang="ja-JP" altLang="en-US" sz="1200" b="1" dirty="0">
                          <a:solidFill>
                            <a:srgbClr val="FF0000"/>
                          </a:solidFill>
                          <a:latin typeface="Meiryo UI" panose="020B0604030504040204" pitchFamily="50" charset="-128"/>
                          <a:ea typeface="Meiryo UI" panose="020B0604030504040204" pitchFamily="50" charset="-128"/>
                        </a:rPr>
                        <a:t>都市機能が集積する地域</a:t>
                      </a:r>
                      <a:r>
                        <a:rPr kumimoji="1" lang="ja-JP" altLang="en-US" sz="1200" dirty="0">
                          <a:latin typeface="Meiryo UI" panose="020B0604030504040204" pitchFamily="50" charset="-128"/>
                          <a:ea typeface="Meiryo UI" panose="020B0604030504040204" pitchFamily="50" charset="-128"/>
                        </a:rPr>
                        <a:t>が</a:t>
                      </a:r>
                      <a:r>
                        <a:rPr kumimoji="1" lang="ja-JP" altLang="en-US" sz="1200" b="1" dirty="0">
                          <a:solidFill>
                            <a:srgbClr val="FF0000"/>
                          </a:solidFill>
                          <a:latin typeface="Meiryo UI" panose="020B0604030504040204" pitchFamily="50" charset="-128"/>
                          <a:ea typeface="Meiryo UI" panose="020B0604030504040204" pitchFamily="50" charset="-128"/>
                        </a:rPr>
                        <a:t>幹線道路</a:t>
                      </a:r>
                      <a:r>
                        <a:rPr kumimoji="1" lang="ja-JP" altLang="en-US" sz="1200" dirty="0">
                          <a:latin typeface="Meiryo UI" panose="020B0604030504040204" pitchFamily="50" charset="-128"/>
                          <a:ea typeface="Meiryo UI" panose="020B0604030504040204" pitchFamily="50" charset="-128"/>
                        </a:rPr>
                        <a:t>で結ばれている。</a:t>
                      </a:r>
                    </a:p>
                    <a:p>
                      <a:r>
                        <a:rPr kumimoji="1" lang="ja-JP" altLang="en-US" sz="1200" b="0" dirty="0">
                          <a:solidFill>
                            <a:schemeClr val="dk1"/>
                          </a:solidFill>
                          <a:latin typeface="Meiryo UI" panose="020B0604030504040204" pitchFamily="50" charset="-128"/>
                          <a:ea typeface="Meiryo UI" panose="020B0604030504040204" pitchFamily="50" charset="-128"/>
                        </a:rPr>
                        <a:t>　④</a:t>
                      </a:r>
                      <a:r>
                        <a:rPr kumimoji="1" lang="ja-JP" altLang="en-US" sz="1200" b="1" dirty="0">
                          <a:solidFill>
                            <a:srgbClr val="FF0000"/>
                          </a:solidFill>
                          <a:latin typeface="Meiryo UI" panose="020B0604030504040204" pitchFamily="50" charset="-128"/>
                          <a:ea typeface="Meiryo UI" panose="020B0604030504040204" pitchFamily="50" charset="-128"/>
                        </a:rPr>
                        <a:t>大規模商業施設等</a:t>
                      </a:r>
                      <a:r>
                        <a:rPr kumimoji="1" lang="ja-JP" altLang="en-US" sz="1200" dirty="0">
                          <a:latin typeface="Meiryo UI" panose="020B0604030504040204" pitchFamily="50" charset="-128"/>
                          <a:ea typeface="Meiryo UI" panose="020B0604030504040204" pitchFamily="50" charset="-128"/>
                        </a:rPr>
                        <a:t>、居住の誘導を図るおそれのある施設を</a:t>
                      </a:r>
                      <a:r>
                        <a:rPr kumimoji="1" lang="ja-JP" altLang="en-US" sz="1200" b="1" dirty="0">
                          <a:solidFill>
                            <a:srgbClr val="FF0000"/>
                          </a:solidFill>
                          <a:latin typeface="Meiryo UI" panose="020B0604030504040204" pitchFamily="50" charset="-128"/>
                          <a:ea typeface="Meiryo UI" panose="020B0604030504040204" pitchFamily="50" charset="-128"/>
                        </a:rPr>
                        <a:t>当該区域に含めない</a:t>
                      </a:r>
                      <a:r>
                        <a:rPr kumimoji="1" lang="ja-JP" altLang="en-US" sz="1200" dirty="0">
                          <a:latin typeface="Meiryo UI" panose="020B0604030504040204" pitchFamily="50" charset="-128"/>
                          <a:ea typeface="Meiryo UI" panose="020B0604030504040204" pitchFamily="50" charset="-128"/>
                        </a:rPr>
                        <a:t>。</a:t>
                      </a:r>
                    </a:p>
                    <a:p>
                      <a:r>
                        <a:rPr kumimoji="1" lang="ja-JP" altLang="en-US" sz="1200" b="0" dirty="0">
                          <a:solidFill>
                            <a:schemeClr val="dk1"/>
                          </a:solidFill>
                          <a:latin typeface="Meiryo UI" panose="020B0604030504040204" pitchFamily="50" charset="-128"/>
                          <a:ea typeface="Meiryo UI" panose="020B0604030504040204" pitchFamily="50" charset="-128"/>
                        </a:rPr>
                        <a:t>　⑤</a:t>
                      </a:r>
                      <a:r>
                        <a:rPr kumimoji="1" lang="ja-JP" altLang="en-US" sz="1200" b="1" dirty="0">
                          <a:solidFill>
                            <a:srgbClr val="FF0000"/>
                          </a:solidFill>
                          <a:latin typeface="Meiryo UI" panose="020B0604030504040204" pitchFamily="50" charset="-128"/>
                          <a:ea typeface="Meiryo UI" panose="020B0604030504040204" pitchFamily="50" charset="-128"/>
                        </a:rPr>
                        <a:t>市街化調整区域</a:t>
                      </a:r>
                      <a:r>
                        <a:rPr kumimoji="1" lang="ja-JP" altLang="en-US" sz="1200" dirty="0">
                          <a:latin typeface="Meiryo UI" panose="020B0604030504040204" pitchFamily="50" charset="-128"/>
                          <a:ea typeface="Meiryo UI" panose="020B0604030504040204" pitchFamily="50" charset="-128"/>
                        </a:rPr>
                        <a:t>の場合、</a:t>
                      </a:r>
                      <a:r>
                        <a:rPr kumimoji="1" lang="ja-JP" altLang="en-US" sz="1200" b="1" dirty="0">
                          <a:solidFill>
                            <a:srgbClr val="FF0000"/>
                          </a:solidFill>
                          <a:latin typeface="Meiryo UI" panose="020B0604030504040204" pitchFamily="50" charset="-128"/>
                          <a:ea typeface="Meiryo UI" panose="020B0604030504040204" pitchFamily="50" charset="-128"/>
                        </a:rPr>
                        <a:t>市街化区域編入</a:t>
                      </a:r>
                      <a:r>
                        <a:rPr kumimoji="1" lang="ja-JP" altLang="en-US" sz="1200" dirty="0">
                          <a:latin typeface="Meiryo UI" panose="020B0604030504040204" pitchFamily="50" charset="-128"/>
                          <a:ea typeface="Meiryo UI" panose="020B0604030504040204" pitchFamily="50" charset="-128"/>
                        </a:rPr>
                        <a:t>が確実に見込まれる区域、</a:t>
                      </a:r>
                      <a:r>
                        <a:rPr kumimoji="1" lang="ja-JP" altLang="en-US" sz="1200" b="1" dirty="0">
                          <a:solidFill>
                            <a:srgbClr val="FF0000"/>
                          </a:solidFill>
                          <a:latin typeface="Meiryo UI" panose="020B0604030504040204" pitchFamily="50" charset="-128"/>
                          <a:ea typeface="Meiryo UI" panose="020B0604030504040204" pitchFamily="50" charset="-128"/>
                        </a:rPr>
                        <a:t>地区計画</a:t>
                      </a:r>
                      <a:r>
                        <a:rPr kumimoji="1" lang="ja-JP" altLang="en-US" sz="1200" dirty="0">
                          <a:latin typeface="Meiryo UI" panose="020B0604030504040204" pitchFamily="50" charset="-128"/>
                          <a:ea typeface="Meiryo UI" panose="020B0604030504040204" pitchFamily="50" charset="-128"/>
                        </a:rPr>
                        <a:t>が策定された区域</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策定見込みを</a:t>
                      </a:r>
                      <a:endParaRPr kumimoji="1" lang="en-US" altLang="ja-JP" sz="1200" dirty="0">
                        <a:latin typeface="Meiryo UI" panose="020B0604030504040204" pitchFamily="50" charset="-128"/>
                        <a:ea typeface="Meiryo UI" panose="020B0604030504040204" pitchFamily="50" charset="-128"/>
                      </a:endParaRPr>
                    </a:p>
                    <a:p>
                      <a:r>
                        <a:rPr kumimoji="1" lang="en-US" altLang="ja-JP" sz="12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含む</a:t>
                      </a:r>
                      <a:r>
                        <a:rPr kumimoji="1" lang="en-US" altLang="ja-JP" sz="1200" dirty="0">
                          <a:latin typeface="Meiryo UI" panose="020B0604030504040204" pitchFamily="50" charset="-128"/>
                          <a:ea typeface="Meiryo UI" panose="020B0604030504040204" pitchFamily="50" charset="-128"/>
                        </a:rPr>
                        <a:t>)</a:t>
                      </a:r>
                      <a:r>
                        <a:rPr kumimoji="1" lang="ja-JP" altLang="en-US" sz="1200" dirty="0" err="1">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地域未来投資促進法に基づく</a:t>
                      </a:r>
                      <a:r>
                        <a:rPr kumimoji="1" lang="ja-JP" altLang="en-US" sz="1200" b="1" dirty="0">
                          <a:solidFill>
                            <a:srgbClr val="FF0000"/>
                          </a:solidFill>
                          <a:latin typeface="Meiryo UI" panose="020B0604030504040204" pitchFamily="50" charset="-128"/>
                          <a:ea typeface="Meiryo UI" panose="020B0604030504040204" pitchFamily="50" charset="-128"/>
                        </a:rPr>
                        <a:t>重点促進区域</a:t>
                      </a:r>
                      <a:r>
                        <a:rPr kumimoji="1" lang="ja-JP" altLang="en-US" sz="1200" dirty="0">
                          <a:latin typeface="Meiryo UI" panose="020B0604030504040204" pitchFamily="50" charset="-128"/>
                          <a:ea typeface="Meiryo UI" panose="020B0604030504040204" pitchFamily="50" charset="-128"/>
                        </a:rPr>
                        <a:t>、</a:t>
                      </a:r>
                      <a:r>
                        <a:rPr kumimoji="1" lang="ja-JP" altLang="en-US" sz="1200" b="1" dirty="0">
                          <a:solidFill>
                            <a:srgbClr val="FF0000"/>
                          </a:solidFill>
                          <a:latin typeface="Meiryo UI" panose="020B0604030504040204" pitchFamily="50" charset="-128"/>
                          <a:ea typeface="Meiryo UI" panose="020B0604030504040204" pitchFamily="50" charset="-128"/>
                        </a:rPr>
                        <a:t>都市計画法第</a:t>
                      </a:r>
                      <a:r>
                        <a:rPr kumimoji="1" lang="en-US" altLang="ja-JP" sz="1200" b="1" dirty="0">
                          <a:solidFill>
                            <a:srgbClr val="FF0000"/>
                          </a:solidFill>
                          <a:latin typeface="Meiryo UI" panose="020B0604030504040204" pitchFamily="50" charset="-128"/>
                          <a:ea typeface="Meiryo UI" panose="020B0604030504040204" pitchFamily="50" charset="-128"/>
                        </a:rPr>
                        <a:t>34</a:t>
                      </a:r>
                      <a:r>
                        <a:rPr kumimoji="1" lang="ja-JP" altLang="en-US" sz="1200" b="1" dirty="0">
                          <a:solidFill>
                            <a:srgbClr val="FF0000"/>
                          </a:solidFill>
                          <a:latin typeface="Meiryo UI" panose="020B0604030504040204" pitchFamily="50" charset="-128"/>
                          <a:ea typeface="Meiryo UI" panose="020B0604030504040204" pitchFamily="50" charset="-128"/>
                        </a:rPr>
                        <a:t>条第</a:t>
                      </a:r>
                      <a:r>
                        <a:rPr kumimoji="1" lang="en-US" altLang="ja-JP" sz="1200" b="1" dirty="0">
                          <a:solidFill>
                            <a:srgbClr val="FF0000"/>
                          </a:solidFill>
                          <a:latin typeface="Meiryo UI" panose="020B0604030504040204" pitchFamily="50" charset="-128"/>
                          <a:ea typeface="Meiryo UI" panose="020B0604030504040204" pitchFamily="50" charset="-128"/>
                        </a:rPr>
                        <a:t>12</a:t>
                      </a:r>
                      <a:r>
                        <a:rPr kumimoji="1" lang="ja-JP" altLang="en-US" sz="1200" b="1" dirty="0">
                          <a:solidFill>
                            <a:srgbClr val="FF0000"/>
                          </a:solidFill>
                          <a:latin typeface="Meiryo UI" panose="020B0604030504040204" pitchFamily="50" charset="-128"/>
                          <a:ea typeface="Meiryo UI" panose="020B0604030504040204" pitchFamily="50" charset="-128"/>
                        </a:rPr>
                        <a:t>号</a:t>
                      </a:r>
                      <a:r>
                        <a:rPr kumimoji="1" lang="ja-JP" altLang="en-US" sz="1200" dirty="0">
                          <a:latin typeface="Meiryo UI" panose="020B0604030504040204" pitchFamily="50" charset="-128"/>
                          <a:ea typeface="Meiryo UI" panose="020B0604030504040204" pitchFamily="50" charset="-128"/>
                        </a:rPr>
                        <a:t>に基づく条例で産業・物流用　</a:t>
                      </a:r>
                      <a:endParaRPr kumimoji="1" lang="en-US" altLang="ja-JP" sz="1200" dirty="0">
                        <a:latin typeface="Meiryo UI" panose="020B0604030504040204" pitchFamily="50" charset="-128"/>
                        <a:ea typeface="Meiryo UI" panose="020B0604030504040204" pitchFamily="50" charset="-128"/>
                      </a:endParaRPr>
                    </a:p>
                    <a:p>
                      <a:r>
                        <a:rPr kumimoji="1" lang="ja-JP" altLang="en-US" sz="1200" baseline="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地として利用するための開発行為を行うことが認められる区域</a:t>
                      </a:r>
                      <a:r>
                        <a:rPr kumimoji="1" lang="ja-JP" altLang="en-US" sz="1200" b="0" dirty="0">
                          <a:solidFill>
                            <a:schemeClr val="tx1"/>
                          </a:solidFill>
                          <a:latin typeface="Meiryo UI" panose="020B0604030504040204" pitchFamily="50" charset="-128"/>
                          <a:ea typeface="Meiryo UI" panose="020B0604030504040204" pitchFamily="50" charset="-128"/>
                        </a:rPr>
                        <a:t>等</a:t>
                      </a:r>
                      <a:r>
                        <a:rPr kumimoji="1" lang="ja-JP" altLang="en-US" sz="1200" dirty="0">
                          <a:latin typeface="Meiryo UI" panose="020B0604030504040204" pitchFamily="50" charset="-128"/>
                          <a:ea typeface="Meiryo UI" panose="020B0604030504040204" pitchFamily="50" charset="-128"/>
                        </a:rPr>
                        <a:t>の区域内。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4300592"/>
                  </a:ext>
                </a:extLst>
              </a:tr>
              <a:tr h="455025">
                <a:tc>
                  <a:txBody>
                    <a:bodyPr/>
                    <a:lstStyle/>
                    <a:p>
                      <a:pPr algn="ctr"/>
                      <a:r>
                        <a:rPr kumimoji="1" lang="ja-JP" altLang="en-US" sz="1100" dirty="0">
                          <a:latin typeface="Meiryo UI" panose="020B0604030504040204" pitchFamily="50" charset="-128"/>
                          <a:ea typeface="Meiryo UI" panose="020B0604030504040204" pitchFamily="50" charset="-128"/>
                        </a:rPr>
                        <a:t>点援重支</a:t>
                      </a:r>
                      <a:endParaRPr kumimoji="1" lang="en-US" altLang="ja-JP" sz="1100" dirty="0">
                        <a:latin typeface="Meiryo UI" panose="020B0604030504040204" pitchFamily="50" charset="-128"/>
                        <a:ea typeface="Meiryo UI" panose="020B0604030504040204" pitchFamily="50" charset="-128"/>
                      </a:endParaRP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AB"/>
                    </a:solidFill>
                  </a:tcPr>
                </a:tc>
                <a:tc>
                  <a:txBody>
                    <a:bodyPr/>
                    <a:lstStyle/>
                    <a:p>
                      <a:r>
                        <a:rPr kumimoji="1" lang="ja-JP" altLang="en-US" sz="1200" dirty="0">
                          <a:latin typeface="Meiryo UI" panose="020B0604030504040204" pitchFamily="50" charset="-128"/>
                          <a:ea typeface="Meiryo UI" panose="020B0604030504040204" pitchFamily="50" charset="-128"/>
                        </a:rPr>
                        <a:t>国費率＋５％嵩上げ（</a:t>
                      </a:r>
                      <a:r>
                        <a:rPr kumimoji="1" lang="en-US" altLang="ja-JP" sz="1200" dirty="0">
                          <a:latin typeface="Meiryo UI" panose="020B0604030504040204" pitchFamily="50" charset="-128"/>
                          <a:ea typeface="Meiryo UI" panose="020B0604030504040204" pitchFamily="50" charset="-128"/>
                        </a:rPr>
                        <a:t>40%→45%</a:t>
                      </a:r>
                      <a:r>
                        <a:rPr kumimoji="1" lang="ja-JP" altLang="en-US" sz="1200" dirty="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dirty="0">
                          <a:latin typeface="Meiryo UI" panose="020B0604030504040204" pitchFamily="50" charset="-128"/>
                          <a:ea typeface="Meiryo UI" panose="020B0604030504040204" pitchFamily="50" charset="-128"/>
                        </a:rPr>
                        <a:t>地域未来投資促進法に基づく重点促進区域である場合、国費率＋５％嵩上げ（</a:t>
                      </a:r>
                      <a:r>
                        <a:rPr kumimoji="1" lang="en-US" altLang="ja-JP" sz="1200" dirty="0">
                          <a:latin typeface="Meiryo UI" panose="020B0604030504040204" pitchFamily="50" charset="-128"/>
                          <a:ea typeface="Meiryo UI" panose="020B0604030504040204" pitchFamily="50" charset="-128"/>
                        </a:rPr>
                        <a:t>40%→45%</a:t>
                      </a:r>
                      <a:r>
                        <a:rPr kumimoji="1" lang="ja-JP" altLang="en-US" sz="1200" dirty="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6976949"/>
                  </a:ext>
                </a:extLst>
              </a:tr>
            </a:tbl>
          </a:graphicData>
        </a:graphic>
      </p:graphicFrame>
      <p:pic>
        <p:nvPicPr>
          <p:cNvPr id="2" name="図 1"/>
          <p:cNvPicPr>
            <a:picLocks noChangeAspect="1"/>
          </p:cNvPicPr>
          <p:nvPr/>
        </p:nvPicPr>
        <p:blipFill rotWithShape="1">
          <a:blip r:embed="rId2"/>
          <a:srcRect l="1101" r="27605" b="55502"/>
          <a:stretch/>
        </p:blipFill>
        <p:spPr>
          <a:xfrm>
            <a:off x="6408420" y="883151"/>
            <a:ext cx="3402330" cy="1593889"/>
          </a:xfrm>
          <a:prstGeom prst="rect">
            <a:avLst/>
          </a:prstGeom>
          <a:ln>
            <a:solidFill>
              <a:schemeClr val="tx1"/>
            </a:solidFill>
            <a:prstDash val="dash"/>
          </a:ln>
        </p:spPr>
      </p:pic>
      <p:sp>
        <p:nvSpPr>
          <p:cNvPr id="6" name="タイトル 1"/>
          <p:cNvSpPr>
            <a:spLocks noGrp="1"/>
          </p:cNvSpPr>
          <p:nvPr>
            <p:ph type="title"/>
          </p:nvPr>
        </p:nvSpPr>
        <p:spPr>
          <a:xfrm>
            <a:off x="0" y="-26126"/>
            <a:ext cx="10281592" cy="468000"/>
          </a:xfrm>
        </p:spPr>
        <p:txBody>
          <a:bodyPr/>
          <a:lstStyle/>
          <a:p>
            <a:r>
              <a:rPr kumimoji="1"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別紙</a:t>
            </a: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　④産業・物流機能への</a:t>
            </a:r>
            <a:r>
              <a:rPr lang="ja-JP" altLang="en-US" b="1" dirty="0">
                <a:latin typeface="Meiryo UI" panose="020B0604030504040204" pitchFamily="50" charset="-128"/>
                <a:ea typeface="Meiryo UI" panose="020B0604030504040204" pitchFamily="50" charset="-128"/>
              </a:rPr>
              <a:t>支援強化</a:t>
            </a:r>
            <a:endParaRPr kumimoji="1" lang="ja-JP" altLang="en-US" b="1" dirty="0">
              <a:latin typeface="Meiryo UI" panose="020B0604030504040204" pitchFamily="50" charset="-128"/>
              <a:ea typeface="Meiryo UI" panose="020B0604030504040204" pitchFamily="50" charset="-128"/>
            </a:endParaRPr>
          </a:p>
        </p:txBody>
      </p:sp>
      <p:sp>
        <p:nvSpPr>
          <p:cNvPr id="7" name="スライド番号プレースホルダー 2"/>
          <p:cNvSpPr txBox="1">
            <a:spLocks/>
          </p:cNvSpPr>
          <p:nvPr/>
        </p:nvSpPr>
        <p:spPr>
          <a:xfrm>
            <a:off x="9264724" y="6516015"/>
            <a:ext cx="641276" cy="332656"/>
          </a:xfrm>
          <a:prstGeom prst="rect">
            <a:avLst/>
          </a:prstGeom>
        </p:spPr>
        <p:txBody>
          <a:bodyPr/>
          <a:lstStyle>
            <a:defPPr>
              <a:defRPr lang="ja-JP"/>
            </a:defPPr>
            <a:lvl1pPr marL="0" algn="r" defTabSz="914400" rtl="0" eaLnBrk="1" latinLnBrk="0" hangingPunct="1">
              <a:defRPr kumimoji="1" sz="14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35C1E978-A3B9-4673-8199-379729392307}" type="slidenum">
              <a:rPr lang="en-US" altLang="ja-JP" smtClean="0"/>
              <a:pPr>
                <a:defRPr/>
              </a:pPr>
              <a:t>25</a:t>
            </a:fld>
            <a:endParaRPr lang="en-US" altLang="ja-JP" dirty="0"/>
          </a:p>
        </p:txBody>
      </p:sp>
    </p:spTree>
    <p:extLst>
      <p:ext uri="{BB962C8B-B14F-4D97-AF65-F5344CB8AC3E}">
        <p14:creationId xmlns:p14="http://schemas.microsoft.com/office/powerpoint/2010/main" val="3250003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都市再生整備計画関連事業の施行可能地区③</a:t>
            </a:r>
            <a:endParaRPr kumimoji="1" lang="ja-JP" altLang="en-US" dirty="0"/>
          </a:p>
        </p:txBody>
      </p:sp>
      <p:sp>
        <p:nvSpPr>
          <p:cNvPr id="4" name="正方形/長方形 28"/>
          <p:cNvSpPr/>
          <p:nvPr/>
        </p:nvSpPr>
        <p:spPr>
          <a:xfrm>
            <a:off x="56456" y="525925"/>
            <a:ext cx="4190571" cy="338554"/>
          </a:xfrm>
          <a:prstGeom prst="rect">
            <a:avLst/>
          </a:prstGeom>
          <a:solidFill>
            <a:srgbClr val="CCECFF"/>
          </a:solidFill>
          <a:ln>
            <a:solidFill>
              <a:srgbClr val="CCECFF"/>
            </a:solidFill>
          </a:ln>
        </p:spPr>
        <p:txBody>
          <a:bodyPr wrap="none">
            <a:spAutoFit/>
          </a:bodyPr>
          <a:lstStyle/>
          <a:p>
            <a:pPr lvl="0" algn="just" defTabSz="831535" fontAlgn="ctr">
              <a:spcBef>
                <a:spcPts val="0"/>
              </a:spcBef>
              <a:spcAft>
                <a:spcPts val="0"/>
              </a:spcAft>
              <a:defRPr/>
            </a:pPr>
            <a:r>
              <a:rPr lang="ja-JP" altLang="en-US" sz="1600" b="1" dirty="0">
                <a:latin typeface="Meiryo UI" panose="020B0604030504040204" pitchFamily="50" charset="-128"/>
                <a:ea typeface="Meiryo UI" panose="020B0604030504040204" pitchFamily="50" charset="-128"/>
              </a:rPr>
              <a:t>都市再生整備計画事業（防災・安全交付金）</a:t>
            </a:r>
            <a:endParaRPr lang="ja-JP" altLang="en-US" sz="1600" b="1" baseline="30000" dirty="0">
              <a:solidFill>
                <a:srgbClr val="000000"/>
              </a:solidFill>
              <a:latin typeface="Meiryo UI" panose="020B0604030504040204" pitchFamily="50" charset="-128"/>
              <a:ea typeface="Meiryo UI" panose="020B0604030504040204" pitchFamily="50" charset="-128"/>
            </a:endParaRPr>
          </a:p>
        </p:txBody>
      </p:sp>
      <p:sp>
        <p:nvSpPr>
          <p:cNvPr id="7" name="正方形/長方形 13"/>
          <p:cNvSpPr/>
          <p:nvPr/>
        </p:nvSpPr>
        <p:spPr>
          <a:xfrm>
            <a:off x="-20572" y="1258387"/>
            <a:ext cx="1250657" cy="830997"/>
          </a:xfrm>
          <a:prstGeom prst="rect">
            <a:avLst/>
          </a:prstGeom>
        </p:spPr>
        <p:txBody>
          <a:bodyPr wrap="square">
            <a:spAutoFit/>
          </a:bodyP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①防災拠点の形　</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成によるコンパク</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トなまちづくりの</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推進</a:t>
            </a:r>
            <a:endParaRPr lang="ja-JP" altLang="en-US" sz="1200" dirty="0">
              <a:solidFill>
                <a:prstClr val="black"/>
              </a:solidFill>
              <a:latin typeface="游ゴシック" panose="020F0502020204030204"/>
              <a:ea typeface="游ゴシック" panose="020B0400000000000000" pitchFamily="50" charset="-128"/>
            </a:endParaRPr>
          </a:p>
        </p:txBody>
      </p:sp>
      <p:sp>
        <p:nvSpPr>
          <p:cNvPr id="9" name="正方形/長方形 16"/>
          <p:cNvSpPr/>
          <p:nvPr/>
        </p:nvSpPr>
        <p:spPr>
          <a:xfrm>
            <a:off x="4873372" y="864652"/>
            <a:ext cx="800219"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地区要件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10" name="正方形/長方形 18"/>
          <p:cNvSpPr/>
          <p:nvPr/>
        </p:nvSpPr>
        <p:spPr>
          <a:xfrm>
            <a:off x="4857751" y="1156563"/>
            <a:ext cx="4972050" cy="1738938"/>
          </a:xfrm>
          <a:prstGeom prst="rect">
            <a:avLst/>
          </a:prstGeom>
          <a:solidFill>
            <a:srgbClr val="FFDDFF"/>
          </a:solidFill>
        </p:spPr>
        <p:txBody>
          <a:bodyPr wrap="square">
            <a:spAutoFit/>
          </a:bodyPr>
          <a:lstStyle/>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以下の全てを満たす区域（都市再生整備計画に防災拠点整備方針を記載）</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・事前復興まちづくり計画等に防災拠点として位置付けられた区域</a:t>
            </a:r>
            <a:r>
              <a:rPr kumimoji="0" lang="en-US" altLang="ja-JP" sz="1000" kern="0" baseline="30000" dirty="0">
                <a:solidFill>
                  <a:prstClr val="black"/>
                </a:solidFill>
                <a:latin typeface="Meiryo UI" panose="020B0604030504040204" pitchFamily="50" charset="-128"/>
                <a:ea typeface="Meiryo UI" panose="020B0604030504040204" pitchFamily="50" charset="-128"/>
              </a:rPr>
              <a:t>※3</a:t>
            </a: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・以下のいずれかの区域</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　ａ：市街化区域・用途地域内のうち、鉄道・地下鉄駅</a:t>
            </a:r>
            <a:r>
              <a:rPr kumimoji="0" lang="en-US" altLang="ja-JP" sz="1000" kern="0" dirty="0">
                <a:solidFill>
                  <a:prstClr val="black"/>
                </a:solidFill>
                <a:latin typeface="Meiryo UI" panose="020B0604030504040204" pitchFamily="50" charset="-128"/>
                <a:ea typeface="Meiryo UI" panose="020B0604030504040204" pitchFamily="50" charset="-128"/>
              </a:rPr>
              <a:t>※</a:t>
            </a:r>
            <a:r>
              <a:rPr kumimoji="0" lang="ja-JP" altLang="en-US" sz="1000" kern="0" dirty="0">
                <a:solidFill>
                  <a:prstClr val="black"/>
                </a:solidFill>
                <a:latin typeface="Meiryo UI" panose="020B0604030504040204" pitchFamily="50" charset="-128"/>
                <a:ea typeface="Meiryo UI" panose="020B0604030504040204" pitchFamily="50" charset="-128"/>
              </a:rPr>
              <a:t>から半径</a:t>
            </a:r>
            <a:r>
              <a:rPr kumimoji="0" lang="en-US" altLang="ja-JP" sz="1000" kern="0" dirty="0">
                <a:solidFill>
                  <a:prstClr val="black"/>
                </a:solidFill>
                <a:latin typeface="Meiryo UI" panose="020B0604030504040204" pitchFamily="50" charset="-128"/>
                <a:ea typeface="Meiryo UI" panose="020B0604030504040204" pitchFamily="50" charset="-128"/>
              </a:rPr>
              <a:t>1㎞</a:t>
            </a:r>
            <a:r>
              <a:rPr kumimoji="0" lang="ja-JP" altLang="en-US" sz="1000" kern="0" dirty="0">
                <a:solidFill>
                  <a:prstClr val="black"/>
                </a:solidFill>
                <a:latin typeface="Meiryo UI" panose="020B0604030504040204" pitchFamily="50" charset="-128"/>
                <a:ea typeface="Meiryo UI" panose="020B0604030504040204" pitchFamily="50" charset="-128"/>
              </a:rPr>
              <a:t>の範囲内　又は　バ</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en-US" altLang="ja-JP" sz="1000" kern="0" dirty="0">
                <a:solidFill>
                  <a:prstClr val="black"/>
                </a:solidFill>
                <a:latin typeface="Meiryo UI" panose="020B0604030504040204" pitchFamily="50" charset="-128"/>
                <a:ea typeface="Meiryo UI" panose="020B0604030504040204" pitchFamily="50" charset="-128"/>
              </a:rPr>
              <a:t>        </a:t>
            </a:r>
            <a:r>
              <a:rPr kumimoji="0" lang="ja-JP" altLang="en-US" sz="1000" kern="0" dirty="0">
                <a:solidFill>
                  <a:prstClr val="black"/>
                </a:solidFill>
                <a:latin typeface="Meiryo UI" panose="020B0604030504040204" pitchFamily="50" charset="-128"/>
                <a:ea typeface="Meiryo UI" panose="020B0604030504040204" pitchFamily="50" charset="-128"/>
              </a:rPr>
              <a:t>ス・軌道の停留所・停車場</a:t>
            </a:r>
            <a:r>
              <a:rPr kumimoji="0" lang="en-US" altLang="ja-JP" sz="1000" kern="0" dirty="0">
                <a:solidFill>
                  <a:prstClr val="black"/>
                </a:solidFill>
                <a:latin typeface="Meiryo UI" panose="020B0604030504040204" pitchFamily="50" charset="-128"/>
                <a:ea typeface="Meiryo UI" panose="020B0604030504040204" pitchFamily="50" charset="-128"/>
              </a:rPr>
              <a:t>※</a:t>
            </a:r>
            <a:r>
              <a:rPr kumimoji="0" lang="ja-JP" altLang="en-US" sz="1000" kern="0" dirty="0">
                <a:solidFill>
                  <a:prstClr val="black"/>
                </a:solidFill>
                <a:latin typeface="Meiryo UI" panose="020B0604030504040204" pitchFamily="50" charset="-128"/>
                <a:ea typeface="Meiryo UI" panose="020B0604030504040204" pitchFamily="50" charset="-128"/>
              </a:rPr>
              <a:t>から半径</a:t>
            </a:r>
            <a:r>
              <a:rPr kumimoji="0" lang="en-US" altLang="ja-JP" sz="1000" kern="0" dirty="0">
                <a:solidFill>
                  <a:prstClr val="black"/>
                </a:solidFill>
                <a:latin typeface="Meiryo UI" panose="020B0604030504040204" pitchFamily="50" charset="-128"/>
                <a:ea typeface="Meiryo UI" panose="020B0604030504040204" pitchFamily="50" charset="-128"/>
              </a:rPr>
              <a:t>500m</a:t>
            </a:r>
            <a:r>
              <a:rPr kumimoji="0" lang="ja-JP" altLang="en-US" sz="1000" kern="0" dirty="0">
                <a:solidFill>
                  <a:prstClr val="black"/>
                </a:solidFill>
                <a:latin typeface="Meiryo UI" panose="020B0604030504040204" pitchFamily="50" charset="-128"/>
                <a:ea typeface="Meiryo UI" panose="020B0604030504040204" pitchFamily="50" charset="-128"/>
              </a:rPr>
              <a:t>の範囲内の区域</a:t>
            </a: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　　　　</a:t>
            </a:r>
            <a:r>
              <a:rPr kumimoji="0" lang="en-US" altLang="ja-JP" sz="1000" kern="0" dirty="0">
                <a:solidFill>
                  <a:prstClr val="black"/>
                </a:solidFill>
                <a:latin typeface="Meiryo UI" panose="020B0604030504040204" pitchFamily="50" charset="-128"/>
                <a:ea typeface="Meiryo UI" panose="020B0604030504040204" pitchFamily="50" charset="-128"/>
              </a:rPr>
              <a:t>※</a:t>
            </a:r>
            <a:r>
              <a:rPr kumimoji="0" lang="ja-JP" altLang="en-US" sz="1000" kern="0" dirty="0">
                <a:solidFill>
                  <a:prstClr val="black"/>
                </a:solidFill>
                <a:latin typeface="Meiryo UI" panose="020B0604030504040204" pitchFamily="50" charset="-128"/>
                <a:ea typeface="Meiryo UI" panose="020B0604030504040204" pitchFamily="50" charset="-128"/>
              </a:rPr>
              <a:t>ピーク時間運行本数が片道で１時間当たり３本以上あるものに限る。　</a:t>
            </a: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　ｂ：市町村の都市計画に関する基本的な方針等の計画において、都市機能や居住を誘導</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en-US" altLang="ja-JP" sz="1000" kern="0" dirty="0">
                <a:solidFill>
                  <a:prstClr val="black"/>
                </a:solidFill>
                <a:latin typeface="Meiryo UI" panose="020B0604030504040204" pitchFamily="50" charset="-128"/>
                <a:ea typeface="Meiryo UI" panose="020B0604030504040204" pitchFamily="50" charset="-128"/>
              </a:rPr>
              <a:t>        </a:t>
            </a:r>
            <a:r>
              <a:rPr kumimoji="0" lang="ja-JP" altLang="en-US" sz="1000" kern="0" dirty="0">
                <a:solidFill>
                  <a:prstClr val="black"/>
                </a:solidFill>
                <a:latin typeface="Meiryo UI" panose="020B0604030504040204" pitchFamily="50" charset="-128"/>
                <a:ea typeface="Meiryo UI" panose="020B0604030504040204" pitchFamily="50" charset="-128"/>
              </a:rPr>
              <a:t>する方針を定めている区域</a:t>
            </a: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　　　　</a:t>
            </a:r>
            <a:r>
              <a:rPr kumimoji="0" lang="en-US" altLang="ja-JP" sz="1000" kern="0" dirty="0">
                <a:solidFill>
                  <a:prstClr val="black"/>
                </a:solidFill>
                <a:latin typeface="Meiryo UI" panose="020B0604030504040204" pitchFamily="50" charset="-128"/>
                <a:ea typeface="Meiryo UI" panose="020B0604030504040204" pitchFamily="50" charset="-128"/>
              </a:rPr>
              <a:t>※</a:t>
            </a:r>
            <a:r>
              <a:rPr kumimoji="0" lang="ja-JP" altLang="en-US" sz="1000" kern="0" dirty="0">
                <a:solidFill>
                  <a:prstClr val="black"/>
                </a:solidFill>
                <a:latin typeface="Meiryo UI" panose="020B0604030504040204" pitchFamily="50" charset="-128"/>
                <a:ea typeface="Meiryo UI" panose="020B0604030504040204" pitchFamily="50" charset="-128"/>
              </a:rPr>
              <a:t>令和</a:t>
            </a:r>
            <a:r>
              <a:rPr kumimoji="0" lang="en-US" altLang="ja-JP" sz="1000" kern="0" dirty="0">
                <a:solidFill>
                  <a:prstClr val="black"/>
                </a:solidFill>
                <a:latin typeface="Meiryo UI" panose="020B0604030504040204" pitchFamily="50" charset="-128"/>
                <a:ea typeface="Meiryo UI" panose="020B0604030504040204" pitchFamily="50" charset="-128"/>
              </a:rPr>
              <a:t>6</a:t>
            </a:r>
            <a:r>
              <a:rPr kumimoji="0" lang="ja-JP" altLang="en-US" sz="1000" kern="0" dirty="0">
                <a:solidFill>
                  <a:prstClr val="black"/>
                </a:solidFill>
                <a:latin typeface="Meiryo UI" panose="020B0604030504040204" pitchFamily="50" charset="-128"/>
                <a:ea typeface="Meiryo UI" panose="020B0604030504040204" pitchFamily="50" charset="-128"/>
              </a:rPr>
              <a:t>年度末までもＡ～Ｃいずれかを満たす必要あり</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endParaRPr kumimoji="0" lang="en-US" altLang="ja-JP" sz="9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en-US" altLang="ja-JP" sz="800" kern="0" dirty="0">
                <a:solidFill>
                  <a:prstClr val="black"/>
                </a:solidFill>
                <a:latin typeface="Meiryo UI" panose="020B0604030504040204" pitchFamily="50" charset="-128"/>
                <a:ea typeface="Meiryo UI" panose="020B0604030504040204" pitchFamily="50" charset="-128"/>
              </a:rPr>
              <a:t>※3 </a:t>
            </a:r>
            <a:r>
              <a:rPr kumimoji="0" lang="ja-JP" altLang="en-US" sz="800" kern="0" dirty="0">
                <a:solidFill>
                  <a:prstClr val="black"/>
                </a:solidFill>
                <a:latin typeface="Meiryo UI" panose="020B0604030504040204" pitchFamily="50" charset="-128"/>
                <a:ea typeface="Meiryo UI" panose="020B0604030504040204" pitchFamily="50" charset="-128"/>
              </a:rPr>
              <a:t>令和</a:t>
            </a:r>
            <a:r>
              <a:rPr kumimoji="0" lang="en-US" altLang="ja-JP" sz="800" kern="0" dirty="0">
                <a:solidFill>
                  <a:prstClr val="black"/>
                </a:solidFill>
                <a:latin typeface="Meiryo UI" panose="020B0604030504040204" pitchFamily="50" charset="-128"/>
                <a:ea typeface="Meiryo UI" panose="020B0604030504040204" pitchFamily="50" charset="-128"/>
              </a:rPr>
              <a:t>6</a:t>
            </a:r>
            <a:r>
              <a:rPr kumimoji="0" lang="ja-JP" altLang="en-US" sz="800" kern="0" dirty="0">
                <a:solidFill>
                  <a:prstClr val="black"/>
                </a:solidFill>
                <a:latin typeface="Meiryo UI" panose="020B0604030504040204" pitchFamily="50" charset="-128"/>
                <a:ea typeface="Meiryo UI" panose="020B0604030504040204" pitchFamily="50" charset="-128"/>
              </a:rPr>
              <a:t>年度末までに事前復興まちづくり計画等への防災拠点の位置付けが確実と見込まれる場合、実施可能</a:t>
            </a:r>
            <a:endParaRPr kumimoji="0" lang="en-US" altLang="ja-JP"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2" name="正方形/長方形 17"/>
          <p:cNvSpPr/>
          <p:nvPr/>
        </p:nvSpPr>
        <p:spPr>
          <a:xfrm>
            <a:off x="1230085" y="1166055"/>
            <a:ext cx="3290867" cy="1323439"/>
          </a:xfrm>
          <a:prstGeom prst="rect">
            <a:avLst/>
          </a:prstGeom>
          <a:solidFill>
            <a:srgbClr val="FFC000">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令和６年度末まで</a:t>
            </a:r>
            <a:r>
              <a:rPr kumimoji="0" lang="en-US" altLang="ja-JP" sz="1000" b="0"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：全市町村</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87313" marR="0" lvl="0" indent="-87313" algn="just" defTabSz="914400" eaLnBrk="1" fontAlgn="auto" latinLnBrk="0" hangingPunct="1">
              <a:lnSpc>
                <a:spcPct val="100000"/>
              </a:lnSpc>
              <a:spcBef>
                <a:spcPts val="0"/>
              </a:spcBef>
              <a:spcAft>
                <a:spcPts val="0"/>
              </a:spcAft>
              <a:buClrTx/>
              <a:buSzTx/>
              <a:buFontTx/>
              <a:buNone/>
              <a:tabLst/>
              <a:defRPr/>
            </a:pPr>
            <a:r>
              <a:rPr kumimoji="0" lang="ja-JP" altLang="en-US" sz="1000" b="0"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令和７年度以降</a:t>
            </a:r>
            <a:r>
              <a:rPr kumimoji="0" lang="en-US" altLang="ja-JP" sz="1000" b="0"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※2</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：以下いずれかの条件を満たす市町村</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6213" marR="0" lvl="0" indent="-176213"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Ａ：立地適正化計画策定に向けた具体的な取組を開始・公表している</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6213" marR="0" lvl="0" indent="-176213"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Ｂ：市街化区域内の人口密度が４０人</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ｈａ以上あり、当該人口密度が統計上今後も概ね維持される</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6213" marR="0" lvl="0" indent="-176213"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Ｃ：都市計画区域に対する市街化区域の割合が２０％以下</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8" name="正方形/長方形 15"/>
          <p:cNvSpPr/>
          <p:nvPr/>
        </p:nvSpPr>
        <p:spPr>
          <a:xfrm>
            <a:off x="1248028" y="881184"/>
            <a:ext cx="954107"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市町村要件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16" name="正方形/長方形 17"/>
          <p:cNvSpPr/>
          <p:nvPr/>
        </p:nvSpPr>
        <p:spPr>
          <a:xfrm>
            <a:off x="1248029" y="5685620"/>
            <a:ext cx="3272924" cy="400110"/>
          </a:xfrm>
          <a:prstGeom prst="rect">
            <a:avLst/>
          </a:prstGeom>
          <a:solidFill>
            <a:srgbClr val="FFC000">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都市計画区域を有する市町村　又は　</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都市計画区域を有しない市町村</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7" name="正方形/長方形 15"/>
          <p:cNvSpPr/>
          <p:nvPr/>
        </p:nvSpPr>
        <p:spPr>
          <a:xfrm>
            <a:off x="1248028" y="5408621"/>
            <a:ext cx="954107"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市町村要件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18" name="正方形/長方形 13"/>
          <p:cNvSpPr/>
          <p:nvPr/>
        </p:nvSpPr>
        <p:spPr>
          <a:xfrm>
            <a:off x="-28676" y="5685620"/>
            <a:ext cx="1250657" cy="646331"/>
          </a:xfrm>
          <a:prstGeom prst="rect">
            <a:avLst/>
          </a:prstGeom>
        </p:spPr>
        <p:txBody>
          <a:bodyPr wrap="square">
            <a:spAutoFit/>
          </a:bodyP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③都市計画区域</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外における防災</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拠点の形成</a:t>
            </a:r>
            <a:endParaRPr lang="ja-JP" altLang="en-US" sz="1200" dirty="0">
              <a:solidFill>
                <a:prstClr val="black"/>
              </a:solidFill>
              <a:latin typeface="游ゴシック" panose="020F0502020204030204"/>
              <a:ea typeface="游ゴシック" panose="020B0400000000000000" pitchFamily="50" charset="-128"/>
            </a:endParaRPr>
          </a:p>
        </p:txBody>
      </p:sp>
      <p:sp>
        <p:nvSpPr>
          <p:cNvPr id="19" name="正方形/長方形 16"/>
          <p:cNvSpPr/>
          <p:nvPr/>
        </p:nvSpPr>
        <p:spPr>
          <a:xfrm>
            <a:off x="4880992" y="5393709"/>
            <a:ext cx="800219"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地区要件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20" name="正方形/長方形 18"/>
          <p:cNvSpPr/>
          <p:nvPr/>
        </p:nvSpPr>
        <p:spPr>
          <a:xfrm>
            <a:off x="4857751" y="5685620"/>
            <a:ext cx="4927730" cy="1138773"/>
          </a:xfrm>
          <a:prstGeom prst="rect">
            <a:avLst/>
          </a:prstGeom>
          <a:solidFill>
            <a:srgbClr val="FFDDFF"/>
          </a:solidFill>
        </p:spPr>
        <p:txBody>
          <a:bodyPr wrap="square">
            <a:spAutoFit/>
          </a:bodyPr>
          <a:lstStyle/>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以下の全てを満たす区域（都市再生整備計画に防災拠点整備方針を記載）</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・都市計画区域外</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・事前復興まちづくり計画等に防災拠点として位置付けられた区域</a:t>
            </a:r>
            <a:r>
              <a:rPr kumimoji="0" lang="en-US" altLang="ja-JP" sz="1000" kern="0" baseline="30000" dirty="0">
                <a:solidFill>
                  <a:prstClr val="black"/>
                </a:solidFill>
                <a:latin typeface="Meiryo UI" panose="020B0604030504040204" pitchFamily="50" charset="-128"/>
                <a:ea typeface="Meiryo UI" panose="020B0604030504040204" pitchFamily="50" charset="-128"/>
              </a:rPr>
              <a:t>※3</a:t>
            </a:r>
          </a:p>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・都市再生整備計画に当該市町村における都市のコンパクト化の方針が記載さ</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　れており、当該区域の整備が都市のコンパクト化と齟齬がないと認められる区域</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algn="just" fontAlgn="auto">
              <a:spcBef>
                <a:spcPts val="0"/>
              </a:spcBef>
              <a:spcAft>
                <a:spcPts val="0"/>
              </a:spcAft>
            </a:pPr>
            <a:endParaRPr kumimoji="0" lang="ja-JP" altLang="en-US" sz="1000" kern="0" dirty="0">
              <a:solidFill>
                <a:prstClr val="black"/>
              </a:solidFill>
              <a:latin typeface="Meiryo UI" panose="020B0604030504040204" pitchFamily="50" charset="-128"/>
              <a:ea typeface="Meiryo UI" panose="020B0604030504040204" pitchFamily="50" charset="-128"/>
            </a:endParaRPr>
          </a:p>
          <a:p>
            <a:pPr algn="just" fontAlgn="auto">
              <a:spcBef>
                <a:spcPts val="0"/>
              </a:spcBef>
              <a:spcAft>
                <a:spcPts val="0"/>
              </a:spcAft>
            </a:pPr>
            <a:r>
              <a:rPr kumimoji="0" lang="en-US" altLang="ja-JP" sz="800" kern="0" dirty="0">
                <a:solidFill>
                  <a:prstClr val="black"/>
                </a:solidFill>
                <a:latin typeface="Meiryo UI" panose="020B0604030504040204" pitchFamily="50" charset="-128"/>
                <a:ea typeface="Meiryo UI" panose="020B0604030504040204" pitchFamily="50" charset="-128"/>
              </a:rPr>
              <a:t>※3</a:t>
            </a:r>
            <a:r>
              <a:rPr kumimoji="0" lang="ja-JP" altLang="en-US" sz="800" kern="0" dirty="0">
                <a:solidFill>
                  <a:prstClr val="black"/>
                </a:solidFill>
                <a:latin typeface="Meiryo UI" panose="020B0604030504040204" pitchFamily="50" charset="-128"/>
                <a:ea typeface="Meiryo UI" panose="020B0604030504040204" pitchFamily="50" charset="-128"/>
              </a:rPr>
              <a:t>　令和</a:t>
            </a:r>
            <a:r>
              <a:rPr kumimoji="0" lang="en-US" altLang="ja-JP" sz="800" kern="0" dirty="0">
                <a:solidFill>
                  <a:prstClr val="black"/>
                </a:solidFill>
                <a:latin typeface="Meiryo UI" panose="020B0604030504040204" pitchFamily="50" charset="-128"/>
                <a:ea typeface="Meiryo UI" panose="020B0604030504040204" pitchFamily="50" charset="-128"/>
              </a:rPr>
              <a:t>6</a:t>
            </a:r>
            <a:r>
              <a:rPr kumimoji="0" lang="ja-JP" altLang="en-US" sz="800" kern="0" dirty="0">
                <a:solidFill>
                  <a:prstClr val="black"/>
                </a:solidFill>
                <a:latin typeface="Meiryo UI" panose="020B0604030504040204" pitchFamily="50" charset="-128"/>
                <a:ea typeface="Meiryo UI" panose="020B0604030504040204" pitchFamily="50" charset="-128"/>
              </a:rPr>
              <a:t>年度末までに事前復興まちづくり計画等への防災拠点の位置付けが確実と見込まれる場合、実施可能</a:t>
            </a:r>
          </a:p>
        </p:txBody>
      </p:sp>
      <p:sp>
        <p:nvSpPr>
          <p:cNvPr id="21" name="乗算 23"/>
          <p:cNvSpPr/>
          <p:nvPr/>
        </p:nvSpPr>
        <p:spPr>
          <a:xfrm>
            <a:off x="4426084" y="5631133"/>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正方形/長方形 13"/>
          <p:cNvSpPr/>
          <p:nvPr/>
        </p:nvSpPr>
        <p:spPr>
          <a:xfrm>
            <a:off x="100281" y="6375422"/>
            <a:ext cx="3537492" cy="461665"/>
          </a:xfrm>
          <a:prstGeom prst="rect">
            <a:avLst/>
          </a:prstGeom>
        </p:spPr>
        <p:txBody>
          <a:bodyPr wrap="square">
            <a:spAutoFit/>
          </a:bodyPr>
          <a:lstStyle/>
          <a:p>
            <a:pPr fontAlgn="auto">
              <a:spcBef>
                <a:spcPts val="0"/>
              </a:spcBef>
              <a:spcAft>
                <a:spcPts val="0"/>
              </a:spcAft>
            </a:pPr>
            <a:r>
              <a:rPr lang="en-US" altLang="ja-JP" sz="800" dirty="0">
                <a:solidFill>
                  <a:prstClr val="black"/>
                </a:solidFill>
                <a:latin typeface="Meiryo UI" panose="020B0604030504040204" pitchFamily="50" charset="-128"/>
                <a:ea typeface="Meiryo UI" panose="020B0604030504040204" pitchFamily="50" charset="-128"/>
              </a:rPr>
              <a:t>※1</a:t>
            </a:r>
            <a:r>
              <a:rPr lang="ja-JP" altLang="en-US" sz="800" dirty="0">
                <a:solidFill>
                  <a:prstClr val="black"/>
                </a:solidFill>
                <a:latin typeface="Meiryo UI" panose="020B0604030504040204" pitchFamily="50" charset="-128"/>
                <a:ea typeface="Meiryo UI" panose="020B0604030504040204" pitchFamily="50" charset="-128"/>
              </a:rPr>
              <a:t>「令和６年度末までに国に都市再生整備計画を提出した場合」を意味する</a:t>
            </a:r>
            <a:endParaRPr lang="en-US" altLang="ja-JP" sz="8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800" dirty="0">
                <a:solidFill>
                  <a:prstClr val="black"/>
                </a:solidFill>
                <a:latin typeface="Meiryo UI" panose="020B0604030504040204" pitchFamily="50" charset="-128"/>
                <a:ea typeface="Meiryo UI" panose="020B0604030504040204" pitchFamily="50" charset="-128"/>
              </a:rPr>
              <a:t>※2</a:t>
            </a:r>
            <a:r>
              <a:rPr lang="ja-JP" altLang="en-US" sz="800" dirty="0">
                <a:solidFill>
                  <a:prstClr val="black"/>
                </a:solidFill>
                <a:latin typeface="Meiryo UI" panose="020B0604030504040204" pitchFamily="50" charset="-128"/>
                <a:ea typeface="Meiryo UI" panose="020B0604030504040204" pitchFamily="50" charset="-128"/>
              </a:rPr>
              <a:t>「令和７年度以降に国に都市再生整備計画を提出した場合」を意味する</a:t>
            </a:r>
            <a:endParaRPr lang="en-US" altLang="ja-JP" sz="8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800" dirty="0">
                <a:solidFill>
                  <a:prstClr val="black"/>
                </a:solidFill>
                <a:latin typeface="Meiryo UI" panose="020B0604030504040204" pitchFamily="50" charset="-128"/>
                <a:ea typeface="Meiryo UI" panose="020B0604030504040204" pitchFamily="50" charset="-128"/>
              </a:rPr>
              <a:t>※4</a:t>
            </a:r>
            <a:r>
              <a:rPr lang="ja-JP" altLang="en-US" sz="800" dirty="0">
                <a:solidFill>
                  <a:prstClr val="black"/>
                </a:solidFill>
                <a:latin typeface="Meiryo UI" panose="020B0604030504040204" pitchFamily="50" charset="-128"/>
                <a:ea typeface="Meiryo UI" panose="020B0604030504040204" pitchFamily="50" charset="-128"/>
              </a:rPr>
              <a:t>「社会資本整備総合交付金交付要綱附属第</a:t>
            </a:r>
            <a:r>
              <a:rPr lang="en-US" altLang="ja-JP" sz="800" dirty="0">
                <a:solidFill>
                  <a:prstClr val="black"/>
                </a:solidFill>
                <a:latin typeface="Meiryo UI" panose="020B0604030504040204" pitchFamily="50" charset="-128"/>
                <a:ea typeface="Meiryo UI" panose="020B0604030504040204" pitchFamily="50" charset="-128"/>
              </a:rPr>
              <a:t>Ⅱ</a:t>
            </a:r>
            <a:r>
              <a:rPr lang="ja-JP" altLang="en-US" sz="800" dirty="0">
                <a:solidFill>
                  <a:prstClr val="black"/>
                </a:solidFill>
                <a:latin typeface="Meiryo UI" panose="020B0604030504040204" pitchFamily="50" charset="-128"/>
                <a:ea typeface="Meiryo UI" panose="020B0604030504040204" pitchFamily="50" charset="-128"/>
              </a:rPr>
              <a:t>編」を参照</a:t>
            </a:r>
            <a:endParaRPr lang="en-US" altLang="ja-JP" sz="800" dirty="0">
              <a:solidFill>
                <a:prstClr val="black"/>
              </a:solidFill>
              <a:latin typeface="Meiryo UI" panose="020B0604030504040204" pitchFamily="50" charset="-128"/>
              <a:ea typeface="Meiryo UI" panose="020B0604030504040204" pitchFamily="50" charset="-128"/>
            </a:endParaRPr>
          </a:p>
        </p:txBody>
      </p:sp>
      <p:sp>
        <p:nvSpPr>
          <p:cNvPr id="5" name="正方形/長方形 17">
            <a:extLst>
              <a:ext uri="{FF2B5EF4-FFF2-40B4-BE49-F238E27FC236}">
                <a16:creationId xmlns:a16="http://schemas.microsoft.com/office/drawing/2014/main" id="{20E7DB0B-1BCB-1729-805C-F27E5361CAC4}"/>
              </a:ext>
            </a:extLst>
          </p:cNvPr>
          <p:cNvSpPr/>
          <p:nvPr/>
        </p:nvSpPr>
        <p:spPr>
          <a:xfrm>
            <a:off x="1269661" y="3332931"/>
            <a:ext cx="3251292" cy="400110"/>
          </a:xfrm>
          <a:prstGeom prst="rect">
            <a:avLst/>
          </a:prstGeom>
          <a:solidFill>
            <a:srgbClr val="FFC000">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市街化調整区域を有する市町村　又は　</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非線引き白地地域を有する</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市町村</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 name="正方形/長方形 15">
            <a:extLst>
              <a:ext uri="{FF2B5EF4-FFF2-40B4-BE49-F238E27FC236}">
                <a16:creationId xmlns:a16="http://schemas.microsoft.com/office/drawing/2014/main" id="{47F0B140-AAF7-C333-492D-1CCC35606870}"/>
              </a:ext>
            </a:extLst>
          </p:cNvPr>
          <p:cNvSpPr/>
          <p:nvPr/>
        </p:nvSpPr>
        <p:spPr>
          <a:xfrm>
            <a:off x="1269660" y="3055932"/>
            <a:ext cx="954107"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市町村要件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13" name="正方形/長方形 13">
            <a:extLst>
              <a:ext uri="{FF2B5EF4-FFF2-40B4-BE49-F238E27FC236}">
                <a16:creationId xmlns:a16="http://schemas.microsoft.com/office/drawing/2014/main" id="{E781E4CE-6C57-CFAB-77FF-D39055D9C7D4}"/>
              </a:ext>
            </a:extLst>
          </p:cNvPr>
          <p:cNvSpPr/>
          <p:nvPr/>
        </p:nvSpPr>
        <p:spPr>
          <a:xfrm>
            <a:off x="-7044" y="3332931"/>
            <a:ext cx="1250657" cy="1015663"/>
          </a:xfrm>
          <a:prstGeom prst="rect">
            <a:avLst/>
          </a:prstGeom>
        </p:spPr>
        <p:txBody>
          <a:bodyPr wrap="square">
            <a:spAutoFit/>
          </a:bodyP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②市街化調整区  </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1200" dirty="0">
                <a:solidFill>
                  <a:prstClr val="black"/>
                </a:solidFill>
                <a:latin typeface="Meiryo UI" panose="020B0604030504040204" pitchFamily="50" charset="-128"/>
                <a:ea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rPr>
              <a:t>域、非線引き  </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1200" dirty="0">
                <a:solidFill>
                  <a:prstClr val="black"/>
                </a:solidFill>
                <a:latin typeface="Meiryo UI" panose="020B0604030504040204" pitchFamily="50" charset="-128"/>
                <a:ea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rPr>
              <a:t>白地地域にお</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1200" dirty="0">
                <a:solidFill>
                  <a:prstClr val="black"/>
                </a:solidFill>
                <a:latin typeface="Meiryo UI" panose="020B0604030504040204" pitchFamily="50" charset="-128"/>
                <a:ea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rPr>
              <a:t>ける防災拠点</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1200" dirty="0">
                <a:solidFill>
                  <a:prstClr val="black"/>
                </a:solidFill>
                <a:latin typeface="Meiryo UI" panose="020B0604030504040204" pitchFamily="50" charset="-128"/>
                <a:ea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rPr>
              <a:t>の形成</a:t>
            </a:r>
            <a:endParaRPr lang="ja-JP" altLang="en-US" sz="1200" dirty="0">
              <a:solidFill>
                <a:prstClr val="black"/>
              </a:solidFill>
              <a:latin typeface="游ゴシック" panose="020F0502020204030204"/>
              <a:ea typeface="游ゴシック" panose="020B0400000000000000" pitchFamily="50" charset="-128"/>
            </a:endParaRPr>
          </a:p>
        </p:txBody>
      </p:sp>
      <p:sp>
        <p:nvSpPr>
          <p:cNvPr id="14" name="正方形/長方形 16">
            <a:extLst>
              <a:ext uri="{FF2B5EF4-FFF2-40B4-BE49-F238E27FC236}">
                <a16:creationId xmlns:a16="http://schemas.microsoft.com/office/drawing/2014/main" id="{E12F3ED2-59BD-593F-D4F4-FC871ECCC88A}"/>
              </a:ext>
            </a:extLst>
          </p:cNvPr>
          <p:cNvSpPr/>
          <p:nvPr/>
        </p:nvSpPr>
        <p:spPr>
          <a:xfrm>
            <a:off x="4880992" y="3041020"/>
            <a:ext cx="800219" cy="276999"/>
          </a:xfrm>
          <a:prstGeom prst="rect">
            <a:avLst/>
          </a:prstGeom>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地区要件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15" name="正方形/長方形 18">
            <a:extLst>
              <a:ext uri="{FF2B5EF4-FFF2-40B4-BE49-F238E27FC236}">
                <a16:creationId xmlns:a16="http://schemas.microsoft.com/office/drawing/2014/main" id="{2E7D89F7-9432-821D-06B2-1E8432E3D3C4}"/>
              </a:ext>
            </a:extLst>
          </p:cNvPr>
          <p:cNvSpPr/>
          <p:nvPr/>
        </p:nvSpPr>
        <p:spPr>
          <a:xfrm>
            <a:off x="4857750" y="3332931"/>
            <a:ext cx="4949363" cy="1908215"/>
          </a:xfrm>
          <a:prstGeom prst="rect">
            <a:avLst/>
          </a:prstGeom>
          <a:solidFill>
            <a:srgbClr val="FFDDFF"/>
          </a:solidFill>
        </p:spPr>
        <p:txBody>
          <a:bodyPr wrap="square">
            <a:spAutoFit/>
          </a:bodyPr>
          <a:lstStyle/>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以下の全てを満たす区域（都市再生整備計画に都市のコンパクト化の方針及び防災拠点整備方針を記載）</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・市街化調整区域、又は、非線引き白地地域</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・事前復興まちづくり計画等に防災拠点として位置付けられた区域</a:t>
            </a:r>
            <a:r>
              <a:rPr kumimoji="0" lang="en-US" altLang="ja-JP" sz="1000" kern="0" baseline="30000" dirty="0">
                <a:solidFill>
                  <a:prstClr val="black"/>
                </a:solidFill>
                <a:latin typeface="Meiryo UI" panose="020B0604030504040204" pitchFamily="50" charset="-128"/>
                <a:ea typeface="Meiryo UI" panose="020B0604030504040204" pitchFamily="50" charset="-128"/>
              </a:rPr>
              <a:t>※5</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・人口減少率が原則</a:t>
            </a:r>
            <a:r>
              <a:rPr kumimoji="0" lang="en-US" altLang="ja-JP" sz="1000" kern="0" dirty="0">
                <a:solidFill>
                  <a:prstClr val="black"/>
                </a:solidFill>
                <a:latin typeface="Meiryo UI" panose="020B0604030504040204" pitchFamily="50" charset="-128"/>
                <a:ea typeface="Meiryo UI" panose="020B0604030504040204" pitchFamily="50" charset="-128"/>
              </a:rPr>
              <a:t>20</a:t>
            </a:r>
            <a:r>
              <a:rPr kumimoji="0" lang="ja-JP" altLang="en-US" sz="1000" kern="0" dirty="0">
                <a:solidFill>
                  <a:prstClr val="black"/>
                </a:solidFill>
                <a:latin typeface="Meiryo UI" panose="020B0604030504040204" pitchFamily="50" charset="-128"/>
                <a:ea typeface="Meiryo UI" panose="020B0604030504040204" pitchFamily="50" charset="-128"/>
              </a:rPr>
              <a:t>％未満の市町村</a:t>
            </a:r>
          </a:p>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・市町村マスタープランにおいて地域の拠点として位置付けられた区域</a:t>
            </a:r>
          </a:p>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・市町村マスタープランに都市のコンパクト化の方針が明示されており、当該防災拠点の整備が</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algn="just" fontAlgn="auto">
              <a:spcBef>
                <a:spcPts val="0"/>
              </a:spcBef>
              <a:spcAft>
                <a:spcPts val="0"/>
              </a:spcAft>
            </a:pPr>
            <a:r>
              <a:rPr kumimoji="0" lang="en-US" altLang="ja-JP" sz="1000" kern="0" dirty="0">
                <a:solidFill>
                  <a:prstClr val="black"/>
                </a:solidFill>
                <a:latin typeface="Meiryo UI" panose="020B0604030504040204" pitchFamily="50" charset="-128"/>
                <a:ea typeface="Meiryo UI" panose="020B0604030504040204" pitchFamily="50" charset="-128"/>
              </a:rPr>
              <a:t>  </a:t>
            </a:r>
            <a:r>
              <a:rPr kumimoji="0" lang="ja-JP" altLang="en-US" sz="1000" kern="0" dirty="0">
                <a:solidFill>
                  <a:prstClr val="black"/>
                </a:solidFill>
                <a:latin typeface="Meiryo UI" panose="020B0604030504040204" pitchFamily="50" charset="-128"/>
                <a:ea typeface="Meiryo UI" panose="020B0604030504040204" pitchFamily="50" charset="-128"/>
              </a:rPr>
              <a:t>都市のコンパクト化と齟齬がなく、一定の生活機能の集積が認められる区域</a:t>
            </a:r>
          </a:p>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・市街化調整区域で都市計画法第</a:t>
            </a:r>
            <a:r>
              <a:rPr kumimoji="0" lang="en-US" altLang="ja-JP" sz="1000" kern="0" dirty="0">
                <a:solidFill>
                  <a:prstClr val="black"/>
                </a:solidFill>
                <a:latin typeface="Meiryo UI" panose="020B0604030504040204" pitchFamily="50" charset="-128"/>
                <a:ea typeface="Meiryo UI" panose="020B0604030504040204" pitchFamily="50" charset="-128"/>
              </a:rPr>
              <a:t>34</a:t>
            </a:r>
            <a:r>
              <a:rPr kumimoji="0" lang="ja-JP" altLang="en-US" sz="1000" kern="0" dirty="0">
                <a:solidFill>
                  <a:prstClr val="black"/>
                </a:solidFill>
                <a:latin typeface="Meiryo UI" panose="020B0604030504040204" pitchFamily="50" charset="-128"/>
                <a:ea typeface="Meiryo UI" panose="020B0604030504040204" pitchFamily="50" charset="-128"/>
              </a:rPr>
              <a:t>条第</a:t>
            </a:r>
            <a:r>
              <a:rPr kumimoji="0" lang="en-US" altLang="ja-JP" sz="1000" kern="0" dirty="0">
                <a:solidFill>
                  <a:prstClr val="black"/>
                </a:solidFill>
                <a:latin typeface="Meiryo UI" panose="020B0604030504040204" pitchFamily="50" charset="-128"/>
                <a:ea typeface="Meiryo UI" panose="020B0604030504040204" pitchFamily="50" charset="-128"/>
              </a:rPr>
              <a:t>11</a:t>
            </a:r>
            <a:r>
              <a:rPr kumimoji="0" lang="ja-JP" altLang="en-US" sz="1000" kern="0" dirty="0">
                <a:solidFill>
                  <a:prstClr val="black"/>
                </a:solidFill>
                <a:latin typeface="Meiryo UI" panose="020B0604030504040204" pitchFamily="50" charset="-128"/>
                <a:ea typeface="Meiryo UI" panose="020B0604030504040204" pitchFamily="50" charset="-128"/>
              </a:rPr>
              <a:t>号に基づく条例を制定している場合、当該条例</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algn="just" fontAlgn="auto">
              <a:spcBef>
                <a:spcPts val="0"/>
              </a:spcBef>
              <a:spcAft>
                <a:spcPts val="0"/>
              </a:spcAft>
            </a:pPr>
            <a:r>
              <a:rPr kumimoji="0" lang="en-US" altLang="ja-JP" sz="1000" kern="0" dirty="0">
                <a:solidFill>
                  <a:prstClr val="black"/>
                </a:solidFill>
                <a:latin typeface="Meiryo UI" panose="020B0604030504040204" pitchFamily="50" charset="-128"/>
                <a:ea typeface="Meiryo UI" panose="020B0604030504040204" pitchFamily="50" charset="-128"/>
              </a:rPr>
              <a:t>  </a:t>
            </a:r>
            <a:r>
              <a:rPr kumimoji="0" lang="ja-JP" altLang="en-US" sz="1000" kern="0" dirty="0">
                <a:solidFill>
                  <a:prstClr val="black"/>
                </a:solidFill>
                <a:latin typeface="Meiryo UI" panose="020B0604030504040204" pitchFamily="50" charset="-128"/>
                <a:ea typeface="Meiryo UI" panose="020B0604030504040204" pitchFamily="50" charset="-128"/>
              </a:rPr>
              <a:t>に係る区域を図面、住所等で客観的に明示した市町村であり、当該事項と齟齬のない区域</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endParaRPr kumimoji="0" lang="en-US" altLang="ja-JP" sz="1000" kern="0" dirty="0">
              <a:solidFill>
                <a:prstClr val="black"/>
              </a:solidFill>
              <a:latin typeface="Meiryo UI" panose="020B0604030504040204" pitchFamily="50" charset="-128"/>
              <a:ea typeface="Meiryo UI" panose="020B0604030504040204" pitchFamily="50" charset="-128"/>
            </a:endParaRPr>
          </a:p>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en-US" altLang="ja-JP" sz="800" kern="0" dirty="0">
                <a:solidFill>
                  <a:prstClr val="black"/>
                </a:solidFill>
                <a:latin typeface="Meiryo UI" panose="020B0604030504040204" pitchFamily="50" charset="-128"/>
                <a:ea typeface="Meiryo UI" panose="020B0604030504040204" pitchFamily="50" charset="-128"/>
              </a:rPr>
              <a:t>※5 </a:t>
            </a:r>
            <a:r>
              <a:rPr kumimoji="0" lang="ja-JP" altLang="en-US" sz="800" kern="0" dirty="0">
                <a:solidFill>
                  <a:prstClr val="black"/>
                </a:solidFill>
                <a:latin typeface="Meiryo UI" panose="020B0604030504040204" pitchFamily="50" charset="-128"/>
                <a:ea typeface="Meiryo UI" panose="020B0604030504040204" pitchFamily="50" charset="-128"/>
              </a:rPr>
              <a:t>令和</a:t>
            </a:r>
            <a:r>
              <a:rPr kumimoji="0" lang="en-US" altLang="ja-JP" sz="800" kern="0" dirty="0">
                <a:solidFill>
                  <a:prstClr val="black"/>
                </a:solidFill>
                <a:latin typeface="Meiryo UI" panose="020B0604030504040204" pitchFamily="50" charset="-128"/>
                <a:ea typeface="Meiryo UI" panose="020B0604030504040204" pitchFamily="50" charset="-128"/>
              </a:rPr>
              <a:t>7</a:t>
            </a:r>
            <a:r>
              <a:rPr kumimoji="0" lang="ja-JP" altLang="en-US" sz="800" kern="0" dirty="0">
                <a:solidFill>
                  <a:prstClr val="black"/>
                </a:solidFill>
                <a:latin typeface="Meiryo UI" panose="020B0604030504040204" pitchFamily="50" charset="-128"/>
                <a:ea typeface="Meiryo UI" panose="020B0604030504040204" pitchFamily="50" charset="-128"/>
              </a:rPr>
              <a:t>年度末までに事前復興まちづくり計画等への防災拠点の位置付けが確実と見込まれる場合、実施可能</a:t>
            </a:r>
            <a:endParaRPr kumimoji="0" lang="en-US" altLang="ja-JP" sz="7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 name="乗算 23">
            <a:extLst>
              <a:ext uri="{FF2B5EF4-FFF2-40B4-BE49-F238E27FC236}">
                <a16:creationId xmlns:a16="http://schemas.microsoft.com/office/drawing/2014/main" id="{017CC409-C70C-B388-164D-BC7AC07E986B}"/>
              </a:ext>
            </a:extLst>
          </p:cNvPr>
          <p:cNvSpPr/>
          <p:nvPr/>
        </p:nvSpPr>
        <p:spPr>
          <a:xfrm>
            <a:off x="4421072" y="3278444"/>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74136140-21A6-9987-E95F-90CCF33B414A}"/>
              </a:ext>
            </a:extLst>
          </p:cNvPr>
          <p:cNvSpPr txBox="1"/>
          <p:nvPr/>
        </p:nvSpPr>
        <p:spPr>
          <a:xfrm>
            <a:off x="5673591" y="867942"/>
            <a:ext cx="2897285"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災害リスクの高い地域（</a:t>
            </a:r>
            <a:r>
              <a:rPr lang="en-US" altLang="ja-JP" sz="1000" dirty="0">
                <a:latin typeface="Meiryo UI" panose="020B0604030504040204" pitchFamily="50" charset="-128"/>
                <a:ea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rPr>
              <a:t>）を含まない区域に限る</a:t>
            </a:r>
          </a:p>
        </p:txBody>
      </p:sp>
      <p:sp>
        <p:nvSpPr>
          <p:cNvPr id="25" name="テキスト ボックス 24">
            <a:extLst>
              <a:ext uri="{FF2B5EF4-FFF2-40B4-BE49-F238E27FC236}">
                <a16:creationId xmlns:a16="http://schemas.microsoft.com/office/drawing/2014/main" id="{17092673-ABA7-6563-CC27-92F1690D4651}"/>
              </a:ext>
            </a:extLst>
          </p:cNvPr>
          <p:cNvSpPr txBox="1"/>
          <p:nvPr/>
        </p:nvSpPr>
        <p:spPr>
          <a:xfrm>
            <a:off x="5681211" y="3066912"/>
            <a:ext cx="2897285"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災害リスクの高い地域（</a:t>
            </a:r>
            <a:r>
              <a:rPr lang="en-US" altLang="ja-JP" sz="1000" dirty="0">
                <a:latin typeface="Meiryo UI" panose="020B0604030504040204" pitchFamily="50" charset="-128"/>
                <a:ea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rPr>
              <a:t>）を含まない区域に限る</a:t>
            </a:r>
          </a:p>
        </p:txBody>
      </p:sp>
      <p:sp>
        <p:nvSpPr>
          <p:cNvPr id="27" name="テキスト ボックス 26">
            <a:extLst>
              <a:ext uri="{FF2B5EF4-FFF2-40B4-BE49-F238E27FC236}">
                <a16:creationId xmlns:a16="http://schemas.microsoft.com/office/drawing/2014/main" id="{2A07FE5F-35D0-162E-5316-AB1169B09811}"/>
              </a:ext>
            </a:extLst>
          </p:cNvPr>
          <p:cNvSpPr txBox="1"/>
          <p:nvPr/>
        </p:nvSpPr>
        <p:spPr>
          <a:xfrm>
            <a:off x="5699903" y="5403735"/>
            <a:ext cx="2897285"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災害リスクの高い地域（</a:t>
            </a:r>
            <a:r>
              <a:rPr lang="en-US" altLang="ja-JP" sz="1000" dirty="0">
                <a:latin typeface="Meiryo UI" panose="020B0604030504040204" pitchFamily="50" charset="-128"/>
                <a:ea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rPr>
              <a:t>）を含まない区域に限る</a:t>
            </a:r>
          </a:p>
        </p:txBody>
      </p:sp>
      <p:sp>
        <p:nvSpPr>
          <p:cNvPr id="11" name="乗算 23"/>
          <p:cNvSpPr/>
          <p:nvPr/>
        </p:nvSpPr>
        <p:spPr>
          <a:xfrm>
            <a:off x="4407416" y="1397219"/>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スライド番号プレースホルダー 2">
            <a:extLst>
              <a:ext uri="{FF2B5EF4-FFF2-40B4-BE49-F238E27FC236}">
                <a16:creationId xmlns:a16="http://schemas.microsoft.com/office/drawing/2014/main" id="{07F5B79A-301F-F8F4-6F7C-08EC1A2DFE7C}"/>
              </a:ext>
            </a:extLst>
          </p:cNvPr>
          <p:cNvSpPr>
            <a:spLocks noGrp="1"/>
          </p:cNvSpPr>
          <p:nvPr>
            <p:ph type="sldNum" sz="quarter" idx="12"/>
          </p:nvPr>
        </p:nvSpPr>
        <p:spPr>
          <a:xfrm>
            <a:off x="9264725" y="6525344"/>
            <a:ext cx="641276" cy="332656"/>
          </a:xfrm>
        </p:spPr>
        <p:txBody>
          <a:bodyPr/>
          <a:lstStyle/>
          <a:p>
            <a:pPr>
              <a:defRPr/>
            </a:pPr>
            <a:fld id="{35C1E978-A3B9-4673-8199-379729392307}" type="slidenum">
              <a:rPr lang="en-US" altLang="ja-JP" smtClean="0"/>
              <a:pPr>
                <a:defRPr/>
              </a:pPr>
              <a:t>26</a:t>
            </a:fld>
            <a:endParaRPr lang="en-US" altLang="ja-JP" dirty="0"/>
          </a:p>
        </p:txBody>
      </p:sp>
    </p:spTree>
    <p:extLst>
      <p:ext uri="{BB962C8B-B14F-4D97-AF65-F5344CB8AC3E}">
        <p14:creationId xmlns:p14="http://schemas.microsoft.com/office/powerpoint/2010/main" val="3266496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都市再生整備計画関連事業の施行可能地区④</a:t>
            </a:r>
            <a:endParaRPr kumimoji="1" lang="ja-JP" altLang="en-US" dirty="0"/>
          </a:p>
        </p:txBody>
      </p:sp>
      <p:sp>
        <p:nvSpPr>
          <p:cNvPr id="5" name="正方形/長方形 43"/>
          <p:cNvSpPr/>
          <p:nvPr/>
        </p:nvSpPr>
        <p:spPr>
          <a:xfrm>
            <a:off x="167129" y="561320"/>
            <a:ext cx="3080015" cy="365382"/>
          </a:xfrm>
          <a:prstGeom prst="rect">
            <a:avLst/>
          </a:prstGeom>
          <a:solidFill>
            <a:srgbClr val="CCFF99"/>
          </a:solidFill>
          <a:ln w="28575">
            <a:solidFill>
              <a:srgbClr val="CCFF99"/>
            </a:solidFill>
          </a:ln>
        </p:spPr>
        <p:txBody>
          <a:bodyPr wrap="square">
            <a:noAutofit/>
          </a:bodyPr>
          <a:lstStyle/>
          <a:p>
            <a:pPr lvl="0" algn="just" defTabSz="831535" fontAlgn="ctr">
              <a:spcBef>
                <a:spcPts val="0"/>
              </a:spcBef>
              <a:spcAft>
                <a:spcPts val="0"/>
              </a:spcAft>
              <a:defRPr/>
            </a:pPr>
            <a:r>
              <a:rPr lang="ja-JP" altLang="en-US" b="1" dirty="0">
                <a:latin typeface="Meiryo UI" panose="020B0604030504040204" pitchFamily="50" charset="-128"/>
                <a:ea typeface="Meiryo UI" panose="020B0604030504040204" pitchFamily="50" charset="-128"/>
              </a:rPr>
              <a:t>まちなかウォーカブル推進事業</a:t>
            </a:r>
            <a:endParaRPr lang="ja-JP" altLang="en-US" b="1" baseline="30000" dirty="0">
              <a:solidFill>
                <a:srgbClr val="000000"/>
              </a:solidFill>
              <a:latin typeface="Meiryo UI" panose="020B0604030504040204" pitchFamily="50" charset="-128"/>
              <a:ea typeface="Meiryo UI" panose="020B0604030504040204" pitchFamily="50" charset="-128"/>
            </a:endParaRPr>
          </a:p>
        </p:txBody>
      </p:sp>
      <p:sp>
        <p:nvSpPr>
          <p:cNvPr id="24" name="正方形/長方形 13"/>
          <p:cNvSpPr/>
          <p:nvPr/>
        </p:nvSpPr>
        <p:spPr>
          <a:xfrm>
            <a:off x="0" y="930509"/>
            <a:ext cx="2171646" cy="276999"/>
          </a:xfrm>
          <a:prstGeom prst="rect">
            <a:avLst/>
          </a:prstGeom>
        </p:spPr>
        <p:txBody>
          <a:bodyPr wrap="square">
            <a:spAutoFit/>
          </a:bodyP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①コンパクトなまちづくりの推進</a:t>
            </a:r>
            <a:endParaRPr lang="ja-JP" altLang="en-US" sz="1200" dirty="0">
              <a:solidFill>
                <a:prstClr val="black"/>
              </a:solidFill>
              <a:latin typeface="游ゴシック" panose="020F0502020204030204"/>
              <a:ea typeface="游ゴシック" panose="020B0400000000000000" pitchFamily="50" charset="-128"/>
            </a:endParaRPr>
          </a:p>
        </p:txBody>
      </p:sp>
      <p:sp>
        <p:nvSpPr>
          <p:cNvPr id="25" name="正方形/長方形 14"/>
          <p:cNvSpPr/>
          <p:nvPr/>
        </p:nvSpPr>
        <p:spPr>
          <a:xfrm>
            <a:off x="0" y="3356992"/>
            <a:ext cx="4304927" cy="276999"/>
          </a:xfrm>
          <a:prstGeom prst="rect">
            <a:avLst/>
          </a:prstGeom>
        </p:spPr>
        <p:txBody>
          <a:bodyPr wrap="square">
            <a:spAutoFit/>
          </a:bodyP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②市街化区域・用途地域の外における観光等地域資源の活用</a:t>
            </a:r>
          </a:p>
        </p:txBody>
      </p:sp>
      <p:sp>
        <p:nvSpPr>
          <p:cNvPr id="26" name="正方形/長方形 15"/>
          <p:cNvSpPr/>
          <p:nvPr/>
        </p:nvSpPr>
        <p:spPr>
          <a:xfrm>
            <a:off x="96985" y="1202876"/>
            <a:ext cx="954107" cy="184666"/>
          </a:xfrm>
          <a:prstGeom prst="rect">
            <a:avLst/>
          </a:prstGeom>
          <a:ln>
            <a:solidFill>
              <a:sysClr val="windowText" lastClr="000000"/>
            </a:solidFill>
          </a:ln>
        </p:spPr>
        <p:txBody>
          <a:bodyPr wrap="none" t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市町村要件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27" name="正方形/長方形 16"/>
          <p:cNvSpPr/>
          <p:nvPr/>
        </p:nvSpPr>
        <p:spPr>
          <a:xfrm>
            <a:off x="3800872" y="980728"/>
            <a:ext cx="800219" cy="184666"/>
          </a:xfrm>
          <a:prstGeom prst="rect">
            <a:avLst/>
          </a:prstGeom>
          <a:ln>
            <a:solidFill>
              <a:sysClr val="windowText" lastClr="000000"/>
            </a:solidFill>
          </a:ln>
        </p:spPr>
        <p:txBody>
          <a:bodyPr wrap="none" t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地区要件</a:t>
            </a:r>
            <a:endParaRPr kumimoji="0" lang="ja-JP" altLang="en-US"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sp>
        <p:nvSpPr>
          <p:cNvPr id="28" name="正方形/長方形 18"/>
          <p:cNvSpPr/>
          <p:nvPr/>
        </p:nvSpPr>
        <p:spPr>
          <a:xfrm>
            <a:off x="3800872" y="1177067"/>
            <a:ext cx="3744416" cy="2185214"/>
          </a:xfrm>
          <a:prstGeom prst="rect">
            <a:avLst/>
          </a:prstGeom>
          <a:solidFill>
            <a:srgbClr val="ED7D31">
              <a:lumMod val="20000"/>
              <a:lumOff val="80000"/>
            </a:srgbClr>
          </a:solidFill>
        </p:spPr>
        <p:txBody>
          <a:bodyPr wrap="square">
            <a:spAutoFit/>
          </a:bodyPr>
          <a:lstStyle/>
          <a:p>
            <a:pPr marL="177800" marR="0" lvl="0" indent="-1778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以下いずれかの条件を満たす区域</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252000" marR="0" lvl="0" indent="-2520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ａ：市街化区域・用途地域内のうち、鉄道・地下鉄駅</a:t>
            </a:r>
            <a:r>
              <a:rPr kumimoji="0" lang="en-US" altLang="ja-JP" sz="10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から半径1㎞の範囲内　又は　バス・軌道の停留所・停車場</a:t>
            </a:r>
            <a:r>
              <a:rPr kumimoji="0" lang="en-US" altLang="ja-JP" sz="10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から半径500mの範囲内の区域</a:t>
            </a:r>
          </a:p>
          <a:p>
            <a:pPr marL="252000" marR="0" lvl="0" indent="-2520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ピーク時間運行本数が片道で１時間当たり３本以上あるものに限る。</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252000" marR="0" lvl="0" indent="-252000" algn="just"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ｂ：</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市街化区域・</a:t>
            </a:r>
            <a:r>
              <a:rPr kumimoji="0" lang="ja-JP" altLang="en-US" sz="1000" kern="0" dirty="0">
                <a:solidFill>
                  <a:prstClr val="black"/>
                </a:solidFill>
                <a:latin typeface="Meiryo UI" panose="020B0604030504040204" pitchFamily="50" charset="-128"/>
                <a:ea typeface="Meiryo UI" panose="020B0604030504040204" pitchFamily="50" charset="-128"/>
              </a:rPr>
              <a:t>用途</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地域内のうち人口集中地区（</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DID</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en-US" altLang="ja-JP" sz="10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かつデマンド交通等の公共交通による利便性確保を図る区域（拠点となる施設</a:t>
            </a:r>
            <a:r>
              <a:rPr kumimoji="0" lang="en-US" altLang="ja-JP" sz="1000" b="0" i="0" u="none" strike="noStrike" kern="0" cap="none" spc="0" normalizeH="0" baseline="30000" noProof="0" dirty="0">
                <a:ln>
                  <a:noFill/>
                </a:ln>
                <a:solidFill>
                  <a:srgbClr val="FF0000"/>
                </a:solidFill>
                <a:effectLst/>
                <a:uLnTx/>
                <a:uFillTx/>
                <a:latin typeface="Meiryo UI" panose="020B0604030504040204" pitchFamily="50" charset="-128"/>
                <a:ea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から半径</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500m</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の範囲内）</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252000" marR="0" lvl="0" indent="-252000" algn="just"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直前の国勢調査に基づく（今後、直近の国勢調査の結果に基づく</a:t>
            </a:r>
            <a:r>
              <a:rPr kumimoji="0" lang="en-US" altLang="ja-JP" sz="9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DID</a:t>
            </a:r>
            <a:r>
              <a:rPr kumimoji="0" lang="ja-JP" altLang="en-US" sz="9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に含まれると見込まれる区域を含む）</a:t>
            </a:r>
            <a:endParaRPr kumimoji="0" lang="en-US" altLang="ja-JP" sz="9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a:p>
            <a:pPr marL="252000" marR="0" lvl="0" indent="-252000" algn="just"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　　　</a:t>
            </a:r>
            <a:r>
              <a:rPr kumimoji="0" lang="ja-JP" altLang="en-US" sz="900" b="0" i="0" u="none" strike="noStrike" kern="0" cap="none" spc="0" normalizeH="0" noProof="0" dirty="0">
                <a:ln>
                  <a:noFill/>
                </a:ln>
                <a:effectLst/>
                <a:uLnTx/>
                <a:uFillTx/>
                <a:latin typeface="Meiryo UI" panose="020B0604030504040204" pitchFamily="50" charset="-128"/>
                <a:ea typeface="Meiryo UI" panose="020B0604030504040204" pitchFamily="50" charset="-128"/>
              </a:rPr>
              <a:t> </a:t>
            </a:r>
            <a:r>
              <a:rPr kumimoji="0" lang="en-US" altLang="ja-JP" sz="9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a:t>
            </a:r>
            <a:r>
              <a:rPr kumimoji="0" lang="ja-JP" altLang="en-US" sz="9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拠点となる施設は都市再生整備計画に当該施設の設定方針を記載したものに限る</a:t>
            </a:r>
          </a:p>
          <a:p>
            <a:pPr marL="252000" marR="0" lvl="0" indent="-25200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ｃ：市町村の都市計画</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に関する基本的な方針等の計画において、　　都市機能や居住を誘導する方針を定めている区域</a:t>
            </a:r>
            <a:endPar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9" name="正方形/長方形 19"/>
          <p:cNvSpPr/>
          <p:nvPr/>
        </p:nvSpPr>
        <p:spPr>
          <a:xfrm>
            <a:off x="95273" y="3629301"/>
            <a:ext cx="954107" cy="184666"/>
          </a:xfrm>
          <a:prstGeom prst="rect">
            <a:avLst/>
          </a:prstGeom>
          <a:ln>
            <a:solidFill>
              <a:sysClr val="windowText" lastClr="000000"/>
            </a:solidFill>
          </a:ln>
        </p:spPr>
        <p:txBody>
          <a:bodyPr wrap="none" tIns="0" bIns="0">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市町村要件</a:t>
            </a:r>
          </a:p>
        </p:txBody>
      </p:sp>
      <p:sp>
        <p:nvSpPr>
          <p:cNvPr id="30" name="正方形/長方形 20"/>
          <p:cNvSpPr/>
          <p:nvPr/>
        </p:nvSpPr>
        <p:spPr>
          <a:xfrm>
            <a:off x="3800872" y="3641017"/>
            <a:ext cx="800219" cy="184666"/>
          </a:xfrm>
          <a:prstGeom prst="rect">
            <a:avLst/>
          </a:prstGeom>
          <a:ln>
            <a:solidFill>
              <a:sysClr val="windowText" lastClr="000000"/>
            </a:solidFill>
          </a:ln>
        </p:spPr>
        <p:txBody>
          <a:bodyPr wrap="none" tIns="0" bIns="0">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地区要件</a:t>
            </a:r>
          </a:p>
        </p:txBody>
      </p:sp>
      <p:sp>
        <p:nvSpPr>
          <p:cNvPr id="31" name="正方形/長方形 21"/>
          <p:cNvSpPr/>
          <p:nvPr/>
        </p:nvSpPr>
        <p:spPr>
          <a:xfrm>
            <a:off x="95273" y="3836560"/>
            <a:ext cx="3142742" cy="861774"/>
          </a:xfrm>
          <a:prstGeom prst="rect">
            <a:avLst/>
          </a:prstGeom>
          <a:solidFill>
            <a:srgbClr val="FFC000">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以下のような観光等地域資源の活用に関する計画がある。</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Ⅰ</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：歴史的風致維持向上計画</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Ⅱ</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：観光圏整備実施計画</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Ⅲ</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：文化観光拠点施設を中核とした地域における文化</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観光の総合的かつ一体的な推進に関する計画　等</a:t>
            </a:r>
          </a:p>
        </p:txBody>
      </p:sp>
      <p:sp>
        <p:nvSpPr>
          <p:cNvPr id="32" name="正方形/長方形 22"/>
          <p:cNvSpPr/>
          <p:nvPr/>
        </p:nvSpPr>
        <p:spPr>
          <a:xfrm>
            <a:off x="3800872" y="3838179"/>
            <a:ext cx="3744416" cy="553998"/>
          </a:xfrm>
          <a:prstGeom prst="rect">
            <a:avLst/>
          </a:prstGeom>
          <a:solidFill>
            <a:srgbClr val="ED7D31">
              <a:lumMod val="20000"/>
              <a:lumOff val="80000"/>
            </a:srgbClr>
          </a:solidFill>
        </p:spPr>
        <p:txBody>
          <a:bodyPr wrap="square">
            <a:spAutoFit/>
          </a:bodyPr>
          <a:lstStyle/>
          <a:p>
            <a:pPr marR="0" lvl="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市街化区域・用途地域の外（都市計画区域外含む）　かつ</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R="0" lvl="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当該区域の整備が都市のコンパクト化の方針と齟齬がないと認められる区域</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3" name="乗算 23"/>
          <p:cNvSpPr/>
          <p:nvPr/>
        </p:nvSpPr>
        <p:spPr>
          <a:xfrm>
            <a:off x="3261324" y="3902157"/>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乗算 24"/>
          <p:cNvSpPr/>
          <p:nvPr/>
        </p:nvSpPr>
        <p:spPr>
          <a:xfrm>
            <a:off x="3243066" y="1437606"/>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5" name="正方形/長方形 17"/>
          <p:cNvSpPr/>
          <p:nvPr/>
        </p:nvSpPr>
        <p:spPr>
          <a:xfrm>
            <a:off x="95273" y="1412776"/>
            <a:ext cx="3138664" cy="1169551"/>
          </a:xfrm>
          <a:prstGeom prst="rect">
            <a:avLst/>
          </a:prstGeom>
          <a:solidFill>
            <a:srgbClr val="FFC000">
              <a:lumMod val="20000"/>
              <a:lumOff val="80000"/>
            </a:srgbClr>
          </a:solidFill>
        </p:spPr>
        <p:txBody>
          <a:bodyPr wrap="square">
            <a:spAutoFit/>
          </a:bodyPr>
          <a:lstStyle/>
          <a:p>
            <a:pPr marL="176213" marR="0" lvl="0" indent="-176213"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以下のいずれかの要件を満たす市町村</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marL="252000" marR="0" lvl="0" indent="-25200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Ａ：立地適正化計画策定に向けた具体的な取組を開始・公表している（策定済みを含む）</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marL="252000" marR="0" lvl="0" indent="-252000"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Ｂ：市街化区域内の人口密度が４０人</a:t>
            </a:r>
            <a:r>
              <a:rPr kumimoji="0" lang="en-US" altLang="ja-JP" sz="1000" kern="0" dirty="0">
                <a:solidFill>
                  <a:prstClr val="black"/>
                </a:solidFill>
                <a:latin typeface="Meiryo UI" panose="020B0604030504040204" pitchFamily="50" charset="-128"/>
                <a:ea typeface="Meiryo UI" panose="020B0604030504040204" pitchFamily="50" charset="-128"/>
              </a:rPr>
              <a:t>/</a:t>
            </a:r>
            <a:r>
              <a:rPr kumimoji="0" lang="ja-JP" altLang="en-US" sz="1000" kern="0" dirty="0">
                <a:solidFill>
                  <a:prstClr val="black"/>
                </a:solidFill>
                <a:latin typeface="Meiryo UI" panose="020B0604030504040204" pitchFamily="50" charset="-128"/>
                <a:ea typeface="Meiryo UI" panose="020B0604030504040204" pitchFamily="50" charset="-128"/>
              </a:rPr>
              <a:t>ｈａ以上あり、当該人口密度が統計上今後も概ね維持される</a:t>
            </a:r>
            <a:endParaRPr kumimoji="0" lang="en-US" altLang="ja-JP" sz="1000" kern="0" dirty="0">
              <a:solidFill>
                <a:prstClr val="black"/>
              </a:solidFill>
              <a:latin typeface="Meiryo UI" panose="020B0604030504040204" pitchFamily="50" charset="-128"/>
              <a:ea typeface="Meiryo UI" panose="020B0604030504040204" pitchFamily="50" charset="-128"/>
            </a:endParaRPr>
          </a:p>
          <a:p>
            <a:pPr marL="252000" marR="0" lvl="0" indent="-252000"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Ｃ：都市計画区域に対する市街化区域の割合が２０％以下</a:t>
            </a:r>
            <a:endParaRPr kumimoji="0" lang="en-US" altLang="ja-JP" sz="1000" kern="0" dirty="0">
              <a:solidFill>
                <a:prstClr val="black"/>
              </a:solidFill>
              <a:latin typeface="Meiryo UI" panose="020B0604030504040204" pitchFamily="50" charset="-128"/>
              <a:ea typeface="Meiryo UI" panose="020B0604030504040204" pitchFamily="50" charset="-128"/>
            </a:endParaRPr>
          </a:p>
        </p:txBody>
      </p:sp>
      <p:sp>
        <p:nvSpPr>
          <p:cNvPr id="36" name="正方形/長方形 14"/>
          <p:cNvSpPr/>
          <p:nvPr/>
        </p:nvSpPr>
        <p:spPr>
          <a:xfrm>
            <a:off x="-618" y="4736177"/>
            <a:ext cx="3247762" cy="276999"/>
          </a:xfrm>
          <a:prstGeom prst="rect">
            <a:avLst/>
          </a:prstGeom>
        </p:spPr>
        <p:txBody>
          <a:bodyPr wrap="square">
            <a:spAutoFit/>
          </a:bodyP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③都市計画区域外における地域生活拠点の形成</a:t>
            </a:r>
          </a:p>
        </p:txBody>
      </p:sp>
      <p:sp>
        <p:nvSpPr>
          <p:cNvPr id="37" name="正方形/長方形 19"/>
          <p:cNvSpPr/>
          <p:nvPr/>
        </p:nvSpPr>
        <p:spPr>
          <a:xfrm>
            <a:off x="95273" y="5002186"/>
            <a:ext cx="954107" cy="184666"/>
          </a:xfrm>
          <a:prstGeom prst="rect">
            <a:avLst/>
          </a:prstGeom>
          <a:ln>
            <a:solidFill>
              <a:sysClr val="windowText" lastClr="000000"/>
            </a:solidFill>
          </a:ln>
        </p:spPr>
        <p:txBody>
          <a:bodyPr wrap="none" tIns="0" bIns="0">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市町村要件</a:t>
            </a:r>
          </a:p>
        </p:txBody>
      </p:sp>
      <p:sp>
        <p:nvSpPr>
          <p:cNvPr id="38" name="正方形/長方形 20"/>
          <p:cNvSpPr/>
          <p:nvPr/>
        </p:nvSpPr>
        <p:spPr>
          <a:xfrm>
            <a:off x="3800872" y="5002186"/>
            <a:ext cx="800219" cy="184666"/>
          </a:xfrm>
          <a:prstGeom prst="rect">
            <a:avLst/>
          </a:prstGeom>
          <a:ln>
            <a:solidFill>
              <a:sysClr val="windowText" lastClr="000000"/>
            </a:solidFill>
          </a:ln>
        </p:spPr>
        <p:txBody>
          <a:bodyPr wrap="none" tIns="0" bIns="0">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地区要件</a:t>
            </a:r>
          </a:p>
        </p:txBody>
      </p:sp>
      <p:sp>
        <p:nvSpPr>
          <p:cNvPr id="39" name="正方形/長方形 21"/>
          <p:cNvSpPr/>
          <p:nvPr/>
        </p:nvSpPr>
        <p:spPr>
          <a:xfrm>
            <a:off x="95273" y="5207199"/>
            <a:ext cx="3142742" cy="246221"/>
          </a:xfrm>
          <a:prstGeom prst="rect">
            <a:avLst/>
          </a:prstGeom>
          <a:solidFill>
            <a:srgbClr val="FFC000">
              <a:lumMod val="20000"/>
              <a:lumOff val="80000"/>
            </a:srgbClr>
          </a:solidFill>
        </p:spPr>
        <p:txBody>
          <a:bodyPr wrap="square">
            <a:spAutoFit/>
          </a:bodyPr>
          <a:lstStyle/>
          <a:p>
            <a:pPr marR="0" lvl="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立地適正化計画を作成・公表した市町村</a:t>
            </a:r>
            <a:endParaRPr kumimoji="0" lang="en-US" altLang="ja-JP" sz="1000" kern="0" dirty="0">
              <a:solidFill>
                <a:prstClr val="black"/>
              </a:solidFill>
              <a:latin typeface="Meiryo UI" panose="020B0604030504040204" pitchFamily="50" charset="-128"/>
              <a:ea typeface="Meiryo UI" panose="020B0604030504040204" pitchFamily="50" charset="-128"/>
            </a:endParaRPr>
          </a:p>
        </p:txBody>
      </p:sp>
      <p:sp>
        <p:nvSpPr>
          <p:cNvPr id="40" name="正方形/長方形 22"/>
          <p:cNvSpPr/>
          <p:nvPr/>
        </p:nvSpPr>
        <p:spPr>
          <a:xfrm>
            <a:off x="3801103" y="5196344"/>
            <a:ext cx="3735308" cy="553998"/>
          </a:xfrm>
          <a:prstGeom prst="rect">
            <a:avLst/>
          </a:prstGeom>
          <a:solidFill>
            <a:srgbClr val="ED7D31">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立地適正化計画に位置づけられた地域生活拠点もしくは立地適正化計画と整合した市町村管理構想・地域管理構想に位置づけられた区域</a:t>
            </a:r>
            <a:r>
              <a:rPr kumimoji="0" lang="ja-JP" altLang="en-US" sz="900" kern="0" dirty="0">
                <a:solidFill>
                  <a:prstClr val="black"/>
                </a:solidFill>
                <a:latin typeface="Meiryo UI" panose="020B0604030504040204" pitchFamily="50" charset="-128"/>
                <a:ea typeface="Meiryo UI" panose="020B0604030504040204" pitchFamily="50" charset="-128"/>
              </a:rPr>
              <a:t>（都市計画区域外かつ都市機能誘導区域から公共交通で概ね</a:t>
            </a:r>
            <a:r>
              <a:rPr kumimoji="0" lang="en-US" altLang="ja-JP" sz="900" kern="0" dirty="0">
                <a:solidFill>
                  <a:prstClr val="black"/>
                </a:solidFill>
                <a:latin typeface="Meiryo UI" panose="020B0604030504040204" pitchFamily="50" charset="-128"/>
                <a:ea typeface="Meiryo UI" panose="020B0604030504040204" pitchFamily="50" charset="-128"/>
              </a:rPr>
              <a:t>30</a:t>
            </a:r>
            <a:r>
              <a:rPr kumimoji="0" lang="ja-JP" altLang="en-US" sz="900" kern="0" dirty="0">
                <a:solidFill>
                  <a:prstClr val="black"/>
                </a:solidFill>
                <a:latin typeface="Meiryo UI" panose="020B0604030504040204" pitchFamily="50" charset="-128"/>
                <a:ea typeface="Meiryo UI" panose="020B0604030504040204" pitchFamily="50" charset="-128"/>
              </a:rPr>
              <a:t>分）</a:t>
            </a:r>
            <a:endParaRPr kumimoji="0" lang="en-US" altLang="ja-JP" sz="900" kern="0" dirty="0">
              <a:solidFill>
                <a:prstClr val="black"/>
              </a:solidFill>
              <a:latin typeface="Meiryo UI" panose="020B0604030504040204" pitchFamily="50" charset="-128"/>
              <a:ea typeface="Meiryo UI" panose="020B0604030504040204" pitchFamily="50" charset="-128"/>
            </a:endParaRPr>
          </a:p>
        </p:txBody>
      </p:sp>
      <p:sp>
        <p:nvSpPr>
          <p:cNvPr id="41" name="乗算 24"/>
          <p:cNvSpPr/>
          <p:nvPr/>
        </p:nvSpPr>
        <p:spPr>
          <a:xfrm>
            <a:off x="3261324" y="5138294"/>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スライド番号プレースホルダー 2"/>
          <p:cNvSpPr>
            <a:spLocks noGrp="1"/>
          </p:cNvSpPr>
          <p:nvPr>
            <p:ph type="sldNum" sz="quarter" idx="12"/>
          </p:nvPr>
        </p:nvSpPr>
        <p:spPr>
          <a:xfrm>
            <a:off x="9264724" y="6566358"/>
            <a:ext cx="641276" cy="332656"/>
          </a:xfrm>
        </p:spPr>
        <p:txBody>
          <a:bodyPr/>
          <a:lstStyle/>
          <a:p>
            <a:pPr>
              <a:defRPr/>
            </a:pPr>
            <a:fld id="{35C1E978-A3B9-4673-8199-379729392307}" type="slidenum">
              <a:rPr lang="en-US" altLang="ja-JP" smtClean="0"/>
              <a:pPr>
                <a:defRPr/>
              </a:pPr>
              <a:t>27</a:t>
            </a:fld>
            <a:endParaRPr lang="en-US" altLang="ja-JP" dirty="0"/>
          </a:p>
        </p:txBody>
      </p:sp>
      <p:sp>
        <p:nvSpPr>
          <p:cNvPr id="42" name="正方形/長方形 41"/>
          <p:cNvSpPr/>
          <p:nvPr/>
        </p:nvSpPr>
        <p:spPr>
          <a:xfrm>
            <a:off x="8045763" y="3641017"/>
            <a:ext cx="1285257" cy="184666"/>
          </a:xfrm>
          <a:prstGeom prst="rect">
            <a:avLst/>
          </a:prstGeom>
          <a:ln>
            <a:solidFill>
              <a:sysClr val="windowText" lastClr="000000"/>
            </a:solidFill>
          </a:ln>
        </p:spPr>
        <p:txBody>
          <a:bodyPr wrap="square" tIns="0" bIns="0">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ウォーカブル要件</a:t>
            </a:r>
          </a:p>
        </p:txBody>
      </p:sp>
      <p:sp>
        <p:nvSpPr>
          <p:cNvPr id="43" name="正方形/長方形 42"/>
          <p:cNvSpPr/>
          <p:nvPr/>
        </p:nvSpPr>
        <p:spPr>
          <a:xfrm>
            <a:off x="8045764" y="1412776"/>
            <a:ext cx="1803780" cy="707886"/>
          </a:xfrm>
          <a:prstGeom prst="rect">
            <a:avLst/>
          </a:prstGeom>
          <a:solidFill>
            <a:srgbClr val="CCFF99"/>
          </a:solidFill>
        </p:spPr>
        <p:txBody>
          <a:bodyPr wrap="square">
            <a:spAutoFit/>
          </a:bodyPr>
          <a:lstStyle/>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滞在の快適性等の向上のために必要な施設の整備等を行う必要があると認められる区域（＝まちなかウォーカブル区域）</a:t>
            </a:r>
            <a:endParaRPr kumimoji="0" lang="en-US" altLang="ja-JP" sz="1000" kern="0" dirty="0">
              <a:solidFill>
                <a:prstClr val="black"/>
              </a:solidFill>
              <a:latin typeface="Meiryo UI" panose="020B0604030504040204" pitchFamily="50" charset="-128"/>
              <a:ea typeface="Meiryo UI" panose="020B0604030504040204" pitchFamily="50" charset="-128"/>
            </a:endParaRPr>
          </a:p>
        </p:txBody>
      </p:sp>
      <p:sp>
        <p:nvSpPr>
          <p:cNvPr id="49" name="正方形/長方形 48"/>
          <p:cNvSpPr/>
          <p:nvPr/>
        </p:nvSpPr>
        <p:spPr>
          <a:xfrm>
            <a:off x="8045764" y="3837806"/>
            <a:ext cx="1803780" cy="707886"/>
          </a:xfrm>
          <a:prstGeom prst="rect">
            <a:avLst/>
          </a:prstGeom>
          <a:solidFill>
            <a:srgbClr val="CCFF99"/>
          </a:solidFill>
        </p:spPr>
        <p:txBody>
          <a:bodyPr wrap="square">
            <a:spAutoFit/>
          </a:bodyPr>
          <a:lstStyle/>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滞在の快適性等の向上のために必要な施設の整備等を行う必要があると認められる区域（＝まちなかウォーカブル区域）</a:t>
            </a:r>
            <a:endParaRPr kumimoji="0" lang="en-US" altLang="ja-JP" sz="1000" kern="0" dirty="0">
              <a:solidFill>
                <a:prstClr val="black"/>
              </a:solidFill>
              <a:latin typeface="Meiryo UI" panose="020B0604030504040204" pitchFamily="50" charset="-128"/>
              <a:ea typeface="Meiryo UI" panose="020B0604030504040204" pitchFamily="50" charset="-128"/>
            </a:endParaRPr>
          </a:p>
        </p:txBody>
      </p:sp>
      <p:sp>
        <p:nvSpPr>
          <p:cNvPr id="51" name="正方形/長方形 50"/>
          <p:cNvSpPr/>
          <p:nvPr/>
        </p:nvSpPr>
        <p:spPr>
          <a:xfrm>
            <a:off x="8058357" y="4999818"/>
            <a:ext cx="1285257" cy="184666"/>
          </a:xfrm>
          <a:prstGeom prst="rect">
            <a:avLst/>
          </a:prstGeom>
          <a:ln>
            <a:solidFill>
              <a:sysClr val="windowText" lastClr="000000"/>
            </a:solidFill>
          </a:ln>
        </p:spPr>
        <p:txBody>
          <a:bodyPr wrap="square" tIns="0" bIns="0">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ウォーカブル要件</a:t>
            </a:r>
          </a:p>
        </p:txBody>
      </p:sp>
      <p:sp>
        <p:nvSpPr>
          <p:cNvPr id="52" name="正方形/長方形 51"/>
          <p:cNvSpPr/>
          <p:nvPr/>
        </p:nvSpPr>
        <p:spPr>
          <a:xfrm>
            <a:off x="8060220" y="5542827"/>
            <a:ext cx="1803781" cy="707886"/>
          </a:xfrm>
          <a:prstGeom prst="rect">
            <a:avLst/>
          </a:prstGeom>
          <a:solidFill>
            <a:srgbClr val="CCFF99"/>
          </a:solidFill>
        </p:spPr>
        <p:txBody>
          <a:bodyPr wrap="square">
            <a:spAutoFit/>
          </a:bodyPr>
          <a:lstStyle/>
          <a:p>
            <a:pPr algn="just" fontAlgn="auto">
              <a:spcBef>
                <a:spcPts val="0"/>
              </a:spcBef>
              <a:spcAft>
                <a:spcPts val="0"/>
              </a:spcAft>
            </a:pPr>
            <a:r>
              <a:rPr kumimoji="0" lang="ja-JP" altLang="en-US" sz="1000" kern="0" dirty="0">
                <a:solidFill>
                  <a:prstClr val="black"/>
                </a:solidFill>
                <a:latin typeface="Meiryo UI" panose="020B0604030504040204" pitchFamily="50" charset="-128"/>
                <a:ea typeface="Meiryo UI" panose="020B0604030504040204" pitchFamily="50" charset="-128"/>
              </a:rPr>
              <a:t>滞在の快適性等の向上のために必要な施設の整備等を行う必要があると認められる区域（＝まちなかウォーカブル区域）</a:t>
            </a:r>
            <a:endParaRPr kumimoji="0" lang="en-US" altLang="ja-JP" sz="1000" kern="0" dirty="0">
              <a:solidFill>
                <a:prstClr val="black"/>
              </a:solidFill>
              <a:latin typeface="Meiryo UI" panose="020B0604030504040204" pitchFamily="50" charset="-128"/>
              <a:ea typeface="Meiryo UI" panose="020B0604030504040204" pitchFamily="50" charset="-128"/>
            </a:endParaRPr>
          </a:p>
        </p:txBody>
      </p:sp>
      <p:sp>
        <p:nvSpPr>
          <p:cNvPr id="48" name="正方形/長方形 47"/>
          <p:cNvSpPr/>
          <p:nvPr/>
        </p:nvSpPr>
        <p:spPr>
          <a:xfrm>
            <a:off x="8045763" y="1198796"/>
            <a:ext cx="1285257" cy="184666"/>
          </a:xfrm>
          <a:prstGeom prst="rect">
            <a:avLst/>
          </a:prstGeom>
          <a:solidFill>
            <a:schemeClr val="bg1"/>
          </a:solidFill>
          <a:ln>
            <a:solidFill>
              <a:sysClr val="windowText" lastClr="000000"/>
            </a:solidFill>
          </a:ln>
        </p:spPr>
        <p:txBody>
          <a:bodyPr wrap="square" tIns="0" bIns="0">
            <a:spAutoFit/>
          </a:bodyPr>
          <a:lstStyle/>
          <a:p>
            <a:pPr fontAlgn="auto">
              <a:spcBef>
                <a:spcPts val="0"/>
              </a:spcBef>
              <a:spcAft>
                <a:spcPts val="0"/>
              </a:spcAft>
            </a:pPr>
            <a:r>
              <a:rPr kumimoji="0" lang="ja-JP" altLang="en-US" sz="1200" kern="0" dirty="0">
                <a:solidFill>
                  <a:prstClr val="black"/>
                </a:solidFill>
                <a:latin typeface="Meiryo UI" panose="020B0604030504040204" pitchFamily="50" charset="-128"/>
                <a:ea typeface="Meiryo UI" panose="020B0604030504040204" pitchFamily="50" charset="-128"/>
              </a:rPr>
              <a:t>ウォーカブル要件</a:t>
            </a:r>
          </a:p>
        </p:txBody>
      </p:sp>
      <p:sp>
        <p:nvSpPr>
          <p:cNvPr id="46" name="正方形/長方形 13"/>
          <p:cNvSpPr/>
          <p:nvPr/>
        </p:nvSpPr>
        <p:spPr>
          <a:xfrm>
            <a:off x="4601091" y="4862495"/>
            <a:ext cx="3537971" cy="338554"/>
          </a:xfrm>
          <a:prstGeom prst="rect">
            <a:avLst/>
          </a:prstGeom>
        </p:spPr>
        <p:txBody>
          <a:bodyPr wrap="square">
            <a:spAutoFit/>
          </a:bodyPr>
          <a:lstStyle/>
          <a:p>
            <a:pPr fontAlgn="auto">
              <a:spcBef>
                <a:spcPts val="0"/>
              </a:spcBef>
              <a:spcAft>
                <a:spcPts val="0"/>
              </a:spcAft>
            </a:pPr>
            <a:r>
              <a:rPr lang="en-US" altLang="ja-JP" sz="800" dirty="0">
                <a:solidFill>
                  <a:prstClr val="black"/>
                </a:solidFill>
                <a:latin typeface="Meiryo UI" panose="020B0604030504040204" pitchFamily="50" charset="-128"/>
                <a:ea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rPr>
              <a:t>１都市機能誘導区域を有する市町村を意味する</a:t>
            </a:r>
            <a:endParaRPr lang="en-US" altLang="ja-JP" sz="800" dirty="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en-US" altLang="ja-JP" sz="800" dirty="0">
                <a:solidFill>
                  <a:prstClr val="black"/>
                </a:solidFill>
                <a:latin typeface="Meiryo UI" panose="020B0604030504040204" pitchFamily="50" charset="-128"/>
                <a:ea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rPr>
              <a:t>２都市計画区域を有しない市町村を意味する</a:t>
            </a:r>
          </a:p>
        </p:txBody>
      </p:sp>
      <p:sp>
        <p:nvSpPr>
          <p:cNvPr id="45" name="乗算 23"/>
          <p:cNvSpPr/>
          <p:nvPr/>
        </p:nvSpPr>
        <p:spPr>
          <a:xfrm>
            <a:off x="7540965" y="3902157"/>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 name="乗算 24"/>
          <p:cNvSpPr/>
          <p:nvPr/>
        </p:nvSpPr>
        <p:spPr>
          <a:xfrm>
            <a:off x="7522707" y="1437606"/>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4" name="乗算 24"/>
          <p:cNvSpPr/>
          <p:nvPr/>
        </p:nvSpPr>
        <p:spPr>
          <a:xfrm>
            <a:off x="7540965" y="5633455"/>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5" name="正方形/長方形 21"/>
          <p:cNvSpPr/>
          <p:nvPr/>
        </p:nvSpPr>
        <p:spPr>
          <a:xfrm>
            <a:off x="93234" y="5886293"/>
            <a:ext cx="3142742" cy="246221"/>
          </a:xfrm>
          <a:prstGeom prst="rect">
            <a:avLst/>
          </a:prstGeom>
          <a:solidFill>
            <a:srgbClr val="FFC000">
              <a:lumMod val="20000"/>
              <a:lumOff val="80000"/>
            </a:srgbClr>
          </a:solidFill>
        </p:spPr>
        <p:txBody>
          <a:bodyPr wrap="square">
            <a:spAutoFit/>
          </a:bodyPr>
          <a:lstStyle/>
          <a:p>
            <a:pPr marR="0" lvl="0" algn="just"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都市計画区域を有しない市町村</a:t>
            </a:r>
            <a:endParaRPr kumimoji="0" lang="en-US" altLang="ja-JP" sz="1000" kern="0" dirty="0">
              <a:solidFill>
                <a:prstClr val="black"/>
              </a:solidFill>
              <a:latin typeface="Meiryo UI" panose="020B0604030504040204" pitchFamily="50" charset="-128"/>
              <a:ea typeface="Meiryo UI" panose="020B0604030504040204" pitchFamily="50" charset="-128"/>
            </a:endParaRPr>
          </a:p>
        </p:txBody>
      </p:sp>
      <p:sp>
        <p:nvSpPr>
          <p:cNvPr id="56" name="正方形/長方形 22"/>
          <p:cNvSpPr/>
          <p:nvPr/>
        </p:nvSpPr>
        <p:spPr>
          <a:xfrm>
            <a:off x="3796549" y="5886293"/>
            <a:ext cx="3744416" cy="861774"/>
          </a:xfrm>
          <a:prstGeom prst="rect">
            <a:avLst/>
          </a:prstGeom>
          <a:solidFill>
            <a:srgbClr val="ED7D31">
              <a:lumMod val="20000"/>
              <a:lumOff val="80000"/>
            </a:srgbClr>
          </a:solidFill>
        </p:spPr>
        <p:txBody>
          <a:bodyPr wrap="square">
            <a:spAutoFit/>
          </a:bodyPr>
          <a:lstStyle/>
          <a:p>
            <a:pPr marR="0" lvl="0" defTabSz="914400" eaLnBrk="1" fontAlgn="auto" latinLnBrk="0" hangingPunct="1">
              <a:lnSpc>
                <a:spcPct val="100000"/>
              </a:lnSpc>
              <a:spcBef>
                <a:spcPts val="0"/>
              </a:spcBef>
              <a:spcAft>
                <a:spcPts val="0"/>
              </a:spcAft>
              <a:buClrTx/>
              <a:buSzTx/>
              <a:buFontTx/>
              <a:buNone/>
              <a:tabLst/>
              <a:defRPr/>
            </a:pPr>
            <a:r>
              <a:rPr kumimoji="0" lang="ja-JP" altLang="en-US" sz="1000" kern="0" dirty="0">
                <a:solidFill>
                  <a:prstClr val="black"/>
                </a:solidFill>
                <a:latin typeface="Meiryo UI" panose="020B0604030504040204" pitchFamily="50" charset="-128"/>
                <a:ea typeface="Meiryo UI" panose="020B0604030504040204" pitchFamily="50" charset="-128"/>
              </a:rPr>
              <a:t>基幹市町村</a:t>
            </a:r>
            <a:r>
              <a:rPr kumimoji="0" lang="en-US" altLang="ja-JP" sz="1000" kern="0" baseline="30000" dirty="0">
                <a:solidFill>
                  <a:prstClr val="black"/>
                </a:solidFill>
                <a:latin typeface="Meiryo UI" panose="020B0604030504040204" pitchFamily="50" charset="-128"/>
                <a:ea typeface="Meiryo UI" panose="020B0604030504040204" pitchFamily="50" charset="-128"/>
              </a:rPr>
              <a:t>※1</a:t>
            </a:r>
            <a:r>
              <a:rPr kumimoji="0" lang="ja-JP" altLang="en-US" sz="1000" kern="0" dirty="0">
                <a:solidFill>
                  <a:prstClr val="black"/>
                </a:solidFill>
                <a:latin typeface="Meiryo UI" panose="020B0604030504040204" pitchFamily="50" charset="-128"/>
                <a:ea typeface="Meiryo UI" panose="020B0604030504040204" pitchFamily="50" charset="-128"/>
              </a:rPr>
              <a:t>及び連携市町村</a:t>
            </a:r>
            <a:r>
              <a:rPr kumimoji="0" lang="en-US" altLang="ja-JP" sz="1000" kern="0" baseline="30000" dirty="0">
                <a:solidFill>
                  <a:prstClr val="black"/>
                </a:solidFill>
                <a:latin typeface="Meiryo UI" panose="020B0604030504040204" pitchFamily="50" charset="-128"/>
                <a:ea typeface="Meiryo UI" panose="020B0604030504040204" pitchFamily="50" charset="-128"/>
              </a:rPr>
              <a:t>※2</a:t>
            </a:r>
            <a:r>
              <a:rPr kumimoji="0" lang="ja-JP" altLang="en-US" sz="1000" kern="0" dirty="0">
                <a:solidFill>
                  <a:prstClr val="black"/>
                </a:solidFill>
                <a:latin typeface="Meiryo UI" panose="020B0604030504040204" pitchFamily="50" charset="-128"/>
                <a:ea typeface="Meiryo UI" panose="020B0604030504040204" pitchFamily="50" charset="-128"/>
              </a:rPr>
              <a:t>が共同して作成した広域的な立地適正化の方針もしくは広域的な立地適正化の方針と整合した連携市町村の市町村管理構想・地域管理構想において、連携市町村における拠点として位置付けられた区域</a:t>
            </a:r>
            <a:r>
              <a:rPr kumimoji="0" lang="ja-JP" altLang="en-US" sz="900" kern="0" dirty="0">
                <a:solidFill>
                  <a:prstClr val="black"/>
                </a:solidFill>
                <a:latin typeface="Meiryo UI" panose="020B0604030504040204" pitchFamily="50" charset="-128"/>
                <a:ea typeface="Meiryo UI" panose="020B0604030504040204" pitchFamily="50" charset="-128"/>
              </a:rPr>
              <a:t>（基幹市町村の都市機能誘導区域から公共交通で概ね</a:t>
            </a:r>
            <a:r>
              <a:rPr kumimoji="0" lang="en-US" altLang="ja-JP" sz="900" kern="0" dirty="0">
                <a:solidFill>
                  <a:prstClr val="black"/>
                </a:solidFill>
                <a:latin typeface="Meiryo UI" panose="020B0604030504040204" pitchFamily="50" charset="-128"/>
                <a:ea typeface="Meiryo UI" panose="020B0604030504040204" pitchFamily="50" charset="-128"/>
              </a:rPr>
              <a:t>30</a:t>
            </a:r>
            <a:r>
              <a:rPr kumimoji="0" lang="ja-JP" altLang="en-US" sz="900" kern="0" dirty="0">
                <a:solidFill>
                  <a:prstClr val="black"/>
                </a:solidFill>
                <a:latin typeface="Meiryo UI" panose="020B0604030504040204" pitchFamily="50" charset="-128"/>
                <a:ea typeface="Meiryo UI" panose="020B0604030504040204" pitchFamily="50" charset="-128"/>
              </a:rPr>
              <a:t>分</a:t>
            </a:r>
            <a:r>
              <a:rPr kumimoji="0" lang="en-US" altLang="ja-JP" sz="900" kern="0" dirty="0">
                <a:solidFill>
                  <a:prstClr val="black"/>
                </a:solidFill>
                <a:latin typeface="Meiryo UI" panose="020B0604030504040204" pitchFamily="50" charset="-128"/>
                <a:ea typeface="Meiryo UI" panose="020B0604030504040204" pitchFamily="50" charset="-128"/>
              </a:rPr>
              <a:t>)</a:t>
            </a:r>
            <a:endParaRPr kumimoji="0" lang="ja-JP" altLang="en-US" sz="1000" kern="0" dirty="0">
              <a:solidFill>
                <a:prstClr val="black"/>
              </a:solidFill>
              <a:latin typeface="Meiryo UI" panose="020B0604030504040204" pitchFamily="50" charset="-128"/>
              <a:ea typeface="Meiryo UI" panose="020B0604030504040204" pitchFamily="50" charset="-128"/>
            </a:endParaRPr>
          </a:p>
        </p:txBody>
      </p:sp>
      <p:sp>
        <p:nvSpPr>
          <p:cNvPr id="57" name="乗算 24"/>
          <p:cNvSpPr/>
          <p:nvPr/>
        </p:nvSpPr>
        <p:spPr>
          <a:xfrm>
            <a:off x="3243066" y="5834883"/>
            <a:ext cx="539548" cy="539548"/>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95392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704528" y="2708920"/>
            <a:ext cx="9201472" cy="791518"/>
          </a:xfrm>
          <a:prstGeom prst="rect">
            <a:avLst/>
          </a:prstGeom>
          <a:solidFill>
            <a:srgbClr val="0092D8"/>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bwMode="auto">
          <a:xfrm>
            <a:off x="708579" y="2813298"/>
            <a:ext cx="9201472" cy="582761"/>
          </a:xfrm>
          <a:prstGeom prst="rect">
            <a:avLst/>
          </a:prstGeom>
          <a:noFill/>
          <a:ln w="9525">
            <a:noFill/>
            <a:miter lim="800000"/>
            <a:headEnd/>
            <a:tailEnd/>
          </a:ln>
        </p:spPr>
        <p:txBody>
          <a:bodyPr/>
          <a:lstStyle/>
          <a:p>
            <a:pPr>
              <a:defRPr/>
            </a:pPr>
            <a:r>
              <a:rPr lang="ja-JP" altLang="en-US" sz="3200" kern="0" dirty="0">
                <a:solidFill>
                  <a:schemeClr val="bg1"/>
                </a:solidFill>
                <a:latin typeface="+mj-ea"/>
                <a:ea typeface="+mj-ea"/>
                <a:cs typeface="+mj-cs"/>
              </a:rPr>
              <a:t>４．都市再生整備計画関連事業で実施可能な事業等</a:t>
            </a:r>
            <a:endParaRPr lang="en-US" altLang="ja-JP" sz="2800" kern="0" dirty="0">
              <a:solidFill>
                <a:schemeClr val="bg1"/>
              </a:solidFill>
              <a:latin typeface="+mj-ea"/>
              <a:ea typeface="+mj-ea"/>
              <a:cs typeface="+mj-cs"/>
            </a:endParaRPr>
          </a:p>
        </p:txBody>
      </p:sp>
    </p:spTree>
    <p:extLst>
      <p:ext uri="{BB962C8B-B14F-4D97-AF65-F5344CB8AC3E}">
        <p14:creationId xmlns:p14="http://schemas.microsoft.com/office/powerpoint/2010/main" val="485164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 name="テキスト ボックス 33"/>
          <p:cNvSpPr txBox="1"/>
          <p:nvPr/>
        </p:nvSpPr>
        <p:spPr>
          <a:xfrm>
            <a:off x="71483" y="2818887"/>
            <a:ext cx="9754687" cy="3689213"/>
          </a:xfrm>
          <a:prstGeom prst="rect">
            <a:avLst/>
          </a:prstGeom>
          <a:noFill/>
          <a:ln w="28575">
            <a:solidFill>
              <a:srgbClr val="CCECFF"/>
            </a:solidFill>
          </a:ln>
        </p:spPr>
        <p:txBody>
          <a:bodyPr wrap="square" rtlCol="0" anchor="t" anchorCtr="0">
            <a:noAutofit/>
          </a:bodyPr>
          <a:lstStyle>
            <a:defPPr>
              <a:defRPr lang="ja-JP"/>
            </a:defPPr>
            <a:lvl1pPr>
              <a:lnSpc>
                <a:spcPts val="2200"/>
              </a:lnSpc>
              <a:defRPr sz="1400">
                <a:solidFill>
                  <a:prstClr val="black"/>
                </a:solidFill>
                <a:latin typeface="+mn-ea"/>
                <a:ea typeface="+mn-ea"/>
              </a:defRPr>
            </a:lvl1pPr>
          </a:lstStyle>
          <a:p>
            <a:endParaRPr lang="ja-JP" altLang="en-US" sz="1200" baseline="30000" dirty="0">
              <a:latin typeface="Arial" charset="0"/>
              <a:ea typeface="ＭＳ Ｐゴシック" pitchFamily="50" charset="-128"/>
            </a:endParaRPr>
          </a:p>
        </p:txBody>
      </p:sp>
      <p:sp>
        <p:nvSpPr>
          <p:cNvPr id="1725" name="テキスト ボックス 128"/>
          <p:cNvSpPr/>
          <p:nvPr/>
        </p:nvSpPr>
        <p:spPr>
          <a:xfrm>
            <a:off x="3747795" y="897372"/>
            <a:ext cx="5976324" cy="5411988"/>
          </a:xfrm>
          <a:custGeom>
            <a:avLst/>
            <a:gdLst>
              <a:gd name="connsiteX0" fmla="*/ 1791571 w 6226714"/>
              <a:gd name="connsiteY0" fmla="*/ 0 h 5396851"/>
              <a:gd name="connsiteX1" fmla="*/ 6226714 w 6226714"/>
              <a:gd name="connsiteY1" fmla="*/ 0 h 5396851"/>
              <a:gd name="connsiteX2" fmla="*/ 6226714 w 6226714"/>
              <a:gd name="connsiteY2" fmla="*/ 5396851 h 5396851"/>
              <a:gd name="connsiteX3" fmla="*/ 1804302 w 6226714"/>
              <a:gd name="connsiteY3" fmla="*/ 5396851 h 5396851"/>
              <a:gd name="connsiteX4" fmla="*/ 1791571 w 6226714"/>
              <a:gd name="connsiteY4" fmla="*/ 5396851 h 5396851"/>
              <a:gd name="connsiteX5" fmla="*/ 0 w 6226714"/>
              <a:gd name="connsiteY5" fmla="*/ 5396851 h 5396851"/>
              <a:gd name="connsiteX6" fmla="*/ 0 w 6226714"/>
              <a:gd name="connsiteY6" fmla="*/ 2011874 h 5396851"/>
              <a:gd name="connsiteX7" fmla="*/ 1791571 w 6226714"/>
              <a:gd name="connsiteY7" fmla="*/ 2011874 h 5396851"/>
              <a:gd name="connsiteX0" fmla="*/ 1829610 w 6264753"/>
              <a:gd name="connsiteY0" fmla="*/ 0 h 5396851"/>
              <a:gd name="connsiteX1" fmla="*/ 6264753 w 6264753"/>
              <a:gd name="connsiteY1" fmla="*/ 0 h 5396851"/>
              <a:gd name="connsiteX2" fmla="*/ 6264753 w 6264753"/>
              <a:gd name="connsiteY2" fmla="*/ 5396851 h 5396851"/>
              <a:gd name="connsiteX3" fmla="*/ 1842341 w 6264753"/>
              <a:gd name="connsiteY3" fmla="*/ 5396851 h 5396851"/>
              <a:gd name="connsiteX4" fmla="*/ 1829610 w 6264753"/>
              <a:gd name="connsiteY4" fmla="*/ 5396851 h 5396851"/>
              <a:gd name="connsiteX5" fmla="*/ 38039 w 6264753"/>
              <a:gd name="connsiteY5" fmla="*/ 5396851 h 5396851"/>
              <a:gd name="connsiteX6" fmla="*/ 0 w 6264753"/>
              <a:gd name="connsiteY6" fmla="*/ 2021399 h 5396851"/>
              <a:gd name="connsiteX7" fmla="*/ 1829610 w 6264753"/>
              <a:gd name="connsiteY7" fmla="*/ 2011874 h 5396851"/>
              <a:gd name="connsiteX8" fmla="*/ 1829610 w 6264753"/>
              <a:gd name="connsiteY8" fmla="*/ 0 h 5396851"/>
              <a:gd name="connsiteX0" fmla="*/ 1829610 w 6264753"/>
              <a:gd name="connsiteY0" fmla="*/ 0 h 5396851"/>
              <a:gd name="connsiteX1" fmla="*/ 6264753 w 6264753"/>
              <a:gd name="connsiteY1" fmla="*/ 0 h 5396851"/>
              <a:gd name="connsiteX2" fmla="*/ 6264753 w 6264753"/>
              <a:gd name="connsiteY2" fmla="*/ 5396851 h 5396851"/>
              <a:gd name="connsiteX3" fmla="*/ 1842341 w 6264753"/>
              <a:gd name="connsiteY3" fmla="*/ 5396851 h 5396851"/>
              <a:gd name="connsiteX4" fmla="*/ 1829610 w 6264753"/>
              <a:gd name="connsiteY4" fmla="*/ 5396851 h 5396851"/>
              <a:gd name="connsiteX5" fmla="*/ 19020 w 6264753"/>
              <a:gd name="connsiteY5" fmla="*/ 5396851 h 5396851"/>
              <a:gd name="connsiteX6" fmla="*/ 0 w 6264753"/>
              <a:gd name="connsiteY6" fmla="*/ 2021399 h 5396851"/>
              <a:gd name="connsiteX7" fmla="*/ 1829610 w 6264753"/>
              <a:gd name="connsiteY7" fmla="*/ 2011874 h 5396851"/>
              <a:gd name="connsiteX8" fmla="*/ 1829610 w 6264753"/>
              <a:gd name="connsiteY8" fmla="*/ 0 h 5396851"/>
              <a:gd name="connsiteX0" fmla="*/ 1829610 w 6264753"/>
              <a:gd name="connsiteY0" fmla="*/ 0 h 5396851"/>
              <a:gd name="connsiteX1" fmla="*/ 6264753 w 6264753"/>
              <a:gd name="connsiteY1" fmla="*/ 0 h 5396851"/>
              <a:gd name="connsiteX2" fmla="*/ 6264753 w 6264753"/>
              <a:gd name="connsiteY2" fmla="*/ 5396851 h 5396851"/>
              <a:gd name="connsiteX3" fmla="*/ 1842341 w 6264753"/>
              <a:gd name="connsiteY3" fmla="*/ 5396851 h 5396851"/>
              <a:gd name="connsiteX4" fmla="*/ 1829610 w 6264753"/>
              <a:gd name="connsiteY4" fmla="*/ 5396851 h 5396851"/>
              <a:gd name="connsiteX5" fmla="*/ 9510 w 6264753"/>
              <a:gd name="connsiteY5" fmla="*/ 5396851 h 5396851"/>
              <a:gd name="connsiteX6" fmla="*/ 0 w 6264753"/>
              <a:gd name="connsiteY6" fmla="*/ 2021399 h 5396851"/>
              <a:gd name="connsiteX7" fmla="*/ 1829610 w 6264753"/>
              <a:gd name="connsiteY7" fmla="*/ 2011874 h 5396851"/>
              <a:gd name="connsiteX8" fmla="*/ 1829610 w 6264753"/>
              <a:gd name="connsiteY8" fmla="*/ 0 h 5396851"/>
              <a:gd name="connsiteX0" fmla="*/ 1820100 w 6255243"/>
              <a:gd name="connsiteY0" fmla="*/ 0 h 5396851"/>
              <a:gd name="connsiteX1" fmla="*/ 6255243 w 6255243"/>
              <a:gd name="connsiteY1" fmla="*/ 0 h 5396851"/>
              <a:gd name="connsiteX2" fmla="*/ 6255243 w 6255243"/>
              <a:gd name="connsiteY2" fmla="*/ 5396851 h 5396851"/>
              <a:gd name="connsiteX3" fmla="*/ 1832831 w 6255243"/>
              <a:gd name="connsiteY3" fmla="*/ 5396851 h 5396851"/>
              <a:gd name="connsiteX4" fmla="*/ 1820100 w 6255243"/>
              <a:gd name="connsiteY4" fmla="*/ 5396851 h 5396851"/>
              <a:gd name="connsiteX5" fmla="*/ 0 w 6255243"/>
              <a:gd name="connsiteY5" fmla="*/ 5396851 h 5396851"/>
              <a:gd name="connsiteX6" fmla="*/ 292967 w 6255243"/>
              <a:gd name="connsiteY6" fmla="*/ 2021399 h 5396851"/>
              <a:gd name="connsiteX7" fmla="*/ 1820100 w 6255243"/>
              <a:gd name="connsiteY7" fmla="*/ 2011874 h 5396851"/>
              <a:gd name="connsiteX8" fmla="*/ 1820100 w 6255243"/>
              <a:gd name="connsiteY8" fmla="*/ 0 h 5396851"/>
              <a:gd name="connsiteX0" fmla="*/ 1527133 w 5962276"/>
              <a:gd name="connsiteY0" fmla="*/ 0 h 5396851"/>
              <a:gd name="connsiteX1" fmla="*/ 5962276 w 5962276"/>
              <a:gd name="connsiteY1" fmla="*/ 0 h 5396851"/>
              <a:gd name="connsiteX2" fmla="*/ 5962276 w 5962276"/>
              <a:gd name="connsiteY2" fmla="*/ 5396851 h 5396851"/>
              <a:gd name="connsiteX3" fmla="*/ 1539864 w 5962276"/>
              <a:gd name="connsiteY3" fmla="*/ 5396851 h 5396851"/>
              <a:gd name="connsiteX4" fmla="*/ 1527133 w 5962276"/>
              <a:gd name="connsiteY4" fmla="*/ 5396851 h 5396851"/>
              <a:gd name="connsiteX5" fmla="*/ 66224 w 5962276"/>
              <a:gd name="connsiteY5" fmla="*/ 5390501 h 5396851"/>
              <a:gd name="connsiteX6" fmla="*/ 0 w 5962276"/>
              <a:gd name="connsiteY6" fmla="*/ 2021399 h 5396851"/>
              <a:gd name="connsiteX7" fmla="*/ 1527133 w 5962276"/>
              <a:gd name="connsiteY7" fmla="*/ 2011874 h 5396851"/>
              <a:gd name="connsiteX8" fmla="*/ 1527133 w 5962276"/>
              <a:gd name="connsiteY8" fmla="*/ 0 h 5396851"/>
              <a:gd name="connsiteX0" fmla="*/ 1476720 w 5911863"/>
              <a:gd name="connsiteY0" fmla="*/ 0 h 5396851"/>
              <a:gd name="connsiteX1" fmla="*/ 5911863 w 5911863"/>
              <a:gd name="connsiteY1" fmla="*/ 0 h 5396851"/>
              <a:gd name="connsiteX2" fmla="*/ 5911863 w 5911863"/>
              <a:gd name="connsiteY2" fmla="*/ 5396851 h 5396851"/>
              <a:gd name="connsiteX3" fmla="*/ 1489451 w 5911863"/>
              <a:gd name="connsiteY3" fmla="*/ 5396851 h 5396851"/>
              <a:gd name="connsiteX4" fmla="*/ 1476720 w 5911863"/>
              <a:gd name="connsiteY4" fmla="*/ 5396851 h 5396851"/>
              <a:gd name="connsiteX5" fmla="*/ 15811 w 5911863"/>
              <a:gd name="connsiteY5" fmla="*/ 5390501 h 5396851"/>
              <a:gd name="connsiteX6" fmla="*/ 0 w 5911863"/>
              <a:gd name="connsiteY6" fmla="*/ 2027749 h 5396851"/>
              <a:gd name="connsiteX7" fmla="*/ 1476720 w 5911863"/>
              <a:gd name="connsiteY7" fmla="*/ 2011874 h 5396851"/>
              <a:gd name="connsiteX8" fmla="*/ 1476720 w 5911863"/>
              <a:gd name="connsiteY8" fmla="*/ 0 h 5396851"/>
              <a:gd name="connsiteX0" fmla="*/ 1476720 w 5911863"/>
              <a:gd name="connsiteY0" fmla="*/ 0 h 5396851"/>
              <a:gd name="connsiteX1" fmla="*/ 5911863 w 5911863"/>
              <a:gd name="connsiteY1" fmla="*/ 0 h 5396851"/>
              <a:gd name="connsiteX2" fmla="*/ 5911863 w 5911863"/>
              <a:gd name="connsiteY2" fmla="*/ 5396851 h 5396851"/>
              <a:gd name="connsiteX3" fmla="*/ 1489451 w 5911863"/>
              <a:gd name="connsiteY3" fmla="*/ 5396851 h 5396851"/>
              <a:gd name="connsiteX4" fmla="*/ 1476720 w 5911863"/>
              <a:gd name="connsiteY4" fmla="*/ 5396851 h 5396851"/>
              <a:gd name="connsiteX5" fmla="*/ 15811 w 5911863"/>
              <a:gd name="connsiteY5" fmla="*/ 5390501 h 5396851"/>
              <a:gd name="connsiteX6" fmla="*/ 0 w 5911863"/>
              <a:gd name="connsiteY6" fmla="*/ 2008699 h 5396851"/>
              <a:gd name="connsiteX7" fmla="*/ 1476720 w 5911863"/>
              <a:gd name="connsiteY7" fmla="*/ 2011874 h 5396851"/>
              <a:gd name="connsiteX8" fmla="*/ 1476720 w 5911863"/>
              <a:gd name="connsiteY8" fmla="*/ 0 h 5396851"/>
              <a:gd name="connsiteX0" fmla="*/ 1481048 w 5916191"/>
              <a:gd name="connsiteY0" fmla="*/ 0 h 5396851"/>
              <a:gd name="connsiteX1" fmla="*/ 5916191 w 5916191"/>
              <a:gd name="connsiteY1" fmla="*/ 0 h 5396851"/>
              <a:gd name="connsiteX2" fmla="*/ 5916191 w 5916191"/>
              <a:gd name="connsiteY2" fmla="*/ 5396851 h 5396851"/>
              <a:gd name="connsiteX3" fmla="*/ 1493779 w 5916191"/>
              <a:gd name="connsiteY3" fmla="*/ 5396851 h 5396851"/>
              <a:gd name="connsiteX4" fmla="*/ 1481048 w 5916191"/>
              <a:gd name="connsiteY4" fmla="*/ 5396851 h 5396851"/>
              <a:gd name="connsiteX5" fmla="*/ 1234 w 5916191"/>
              <a:gd name="connsiteY5" fmla="*/ 5396851 h 5396851"/>
              <a:gd name="connsiteX6" fmla="*/ 4328 w 5916191"/>
              <a:gd name="connsiteY6" fmla="*/ 2008699 h 5396851"/>
              <a:gd name="connsiteX7" fmla="*/ 1481048 w 5916191"/>
              <a:gd name="connsiteY7" fmla="*/ 2011874 h 5396851"/>
              <a:gd name="connsiteX8" fmla="*/ 1481048 w 5916191"/>
              <a:gd name="connsiteY8" fmla="*/ 0 h 5396851"/>
              <a:gd name="connsiteX0" fmla="*/ 1483022 w 5918165"/>
              <a:gd name="connsiteY0" fmla="*/ 0 h 5396851"/>
              <a:gd name="connsiteX1" fmla="*/ 5918165 w 5918165"/>
              <a:gd name="connsiteY1" fmla="*/ 0 h 5396851"/>
              <a:gd name="connsiteX2" fmla="*/ 5918165 w 5918165"/>
              <a:gd name="connsiteY2" fmla="*/ 5396851 h 5396851"/>
              <a:gd name="connsiteX3" fmla="*/ 1495753 w 5918165"/>
              <a:gd name="connsiteY3" fmla="*/ 5396851 h 5396851"/>
              <a:gd name="connsiteX4" fmla="*/ 1483022 w 5918165"/>
              <a:gd name="connsiteY4" fmla="*/ 5396851 h 5396851"/>
              <a:gd name="connsiteX5" fmla="*/ 3208 w 5918165"/>
              <a:gd name="connsiteY5" fmla="*/ 5396851 h 5396851"/>
              <a:gd name="connsiteX6" fmla="*/ 0 w 5918165"/>
              <a:gd name="connsiteY6" fmla="*/ 2002349 h 5396851"/>
              <a:gd name="connsiteX7" fmla="*/ 1483022 w 5918165"/>
              <a:gd name="connsiteY7" fmla="*/ 2011874 h 5396851"/>
              <a:gd name="connsiteX8" fmla="*/ 1483022 w 5918165"/>
              <a:gd name="connsiteY8" fmla="*/ 0 h 5396851"/>
              <a:gd name="connsiteX0" fmla="*/ 1495625 w 5930768"/>
              <a:gd name="connsiteY0" fmla="*/ 0 h 5396851"/>
              <a:gd name="connsiteX1" fmla="*/ 5930768 w 5930768"/>
              <a:gd name="connsiteY1" fmla="*/ 0 h 5396851"/>
              <a:gd name="connsiteX2" fmla="*/ 5930768 w 5930768"/>
              <a:gd name="connsiteY2" fmla="*/ 5396851 h 5396851"/>
              <a:gd name="connsiteX3" fmla="*/ 1508356 w 5930768"/>
              <a:gd name="connsiteY3" fmla="*/ 5396851 h 5396851"/>
              <a:gd name="connsiteX4" fmla="*/ 1495625 w 5930768"/>
              <a:gd name="connsiteY4" fmla="*/ 5396851 h 5396851"/>
              <a:gd name="connsiteX5" fmla="*/ 15811 w 5930768"/>
              <a:gd name="connsiteY5" fmla="*/ 5396851 h 5396851"/>
              <a:gd name="connsiteX6" fmla="*/ 0 w 5930768"/>
              <a:gd name="connsiteY6" fmla="*/ 2002349 h 5396851"/>
              <a:gd name="connsiteX7" fmla="*/ 1495625 w 5930768"/>
              <a:gd name="connsiteY7" fmla="*/ 2011874 h 5396851"/>
              <a:gd name="connsiteX8" fmla="*/ 1495625 w 5930768"/>
              <a:gd name="connsiteY8" fmla="*/ 0 h 539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0768" h="5396851">
                <a:moveTo>
                  <a:pt x="1495625" y="0"/>
                </a:moveTo>
                <a:lnTo>
                  <a:pt x="5930768" y="0"/>
                </a:lnTo>
                <a:lnTo>
                  <a:pt x="5930768" y="5396851"/>
                </a:lnTo>
                <a:lnTo>
                  <a:pt x="1508356" y="5396851"/>
                </a:lnTo>
                <a:lnTo>
                  <a:pt x="1495625" y="5396851"/>
                </a:lnTo>
                <a:lnTo>
                  <a:pt x="15811" y="5396851"/>
                </a:lnTo>
                <a:cubicBezTo>
                  <a:pt x="10541" y="4275934"/>
                  <a:pt x="5270" y="3123266"/>
                  <a:pt x="0" y="2002349"/>
                </a:cubicBezTo>
                <a:lnTo>
                  <a:pt x="1495625" y="2011874"/>
                </a:lnTo>
                <a:lnTo>
                  <a:pt x="1495625" y="0"/>
                </a:lnTo>
                <a:close/>
              </a:path>
            </a:pathLst>
          </a:custGeom>
          <a:noFill/>
          <a:ln w="28575">
            <a:solidFill>
              <a:srgbClr val="CCFF99"/>
            </a:solidFill>
          </a:ln>
        </p:spPr>
        <p:txBody>
          <a:bodyPr wrap="square" rtlCol="0" anchor="t" anchorCtr="0">
            <a:noAutofit/>
          </a:bodyPr>
          <a:lstStyle>
            <a:defPPr>
              <a:defRPr lang="ja-JP"/>
            </a:defPPr>
            <a:lvl1pPr>
              <a:lnSpc>
                <a:spcPts val="2200"/>
              </a:lnSpc>
              <a:defRPr sz="1400">
                <a:solidFill>
                  <a:prstClr val="black"/>
                </a:solidFill>
                <a:latin typeface="+mn-ea"/>
                <a:ea typeface="+mn-ea"/>
              </a:defRPr>
            </a:lvl1pPr>
          </a:lstStyle>
          <a:p>
            <a:endParaRPr lang="ja-JP" altLang="en-US" sz="1200" baseline="30000" dirty="0">
              <a:latin typeface="Arial" charset="0"/>
              <a:ea typeface="ＭＳ Ｐゴシック" pitchFamily="50" charset="-128"/>
            </a:endParaRPr>
          </a:p>
        </p:txBody>
      </p:sp>
      <p:sp>
        <p:nvSpPr>
          <p:cNvPr id="1726" name="タイトル 1"/>
          <p:cNvSpPr>
            <a:spLocks noGrp="1"/>
          </p:cNvSpPr>
          <p:nvPr>
            <p:ph type="title"/>
          </p:nvPr>
        </p:nvSpPr>
        <p:spPr/>
        <p:txBody>
          <a:bodyPr/>
          <a:lstStyle/>
          <a:p>
            <a:r>
              <a:rPr lang="ja-JP" altLang="en-US" dirty="0"/>
              <a:t>都市再生整備計画関連事業で実施可能な事業</a:t>
            </a:r>
            <a:r>
              <a:rPr lang="ja-JP" altLang="en-US" sz="1600" dirty="0"/>
              <a:t>（主なもの）</a:t>
            </a:r>
            <a:endParaRPr kumimoji="1" lang="ja-JP" altLang="en-US" dirty="0"/>
          </a:p>
        </p:txBody>
      </p:sp>
      <p:sp>
        <p:nvSpPr>
          <p:cNvPr id="1727" name="正方形/長方形 27"/>
          <p:cNvSpPr/>
          <p:nvPr/>
        </p:nvSpPr>
        <p:spPr>
          <a:xfrm>
            <a:off x="63501" y="6377940"/>
            <a:ext cx="9789160" cy="461009"/>
          </a:xfrm>
          <a:prstGeom prst="rect">
            <a:avLst/>
          </a:prstGeom>
          <a:solidFill>
            <a:srgbClr val="CCE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28" name="正方形/長方形 28"/>
          <p:cNvSpPr/>
          <p:nvPr/>
        </p:nvSpPr>
        <p:spPr>
          <a:xfrm>
            <a:off x="112700" y="6345342"/>
            <a:ext cx="2492990" cy="369332"/>
          </a:xfrm>
          <a:prstGeom prst="rect">
            <a:avLst/>
          </a:prstGeom>
          <a:noFill/>
        </p:spPr>
        <p:txBody>
          <a:bodyPr wrap="none">
            <a:spAutoFit/>
          </a:bodyPr>
          <a:lstStyle/>
          <a:p>
            <a:pPr lvl="0" algn="just" defTabSz="831535" fontAlgn="ctr">
              <a:spcBef>
                <a:spcPts val="0"/>
              </a:spcBef>
              <a:spcAft>
                <a:spcPts val="0"/>
              </a:spcAft>
              <a:defRPr/>
            </a:pPr>
            <a:r>
              <a:rPr lang="ja-JP" altLang="en-US" b="1" dirty="0">
                <a:latin typeface="Meiryo UI" panose="020B0604030504040204" pitchFamily="50" charset="-128"/>
                <a:ea typeface="Meiryo UI" panose="020B0604030504040204" pitchFamily="50" charset="-128"/>
              </a:rPr>
              <a:t>都市再生整備計画事業</a:t>
            </a:r>
            <a:endParaRPr lang="ja-JP" altLang="en-US" b="1" baseline="30000" dirty="0">
              <a:solidFill>
                <a:srgbClr val="000000"/>
              </a:solidFill>
              <a:latin typeface="Meiryo UI" panose="020B0604030504040204" pitchFamily="50" charset="-128"/>
              <a:ea typeface="Meiryo UI" panose="020B0604030504040204" pitchFamily="50" charset="-128"/>
            </a:endParaRPr>
          </a:p>
        </p:txBody>
      </p:sp>
      <p:sp>
        <p:nvSpPr>
          <p:cNvPr id="1729" name="テキスト ボックス 94"/>
          <p:cNvSpPr txBox="1"/>
          <p:nvPr/>
        </p:nvSpPr>
        <p:spPr>
          <a:xfrm>
            <a:off x="2344948" y="6298286"/>
            <a:ext cx="3960440" cy="374461"/>
          </a:xfrm>
          <a:prstGeom prst="rect">
            <a:avLst/>
          </a:prstGeom>
          <a:noFill/>
          <a:ln>
            <a:noFill/>
          </a:ln>
        </p:spPr>
        <p:txBody>
          <a:bodyPr wrap="square" rtlCol="0">
            <a:spAutoFit/>
          </a:bodyPr>
          <a:lstStyle/>
          <a:p>
            <a:pPr>
              <a:lnSpc>
                <a:spcPts val="2200"/>
              </a:lnSpc>
            </a:pPr>
            <a:r>
              <a:rPr lang="ja-JP" altLang="en-US" sz="1000" dirty="0">
                <a:solidFill>
                  <a:prstClr val="black"/>
                </a:solidFill>
                <a:latin typeface="Meiryo UI" panose="020B0604030504040204" pitchFamily="50" charset="-128"/>
                <a:ea typeface="Meiryo UI" panose="020B0604030504040204" pitchFamily="50" charset="-128"/>
              </a:rPr>
              <a:t>（社会資本整備総合交付金</a:t>
            </a:r>
            <a:r>
              <a:rPr lang="en-US" altLang="ja-JP" sz="1000" dirty="0">
                <a:solidFill>
                  <a:prstClr val="black"/>
                </a:solidFill>
                <a:latin typeface="Meiryo UI" panose="020B0604030504040204" pitchFamily="50" charset="-128"/>
                <a:ea typeface="Meiryo UI" panose="020B0604030504040204" pitchFamily="50" charset="-128"/>
              </a:rPr>
              <a:t>※1</a:t>
            </a:r>
            <a:r>
              <a:rPr lang="ja-JP" altLang="en-US" sz="1000" dirty="0" err="1">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防災・安全交付金</a:t>
            </a:r>
            <a:r>
              <a:rPr lang="en-US" altLang="ja-JP" sz="1000" dirty="0">
                <a:solidFill>
                  <a:prstClr val="black"/>
                </a:solidFill>
                <a:latin typeface="Meiryo UI" panose="020B0604030504040204" pitchFamily="50" charset="-128"/>
                <a:ea typeface="Meiryo UI" panose="020B0604030504040204" pitchFamily="50" charset="-128"/>
              </a:rPr>
              <a:t>※2</a:t>
            </a:r>
            <a:r>
              <a:rPr lang="ja-JP" altLang="en-US" sz="1000" dirty="0">
                <a:solidFill>
                  <a:prstClr val="black"/>
                </a:solidFill>
                <a:latin typeface="Meiryo UI" panose="020B0604030504040204" pitchFamily="50" charset="-128"/>
                <a:ea typeface="Meiryo UI" panose="020B0604030504040204" pitchFamily="50" charset="-128"/>
              </a:rPr>
              <a:t>）</a:t>
            </a:r>
            <a:endParaRPr lang="zh-TW" altLang="en-US" sz="1000" dirty="0">
              <a:solidFill>
                <a:prstClr val="black"/>
              </a:solidFill>
              <a:latin typeface="Meiryo UI" panose="020B0604030504040204" pitchFamily="50" charset="-128"/>
              <a:ea typeface="Meiryo UI" panose="020B0604030504040204" pitchFamily="50" charset="-128"/>
            </a:endParaRPr>
          </a:p>
        </p:txBody>
      </p:sp>
      <p:sp>
        <p:nvSpPr>
          <p:cNvPr id="1730" name="正方形/長方形 31"/>
          <p:cNvSpPr/>
          <p:nvPr/>
        </p:nvSpPr>
        <p:spPr>
          <a:xfrm>
            <a:off x="6538428" y="6337480"/>
            <a:ext cx="3134277" cy="307777"/>
          </a:xfrm>
          <a:prstGeom prst="rect">
            <a:avLst/>
          </a:prstGeom>
          <a:noFill/>
        </p:spPr>
        <p:txBody>
          <a:bodyPr wrap="square">
            <a:spAutoFit/>
          </a:bodyPr>
          <a:lstStyle/>
          <a:p>
            <a:pPr lvl="0" algn="just" defTabSz="831535" fontAlgn="ctr">
              <a:spcBef>
                <a:spcPts val="0"/>
              </a:spcBef>
              <a:spcAft>
                <a:spcPts val="0"/>
              </a:spcAft>
              <a:defRPr/>
            </a:pPr>
            <a:r>
              <a:rPr lang="ja-JP" altLang="en-US" sz="1400" b="1" dirty="0">
                <a:latin typeface="Meiryo UI" panose="020B0604030504040204" pitchFamily="50" charset="-128"/>
                <a:ea typeface="Meiryo UI" panose="020B0604030504040204" pitchFamily="50" charset="-128"/>
              </a:rPr>
              <a:t>地域の様々なまちづくりを支える交付金</a:t>
            </a:r>
            <a:endParaRPr lang="ja-JP" altLang="en-US" sz="1400" b="1" baseline="30000" dirty="0">
              <a:solidFill>
                <a:srgbClr val="000000"/>
              </a:solidFill>
              <a:latin typeface="Meiryo UI" panose="020B0604030504040204" pitchFamily="50" charset="-128"/>
              <a:ea typeface="Meiryo UI" panose="020B0604030504040204" pitchFamily="50" charset="-128"/>
            </a:endParaRPr>
          </a:p>
        </p:txBody>
      </p:sp>
      <p:sp>
        <p:nvSpPr>
          <p:cNvPr id="1731" name="正方形/長方形 43"/>
          <p:cNvSpPr/>
          <p:nvPr/>
        </p:nvSpPr>
        <p:spPr>
          <a:xfrm>
            <a:off x="5252585" y="874708"/>
            <a:ext cx="4471533" cy="808394"/>
          </a:xfrm>
          <a:prstGeom prst="rect">
            <a:avLst/>
          </a:prstGeom>
          <a:solidFill>
            <a:srgbClr val="CCFF99"/>
          </a:solidFill>
          <a:ln w="28575">
            <a:solidFill>
              <a:srgbClr val="CCFF99"/>
            </a:solidFill>
          </a:ln>
        </p:spPr>
        <p:txBody>
          <a:bodyPr wrap="square">
            <a:noAutofit/>
          </a:bodyPr>
          <a:lstStyle/>
          <a:p>
            <a:pPr lvl="0" algn="just" defTabSz="831535" fontAlgn="ctr">
              <a:spcBef>
                <a:spcPts val="0"/>
              </a:spcBef>
              <a:spcAft>
                <a:spcPts val="0"/>
              </a:spcAft>
              <a:defRPr/>
            </a:pPr>
            <a:r>
              <a:rPr lang="ja-JP" altLang="en-US" b="1" dirty="0">
                <a:latin typeface="Meiryo UI" panose="020B0604030504040204" pitchFamily="50" charset="-128"/>
                <a:ea typeface="Meiryo UI" panose="020B0604030504040204" pitchFamily="50" charset="-128"/>
              </a:rPr>
              <a:t>まちなかウォーカブル推進事業</a:t>
            </a:r>
            <a:endParaRPr lang="ja-JP" altLang="en-US" b="1" baseline="30000" dirty="0">
              <a:solidFill>
                <a:srgbClr val="000000"/>
              </a:solidFill>
              <a:latin typeface="Meiryo UI" panose="020B0604030504040204" pitchFamily="50" charset="-128"/>
              <a:ea typeface="Meiryo UI" panose="020B0604030504040204" pitchFamily="50" charset="-128"/>
            </a:endParaRPr>
          </a:p>
        </p:txBody>
      </p:sp>
      <p:sp>
        <p:nvSpPr>
          <p:cNvPr id="1732" name="テキスト ボックス 94"/>
          <p:cNvSpPr txBox="1"/>
          <p:nvPr/>
        </p:nvSpPr>
        <p:spPr>
          <a:xfrm>
            <a:off x="5254984" y="1107906"/>
            <a:ext cx="3888432" cy="374461"/>
          </a:xfrm>
          <a:prstGeom prst="rect">
            <a:avLst/>
          </a:prstGeom>
          <a:noFill/>
          <a:ln>
            <a:noFill/>
          </a:ln>
        </p:spPr>
        <p:txBody>
          <a:bodyPr wrap="square" rtlCol="0">
            <a:noAutofit/>
          </a:bodyPr>
          <a:lstStyle/>
          <a:p>
            <a:pPr>
              <a:lnSpc>
                <a:spcPts val="2200"/>
              </a:lnSpc>
            </a:pPr>
            <a:r>
              <a:rPr lang="ja-JP" altLang="en-US" sz="1100" dirty="0">
                <a:solidFill>
                  <a:prstClr val="black"/>
                </a:solidFill>
                <a:latin typeface="+mn-ea"/>
                <a:ea typeface="+mn-ea"/>
              </a:rPr>
              <a:t>（社会資本整備総合交付金 、 個別補助金）</a:t>
            </a:r>
            <a:endParaRPr lang="zh-TW" altLang="en-US" sz="1100" dirty="0">
              <a:solidFill>
                <a:prstClr val="black"/>
              </a:solidFill>
              <a:latin typeface="+mn-ea"/>
              <a:ea typeface="+mn-ea"/>
            </a:endParaRPr>
          </a:p>
        </p:txBody>
      </p:sp>
      <p:sp>
        <p:nvSpPr>
          <p:cNvPr id="1733" name="正方形/長方形 51"/>
          <p:cNvSpPr/>
          <p:nvPr/>
        </p:nvSpPr>
        <p:spPr>
          <a:xfrm>
            <a:off x="5231909" y="1399981"/>
            <a:ext cx="4512971" cy="307777"/>
          </a:xfrm>
          <a:prstGeom prst="rect">
            <a:avLst/>
          </a:prstGeom>
          <a:noFill/>
        </p:spPr>
        <p:txBody>
          <a:bodyPr wrap="square">
            <a:spAutoFit/>
          </a:bodyPr>
          <a:lstStyle/>
          <a:p>
            <a:pPr lvl="0" algn="just" defTabSz="831535" fontAlgn="ctr">
              <a:spcBef>
                <a:spcPts val="0"/>
              </a:spcBef>
              <a:spcAft>
                <a:spcPts val="0"/>
              </a:spcAft>
              <a:defRPr/>
            </a:pPr>
            <a:r>
              <a:rPr lang="ja-JP" altLang="en-US" sz="1400" b="1" spc="-50" dirty="0">
                <a:latin typeface="Meiryo UI" panose="020B0604030504040204" pitchFamily="50" charset="-128"/>
                <a:ea typeface="Meiryo UI" panose="020B0604030504040204" pitchFamily="50" charset="-128"/>
              </a:rPr>
              <a:t>「居心地が良く歩きたくなる」</a:t>
            </a:r>
            <a:r>
              <a:rPr lang="ja-JP" altLang="en-US" sz="1400" b="1" spc="-50" dirty="0" err="1">
                <a:latin typeface="Meiryo UI" panose="020B0604030504040204" pitchFamily="50" charset="-128"/>
                <a:ea typeface="Meiryo UI" panose="020B0604030504040204" pitchFamily="50" charset="-128"/>
              </a:rPr>
              <a:t>まちなかづ</a:t>
            </a:r>
            <a:r>
              <a:rPr lang="ja-JP" altLang="en-US" sz="1400" b="1" spc="-50" dirty="0">
                <a:latin typeface="Meiryo UI" panose="020B0604030504040204" pitchFamily="50" charset="-128"/>
                <a:ea typeface="Meiryo UI" panose="020B0604030504040204" pitchFamily="50" charset="-128"/>
              </a:rPr>
              <a:t>くりに対し集中的支援</a:t>
            </a:r>
          </a:p>
        </p:txBody>
      </p:sp>
      <p:sp>
        <p:nvSpPr>
          <p:cNvPr id="1734" name="正方形/長方形 34"/>
          <p:cNvSpPr/>
          <p:nvPr/>
        </p:nvSpPr>
        <p:spPr>
          <a:xfrm>
            <a:off x="171370" y="880337"/>
            <a:ext cx="4886639" cy="681904"/>
          </a:xfrm>
          <a:prstGeom prst="rect">
            <a:avLst/>
          </a:prstGeom>
          <a:solidFill>
            <a:srgbClr val="FFCCFF"/>
          </a:solidFill>
          <a:ln w="285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35" name="正方形/長方形 36"/>
          <p:cNvSpPr/>
          <p:nvPr/>
        </p:nvSpPr>
        <p:spPr>
          <a:xfrm>
            <a:off x="200472" y="893682"/>
            <a:ext cx="2954655" cy="369332"/>
          </a:xfrm>
          <a:prstGeom prst="rect">
            <a:avLst/>
          </a:prstGeom>
          <a:noFill/>
        </p:spPr>
        <p:txBody>
          <a:bodyPr wrap="none">
            <a:spAutoFit/>
          </a:bodyPr>
          <a:lstStyle/>
          <a:p>
            <a:pPr lvl="0" algn="just" defTabSz="831535" fontAlgn="ctr">
              <a:spcBef>
                <a:spcPts val="0"/>
              </a:spcBef>
              <a:spcAft>
                <a:spcPts val="0"/>
              </a:spcAft>
              <a:defRPr/>
            </a:pPr>
            <a:r>
              <a:rPr lang="ja-JP" altLang="en-US" b="1" dirty="0">
                <a:latin typeface="Meiryo UI" panose="020B0604030504040204" pitchFamily="50" charset="-128"/>
                <a:ea typeface="Meiryo UI" panose="020B0604030504040204" pitchFamily="50" charset="-128"/>
              </a:rPr>
              <a:t>都市構造再編集中支援事業</a:t>
            </a:r>
            <a:endParaRPr lang="ja-JP" altLang="en-US" b="1" baseline="30000" dirty="0">
              <a:solidFill>
                <a:srgbClr val="000000"/>
              </a:solidFill>
              <a:latin typeface="Meiryo UI" panose="020B0604030504040204" pitchFamily="50" charset="-128"/>
              <a:ea typeface="Meiryo UI" panose="020B0604030504040204" pitchFamily="50" charset="-128"/>
            </a:endParaRPr>
          </a:p>
        </p:txBody>
      </p:sp>
      <p:sp>
        <p:nvSpPr>
          <p:cNvPr id="1736" name="テキスト ボックス 94"/>
          <p:cNvSpPr txBox="1"/>
          <p:nvPr/>
        </p:nvSpPr>
        <p:spPr>
          <a:xfrm>
            <a:off x="3123544" y="910781"/>
            <a:ext cx="1573610" cy="374461"/>
          </a:xfrm>
          <a:prstGeom prst="rect">
            <a:avLst/>
          </a:prstGeom>
          <a:noFill/>
          <a:ln>
            <a:noFill/>
          </a:ln>
        </p:spPr>
        <p:txBody>
          <a:bodyPr wrap="square" rtlCol="0">
            <a:spAutoFit/>
          </a:bodyPr>
          <a:lstStyle/>
          <a:p>
            <a:pPr>
              <a:lnSpc>
                <a:spcPts val="2200"/>
              </a:lnSpc>
            </a:pPr>
            <a:r>
              <a:rPr lang="ja-JP" altLang="en-US" sz="1100" dirty="0">
                <a:solidFill>
                  <a:prstClr val="black"/>
                </a:solidFill>
                <a:latin typeface="+mn-ea"/>
                <a:ea typeface="+mn-ea"/>
              </a:rPr>
              <a:t>（個別補助金）</a:t>
            </a:r>
            <a:endParaRPr lang="zh-TW" altLang="en-US" sz="1100" dirty="0">
              <a:solidFill>
                <a:prstClr val="black"/>
              </a:solidFill>
              <a:latin typeface="+mn-ea"/>
              <a:ea typeface="+mn-ea"/>
            </a:endParaRPr>
          </a:p>
        </p:txBody>
      </p:sp>
      <p:sp>
        <p:nvSpPr>
          <p:cNvPr id="1737" name="正方形/長方形 40"/>
          <p:cNvSpPr/>
          <p:nvPr/>
        </p:nvSpPr>
        <p:spPr>
          <a:xfrm>
            <a:off x="213766" y="1259842"/>
            <a:ext cx="4393420" cy="307777"/>
          </a:xfrm>
          <a:prstGeom prst="rect">
            <a:avLst/>
          </a:prstGeom>
          <a:noFill/>
        </p:spPr>
        <p:txBody>
          <a:bodyPr wrap="square">
            <a:spAutoFit/>
          </a:bodyPr>
          <a:lstStyle/>
          <a:p>
            <a:pPr lvl="0" algn="just" defTabSz="831535" fontAlgn="ctr">
              <a:spcBef>
                <a:spcPts val="0"/>
              </a:spcBef>
              <a:spcAft>
                <a:spcPts val="0"/>
              </a:spcAft>
              <a:defRPr/>
            </a:pPr>
            <a:r>
              <a:rPr lang="ja-JP" altLang="en-US" sz="1400" b="1" dirty="0">
                <a:latin typeface="Meiryo UI" panose="020B0604030504040204" pitchFamily="50" charset="-128"/>
                <a:ea typeface="Meiryo UI" panose="020B0604030504040204" pitchFamily="50" charset="-128"/>
              </a:rPr>
              <a:t>立地適正化計画に基づく取組等に対し集中的支援</a:t>
            </a:r>
          </a:p>
        </p:txBody>
      </p:sp>
      <p:sp>
        <p:nvSpPr>
          <p:cNvPr id="1738" name="テキスト ボックス 3"/>
          <p:cNvSpPr txBox="1">
            <a:spLocks noChangeArrowheads="1"/>
          </p:cNvSpPr>
          <p:nvPr/>
        </p:nvSpPr>
        <p:spPr>
          <a:xfrm>
            <a:off x="84970" y="518158"/>
            <a:ext cx="9692566" cy="307777"/>
          </a:xfrm>
          <a:prstGeom prst="rect">
            <a:avLst/>
          </a:prstGeom>
          <a:solidFill>
            <a:srgbClr val="FFFFCC"/>
          </a:solidFill>
          <a:ln w="9525">
            <a:noFill/>
            <a:miter lim="800000"/>
            <a:headEnd/>
            <a:tailEnd/>
          </a:ln>
        </p:spPr>
        <p:txBody>
          <a:bodyPr wrap="square">
            <a:spAutoFit/>
          </a:bodyPr>
          <a:lstStyle>
            <a:defPPr>
              <a:defRPr lang="ja-JP"/>
            </a:defPPr>
            <a:lvl1pPr>
              <a:defRPr sz="1400">
                <a:solidFill>
                  <a:prstClr val="black"/>
                </a:solidFill>
                <a:latin typeface="Meiryo UI" panose="020B0604030504040204" pitchFamily="50" charset="-128"/>
                <a:ea typeface="Meiryo UI" panose="020B0604030504040204" pitchFamily="50" charset="-128"/>
              </a:defRPr>
            </a:lvl1pPr>
          </a:lstStyle>
          <a:p>
            <a:r>
              <a:rPr lang="ja-JP" altLang="en-US" dirty="0"/>
              <a:t>○　都市再生整備計画関連事業は、様々な政策目的に応じて、事業メニューを選択することが出来ます。</a:t>
            </a:r>
            <a:endParaRPr lang="en-US" altLang="ja-JP" dirty="0"/>
          </a:p>
        </p:txBody>
      </p:sp>
      <p:pic>
        <p:nvPicPr>
          <p:cNvPr id="1739" name="図 34"/>
          <p:cNvPicPr>
            <a:picLocks noChangeAspect="1"/>
          </p:cNvPicPr>
          <p:nvPr/>
        </p:nvPicPr>
        <p:blipFill>
          <a:blip r:embed="rId2"/>
          <a:stretch>
            <a:fillRect/>
          </a:stretch>
        </p:blipFill>
        <p:spPr>
          <a:xfrm>
            <a:off x="5486889" y="3082944"/>
            <a:ext cx="1057872" cy="728204"/>
          </a:xfrm>
          <a:prstGeom prst="rect">
            <a:avLst/>
          </a:prstGeom>
          <a:ln>
            <a:solidFill>
              <a:schemeClr val="tx1"/>
            </a:solidFill>
          </a:ln>
        </p:spPr>
      </p:pic>
      <p:pic>
        <p:nvPicPr>
          <p:cNvPr id="1740" name="図 35"/>
          <p:cNvPicPr>
            <a:picLocks noChangeAspect="1"/>
          </p:cNvPicPr>
          <p:nvPr/>
        </p:nvPicPr>
        <p:blipFill>
          <a:blip r:embed="rId3"/>
          <a:stretch>
            <a:fillRect/>
          </a:stretch>
        </p:blipFill>
        <p:spPr>
          <a:xfrm>
            <a:off x="5486889" y="3866380"/>
            <a:ext cx="1057872" cy="728204"/>
          </a:xfrm>
          <a:prstGeom prst="rect">
            <a:avLst/>
          </a:prstGeom>
          <a:ln>
            <a:solidFill>
              <a:schemeClr val="tx1"/>
            </a:solidFill>
          </a:ln>
        </p:spPr>
      </p:pic>
      <p:pic>
        <p:nvPicPr>
          <p:cNvPr id="1742" name="図 37"/>
          <p:cNvPicPr>
            <a:picLocks noChangeAspect="1"/>
          </p:cNvPicPr>
          <p:nvPr/>
        </p:nvPicPr>
        <p:blipFill>
          <a:blip r:embed="rId4"/>
          <a:stretch>
            <a:fillRect/>
          </a:stretch>
        </p:blipFill>
        <p:spPr>
          <a:xfrm>
            <a:off x="6854190" y="3703629"/>
            <a:ext cx="606684" cy="417621"/>
          </a:xfrm>
          <a:prstGeom prst="rect">
            <a:avLst/>
          </a:prstGeom>
        </p:spPr>
      </p:pic>
      <p:pic>
        <p:nvPicPr>
          <p:cNvPr id="1743" name="図 39"/>
          <p:cNvPicPr>
            <a:picLocks noChangeAspect="1"/>
          </p:cNvPicPr>
          <p:nvPr/>
        </p:nvPicPr>
        <p:blipFill>
          <a:blip r:embed="rId5"/>
          <a:stretch>
            <a:fillRect/>
          </a:stretch>
        </p:blipFill>
        <p:spPr>
          <a:xfrm>
            <a:off x="6852664" y="4169583"/>
            <a:ext cx="602860" cy="414989"/>
          </a:xfrm>
          <a:prstGeom prst="rect">
            <a:avLst/>
          </a:prstGeom>
        </p:spPr>
      </p:pic>
      <p:pic>
        <p:nvPicPr>
          <p:cNvPr id="1744" name="図 40"/>
          <p:cNvPicPr>
            <a:picLocks noChangeAspect="1"/>
          </p:cNvPicPr>
          <p:nvPr/>
        </p:nvPicPr>
        <p:blipFill>
          <a:blip r:embed="rId6"/>
          <a:stretch>
            <a:fillRect/>
          </a:stretch>
        </p:blipFill>
        <p:spPr>
          <a:xfrm>
            <a:off x="6852664" y="4631792"/>
            <a:ext cx="602860" cy="414989"/>
          </a:xfrm>
          <a:prstGeom prst="rect">
            <a:avLst/>
          </a:prstGeom>
        </p:spPr>
      </p:pic>
      <p:pic>
        <p:nvPicPr>
          <p:cNvPr id="1745" name="図 41"/>
          <p:cNvPicPr>
            <a:picLocks noChangeAspect="1"/>
          </p:cNvPicPr>
          <p:nvPr/>
        </p:nvPicPr>
        <p:blipFill>
          <a:blip r:embed="rId7"/>
          <a:stretch>
            <a:fillRect/>
          </a:stretch>
        </p:blipFill>
        <p:spPr>
          <a:xfrm>
            <a:off x="6853709" y="5097098"/>
            <a:ext cx="604379" cy="416034"/>
          </a:xfrm>
          <a:prstGeom prst="rect">
            <a:avLst/>
          </a:prstGeom>
        </p:spPr>
      </p:pic>
      <p:sp>
        <p:nvSpPr>
          <p:cNvPr id="1746" name="正方形/長方形 51"/>
          <p:cNvSpPr/>
          <p:nvPr/>
        </p:nvSpPr>
        <p:spPr>
          <a:xfrm>
            <a:off x="5498063" y="3088047"/>
            <a:ext cx="457754" cy="246221"/>
          </a:xfrm>
          <a:prstGeom prst="rect">
            <a:avLst/>
          </a:prstGeom>
          <a:solidFill>
            <a:schemeClr val="bg1"/>
          </a:solidFill>
        </p:spPr>
        <p:txBody>
          <a:bodyPr wrap="square">
            <a:spAutoFit/>
          </a:bodyPr>
          <a:lstStyle/>
          <a:p>
            <a:pPr lvl="0" algn="ctr" defTabSz="831535" fontAlgn="ctr">
              <a:spcBef>
                <a:spcPts val="0"/>
              </a:spcBef>
              <a:spcAft>
                <a:spcPts val="0"/>
              </a:spcAft>
              <a:defRPr/>
            </a:pPr>
            <a:r>
              <a:rPr lang="ja-JP" altLang="en-US" sz="1000" b="1" dirty="0">
                <a:latin typeface="Meiryo UI" panose="020B0604030504040204" pitchFamily="50" charset="-128"/>
                <a:ea typeface="Meiryo UI" panose="020B0604030504040204" pitchFamily="50" charset="-128"/>
              </a:rPr>
              <a:t>道路</a:t>
            </a:r>
          </a:p>
        </p:txBody>
      </p:sp>
      <p:sp>
        <p:nvSpPr>
          <p:cNvPr id="1747" name="正方形/長方形 51"/>
          <p:cNvSpPr/>
          <p:nvPr/>
        </p:nvSpPr>
        <p:spPr>
          <a:xfrm>
            <a:off x="5496583" y="3873130"/>
            <a:ext cx="467276" cy="253916"/>
          </a:xfrm>
          <a:prstGeom prst="rect">
            <a:avLst/>
          </a:prstGeom>
          <a:solidFill>
            <a:schemeClr val="bg1"/>
          </a:solidFill>
        </p:spPr>
        <p:txBody>
          <a:bodyPr wrap="square">
            <a:spAutoFit/>
          </a:bodyPr>
          <a:lstStyle/>
          <a:p>
            <a:pPr lvl="0" algn="just" defTabSz="831535" fontAlgn="ctr">
              <a:spcBef>
                <a:spcPts val="0"/>
              </a:spcBef>
              <a:spcAft>
                <a:spcPts val="0"/>
              </a:spcAft>
              <a:defRPr/>
            </a:pPr>
            <a:r>
              <a:rPr lang="ja-JP" altLang="en-US" sz="1000" b="1" dirty="0">
                <a:latin typeface="Meiryo UI" panose="020B0604030504040204" pitchFamily="50" charset="-128"/>
                <a:ea typeface="Meiryo UI" panose="020B0604030504040204" pitchFamily="50" charset="-128"/>
              </a:rPr>
              <a:t>公園</a:t>
            </a:r>
            <a:endParaRPr lang="ja-JP" altLang="en-US" sz="600" b="1" dirty="0">
              <a:latin typeface="Meiryo UI" panose="020B0604030504040204" pitchFamily="50" charset="-128"/>
              <a:ea typeface="Meiryo UI" panose="020B0604030504040204" pitchFamily="50" charset="-128"/>
            </a:endParaRPr>
          </a:p>
        </p:txBody>
      </p:sp>
      <p:sp>
        <p:nvSpPr>
          <p:cNvPr id="1748" name="正方形/長方形 1"/>
          <p:cNvSpPr/>
          <p:nvPr/>
        </p:nvSpPr>
        <p:spPr>
          <a:xfrm>
            <a:off x="6647404" y="3069417"/>
            <a:ext cx="1400515" cy="308284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1749" name="正方形/長方形 51"/>
          <p:cNvSpPr/>
          <p:nvPr/>
        </p:nvSpPr>
        <p:spPr>
          <a:xfrm>
            <a:off x="6660303" y="3069718"/>
            <a:ext cx="1358198" cy="261610"/>
          </a:xfrm>
          <a:prstGeom prst="rect">
            <a:avLst/>
          </a:prstGeom>
          <a:noFill/>
        </p:spPr>
        <p:txBody>
          <a:bodyPr wrap="square">
            <a:spAutoFit/>
          </a:bodyPr>
          <a:lstStyle/>
          <a:p>
            <a:pPr lvl="0" algn="ctr"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地域生活基盤施設</a:t>
            </a:r>
          </a:p>
        </p:txBody>
      </p:sp>
      <p:sp>
        <p:nvSpPr>
          <p:cNvPr id="1750" name="正方形/長方形 51"/>
          <p:cNvSpPr/>
          <p:nvPr/>
        </p:nvSpPr>
        <p:spPr>
          <a:xfrm>
            <a:off x="8110147" y="3078944"/>
            <a:ext cx="1358198" cy="261610"/>
          </a:xfrm>
          <a:prstGeom prst="rect">
            <a:avLst/>
          </a:prstGeom>
          <a:solidFill>
            <a:schemeClr val="bg1"/>
          </a:solidFill>
        </p:spPr>
        <p:txBody>
          <a:bodyPr wrap="square">
            <a:spAutoFit/>
          </a:bodyPr>
          <a:lstStyle/>
          <a:p>
            <a:pPr lvl="0" algn="ctr"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高質空間形成施設</a:t>
            </a:r>
          </a:p>
        </p:txBody>
      </p:sp>
      <p:sp>
        <p:nvSpPr>
          <p:cNvPr id="1751" name="正方形/長方形 51"/>
          <p:cNvSpPr/>
          <p:nvPr/>
        </p:nvSpPr>
        <p:spPr>
          <a:xfrm>
            <a:off x="248831" y="1592903"/>
            <a:ext cx="3561388" cy="253916"/>
          </a:xfrm>
          <a:prstGeom prst="rect">
            <a:avLst/>
          </a:prstGeom>
          <a:solidFill>
            <a:schemeClr val="bg1"/>
          </a:solidFill>
        </p:spPr>
        <p:txBody>
          <a:bodyPr wrap="square">
            <a:spAutoFit/>
          </a:bodyPr>
          <a:lstStyle/>
          <a:p>
            <a:pPr lvl="0" algn="ctr"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誘導施設・基幹的誘導施設・</a:t>
            </a:r>
            <a:r>
              <a:rPr lang="ja-JP" altLang="en-US" sz="700" b="1" dirty="0">
                <a:latin typeface="Meiryo UI" panose="020B0604030504040204" pitchFamily="50" charset="-128"/>
                <a:ea typeface="Meiryo UI" panose="020B0604030504040204" pitchFamily="50" charset="-128"/>
              </a:rPr>
              <a:t>既存建造物活用事業（誘導施設）</a:t>
            </a:r>
          </a:p>
        </p:txBody>
      </p:sp>
      <p:sp>
        <p:nvSpPr>
          <p:cNvPr id="1752" name="正方形/長方形 51"/>
          <p:cNvSpPr/>
          <p:nvPr/>
        </p:nvSpPr>
        <p:spPr>
          <a:xfrm>
            <a:off x="3764383" y="1599899"/>
            <a:ext cx="1303718" cy="253916"/>
          </a:xfrm>
          <a:prstGeom prst="rect">
            <a:avLst/>
          </a:prstGeom>
          <a:noFill/>
        </p:spPr>
        <p:txBody>
          <a:bodyPr wrap="square">
            <a:spAutoFit/>
          </a:bodyPr>
          <a:lstStyle/>
          <a:p>
            <a:pPr lvl="0" algn="just"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居住誘導促進事業</a:t>
            </a:r>
          </a:p>
        </p:txBody>
      </p:sp>
      <p:sp>
        <p:nvSpPr>
          <p:cNvPr id="1753" name="正方形/長方形 52"/>
          <p:cNvSpPr/>
          <p:nvPr/>
        </p:nvSpPr>
        <p:spPr>
          <a:xfrm>
            <a:off x="3854633" y="4351624"/>
            <a:ext cx="1500147" cy="261610"/>
          </a:xfrm>
          <a:prstGeom prst="rect">
            <a:avLst/>
          </a:prstGeom>
          <a:solidFill>
            <a:schemeClr val="bg1"/>
          </a:solidFill>
        </p:spPr>
        <p:txBody>
          <a:bodyPr wrap="square" lIns="36000" tIns="36000" rIns="36000" bIns="36000">
            <a:noAutofit/>
          </a:bodyPr>
          <a:lstStyle/>
          <a:p>
            <a:pPr algn="ctr" defTabSz="831535" fontAlgn="ctr">
              <a:spcBef>
                <a:spcPts val="0"/>
              </a:spcBef>
              <a:spcAft>
                <a:spcPts val="0"/>
              </a:spcAft>
            </a:pPr>
            <a:r>
              <a:rPr lang="ja-JP" altLang="en-US" sz="1050" b="1" dirty="0">
                <a:latin typeface="Meiryo UI" panose="020B0604030504040204" pitchFamily="50" charset="-128"/>
                <a:ea typeface="Meiryo UI" panose="020B0604030504040204" pitchFamily="50" charset="-128"/>
              </a:rPr>
              <a:t>エリア価値向上整備事業</a:t>
            </a:r>
          </a:p>
        </p:txBody>
      </p:sp>
      <p:sp>
        <p:nvSpPr>
          <p:cNvPr id="1754" name="正方形/長方形 54"/>
          <p:cNvSpPr/>
          <p:nvPr/>
        </p:nvSpPr>
        <p:spPr>
          <a:xfrm>
            <a:off x="2595511" y="5521374"/>
            <a:ext cx="972847" cy="253916"/>
          </a:xfrm>
          <a:prstGeom prst="rect">
            <a:avLst/>
          </a:prstGeom>
          <a:noFill/>
        </p:spPr>
        <p:txBody>
          <a:bodyPr wrap="square">
            <a:spAutoFit/>
          </a:bodyPr>
          <a:lstStyle/>
          <a:p>
            <a:pPr lvl="0" algn="just"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住宅系事業</a:t>
            </a:r>
          </a:p>
        </p:txBody>
      </p:sp>
      <p:sp>
        <p:nvSpPr>
          <p:cNvPr id="1755" name="正方形/長方形 51"/>
          <p:cNvSpPr/>
          <p:nvPr/>
        </p:nvSpPr>
        <p:spPr>
          <a:xfrm>
            <a:off x="5365092" y="1713201"/>
            <a:ext cx="1609559" cy="253916"/>
          </a:xfrm>
          <a:prstGeom prst="rect">
            <a:avLst/>
          </a:prstGeom>
          <a:solidFill>
            <a:schemeClr val="bg1"/>
          </a:solidFill>
        </p:spPr>
        <p:txBody>
          <a:bodyPr wrap="square">
            <a:spAutoFit/>
          </a:bodyPr>
          <a:lstStyle/>
          <a:p>
            <a:pPr lvl="0" algn="just"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滞在環境整備事業</a:t>
            </a:r>
          </a:p>
        </p:txBody>
      </p:sp>
      <p:sp>
        <p:nvSpPr>
          <p:cNvPr id="1756" name="正方形/長方形 51"/>
          <p:cNvSpPr/>
          <p:nvPr/>
        </p:nvSpPr>
        <p:spPr>
          <a:xfrm>
            <a:off x="7514565" y="1728485"/>
            <a:ext cx="1380538" cy="253916"/>
          </a:xfrm>
          <a:prstGeom prst="rect">
            <a:avLst/>
          </a:prstGeom>
          <a:solidFill>
            <a:schemeClr val="bg1"/>
          </a:solidFill>
        </p:spPr>
        <p:txBody>
          <a:bodyPr wrap="square">
            <a:spAutoFit/>
          </a:bodyPr>
          <a:lstStyle/>
          <a:p>
            <a:pPr lvl="0" algn="just"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計画策定支援事業</a:t>
            </a:r>
          </a:p>
        </p:txBody>
      </p:sp>
      <p:sp>
        <p:nvSpPr>
          <p:cNvPr id="1757" name="正方形/長方形 57"/>
          <p:cNvSpPr/>
          <p:nvPr/>
        </p:nvSpPr>
        <p:spPr>
          <a:xfrm>
            <a:off x="8110147" y="5551041"/>
            <a:ext cx="1272114" cy="261610"/>
          </a:xfrm>
          <a:prstGeom prst="rect">
            <a:avLst/>
          </a:prstGeom>
          <a:solidFill>
            <a:schemeClr val="bg1"/>
          </a:solidFill>
        </p:spPr>
        <p:txBody>
          <a:bodyPr wrap="square">
            <a:spAutoFit/>
          </a:bodyPr>
          <a:lstStyle/>
          <a:p>
            <a:pPr lvl="0" algn="just"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提案事業</a:t>
            </a:r>
          </a:p>
        </p:txBody>
      </p:sp>
      <p:sp>
        <p:nvSpPr>
          <p:cNvPr id="1758" name="正方形/長方形 51"/>
          <p:cNvSpPr/>
          <p:nvPr/>
        </p:nvSpPr>
        <p:spPr>
          <a:xfrm>
            <a:off x="1575943" y="2887368"/>
            <a:ext cx="1996366" cy="253916"/>
          </a:xfrm>
          <a:prstGeom prst="rect">
            <a:avLst/>
          </a:prstGeom>
          <a:solidFill>
            <a:schemeClr val="bg1"/>
          </a:solidFill>
        </p:spPr>
        <p:txBody>
          <a:bodyPr wrap="square">
            <a:spAutoFit/>
          </a:bodyPr>
          <a:lstStyle/>
          <a:p>
            <a:pPr lvl="0" algn="ctr"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高次都市施設</a:t>
            </a:r>
          </a:p>
        </p:txBody>
      </p:sp>
      <p:pic>
        <p:nvPicPr>
          <p:cNvPr id="1760" name="図 67"/>
          <p:cNvPicPr>
            <a:picLocks noChangeAspect="1"/>
          </p:cNvPicPr>
          <p:nvPr/>
        </p:nvPicPr>
        <p:blipFill>
          <a:blip r:embed="rId8"/>
          <a:stretch>
            <a:fillRect/>
          </a:stretch>
        </p:blipFill>
        <p:spPr>
          <a:xfrm>
            <a:off x="5486889" y="4646917"/>
            <a:ext cx="1057872" cy="728204"/>
          </a:xfrm>
          <a:prstGeom prst="rect">
            <a:avLst/>
          </a:prstGeom>
          <a:ln>
            <a:solidFill>
              <a:schemeClr val="tx1"/>
            </a:solidFill>
          </a:ln>
        </p:spPr>
      </p:pic>
      <p:sp>
        <p:nvSpPr>
          <p:cNvPr id="1761" name="正方形/長方形 51"/>
          <p:cNvSpPr/>
          <p:nvPr/>
        </p:nvSpPr>
        <p:spPr>
          <a:xfrm>
            <a:off x="5509971" y="4650759"/>
            <a:ext cx="1017347" cy="276999"/>
          </a:xfrm>
          <a:prstGeom prst="rect">
            <a:avLst/>
          </a:prstGeom>
          <a:solidFill>
            <a:schemeClr val="bg1"/>
          </a:solidFill>
        </p:spPr>
        <p:txBody>
          <a:bodyPr wrap="square">
            <a:spAutoFit/>
          </a:bodyPr>
          <a:lstStyle/>
          <a:p>
            <a:pPr lvl="0" algn="just" defTabSz="831535" fontAlgn="ctr">
              <a:spcBef>
                <a:spcPts val="0"/>
              </a:spcBef>
              <a:spcAft>
                <a:spcPts val="0"/>
              </a:spcAft>
              <a:defRPr/>
            </a:pPr>
            <a:r>
              <a:rPr lang="ja-JP" altLang="en-US" sz="800" b="1" dirty="0">
                <a:latin typeface="Meiryo UI" panose="020B0604030504040204" pitchFamily="50" charset="-128"/>
                <a:ea typeface="Meiryo UI" panose="020B0604030504040204" pitchFamily="50" charset="-128"/>
              </a:rPr>
              <a:t>区画整理</a:t>
            </a:r>
            <a:r>
              <a:rPr lang="en-US" altLang="ja-JP" sz="800" b="1" dirty="0">
                <a:solidFill>
                  <a:srgbClr val="FF0000"/>
                </a:solidFill>
                <a:latin typeface="Meiryo UI" panose="020B0604030504040204" pitchFamily="50" charset="-128"/>
                <a:ea typeface="Meiryo UI" panose="020B0604030504040204" pitchFamily="50" charset="-128"/>
              </a:rPr>
              <a:t>*</a:t>
            </a:r>
            <a:r>
              <a:rPr lang="ja-JP" altLang="en-US" sz="800" b="1" dirty="0">
                <a:latin typeface="Meiryo UI" panose="020B0604030504040204" pitchFamily="50" charset="-128"/>
                <a:ea typeface="Meiryo UI" panose="020B0604030504040204" pitchFamily="50" charset="-128"/>
              </a:rPr>
              <a:t>・再開発</a:t>
            </a:r>
            <a:endParaRPr lang="en-US" altLang="ja-JP" sz="800" b="1"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endParaRPr lang="ja-JP" altLang="en-US" sz="400" b="1" dirty="0">
              <a:latin typeface="Meiryo UI" panose="020B0604030504040204" pitchFamily="50" charset="-128"/>
              <a:ea typeface="Meiryo UI" panose="020B0604030504040204" pitchFamily="50" charset="-128"/>
            </a:endParaRPr>
          </a:p>
        </p:txBody>
      </p:sp>
      <p:sp>
        <p:nvSpPr>
          <p:cNvPr id="1762" name="正方形/長方形 51"/>
          <p:cNvSpPr/>
          <p:nvPr/>
        </p:nvSpPr>
        <p:spPr>
          <a:xfrm>
            <a:off x="7430805" y="3367085"/>
            <a:ext cx="679099" cy="33855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広場・緑地</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情報板</a:t>
            </a:r>
          </a:p>
        </p:txBody>
      </p:sp>
      <p:sp>
        <p:nvSpPr>
          <p:cNvPr id="1763" name="正方形/長方形 51"/>
          <p:cNvSpPr/>
          <p:nvPr/>
        </p:nvSpPr>
        <p:spPr>
          <a:xfrm>
            <a:off x="7430805" y="3834943"/>
            <a:ext cx="679099" cy="33855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駐車場</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駐輪場</a:t>
            </a:r>
          </a:p>
        </p:txBody>
      </p:sp>
      <p:sp>
        <p:nvSpPr>
          <p:cNvPr id="1764" name="正方形/長方形 51"/>
          <p:cNvSpPr/>
          <p:nvPr/>
        </p:nvSpPr>
        <p:spPr>
          <a:xfrm>
            <a:off x="7430805" y="4286043"/>
            <a:ext cx="679099" cy="33855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地域防災</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施設</a:t>
            </a:r>
          </a:p>
        </p:txBody>
      </p:sp>
      <p:sp>
        <p:nvSpPr>
          <p:cNvPr id="1765" name="正方形/長方形 51"/>
          <p:cNvSpPr/>
          <p:nvPr/>
        </p:nvSpPr>
        <p:spPr>
          <a:xfrm>
            <a:off x="7415224" y="4607417"/>
            <a:ext cx="879690" cy="461665"/>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人工地盤</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デッキ･</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　地下道</a:t>
            </a:r>
            <a:r>
              <a:rPr lang="en-US" altLang="ja-JP" sz="800" dirty="0">
                <a:latin typeface="Meiryo UI" panose="020B0604030504040204" pitchFamily="50" charset="-128"/>
                <a:ea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p:txBody>
      </p:sp>
      <p:sp>
        <p:nvSpPr>
          <p:cNvPr id="1766" name="正方形/長方形 51"/>
          <p:cNvSpPr/>
          <p:nvPr/>
        </p:nvSpPr>
        <p:spPr>
          <a:xfrm>
            <a:off x="7430805" y="5087658"/>
            <a:ext cx="679099" cy="461665"/>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再生可能</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エネルギー施設</a:t>
            </a:r>
          </a:p>
        </p:txBody>
      </p:sp>
      <p:sp>
        <p:nvSpPr>
          <p:cNvPr id="1767" name="正方形/長方形 75"/>
          <p:cNvSpPr/>
          <p:nvPr/>
        </p:nvSpPr>
        <p:spPr>
          <a:xfrm>
            <a:off x="8127027" y="3069417"/>
            <a:ext cx="1400515" cy="246329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pic>
        <p:nvPicPr>
          <p:cNvPr id="1768" name="図 76"/>
          <p:cNvPicPr>
            <a:picLocks noChangeAspect="1"/>
          </p:cNvPicPr>
          <p:nvPr/>
        </p:nvPicPr>
        <p:blipFill>
          <a:blip r:embed="rId9"/>
          <a:stretch>
            <a:fillRect/>
          </a:stretch>
        </p:blipFill>
        <p:spPr>
          <a:xfrm>
            <a:off x="8181075" y="3333903"/>
            <a:ext cx="730152" cy="502613"/>
          </a:xfrm>
          <a:prstGeom prst="rect">
            <a:avLst/>
          </a:prstGeom>
        </p:spPr>
      </p:pic>
      <p:pic>
        <p:nvPicPr>
          <p:cNvPr id="1769" name="図 77"/>
          <p:cNvPicPr>
            <a:picLocks noChangeAspect="1"/>
          </p:cNvPicPr>
          <p:nvPr/>
        </p:nvPicPr>
        <p:blipFill>
          <a:blip r:embed="rId10"/>
          <a:stretch>
            <a:fillRect/>
          </a:stretch>
        </p:blipFill>
        <p:spPr>
          <a:xfrm>
            <a:off x="8181075" y="3870886"/>
            <a:ext cx="730152" cy="502613"/>
          </a:xfrm>
          <a:prstGeom prst="rect">
            <a:avLst/>
          </a:prstGeom>
        </p:spPr>
      </p:pic>
      <p:pic>
        <p:nvPicPr>
          <p:cNvPr id="1770" name="図 78"/>
          <p:cNvPicPr>
            <a:picLocks noChangeAspect="1"/>
          </p:cNvPicPr>
          <p:nvPr/>
        </p:nvPicPr>
        <p:blipFill>
          <a:blip r:embed="rId11"/>
          <a:stretch>
            <a:fillRect/>
          </a:stretch>
        </p:blipFill>
        <p:spPr>
          <a:xfrm>
            <a:off x="8181075" y="4454717"/>
            <a:ext cx="730152" cy="502613"/>
          </a:xfrm>
          <a:prstGeom prst="rect">
            <a:avLst/>
          </a:prstGeom>
        </p:spPr>
      </p:pic>
      <p:pic>
        <p:nvPicPr>
          <p:cNvPr id="1771" name="図 79"/>
          <p:cNvPicPr>
            <a:picLocks noChangeAspect="1"/>
          </p:cNvPicPr>
          <p:nvPr/>
        </p:nvPicPr>
        <p:blipFill>
          <a:blip r:embed="rId12"/>
          <a:stretch>
            <a:fillRect/>
          </a:stretch>
        </p:blipFill>
        <p:spPr>
          <a:xfrm>
            <a:off x="8181075" y="5006969"/>
            <a:ext cx="730152" cy="502613"/>
          </a:xfrm>
          <a:prstGeom prst="rect">
            <a:avLst/>
          </a:prstGeom>
        </p:spPr>
      </p:pic>
      <p:sp>
        <p:nvSpPr>
          <p:cNvPr id="1772" name="正方形/長方形 51"/>
          <p:cNvSpPr/>
          <p:nvPr/>
        </p:nvSpPr>
        <p:spPr>
          <a:xfrm>
            <a:off x="8863609" y="3631462"/>
            <a:ext cx="679099" cy="21544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緑化施設</a:t>
            </a:r>
          </a:p>
        </p:txBody>
      </p:sp>
      <p:sp>
        <p:nvSpPr>
          <p:cNvPr id="1773" name="正方形/長方形 51"/>
          <p:cNvSpPr/>
          <p:nvPr/>
        </p:nvSpPr>
        <p:spPr>
          <a:xfrm>
            <a:off x="8863609" y="4089508"/>
            <a:ext cx="679099" cy="33855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電線類</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地中化</a:t>
            </a:r>
            <a:endParaRPr lang="en-US" altLang="ja-JP" sz="800" dirty="0">
              <a:latin typeface="Meiryo UI" panose="020B0604030504040204" pitchFamily="50" charset="-128"/>
              <a:ea typeface="Meiryo UI" panose="020B0604030504040204" pitchFamily="50" charset="-128"/>
            </a:endParaRPr>
          </a:p>
        </p:txBody>
      </p:sp>
      <p:sp>
        <p:nvSpPr>
          <p:cNvPr id="1774" name="正方形/長方形 51"/>
          <p:cNvSpPr/>
          <p:nvPr/>
        </p:nvSpPr>
        <p:spPr>
          <a:xfrm>
            <a:off x="8863609" y="4501505"/>
            <a:ext cx="755288" cy="461665"/>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歩行支援</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施設</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ﾊﾞﾘﾌﾘ施設</a:t>
            </a:r>
            <a:r>
              <a:rPr lang="en-US" altLang="ja-JP" sz="800" dirty="0">
                <a:latin typeface="Meiryo UI" panose="020B0604030504040204" pitchFamily="50" charset="-128"/>
                <a:ea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p:txBody>
      </p:sp>
      <p:sp>
        <p:nvSpPr>
          <p:cNvPr id="1775" name="正方形/長方形 51"/>
          <p:cNvSpPr/>
          <p:nvPr/>
        </p:nvSpPr>
        <p:spPr>
          <a:xfrm>
            <a:off x="8857035" y="4970376"/>
            <a:ext cx="679099" cy="461665"/>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情報化</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基盤施設</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ｶﾒﾗ・ｾﾝｻｰ</a:t>
            </a:r>
            <a:r>
              <a:rPr lang="en-US" altLang="ja-JP" sz="800" dirty="0">
                <a:latin typeface="Meiryo UI" panose="020B0604030504040204" pitchFamily="50" charset="-128"/>
                <a:ea typeface="Meiryo UI" panose="020B0604030504040204" pitchFamily="50" charset="-128"/>
              </a:rPr>
              <a:t>)</a:t>
            </a:r>
          </a:p>
        </p:txBody>
      </p:sp>
      <p:pic>
        <p:nvPicPr>
          <p:cNvPr id="1776" name="図 85"/>
          <p:cNvPicPr>
            <a:picLocks noChangeAspect="1"/>
          </p:cNvPicPr>
          <p:nvPr/>
        </p:nvPicPr>
        <p:blipFill>
          <a:blip r:embed="rId13"/>
          <a:stretch>
            <a:fillRect/>
          </a:stretch>
        </p:blipFill>
        <p:spPr>
          <a:xfrm>
            <a:off x="4549893" y="3555924"/>
            <a:ext cx="787824" cy="542313"/>
          </a:xfrm>
          <a:prstGeom prst="rect">
            <a:avLst/>
          </a:prstGeom>
        </p:spPr>
      </p:pic>
      <p:sp>
        <p:nvSpPr>
          <p:cNvPr id="1777" name="正方形/長方形 86"/>
          <p:cNvSpPr/>
          <p:nvPr/>
        </p:nvSpPr>
        <p:spPr>
          <a:xfrm>
            <a:off x="3843688" y="3052591"/>
            <a:ext cx="1513784" cy="128906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pic>
        <p:nvPicPr>
          <p:cNvPr id="1779" name="図 88"/>
          <p:cNvPicPr>
            <a:picLocks noChangeAspect="1"/>
          </p:cNvPicPr>
          <p:nvPr/>
        </p:nvPicPr>
        <p:blipFill>
          <a:blip r:embed="rId14"/>
          <a:stretch>
            <a:fillRect/>
          </a:stretch>
        </p:blipFill>
        <p:spPr>
          <a:xfrm>
            <a:off x="7547583" y="1983536"/>
            <a:ext cx="1057708" cy="728092"/>
          </a:xfrm>
          <a:prstGeom prst="rect">
            <a:avLst/>
          </a:prstGeom>
        </p:spPr>
      </p:pic>
      <p:pic>
        <p:nvPicPr>
          <p:cNvPr id="1780" name="図 89"/>
          <p:cNvPicPr>
            <a:picLocks noChangeAspect="1"/>
          </p:cNvPicPr>
          <p:nvPr/>
        </p:nvPicPr>
        <p:blipFill>
          <a:blip r:embed="rId15"/>
          <a:stretch>
            <a:fillRect/>
          </a:stretch>
        </p:blipFill>
        <p:spPr>
          <a:xfrm>
            <a:off x="313970" y="5528332"/>
            <a:ext cx="966622" cy="665391"/>
          </a:xfrm>
          <a:prstGeom prst="rect">
            <a:avLst/>
          </a:prstGeom>
          <a:ln>
            <a:solidFill>
              <a:schemeClr val="tx1"/>
            </a:solidFill>
          </a:ln>
        </p:spPr>
      </p:pic>
      <p:sp>
        <p:nvSpPr>
          <p:cNvPr id="1781" name="正方形/長方形 93"/>
          <p:cNvSpPr/>
          <p:nvPr/>
        </p:nvSpPr>
        <p:spPr>
          <a:xfrm>
            <a:off x="3847084" y="4370075"/>
            <a:ext cx="1513784" cy="107764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1782" name="正方形/長方形 94"/>
          <p:cNvSpPr/>
          <p:nvPr/>
        </p:nvSpPr>
        <p:spPr>
          <a:xfrm>
            <a:off x="8134804" y="5577971"/>
            <a:ext cx="1389919" cy="57507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pic>
        <p:nvPicPr>
          <p:cNvPr id="1783" name="図 95"/>
          <p:cNvPicPr>
            <a:picLocks noChangeAspect="1"/>
          </p:cNvPicPr>
          <p:nvPr/>
        </p:nvPicPr>
        <p:blipFill>
          <a:blip r:embed="rId16"/>
          <a:stretch>
            <a:fillRect/>
          </a:stretch>
        </p:blipFill>
        <p:spPr>
          <a:xfrm>
            <a:off x="1672811" y="3105026"/>
            <a:ext cx="828000" cy="569963"/>
          </a:xfrm>
          <a:prstGeom prst="rect">
            <a:avLst/>
          </a:prstGeom>
        </p:spPr>
      </p:pic>
      <p:pic>
        <p:nvPicPr>
          <p:cNvPr id="1784" name="図 96"/>
          <p:cNvPicPr>
            <a:picLocks noChangeAspect="1"/>
          </p:cNvPicPr>
          <p:nvPr/>
        </p:nvPicPr>
        <p:blipFill>
          <a:blip r:embed="rId17"/>
          <a:stretch>
            <a:fillRect/>
          </a:stretch>
        </p:blipFill>
        <p:spPr>
          <a:xfrm>
            <a:off x="2666318" y="3122014"/>
            <a:ext cx="828000" cy="569963"/>
          </a:xfrm>
          <a:prstGeom prst="rect">
            <a:avLst/>
          </a:prstGeom>
        </p:spPr>
      </p:pic>
      <p:pic>
        <p:nvPicPr>
          <p:cNvPr id="1785" name="図 97"/>
          <p:cNvPicPr>
            <a:picLocks noChangeAspect="1"/>
          </p:cNvPicPr>
          <p:nvPr/>
        </p:nvPicPr>
        <p:blipFill>
          <a:blip r:embed="rId18"/>
          <a:stretch>
            <a:fillRect/>
          </a:stretch>
        </p:blipFill>
        <p:spPr>
          <a:xfrm>
            <a:off x="1672811" y="3878064"/>
            <a:ext cx="828000" cy="569963"/>
          </a:xfrm>
          <a:prstGeom prst="rect">
            <a:avLst/>
          </a:prstGeom>
        </p:spPr>
      </p:pic>
      <p:sp>
        <p:nvSpPr>
          <p:cNvPr id="1787" name="正方形/長方形 51"/>
          <p:cNvSpPr/>
          <p:nvPr/>
        </p:nvSpPr>
        <p:spPr>
          <a:xfrm>
            <a:off x="1671818" y="3641977"/>
            <a:ext cx="1013430" cy="21544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地域交流センター</a:t>
            </a:r>
          </a:p>
        </p:txBody>
      </p:sp>
      <p:sp>
        <p:nvSpPr>
          <p:cNvPr id="1788" name="正方形/長方形 51"/>
          <p:cNvSpPr/>
          <p:nvPr/>
        </p:nvSpPr>
        <p:spPr>
          <a:xfrm>
            <a:off x="2642460" y="3646501"/>
            <a:ext cx="920343" cy="21544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観光交流センター</a:t>
            </a:r>
          </a:p>
        </p:txBody>
      </p:sp>
      <p:sp>
        <p:nvSpPr>
          <p:cNvPr id="1789" name="正方形/長方形 51"/>
          <p:cNvSpPr/>
          <p:nvPr/>
        </p:nvSpPr>
        <p:spPr>
          <a:xfrm>
            <a:off x="1599805" y="4412708"/>
            <a:ext cx="1004040" cy="21544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テレワーク拠点施設</a:t>
            </a:r>
          </a:p>
        </p:txBody>
      </p:sp>
      <p:sp>
        <p:nvSpPr>
          <p:cNvPr id="1790" name="正方形/長方形 53"/>
          <p:cNvSpPr/>
          <p:nvPr/>
        </p:nvSpPr>
        <p:spPr>
          <a:xfrm>
            <a:off x="335853" y="5535205"/>
            <a:ext cx="823378" cy="253023"/>
          </a:xfrm>
          <a:prstGeom prst="rect">
            <a:avLst/>
          </a:prstGeom>
          <a:solidFill>
            <a:schemeClr val="bg1"/>
          </a:solidFill>
        </p:spPr>
        <p:txBody>
          <a:bodyPr wrap="square" lIns="36000" rIns="36000">
            <a:spAutoFit/>
          </a:bodyPr>
          <a:lstStyle/>
          <a:p>
            <a:pPr lvl="0" algn="just"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河川/下水道</a:t>
            </a:r>
          </a:p>
        </p:txBody>
      </p:sp>
      <p:pic>
        <p:nvPicPr>
          <p:cNvPr id="1791" name="図 102"/>
          <p:cNvPicPr>
            <a:picLocks noChangeAspect="1"/>
          </p:cNvPicPr>
          <p:nvPr/>
        </p:nvPicPr>
        <p:blipFill>
          <a:blip r:embed="rId19"/>
          <a:stretch>
            <a:fillRect/>
          </a:stretch>
        </p:blipFill>
        <p:spPr>
          <a:xfrm>
            <a:off x="351025" y="1891287"/>
            <a:ext cx="996025" cy="685631"/>
          </a:xfrm>
          <a:prstGeom prst="rect">
            <a:avLst/>
          </a:prstGeom>
        </p:spPr>
      </p:pic>
      <p:pic>
        <p:nvPicPr>
          <p:cNvPr id="1792" name="図 104"/>
          <p:cNvPicPr>
            <a:picLocks noChangeAspect="1"/>
          </p:cNvPicPr>
          <p:nvPr/>
        </p:nvPicPr>
        <p:blipFill>
          <a:blip r:embed="rId20"/>
          <a:stretch>
            <a:fillRect/>
          </a:stretch>
        </p:blipFill>
        <p:spPr>
          <a:xfrm>
            <a:off x="1490284" y="1870947"/>
            <a:ext cx="1019126" cy="701532"/>
          </a:xfrm>
          <a:prstGeom prst="rect">
            <a:avLst/>
          </a:prstGeom>
        </p:spPr>
      </p:pic>
      <p:pic>
        <p:nvPicPr>
          <p:cNvPr id="1793" name="図 105"/>
          <p:cNvPicPr>
            <a:picLocks noChangeAspect="1"/>
          </p:cNvPicPr>
          <p:nvPr/>
        </p:nvPicPr>
        <p:blipFill>
          <a:blip r:embed="rId21"/>
          <a:stretch>
            <a:fillRect/>
          </a:stretch>
        </p:blipFill>
        <p:spPr>
          <a:xfrm>
            <a:off x="2651831" y="1862568"/>
            <a:ext cx="993359" cy="683795"/>
          </a:xfrm>
          <a:prstGeom prst="rect">
            <a:avLst/>
          </a:prstGeom>
        </p:spPr>
      </p:pic>
      <p:sp>
        <p:nvSpPr>
          <p:cNvPr id="1794" name="正方形/長方形 107"/>
          <p:cNvSpPr/>
          <p:nvPr/>
        </p:nvSpPr>
        <p:spPr>
          <a:xfrm>
            <a:off x="253303" y="1620696"/>
            <a:ext cx="3485174" cy="113146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1795" name="正方形/長方形 51"/>
          <p:cNvSpPr/>
          <p:nvPr/>
        </p:nvSpPr>
        <p:spPr>
          <a:xfrm>
            <a:off x="342448" y="2546364"/>
            <a:ext cx="976977" cy="215444"/>
          </a:xfrm>
          <a:prstGeom prst="rect">
            <a:avLst/>
          </a:prstGeom>
          <a:noFill/>
        </p:spPr>
        <p:txBody>
          <a:bodyPr wrap="square">
            <a:spAutoFit/>
          </a:bodyPr>
          <a:lstStyle/>
          <a:p>
            <a:pPr lvl="0" algn="ctr"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医療・福祉施設</a:t>
            </a:r>
          </a:p>
        </p:txBody>
      </p:sp>
      <p:sp>
        <p:nvSpPr>
          <p:cNvPr id="1796" name="正方形/長方形 51"/>
          <p:cNvSpPr/>
          <p:nvPr/>
        </p:nvSpPr>
        <p:spPr>
          <a:xfrm>
            <a:off x="1496437" y="2540774"/>
            <a:ext cx="1031904" cy="215444"/>
          </a:xfrm>
          <a:prstGeom prst="rect">
            <a:avLst/>
          </a:prstGeom>
          <a:noFill/>
        </p:spPr>
        <p:txBody>
          <a:bodyPr wrap="square">
            <a:spAutoFit/>
          </a:bodyPr>
          <a:lstStyle/>
          <a:p>
            <a:pPr lvl="0" algn="ctr"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こども園・学校</a:t>
            </a:r>
          </a:p>
        </p:txBody>
      </p:sp>
      <p:sp>
        <p:nvSpPr>
          <p:cNvPr id="1797" name="正方形/長方形 51"/>
          <p:cNvSpPr/>
          <p:nvPr/>
        </p:nvSpPr>
        <p:spPr>
          <a:xfrm>
            <a:off x="2659582" y="2538744"/>
            <a:ext cx="992958" cy="215444"/>
          </a:xfrm>
          <a:prstGeom prst="rect">
            <a:avLst/>
          </a:prstGeom>
          <a:noFill/>
        </p:spPr>
        <p:txBody>
          <a:bodyPr wrap="square">
            <a:spAutoFit/>
          </a:bodyPr>
          <a:lstStyle/>
          <a:p>
            <a:pPr lvl="0" algn="ctr"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図書館・博物館</a:t>
            </a:r>
          </a:p>
        </p:txBody>
      </p:sp>
      <p:pic>
        <p:nvPicPr>
          <p:cNvPr id="1798" name="図 111"/>
          <p:cNvPicPr>
            <a:picLocks noChangeAspect="1"/>
          </p:cNvPicPr>
          <p:nvPr/>
        </p:nvPicPr>
        <p:blipFill>
          <a:blip r:embed="rId22"/>
          <a:stretch>
            <a:fillRect/>
          </a:stretch>
        </p:blipFill>
        <p:spPr>
          <a:xfrm>
            <a:off x="3963938" y="1848297"/>
            <a:ext cx="851491" cy="586139"/>
          </a:xfrm>
          <a:prstGeom prst="rect">
            <a:avLst/>
          </a:prstGeom>
        </p:spPr>
      </p:pic>
      <p:sp>
        <p:nvSpPr>
          <p:cNvPr id="1799" name="正方形/長方形 112"/>
          <p:cNvSpPr/>
          <p:nvPr/>
        </p:nvSpPr>
        <p:spPr>
          <a:xfrm>
            <a:off x="3811558" y="1620696"/>
            <a:ext cx="1166842" cy="113146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pic>
        <p:nvPicPr>
          <p:cNvPr id="1800" name="図 113"/>
          <p:cNvPicPr>
            <a:picLocks noChangeAspect="1"/>
          </p:cNvPicPr>
          <p:nvPr/>
        </p:nvPicPr>
        <p:blipFill>
          <a:blip r:embed="rId23"/>
          <a:stretch>
            <a:fillRect/>
          </a:stretch>
        </p:blipFill>
        <p:spPr>
          <a:xfrm>
            <a:off x="1672811" y="4651102"/>
            <a:ext cx="828000" cy="569963"/>
          </a:xfrm>
          <a:prstGeom prst="rect">
            <a:avLst/>
          </a:prstGeom>
        </p:spPr>
      </p:pic>
      <p:pic>
        <p:nvPicPr>
          <p:cNvPr id="1801" name="図 114"/>
          <p:cNvPicPr>
            <a:picLocks noChangeAspect="1"/>
          </p:cNvPicPr>
          <p:nvPr/>
        </p:nvPicPr>
        <p:blipFill>
          <a:blip r:embed="rId24"/>
          <a:stretch>
            <a:fillRect/>
          </a:stretch>
        </p:blipFill>
        <p:spPr>
          <a:xfrm>
            <a:off x="2658116" y="4640028"/>
            <a:ext cx="828000" cy="546733"/>
          </a:xfrm>
          <a:prstGeom prst="rect">
            <a:avLst/>
          </a:prstGeom>
        </p:spPr>
      </p:pic>
      <p:sp>
        <p:nvSpPr>
          <p:cNvPr id="1802" name="正方形/長方形 51"/>
          <p:cNvSpPr/>
          <p:nvPr/>
        </p:nvSpPr>
        <p:spPr>
          <a:xfrm>
            <a:off x="1658934" y="5175499"/>
            <a:ext cx="930784" cy="21544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子育て支援施設</a:t>
            </a:r>
          </a:p>
        </p:txBody>
      </p:sp>
      <p:sp>
        <p:nvSpPr>
          <p:cNvPr id="1803" name="正方形/長方形 51"/>
          <p:cNvSpPr/>
          <p:nvPr/>
        </p:nvSpPr>
        <p:spPr>
          <a:xfrm>
            <a:off x="2634780" y="5162799"/>
            <a:ext cx="921396" cy="21544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複合交通センター</a:t>
            </a:r>
          </a:p>
        </p:txBody>
      </p:sp>
      <p:sp>
        <p:nvSpPr>
          <p:cNvPr id="1804" name="正方形/長方形 51"/>
          <p:cNvSpPr/>
          <p:nvPr/>
        </p:nvSpPr>
        <p:spPr>
          <a:xfrm>
            <a:off x="3869113" y="3062741"/>
            <a:ext cx="1488845" cy="234286"/>
          </a:xfrm>
          <a:prstGeom prst="rect">
            <a:avLst/>
          </a:prstGeom>
          <a:solidFill>
            <a:schemeClr val="bg1"/>
          </a:solidFill>
        </p:spPr>
        <p:txBody>
          <a:bodyPr wrap="square" lIns="36000" tIns="36000" rIns="36000" bIns="36000">
            <a:noAutofit/>
          </a:bodyPr>
          <a:lstStyle/>
          <a:p>
            <a:pPr lvl="0" algn="ctr"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既存建造物活用事業</a:t>
            </a:r>
            <a:endParaRPr lang="en-US" altLang="ja-JP" sz="1050" b="1" dirty="0">
              <a:latin typeface="Meiryo UI" panose="020B0604030504040204" pitchFamily="50" charset="-128"/>
              <a:ea typeface="Meiryo UI" panose="020B0604030504040204" pitchFamily="50" charset="-128"/>
            </a:endParaRPr>
          </a:p>
          <a:p>
            <a:pPr lvl="0" algn="ctr" defTabSz="831535" fontAlgn="ctr">
              <a:spcBef>
                <a:spcPts val="0"/>
              </a:spcBef>
              <a:spcAft>
                <a:spcPts val="0"/>
              </a:spcAft>
              <a:defRPr/>
            </a:pPr>
            <a:r>
              <a:rPr lang="ja-JP" altLang="en-US" sz="700" b="1" dirty="0">
                <a:latin typeface="Meiryo UI" panose="020B0604030504040204" pitchFamily="50" charset="-128"/>
                <a:ea typeface="Meiryo UI" panose="020B0604030504040204" pitchFamily="50" charset="-128"/>
              </a:rPr>
              <a:t>（誘導施設除く）</a:t>
            </a:r>
          </a:p>
        </p:txBody>
      </p:sp>
      <p:pic>
        <p:nvPicPr>
          <p:cNvPr id="1805" name="図 117"/>
          <p:cNvPicPr>
            <a:picLocks noChangeAspect="1"/>
          </p:cNvPicPr>
          <p:nvPr/>
        </p:nvPicPr>
        <p:blipFill>
          <a:blip r:embed="rId25"/>
          <a:stretch>
            <a:fillRect/>
          </a:stretch>
        </p:blipFill>
        <p:spPr>
          <a:xfrm>
            <a:off x="2658116" y="3860473"/>
            <a:ext cx="828000" cy="569963"/>
          </a:xfrm>
          <a:prstGeom prst="rect">
            <a:avLst/>
          </a:prstGeom>
        </p:spPr>
      </p:pic>
      <p:sp>
        <p:nvSpPr>
          <p:cNvPr id="1806" name="正方形/長方形 51"/>
          <p:cNvSpPr/>
          <p:nvPr/>
        </p:nvSpPr>
        <p:spPr>
          <a:xfrm>
            <a:off x="2590436" y="4399923"/>
            <a:ext cx="989466" cy="21544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ﾜｰｹｰｼｮﾝ拠点施設</a:t>
            </a:r>
          </a:p>
        </p:txBody>
      </p:sp>
      <p:sp>
        <p:nvSpPr>
          <p:cNvPr id="1807" name="正方形/長方形 51"/>
          <p:cNvSpPr/>
          <p:nvPr/>
        </p:nvSpPr>
        <p:spPr>
          <a:xfrm>
            <a:off x="3829217" y="4013800"/>
            <a:ext cx="1466531" cy="33855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既存建造物を活用した</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高次都市施設等</a:t>
            </a:r>
          </a:p>
        </p:txBody>
      </p:sp>
      <p:pic>
        <p:nvPicPr>
          <p:cNvPr id="1808" name="図 121"/>
          <p:cNvPicPr>
            <a:picLocks noChangeAspect="1"/>
          </p:cNvPicPr>
          <p:nvPr/>
        </p:nvPicPr>
        <p:blipFill>
          <a:blip r:embed="rId26"/>
          <a:stretch>
            <a:fillRect/>
          </a:stretch>
        </p:blipFill>
        <p:spPr>
          <a:xfrm>
            <a:off x="5506940" y="1966164"/>
            <a:ext cx="1069009" cy="735871"/>
          </a:xfrm>
          <a:prstGeom prst="rect">
            <a:avLst/>
          </a:prstGeom>
        </p:spPr>
      </p:pic>
      <p:sp>
        <p:nvSpPr>
          <p:cNvPr id="1809" name="正方形/長方形 122"/>
          <p:cNvSpPr/>
          <p:nvPr/>
        </p:nvSpPr>
        <p:spPr>
          <a:xfrm>
            <a:off x="5392511" y="1720180"/>
            <a:ext cx="2035202" cy="102619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pic>
        <p:nvPicPr>
          <p:cNvPr id="1810" name="図 123"/>
          <p:cNvPicPr>
            <a:picLocks noChangeAspect="1"/>
          </p:cNvPicPr>
          <p:nvPr/>
        </p:nvPicPr>
        <p:blipFill>
          <a:blip r:embed="rId27"/>
          <a:stretch>
            <a:fillRect/>
          </a:stretch>
        </p:blipFill>
        <p:spPr>
          <a:xfrm>
            <a:off x="3953839" y="5576972"/>
            <a:ext cx="751785" cy="517504"/>
          </a:xfrm>
          <a:prstGeom prst="rect">
            <a:avLst/>
          </a:prstGeom>
        </p:spPr>
      </p:pic>
      <p:sp>
        <p:nvSpPr>
          <p:cNvPr id="1813" name="正方形/長方形 51"/>
          <p:cNvSpPr/>
          <p:nvPr/>
        </p:nvSpPr>
        <p:spPr>
          <a:xfrm>
            <a:off x="3922089" y="5144565"/>
            <a:ext cx="1466531" cy="33855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既存ｽﾄｯｸを活用し官民連携でエリア価値向上の取組</a:t>
            </a:r>
          </a:p>
        </p:txBody>
      </p:sp>
      <p:sp>
        <p:nvSpPr>
          <p:cNvPr id="1814" name="正方形/長方形 51"/>
          <p:cNvSpPr/>
          <p:nvPr/>
        </p:nvSpPr>
        <p:spPr>
          <a:xfrm>
            <a:off x="3769411" y="2415762"/>
            <a:ext cx="1193553" cy="33855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居住誘導区域へ移転を希望する者への支援</a:t>
            </a:r>
          </a:p>
        </p:txBody>
      </p:sp>
      <p:sp>
        <p:nvSpPr>
          <p:cNvPr id="1815" name="正方形/長方形 51"/>
          <p:cNvSpPr/>
          <p:nvPr/>
        </p:nvSpPr>
        <p:spPr>
          <a:xfrm>
            <a:off x="6544390" y="2261766"/>
            <a:ext cx="791176" cy="461665"/>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滞在環境の</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整備の推進に</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関する事業等</a:t>
            </a:r>
          </a:p>
        </p:txBody>
      </p:sp>
      <p:sp>
        <p:nvSpPr>
          <p:cNvPr id="1818" name="正方形/長方形 103"/>
          <p:cNvSpPr/>
          <p:nvPr/>
        </p:nvSpPr>
        <p:spPr>
          <a:xfrm>
            <a:off x="7508849" y="1720180"/>
            <a:ext cx="2049835" cy="102619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1820" name="正方形/長方形 51"/>
          <p:cNvSpPr/>
          <p:nvPr/>
        </p:nvSpPr>
        <p:spPr>
          <a:xfrm>
            <a:off x="8569429" y="2261766"/>
            <a:ext cx="942955" cy="461665"/>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重点的に取り組む</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テーマに応じた</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事業計画の策定</a:t>
            </a:r>
          </a:p>
        </p:txBody>
      </p:sp>
      <p:sp>
        <p:nvSpPr>
          <p:cNvPr id="1821" name="正方形/長方形 51"/>
          <p:cNvSpPr/>
          <p:nvPr/>
        </p:nvSpPr>
        <p:spPr>
          <a:xfrm>
            <a:off x="8177224" y="5707767"/>
            <a:ext cx="1284030" cy="461665"/>
          </a:xfrm>
          <a:prstGeom prst="rect">
            <a:avLst/>
          </a:prstGeom>
          <a:noFill/>
        </p:spPr>
        <p:txBody>
          <a:bodyPr wrap="square">
            <a:spAutoFit/>
          </a:bodyPr>
          <a:lstStyle/>
          <a:p>
            <a:pPr algn="just" defTabSz="831535" fontAlgn="ctr">
              <a:spcBef>
                <a:spcPts val="0"/>
              </a:spcBef>
              <a:spcAft>
                <a:spcPts val="0"/>
              </a:spcAft>
            </a:pPr>
            <a:r>
              <a:rPr lang="ja-JP" altLang="en-US" sz="800" dirty="0">
                <a:latin typeface="Meiryo UI" panose="020B0604030504040204" pitchFamily="50" charset="-128"/>
                <a:ea typeface="Meiryo UI" panose="020B0604030504040204" pitchFamily="50" charset="-128"/>
              </a:rPr>
              <a:t>・</a:t>
            </a:r>
            <a:r>
              <a:rPr lang="ja-JP" altLang="ja-JP" sz="800" dirty="0">
                <a:latin typeface="Meiryo UI" panose="020B0604030504040204" pitchFamily="50" charset="-128"/>
                <a:ea typeface="Meiryo UI" panose="020B0604030504040204" pitchFamily="50" charset="-128"/>
              </a:rPr>
              <a:t>事業活用調査</a:t>
            </a:r>
          </a:p>
          <a:p>
            <a:pPr algn="just" defTabSz="831535" fontAlgn="ctr">
              <a:spcBef>
                <a:spcPts val="0"/>
              </a:spcBef>
              <a:spcAft>
                <a:spcPts val="0"/>
              </a:spcAft>
            </a:pPr>
            <a:r>
              <a:rPr lang="ja-JP" altLang="en-US" sz="800" dirty="0">
                <a:latin typeface="Meiryo UI" panose="020B0604030504040204" pitchFamily="50" charset="-128"/>
                <a:ea typeface="Meiryo UI" panose="020B0604030504040204" pitchFamily="50" charset="-128"/>
              </a:rPr>
              <a:t>・</a:t>
            </a:r>
            <a:r>
              <a:rPr lang="ja-JP" altLang="ja-JP" sz="800" dirty="0">
                <a:latin typeface="Meiryo UI" panose="020B0604030504040204" pitchFamily="50" charset="-128"/>
                <a:ea typeface="Meiryo UI" panose="020B0604030504040204" pitchFamily="50" charset="-128"/>
              </a:rPr>
              <a:t>まちづくり活動推進事業</a:t>
            </a:r>
          </a:p>
          <a:p>
            <a:pPr algn="just" defTabSz="831535" fontAlgn="ctr">
              <a:spcBef>
                <a:spcPts val="0"/>
              </a:spcBef>
              <a:spcAft>
                <a:spcPts val="0"/>
              </a:spcAft>
            </a:pPr>
            <a:r>
              <a:rPr lang="ja-JP" altLang="en-US" sz="800" dirty="0">
                <a:latin typeface="Meiryo UI" panose="020B0604030504040204" pitchFamily="50" charset="-128"/>
                <a:ea typeface="Meiryo UI" panose="020B0604030504040204" pitchFamily="50" charset="-128"/>
              </a:rPr>
              <a:t>・</a:t>
            </a:r>
            <a:r>
              <a:rPr lang="ja-JP" altLang="ja-JP" sz="800" dirty="0">
                <a:latin typeface="Meiryo UI" panose="020B0604030504040204" pitchFamily="50" charset="-128"/>
                <a:ea typeface="Meiryo UI" panose="020B0604030504040204" pitchFamily="50" charset="-128"/>
              </a:rPr>
              <a:t>地域創造支援事業</a:t>
            </a:r>
          </a:p>
        </p:txBody>
      </p:sp>
      <p:pic>
        <p:nvPicPr>
          <p:cNvPr id="1822" name="図 131"/>
          <p:cNvPicPr>
            <a:picLocks noChangeAspect="1"/>
          </p:cNvPicPr>
          <p:nvPr/>
        </p:nvPicPr>
        <p:blipFill>
          <a:blip r:embed="rId28"/>
          <a:stretch>
            <a:fillRect/>
          </a:stretch>
        </p:blipFill>
        <p:spPr>
          <a:xfrm>
            <a:off x="3875463" y="3379538"/>
            <a:ext cx="795660" cy="547706"/>
          </a:xfrm>
          <a:prstGeom prst="rect">
            <a:avLst/>
          </a:prstGeom>
          <a:ln>
            <a:solidFill>
              <a:schemeClr val="bg1"/>
            </a:solidFill>
          </a:ln>
        </p:spPr>
      </p:pic>
      <p:sp>
        <p:nvSpPr>
          <p:cNvPr id="1824" name="正方形/長方形 133"/>
          <p:cNvSpPr/>
          <p:nvPr/>
        </p:nvSpPr>
        <p:spPr>
          <a:xfrm>
            <a:off x="2639672" y="5499452"/>
            <a:ext cx="2724404" cy="666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2486" name="正方形/長方形 1107"/>
          <p:cNvSpPr/>
          <p:nvPr/>
        </p:nvSpPr>
        <p:spPr>
          <a:xfrm>
            <a:off x="4661437" y="5805568"/>
            <a:ext cx="801951" cy="337661"/>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まちなみ環境</a:t>
            </a: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整備事業　等</a:t>
            </a:r>
          </a:p>
        </p:txBody>
      </p:sp>
      <p:sp>
        <p:nvSpPr>
          <p:cNvPr id="103" name="正方形/長方形 1107"/>
          <p:cNvSpPr/>
          <p:nvPr/>
        </p:nvSpPr>
        <p:spPr>
          <a:xfrm>
            <a:off x="2599934" y="5805568"/>
            <a:ext cx="1206014" cy="338554"/>
          </a:xfrm>
          <a:prstGeom prst="rect">
            <a:avLst/>
          </a:prstGeom>
          <a:noFill/>
        </p:spPr>
        <p:txBody>
          <a:bodyPr wrap="square">
            <a:spAutoFit/>
          </a:bodyPr>
          <a:lstStyle/>
          <a:p>
            <a:pPr lvl="0" algn="just" defTabSz="831535" fontAlgn="ctr">
              <a:spcBef>
                <a:spcPts val="0"/>
              </a:spcBef>
              <a:spcAft>
                <a:spcPts val="0"/>
              </a:spcAft>
              <a:defRPr/>
            </a:pPr>
            <a:r>
              <a:rPr lang="zh-TW" altLang="en-US" sz="800" dirty="0">
                <a:latin typeface="Meiryo UI" panose="020B0604030504040204" pitchFamily="50" charset="-128"/>
                <a:ea typeface="Meiryo UI" panose="020B0604030504040204" pitchFamily="50" charset="-128"/>
              </a:rPr>
              <a:t>優良建築物等整備事業</a:t>
            </a:r>
          </a:p>
          <a:p>
            <a:pPr lvl="0" algn="just" defTabSz="831535" fontAlgn="ctr">
              <a:spcBef>
                <a:spcPts val="0"/>
              </a:spcBef>
              <a:spcAft>
                <a:spcPts val="0"/>
              </a:spcAft>
              <a:defRPr/>
            </a:pPr>
            <a:r>
              <a:rPr lang="zh-TW" altLang="en-US" sz="800" dirty="0">
                <a:latin typeface="Meiryo UI" panose="020B0604030504040204" pitchFamily="50" charset="-128"/>
                <a:ea typeface="Meiryo UI" panose="020B0604030504040204" pitchFamily="50" charset="-128"/>
              </a:rPr>
              <a:t>公営住宅等整備</a:t>
            </a:r>
            <a:r>
              <a:rPr lang="ja-JP" altLang="en-US" sz="800" dirty="0">
                <a:latin typeface="Meiryo UI" panose="020B0604030504040204" pitchFamily="50" charset="-128"/>
                <a:ea typeface="Meiryo UI" panose="020B0604030504040204" pitchFamily="50" charset="-128"/>
              </a:rPr>
              <a:t>　等</a:t>
            </a:r>
          </a:p>
        </p:txBody>
      </p:sp>
      <p:sp>
        <p:nvSpPr>
          <p:cNvPr id="109" name="正方形/長方形 51"/>
          <p:cNvSpPr/>
          <p:nvPr/>
        </p:nvSpPr>
        <p:spPr>
          <a:xfrm>
            <a:off x="5956036" y="3876227"/>
            <a:ext cx="541457" cy="215444"/>
          </a:xfrm>
          <a:prstGeom prst="rect">
            <a:avLst/>
          </a:prstGeom>
          <a:solidFill>
            <a:schemeClr val="bg1"/>
          </a:solidFill>
        </p:spPr>
        <p:txBody>
          <a:bodyPr wrap="square" lIns="36000" tIns="0" rIns="36000" bIns="0">
            <a:spAutoFit/>
          </a:bodyPr>
          <a:lstStyle/>
          <a:p>
            <a:pPr lvl="0" algn="just" defTabSz="831535" fontAlgn="ctr">
              <a:spcBef>
                <a:spcPts val="0"/>
              </a:spcBef>
              <a:spcAft>
                <a:spcPts val="0"/>
              </a:spcAft>
              <a:defRPr/>
            </a:pPr>
            <a:r>
              <a:rPr lang="en-US" altLang="ja-JP" sz="700" b="1" dirty="0">
                <a:latin typeface="Meiryo UI" panose="020B0604030504040204" pitchFamily="50" charset="-128"/>
                <a:ea typeface="Meiryo UI" panose="020B0604030504040204" pitchFamily="50" charset="-128"/>
              </a:rPr>
              <a:t>※</a:t>
            </a:r>
            <a:r>
              <a:rPr lang="ja-JP" altLang="en-US" sz="700" dirty="0">
                <a:solidFill>
                  <a:prstClr val="black"/>
                </a:solidFill>
                <a:latin typeface="Meiryo UI" panose="020B0604030504040204" pitchFamily="50" charset="-128"/>
                <a:ea typeface="Meiryo UI" panose="020B0604030504040204" pitchFamily="50" charset="-128"/>
              </a:rPr>
              <a:t>小規模な</a:t>
            </a:r>
            <a:endParaRPr lang="en-US" altLang="ja-JP" sz="700" dirty="0">
              <a:solidFill>
                <a:prstClr val="black"/>
              </a:solidFill>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700" dirty="0">
                <a:solidFill>
                  <a:prstClr val="black"/>
                </a:solidFill>
                <a:latin typeface="Meiryo UI" panose="020B0604030504040204" pitchFamily="50" charset="-128"/>
                <a:ea typeface="Meiryo UI" panose="020B0604030504040204" pitchFamily="50" charset="-128"/>
              </a:rPr>
              <a:t>公園も対象</a:t>
            </a:r>
            <a:endParaRPr lang="ja-JP" altLang="en-US" sz="700" b="1" dirty="0">
              <a:latin typeface="Meiryo UI" panose="020B0604030504040204" pitchFamily="50" charset="-128"/>
              <a:ea typeface="Meiryo UI" panose="020B0604030504040204" pitchFamily="50" charset="-128"/>
            </a:endParaRPr>
          </a:p>
        </p:txBody>
      </p:sp>
      <p:pic>
        <p:nvPicPr>
          <p:cNvPr id="110" name="図 109"/>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3882973" y="4877812"/>
            <a:ext cx="479355" cy="329972"/>
          </a:xfrm>
          <a:prstGeom prst="rect">
            <a:avLst/>
          </a:prstGeom>
        </p:spPr>
      </p:pic>
      <p:pic>
        <p:nvPicPr>
          <p:cNvPr id="111" name="図 110"/>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4822743" y="4846128"/>
            <a:ext cx="504054" cy="348407"/>
          </a:xfrm>
          <a:prstGeom prst="rect">
            <a:avLst/>
          </a:prstGeom>
        </p:spPr>
      </p:pic>
      <p:pic>
        <p:nvPicPr>
          <p:cNvPr id="1778" name="図 87"/>
          <p:cNvPicPr>
            <a:picLocks noChangeAspect="1"/>
          </p:cNvPicPr>
          <p:nvPr/>
        </p:nvPicPr>
        <p:blipFill>
          <a:blip r:embed="rId31"/>
          <a:stretch>
            <a:fillRect/>
          </a:stretch>
        </p:blipFill>
        <p:spPr>
          <a:xfrm>
            <a:off x="4201583" y="4592830"/>
            <a:ext cx="741194" cy="510213"/>
          </a:xfrm>
          <a:prstGeom prst="rect">
            <a:avLst/>
          </a:prstGeom>
          <a:ln>
            <a:solidFill>
              <a:schemeClr val="bg1"/>
            </a:solidFill>
          </a:ln>
        </p:spPr>
      </p:pic>
      <p:cxnSp>
        <p:nvCxnSpPr>
          <p:cNvPr id="5" name="直線コネクタ 4"/>
          <p:cNvCxnSpPr/>
          <p:nvPr/>
        </p:nvCxnSpPr>
        <p:spPr>
          <a:xfrm flipH="1">
            <a:off x="5052107" y="1482367"/>
            <a:ext cx="4316" cy="1506896"/>
          </a:xfrm>
          <a:prstGeom prst="line">
            <a:avLst/>
          </a:prstGeom>
          <a:ln w="28575">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H="1" flipV="1">
            <a:off x="5042584" y="2996406"/>
            <a:ext cx="4577666" cy="3969"/>
          </a:xfrm>
          <a:prstGeom prst="line">
            <a:avLst/>
          </a:prstGeom>
          <a:ln w="28575">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flipV="1">
            <a:off x="166688" y="6218874"/>
            <a:ext cx="9448800" cy="24764"/>
          </a:xfrm>
          <a:prstGeom prst="line">
            <a:avLst/>
          </a:prstGeom>
          <a:ln w="28575">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flipH="1">
            <a:off x="166799" y="1409601"/>
            <a:ext cx="4316" cy="1506896"/>
          </a:xfrm>
          <a:prstGeom prst="line">
            <a:avLst/>
          </a:prstGeom>
          <a:ln w="28575">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flipH="1" flipV="1">
            <a:off x="175072" y="2910840"/>
            <a:ext cx="1287640" cy="1987"/>
          </a:xfrm>
          <a:prstGeom prst="line">
            <a:avLst/>
          </a:prstGeom>
          <a:ln w="28575">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a:off x="1476687" y="2898775"/>
            <a:ext cx="9213" cy="2544763"/>
          </a:xfrm>
          <a:prstGeom prst="line">
            <a:avLst/>
          </a:prstGeom>
          <a:ln w="28575">
            <a:solidFill>
              <a:srgbClr val="FFCCFF"/>
            </a:solidFill>
          </a:ln>
        </p:spPr>
        <p:style>
          <a:lnRef idx="1">
            <a:schemeClr val="accent1"/>
          </a:lnRef>
          <a:fillRef idx="0">
            <a:schemeClr val="accent1"/>
          </a:fillRef>
          <a:effectRef idx="0">
            <a:schemeClr val="accent1"/>
          </a:effectRef>
          <a:fontRef idx="minor">
            <a:schemeClr val="tx1"/>
          </a:fontRef>
        </p:style>
      </p:cxnSp>
      <p:sp>
        <p:nvSpPr>
          <p:cNvPr id="136" name="正方形/長方形 51"/>
          <p:cNvSpPr/>
          <p:nvPr/>
        </p:nvSpPr>
        <p:spPr>
          <a:xfrm>
            <a:off x="164977" y="2966127"/>
            <a:ext cx="1337083" cy="469359"/>
          </a:xfrm>
          <a:prstGeom prst="rect">
            <a:avLst/>
          </a:prstGeom>
          <a:noFill/>
        </p:spPr>
        <p:txBody>
          <a:bodyPr wrap="square">
            <a:spAutoFit/>
          </a:bodyPr>
          <a:lstStyle/>
          <a:p>
            <a:pPr lvl="0" algn="just" defTabSz="831535" fontAlgn="ctr">
              <a:spcBef>
                <a:spcPts val="0"/>
              </a:spcBef>
              <a:spcAft>
                <a:spcPts val="0"/>
              </a:spcAft>
              <a:defRPr/>
            </a:pPr>
            <a:r>
              <a:rPr lang="ja-JP" altLang="en-US" sz="1050" b="1" dirty="0">
                <a:latin typeface="Meiryo UI" panose="020B0604030504040204" pitchFamily="50" charset="-128"/>
                <a:ea typeface="Meiryo UI" panose="020B0604030504040204" pitchFamily="50" charset="-128"/>
              </a:rPr>
              <a:t>誘導施設相当施設</a:t>
            </a:r>
            <a:endParaRPr lang="en-US" altLang="ja-JP" sz="1050" b="1"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700" b="1" dirty="0">
                <a:latin typeface="Meiryo UI" panose="020B0604030504040204" pitchFamily="50" charset="-128"/>
                <a:ea typeface="Meiryo UI" panose="020B0604030504040204" pitchFamily="50" charset="-128"/>
              </a:rPr>
              <a:t>・既存建造物活用事業</a:t>
            </a:r>
            <a:endParaRPr lang="en-US" altLang="ja-JP" sz="700" b="1"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700" b="1" dirty="0">
                <a:latin typeface="Meiryo UI" panose="020B0604030504040204" pitchFamily="50" charset="-128"/>
                <a:ea typeface="Meiryo UI" panose="020B0604030504040204" pitchFamily="50" charset="-128"/>
              </a:rPr>
              <a:t>（誘導施設相当施設）</a:t>
            </a:r>
          </a:p>
        </p:txBody>
      </p:sp>
      <p:pic>
        <p:nvPicPr>
          <p:cNvPr id="139" name="図 102"/>
          <p:cNvPicPr>
            <a:picLocks noChangeAspect="1"/>
          </p:cNvPicPr>
          <p:nvPr/>
        </p:nvPicPr>
        <p:blipFill>
          <a:blip r:embed="rId19"/>
          <a:stretch>
            <a:fillRect/>
          </a:stretch>
        </p:blipFill>
        <p:spPr>
          <a:xfrm>
            <a:off x="490225" y="3588603"/>
            <a:ext cx="624126" cy="429627"/>
          </a:xfrm>
          <a:prstGeom prst="rect">
            <a:avLst/>
          </a:prstGeom>
        </p:spPr>
      </p:pic>
      <p:pic>
        <p:nvPicPr>
          <p:cNvPr id="140" name="図 104"/>
          <p:cNvPicPr>
            <a:picLocks noChangeAspect="1"/>
          </p:cNvPicPr>
          <p:nvPr/>
        </p:nvPicPr>
        <p:blipFill>
          <a:blip r:embed="rId20"/>
          <a:stretch>
            <a:fillRect/>
          </a:stretch>
        </p:blipFill>
        <p:spPr>
          <a:xfrm>
            <a:off x="482677" y="4195744"/>
            <a:ext cx="631746" cy="434872"/>
          </a:xfrm>
          <a:prstGeom prst="rect">
            <a:avLst/>
          </a:prstGeom>
        </p:spPr>
      </p:pic>
      <p:pic>
        <p:nvPicPr>
          <p:cNvPr id="141" name="図 105"/>
          <p:cNvPicPr>
            <a:picLocks noChangeAspect="1"/>
          </p:cNvPicPr>
          <p:nvPr/>
        </p:nvPicPr>
        <p:blipFill>
          <a:blip r:embed="rId21"/>
          <a:stretch>
            <a:fillRect/>
          </a:stretch>
        </p:blipFill>
        <p:spPr>
          <a:xfrm>
            <a:off x="490225" y="4782334"/>
            <a:ext cx="629323" cy="433205"/>
          </a:xfrm>
          <a:prstGeom prst="rect">
            <a:avLst/>
          </a:prstGeom>
        </p:spPr>
      </p:pic>
      <p:sp>
        <p:nvSpPr>
          <p:cNvPr id="142" name="正方形/長方形 51"/>
          <p:cNvSpPr/>
          <p:nvPr/>
        </p:nvSpPr>
        <p:spPr>
          <a:xfrm>
            <a:off x="378889" y="3980300"/>
            <a:ext cx="853948" cy="21544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医療・福祉施設</a:t>
            </a:r>
          </a:p>
        </p:txBody>
      </p:sp>
      <p:sp>
        <p:nvSpPr>
          <p:cNvPr id="143" name="正方形/長方形 51"/>
          <p:cNvSpPr/>
          <p:nvPr/>
        </p:nvSpPr>
        <p:spPr>
          <a:xfrm>
            <a:off x="431299" y="4577572"/>
            <a:ext cx="769044" cy="21544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こども園・学校</a:t>
            </a:r>
          </a:p>
        </p:txBody>
      </p:sp>
      <p:sp>
        <p:nvSpPr>
          <p:cNvPr id="144" name="正方形/長方形 51"/>
          <p:cNvSpPr/>
          <p:nvPr/>
        </p:nvSpPr>
        <p:spPr>
          <a:xfrm>
            <a:off x="386634" y="5186347"/>
            <a:ext cx="853948" cy="215444"/>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図書館・博物館</a:t>
            </a:r>
          </a:p>
        </p:txBody>
      </p:sp>
      <p:sp>
        <p:nvSpPr>
          <p:cNvPr id="146" name="正方形/長方形 51"/>
          <p:cNvSpPr/>
          <p:nvPr/>
        </p:nvSpPr>
        <p:spPr>
          <a:xfrm>
            <a:off x="126710" y="3370101"/>
            <a:ext cx="1342749" cy="200055"/>
          </a:xfrm>
          <a:prstGeom prst="rect">
            <a:avLst/>
          </a:prstGeom>
          <a:noFill/>
        </p:spPr>
        <p:txBody>
          <a:bodyPr wrap="square">
            <a:spAutoFit/>
          </a:bodyPr>
          <a:lstStyle/>
          <a:p>
            <a:pPr lvl="0" algn="just" defTabSz="831535" fontAlgn="ctr">
              <a:spcBef>
                <a:spcPts val="0"/>
              </a:spcBef>
              <a:spcAft>
                <a:spcPts val="0"/>
              </a:spcAft>
              <a:defRPr/>
            </a:pPr>
            <a:r>
              <a:rPr lang="ja-JP" altLang="en-US" sz="700" dirty="0">
                <a:latin typeface="Meiryo UI" panose="020B0604030504040204" pitchFamily="50" charset="-128"/>
                <a:ea typeface="Meiryo UI" panose="020B0604030504040204" pitchFamily="50" charset="-128"/>
              </a:rPr>
              <a:t>都計区域外の地域生活拠点内</a:t>
            </a:r>
          </a:p>
        </p:txBody>
      </p:sp>
      <p:sp>
        <p:nvSpPr>
          <p:cNvPr id="147" name="正方形/長方形 98"/>
          <p:cNvSpPr/>
          <p:nvPr/>
        </p:nvSpPr>
        <p:spPr>
          <a:xfrm>
            <a:off x="152669" y="2976563"/>
            <a:ext cx="1266555" cy="240506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150" name="テキスト ボックス 94"/>
          <p:cNvSpPr txBox="1"/>
          <p:nvPr/>
        </p:nvSpPr>
        <p:spPr>
          <a:xfrm>
            <a:off x="3009961" y="6506831"/>
            <a:ext cx="6736061" cy="374461"/>
          </a:xfrm>
          <a:prstGeom prst="rect">
            <a:avLst/>
          </a:prstGeom>
          <a:noFill/>
          <a:ln>
            <a:noFill/>
          </a:ln>
        </p:spPr>
        <p:txBody>
          <a:bodyPr wrap="square" rtlCol="0">
            <a:spAutoFit/>
          </a:bodyPr>
          <a:lstStyle/>
          <a:p>
            <a:pPr>
              <a:lnSpc>
                <a:spcPts val="2200"/>
              </a:lnSpc>
            </a:pPr>
            <a:r>
              <a:rPr lang="en-US" altLang="ja-JP" sz="800" dirty="0">
                <a:solidFill>
                  <a:prstClr val="black"/>
                </a:solidFill>
                <a:latin typeface="Meiryo UI" panose="020B0604030504040204" pitchFamily="50" charset="-128"/>
                <a:ea typeface="Meiryo UI" panose="020B0604030504040204" pitchFamily="50" charset="-128"/>
              </a:rPr>
              <a:t>※1</a:t>
            </a:r>
            <a:r>
              <a:rPr lang="ja-JP" altLang="en-US" sz="800" dirty="0">
                <a:solidFill>
                  <a:prstClr val="black"/>
                </a:solidFill>
                <a:latin typeface="Meiryo UI" panose="020B0604030504040204" pitchFamily="50" charset="-128"/>
                <a:ea typeface="Meiryo UI" panose="020B0604030504040204" pitchFamily="50" charset="-128"/>
              </a:rPr>
              <a:t>（</a:t>
            </a:r>
            <a:r>
              <a:rPr lang="ja-JP" altLang="en-US" sz="800" dirty="0">
                <a:solidFill>
                  <a:srgbClr val="FF0000"/>
                </a:solidFill>
                <a:latin typeface="Meiryo UI" panose="020B0604030504040204" pitchFamily="50" charset="-128"/>
                <a:ea typeface="Meiryo UI" panose="020B0604030504040204" pitchFamily="50" charset="-128"/>
              </a:rPr>
              <a:t>産業促進区域内、</a:t>
            </a:r>
            <a:r>
              <a:rPr lang="ja-JP" altLang="en-US" sz="800" dirty="0">
                <a:latin typeface="Meiryo UI" panose="020B0604030504040204" pitchFamily="50" charset="-128"/>
                <a:ea typeface="Meiryo UI" panose="020B0604030504040204" pitchFamily="50" charset="-128"/>
              </a:rPr>
              <a:t>都市計画区域外の地域生活拠点内）、</a:t>
            </a:r>
            <a:r>
              <a:rPr lang="en-US" altLang="ja-JP" sz="800" dirty="0">
                <a:latin typeface="Meiryo UI" panose="020B0604030504040204" pitchFamily="50" charset="-128"/>
                <a:ea typeface="Meiryo UI" panose="020B0604030504040204" pitchFamily="50" charset="-128"/>
              </a:rPr>
              <a:t>※2</a:t>
            </a:r>
            <a:r>
              <a:rPr lang="ja-JP" altLang="en-US" sz="800" dirty="0">
                <a:latin typeface="Meiryo UI" panose="020B0604030504040204" pitchFamily="50" charset="-128"/>
                <a:ea typeface="Meiryo UI" panose="020B0604030504040204" pitchFamily="50" charset="-128"/>
              </a:rPr>
              <a:t>（</a:t>
            </a:r>
            <a:r>
              <a:rPr lang="ja-JP" altLang="en-US" sz="800" dirty="0">
                <a:solidFill>
                  <a:srgbClr val="FF0000"/>
                </a:solidFill>
                <a:latin typeface="Meiryo UI" panose="020B0604030504040204" pitchFamily="50" charset="-128"/>
                <a:ea typeface="Meiryo UI" panose="020B0604030504040204" pitchFamily="50" charset="-128"/>
              </a:rPr>
              <a:t>市街化調整区域等・</a:t>
            </a:r>
            <a:r>
              <a:rPr lang="ja-JP" altLang="en-US" sz="800" dirty="0">
                <a:latin typeface="Meiryo UI" panose="020B0604030504040204" pitchFamily="50" charset="-128"/>
                <a:ea typeface="Meiryo UI" panose="020B0604030504040204" pitchFamily="50" charset="-128"/>
              </a:rPr>
              <a:t>都市計画区域外の防災拠点内）：一部基幹事業を除く。</a:t>
            </a:r>
            <a:endParaRPr lang="zh-TW" altLang="en-US" sz="800" dirty="0">
              <a:solidFill>
                <a:prstClr val="black"/>
              </a:solidFill>
              <a:latin typeface="Meiryo UI" panose="020B0604030504040204" pitchFamily="50" charset="-128"/>
              <a:ea typeface="Meiryo UI" panose="020B0604030504040204" pitchFamily="50" charset="-128"/>
            </a:endParaRPr>
          </a:p>
        </p:txBody>
      </p:sp>
      <p:sp>
        <p:nvSpPr>
          <p:cNvPr id="125" name="フリーフォーム 139"/>
          <p:cNvSpPr/>
          <p:nvPr/>
        </p:nvSpPr>
        <p:spPr>
          <a:xfrm>
            <a:off x="6562576" y="1721199"/>
            <a:ext cx="709066" cy="23950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r>
              <a:rPr kumimoji="1" lang="en-US" altLang="ja-JP" sz="800" dirty="0">
                <a:solidFill>
                  <a:srgbClr val="FF0000"/>
                </a:solidFill>
                <a:latin typeface="Meiryo UI"/>
                <a:ea typeface="Meiryo UI"/>
                <a:cs typeface="Meiryo UI"/>
              </a:rPr>
              <a:t>R</a:t>
            </a:r>
            <a:r>
              <a:rPr lang="en-US" altLang="ja-JP" sz="800" dirty="0">
                <a:solidFill>
                  <a:srgbClr val="FF0000"/>
                </a:solidFill>
                <a:latin typeface="Meiryo UI"/>
                <a:ea typeface="Meiryo UI"/>
                <a:cs typeface="Meiryo UI"/>
              </a:rPr>
              <a:t>6</a:t>
            </a:r>
            <a:r>
              <a:rPr kumimoji="1" lang="ja-JP" altLang="en-US" sz="800" dirty="0">
                <a:solidFill>
                  <a:srgbClr val="FF0000"/>
                </a:solidFill>
                <a:latin typeface="Meiryo UI"/>
                <a:ea typeface="Meiryo UI"/>
                <a:cs typeface="Meiryo UI"/>
              </a:rPr>
              <a:t>拡充</a:t>
            </a:r>
          </a:p>
        </p:txBody>
      </p:sp>
      <p:sp>
        <p:nvSpPr>
          <p:cNvPr id="122" name="四角形 960"/>
          <p:cNvSpPr>
            <a:spLocks noGrp="1" noChangeArrowheads="1"/>
          </p:cNvSpPr>
          <p:nvPr>
            <p:ph type="sldNum" sz="quarter" idx="12"/>
          </p:nvPr>
        </p:nvSpPr>
        <p:spPr>
          <a:xfrm>
            <a:off x="9206668"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29</a:t>
            </a:fld>
            <a:endParaRPr lang="en-US" altLang="ja-JP" dirty="0"/>
          </a:p>
        </p:txBody>
      </p:sp>
      <p:sp>
        <p:nvSpPr>
          <p:cNvPr id="127" name="フリーフォーム 139"/>
          <p:cNvSpPr/>
          <p:nvPr/>
        </p:nvSpPr>
        <p:spPr>
          <a:xfrm>
            <a:off x="4876782" y="4541313"/>
            <a:ext cx="536689" cy="3048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r>
              <a:rPr kumimoji="1" lang="en-US" altLang="ja-JP" sz="800" dirty="0">
                <a:solidFill>
                  <a:srgbClr val="FF0000"/>
                </a:solidFill>
                <a:latin typeface="Meiryo UI"/>
                <a:ea typeface="Meiryo UI"/>
                <a:cs typeface="Meiryo UI"/>
              </a:rPr>
              <a:t>R6</a:t>
            </a:r>
            <a:r>
              <a:rPr kumimoji="1" lang="ja-JP" altLang="en-US" sz="800" dirty="0">
                <a:solidFill>
                  <a:srgbClr val="FF0000"/>
                </a:solidFill>
                <a:latin typeface="Meiryo UI"/>
                <a:ea typeface="Meiryo UI"/>
                <a:cs typeface="Meiryo UI"/>
              </a:rPr>
              <a:t>拡充</a:t>
            </a:r>
          </a:p>
        </p:txBody>
      </p:sp>
      <p:pic>
        <p:nvPicPr>
          <p:cNvPr id="130" name="図 129"/>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859151" y="5564501"/>
            <a:ext cx="596373" cy="410524"/>
          </a:xfrm>
          <a:prstGeom prst="rect">
            <a:avLst/>
          </a:prstGeom>
        </p:spPr>
      </p:pic>
      <p:sp>
        <p:nvSpPr>
          <p:cNvPr id="131" name="正方形/長方形 51"/>
          <p:cNvSpPr/>
          <p:nvPr/>
        </p:nvSpPr>
        <p:spPr>
          <a:xfrm>
            <a:off x="7429513" y="5557332"/>
            <a:ext cx="614167" cy="461665"/>
          </a:xfrm>
          <a:prstGeom prst="rect">
            <a:avLst/>
          </a:prstGeom>
          <a:noFill/>
        </p:spPr>
        <p:txBody>
          <a:bodyPr wrap="square">
            <a:spAutoFit/>
          </a:bodyPr>
          <a:lstStyle/>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分散型</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エネルギー</a:t>
            </a:r>
            <a:endParaRPr lang="en-US" altLang="ja-JP" sz="800" dirty="0">
              <a:latin typeface="Meiryo UI" panose="020B0604030504040204" pitchFamily="50" charset="-128"/>
              <a:ea typeface="Meiryo UI" panose="020B0604030504040204" pitchFamily="50" charset="-128"/>
            </a:endParaRPr>
          </a:p>
          <a:p>
            <a:pPr lvl="0" algn="just" defTabSz="831535" fontAlgn="ctr">
              <a:spcBef>
                <a:spcPts val="0"/>
              </a:spcBef>
              <a:spcAft>
                <a:spcPts val="0"/>
              </a:spcAft>
              <a:defRPr/>
            </a:pPr>
            <a:r>
              <a:rPr lang="ja-JP" altLang="en-US" sz="800" dirty="0">
                <a:latin typeface="Meiryo UI" panose="020B0604030504040204" pitchFamily="50" charset="-128"/>
                <a:ea typeface="Meiryo UI" panose="020B0604030504040204" pitchFamily="50" charset="-128"/>
              </a:rPr>
              <a:t>システム</a:t>
            </a:r>
            <a:r>
              <a:rPr lang="en-US" altLang="ja-JP" sz="800" b="1" dirty="0">
                <a:solidFill>
                  <a:srgbClr val="FF0000"/>
                </a:solidFill>
                <a:latin typeface="Meiryo UI" panose="020B0604030504040204" pitchFamily="50" charset="-128"/>
                <a:ea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p:txBody>
      </p:sp>
      <p:sp>
        <p:nvSpPr>
          <p:cNvPr id="133" name="フリーフォーム 139"/>
          <p:cNvSpPr/>
          <p:nvPr/>
        </p:nvSpPr>
        <p:spPr>
          <a:xfrm>
            <a:off x="6915150" y="5952801"/>
            <a:ext cx="1201909" cy="21869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r>
              <a:rPr lang="en-US" altLang="ja-JP" sz="600" dirty="0">
                <a:solidFill>
                  <a:srgbClr val="FF0000"/>
                </a:solidFill>
                <a:latin typeface="Meiryo UI"/>
                <a:ea typeface="Meiryo UI"/>
                <a:cs typeface="Meiryo UI"/>
              </a:rPr>
              <a:t>*R5</a:t>
            </a:r>
            <a:r>
              <a:rPr lang="ja-JP" altLang="en-US" sz="600" dirty="0">
                <a:solidFill>
                  <a:srgbClr val="FF0000"/>
                </a:solidFill>
                <a:latin typeface="Meiryo UI"/>
                <a:ea typeface="Meiryo UI"/>
                <a:cs typeface="Meiryo UI"/>
              </a:rPr>
              <a:t>補正拡充</a:t>
            </a:r>
            <a:r>
              <a:rPr lang="en-US" altLang="ja-JP" sz="600" dirty="0">
                <a:solidFill>
                  <a:srgbClr val="FF0000"/>
                </a:solidFill>
                <a:latin typeface="Meiryo UI"/>
                <a:ea typeface="Meiryo UI"/>
                <a:cs typeface="Meiryo UI"/>
              </a:rPr>
              <a:t>(</a:t>
            </a:r>
            <a:r>
              <a:rPr lang="ja-JP" altLang="en-US" sz="600" dirty="0">
                <a:solidFill>
                  <a:srgbClr val="FF0000"/>
                </a:solidFill>
                <a:latin typeface="Meiryo UI"/>
                <a:ea typeface="Meiryo UI"/>
                <a:cs typeface="Meiryo UI"/>
              </a:rPr>
              <a:t>都市再生</a:t>
            </a:r>
            <a:r>
              <a:rPr lang="en-US" altLang="ja-JP" sz="600" dirty="0">
                <a:solidFill>
                  <a:srgbClr val="FF0000"/>
                </a:solidFill>
                <a:latin typeface="Meiryo UI"/>
                <a:ea typeface="Meiryo UI"/>
                <a:cs typeface="Meiryo UI"/>
              </a:rPr>
              <a:t>(</a:t>
            </a:r>
            <a:r>
              <a:rPr lang="ja-JP" altLang="en-US" sz="600" dirty="0">
                <a:solidFill>
                  <a:srgbClr val="FF0000"/>
                </a:solidFill>
                <a:latin typeface="Meiryo UI"/>
                <a:ea typeface="Meiryo UI"/>
                <a:cs typeface="Meiryo UI"/>
              </a:rPr>
              <a:t>社</a:t>
            </a:r>
            <a:r>
              <a:rPr lang="en-US" altLang="ja-JP" sz="600" dirty="0">
                <a:solidFill>
                  <a:srgbClr val="FF0000"/>
                </a:solidFill>
                <a:latin typeface="Meiryo UI"/>
                <a:ea typeface="Meiryo UI"/>
                <a:cs typeface="Meiryo UI"/>
              </a:rPr>
              <a:t>))</a:t>
            </a:r>
            <a:r>
              <a:rPr kumimoji="1" lang="ja-JP" altLang="en-US" sz="600" dirty="0">
                <a:solidFill>
                  <a:srgbClr val="FF0000"/>
                </a:solidFill>
                <a:latin typeface="Meiryo UI"/>
                <a:ea typeface="Meiryo UI"/>
                <a:cs typeface="Meiryo UI"/>
              </a:rPr>
              <a:t>・</a:t>
            </a:r>
            <a:endParaRPr kumimoji="1" lang="en-US" altLang="ja-JP" sz="600" dirty="0">
              <a:solidFill>
                <a:srgbClr val="FF0000"/>
              </a:solidFill>
              <a:latin typeface="Meiryo UI"/>
              <a:ea typeface="Meiryo UI"/>
              <a:cs typeface="Meiryo UI"/>
            </a:endParaRPr>
          </a:p>
          <a:p>
            <a:r>
              <a:rPr lang="en-US" altLang="ja-JP" sz="600" dirty="0">
                <a:solidFill>
                  <a:srgbClr val="FF0000"/>
                </a:solidFill>
                <a:latin typeface="Meiryo UI"/>
                <a:ea typeface="Meiryo UI"/>
                <a:cs typeface="Meiryo UI"/>
              </a:rPr>
              <a:t>  </a:t>
            </a:r>
            <a:r>
              <a:rPr kumimoji="1" lang="en-US" altLang="ja-JP" sz="600" dirty="0">
                <a:solidFill>
                  <a:srgbClr val="FF0000"/>
                </a:solidFill>
                <a:latin typeface="Meiryo UI"/>
                <a:ea typeface="Meiryo UI"/>
                <a:cs typeface="Meiryo UI"/>
              </a:rPr>
              <a:t>R6</a:t>
            </a:r>
            <a:r>
              <a:rPr kumimoji="1" lang="ja-JP" altLang="en-US" sz="600" dirty="0">
                <a:solidFill>
                  <a:srgbClr val="FF0000"/>
                </a:solidFill>
                <a:latin typeface="Meiryo UI"/>
                <a:ea typeface="Meiryo UI"/>
                <a:cs typeface="Meiryo UI"/>
              </a:rPr>
              <a:t>拡充</a:t>
            </a:r>
            <a:r>
              <a:rPr kumimoji="1" lang="en-US" altLang="ja-JP" sz="600" dirty="0">
                <a:solidFill>
                  <a:srgbClr val="FF0000"/>
                </a:solidFill>
                <a:latin typeface="Meiryo UI"/>
                <a:ea typeface="Meiryo UI"/>
                <a:cs typeface="Meiryo UI"/>
              </a:rPr>
              <a:t>(</a:t>
            </a:r>
            <a:r>
              <a:rPr kumimoji="1" lang="ja-JP" altLang="en-US" sz="600" dirty="0">
                <a:solidFill>
                  <a:srgbClr val="FF0000"/>
                </a:solidFill>
                <a:latin typeface="Meiryo UI"/>
                <a:ea typeface="Meiryo UI"/>
                <a:cs typeface="Meiryo UI"/>
              </a:rPr>
              <a:t>都市構造</a:t>
            </a:r>
            <a:r>
              <a:rPr kumimoji="1" lang="en-US" altLang="ja-JP" sz="600" dirty="0">
                <a:solidFill>
                  <a:srgbClr val="FF0000"/>
                </a:solidFill>
                <a:latin typeface="Meiryo UI"/>
                <a:ea typeface="Meiryo UI"/>
                <a:cs typeface="Meiryo UI"/>
              </a:rPr>
              <a:t>)</a:t>
            </a:r>
            <a:endParaRPr kumimoji="1" lang="ja-JP" altLang="en-US" sz="600" dirty="0">
              <a:solidFill>
                <a:srgbClr val="FF0000"/>
              </a:solidFill>
              <a:latin typeface="Meiryo UI"/>
              <a:ea typeface="Meiryo UI"/>
              <a:cs typeface="Meiryo UI"/>
            </a:endParaRPr>
          </a:p>
        </p:txBody>
      </p:sp>
      <p:pic>
        <p:nvPicPr>
          <p:cNvPr id="135" name="図 134"/>
          <p:cNvPicPr>
            <a:picLocks noChangeAspect="1"/>
          </p:cNvPicPr>
          <p:nvPr/>
        </p:nvPicPr>
        <p:blipFill rotWithShape="1">
          <a:blip r:embed="rId33" cstate="print">
            <a:extLst>
              <a:ext uri="{28A0092B-C50C-407E-A947-70E740481C1C}">
                <a14:useLocalDpi xmlns:a14="http://schemas.microsoft.com/office/drawing/2010/main" val="0"/>
              </a:ext>
            </a:extLst>
          </a:blip>
          <a:srcRect l="17388" t="55095" r="47313"/>
          <a:stretch/>
        </p:blipFill>
        <p:spPr>
          <a:xfrm>
            <a:off x="5492184" y="5715099"/>
            <a:ext cx="485587" cy="425235"/>
          </a:xfrm>
          <a:prstGeom prst="rect">
            <a:avLst/>
          </a:prstGeom>
        </p:spPr>
      </p:pic>
      <p:sp>
        <p:nvSpPr>
          <p:cNvPr id="137" name="正方形/長方形 93"/>
          <p:cNvSpPr/>
          <p:nvPr/>
        </p:nvSpPr>
        <p:spPr>
          <a:xfrm>
            <a:off x="5472849" y="5416014"/>
            <a:ext cx="1082298" cy="73197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138" name="正方形/長方形 51"/>
          <p:cNvSpPr/>
          <p:nvPr/>
        </p:nvSpPr>
        <p:spPr>
          <a:xfrm>
            <a:off x="5420208" y="5398234"/>
            <a:ext cx="1192862" cy="338554"/>
          </a:xfrm>
          <a:prstGeom prst="rect">
            <a:avLst/>
          </a:prstGeom>
          <a:noFill/>
        </p:spPr>
        <p:txBody>
          <a:bodyPr wrap="square">
            <a:spAutoFit/>
          </a:bodyPr>
          <a:lstStyle/>
          <a:p>
            <a:pPr lvl="0" algn="just" defTabSz="831535" fontAlgn="ctr">
              <a:spcBef>
                <a:spcPts val="0"/>
              </a:spcBef>
              <a:spcAft>
                <a:spcPts val="0"/>
              </a:spcAft>
              <a:defRPr/>
            </a:pPr>
            <a:r>
              <a:rPr lang="ja-JP" altLang="en-US" sz="800" b="1" dirty="0">
                <a:latin typeface="Meiryo UI" panose="020B0604030504040204" pitchFamily="50" charset="-128"/>
                <a:ea typeface="Meiryo UI" panose="020B0604030504040204" pitchFamily="50" charset="-128"/>
              </a:rPr>
              <a:t>こどもまんなかまちづくり事業</a:t>
            </a:r>
          </a:p>
        </p:txBody>
      </p:sp>
      <p:sp>
        <p:nvSpPr>
          <p:cNvPr id="145" name="フリーフォーム 139"/>
          <p:cNvSpPr/>
          <p:nvPr/>
        </p:nvSpPr>
        <p:spPr>
          <a:xfrm>
            <a:off x="5694287" y="5521622"/>
            <a:ext cx="558577" cy="21066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r>
              <a:rPr kumimoji="1" lang="en-US" altLang="ja-JP" sz="800" dirty="0">
                <a:solidFill>
                  <a:srgbClr val="FF0000"/>
                </a:solidFill>
                <a:latin typeface="Meiryo UI"/>
                <a:ea typeface="Meiryo UI"/>
                <a:cs typeface="Meiryo UI"/>
              </a:rPr>
              <a:t>R6</a:t>
            </a:r>
            <a:r>
              <a:rPr kumimoji="1" lang="ja-JP" altLang="en-US" sz="800" dirty="0">
                <a:solidFill>
                  <a:srgbClr val="FF0000"/>
                </a:solidFill>
                <a:latin typeface="Meiryo UI"/>
                <a:ea typeface="Meiryo UI"/>
                <a:cs typeface="Meiryo UI"/>
              </a:rPr>
              <a:t>創設</a:t>
            </a:r>
          </a:p>
        </p:txBody>
      </p:sp>
      <p:pic>
        <p:nvPicPr>
          <p:cNvPr id="148" name="図 147"/>
          <p:cNvPicPr>
            <a:picLocks noChangeAspect="1"/>
          </p:cNvPicPr>
          <p:nvPr/>
        </p:nvPicPr>
        <p:blipFill rotWithShape="1">
          <a:blip r:embed="rId34" cstate="print">
            <a:extLst>
              <a:ext uri="{28A0092B-C50C-407E-A947-70E740481C1C}">
                <a14:useLocalDpi xmlns:a14="http://schemas.microsoft.com/office/drawing/2010/main" val="0"/>
              </a:ext>
            </a:extLst>
          </a:blip>
          <a:srcRect t="55357" r="61393"/>
          <a:stretch/>
        </p:blipFill>
        <p:spPr>
          <a:xfrm>
            <a:off x="6004214" y="5713057"/>
            <a:ext cx="532628" cy="423965"/>
          </a:xfrm>
          <a:prstGeom prst="rect">
            <a:avLst/>
          </a:prstGeom>
        </p:spPr>
      </p:pic>
      <p:cxnSp>
        <p:nvCxnSpPr>
          <p:cNvPr id="149" name="直線コネクタ 148"/>
          <p:cNvCxnSpPr/>
          <p:nvPr/>
        </p:nvCxnSpPr>
        <p:spPr>
          <a:xfrm flipH="1">
            <a:off x="9616169" y="3007145"/>
            <a:ext cx="1550" cy="3230142"/>
          </a:xfrm>
          <a:prstGeom prst="line">
            <a:avLst/>
          </a:prstGeom>
          <a:ln w="28575">
            <a:solidFill>
              <a:srgbClr val="FFCCFF"/>
            </a:solidFill>
          </a:ln>
        </p:spPr>
        <p:style>
          <a:lnRef idx="1">
            <a:schemeClr val="accent1"/>
          </a:lnRef>
          <a:fillRef idx="0">
            <a:schemeClr val="accent1"/>
          </a:fillRef>
          <a:effectRef idx="0">
            <a:schemeClr val="accent1"/>
          </a:effectRef>
          <a:fontRef idx="minor">
            <a:schemeClr val="tx1"/>
          </a:fontRef>
        </p:style>
      </p:cxnSp>
      <p:sp>
        <p:nvSpPr>
          <p:cNvPr id="134" name="フリーフォーム 139"/>
          <p:cNvSpPr/>
          <p:nvPr/>
        </p:nvSpPr>
        <p:spPr>
          <a:xfrm>
            <a:off x="5446884" y="4781796"/>
            <a:ext cx="1256520" cy="17507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r>
              <a:rPr kumimoji="1" lang="en-US" altLang="ja-JP" sz="600" dirty="0">
                <a:solidFill>
                  <a:srgbClr val="FF0000"/>
                </a:solidFill>
                <a:latin typeface="Meiryo UI"/>
                <a:ea typeface="Meiryo UI"/>
                <a:cs typeface="Meiryo UI"/>
              </a:rPr>
              <a:t>*R5</a:t>
            </a:r>
            <a:r>
              <a:rPr kumimoji="1" lang="ja-JP" altLang="en-US" sz="600" dirty="0">
                <a:solidFill>
                  <a:srgbClr val="FF0000"/>
                </a:solidFill>
                <a:latin typeface="Meiryo UI"/>
                <a:ea typeface="Meiryo UI"/>
                <a:cs typeface="Meiryo UI"/>
              </a:rPr>
              <a:t>補正拡充</a:t>
            </a:r>
            <a:r>
              <a:rPr kumimoji="1" lang="en-US" altLang="ja-JP" sz="600" dirty="0">
                <a:solidFill>
                  <a:srgbClr val="FF0000"/>
                </a:solidFill>
                <a:latin typeface="Meiryo UI"/>
                <a:ea typeface="Meiryo UI"/>
                <a:cs typeface="Meiryo UI"/>
              </a:rPr>
              <a:t>(</a:t>
            </a:r>
            <a:r>
              <a:rPr kumimoji="1" lang="ja-JP" altLang="en-US" sz="600" dirty="0">
                <a:solidFill>
                  <a:srgbClr val="FF0000"/>
                </a:solidFill>
                <a:latin typeface="Meiryo UI"/>
                <a:ea typeface="Meiryo UI"/>
                <a:cs typeface="Meiryo UI"/>
              </a:rPr>
              <a:t>都市再生</a:t>
            </a:r>
            <a:r>
              <a:rPr kumimoji="1" lang="en-US" altLang="ja-JP" sz="600" dirty="0">
                <a:solidFill>
                  <a:srgbClr val="FF0000"/>
                </a:solidFill>
                <a:latin typeface="Meiryo UI"/>
                <a:ea typeface="Meiryo UI"/>
                <a:cs typeface="Meiryo UI"/>
              </a:rPr>
              <a:t>(</a:t>
            </a:r>
            <a:r>
              <a:rPr lang="ja-JP" altLang="en-US" sz="600" dirty="0">
                <a:solidFill>
                  <a:srgbClr val="FF0000"/>
                </a:solidFill>
                <a:latin typeface="Meiryo UI"/>
                <a:ea typeface="Meiryo UI"/>
                <a:cs typeface="Meiryo UI"/>
              </a:rPr>
              <a:t>社</a:t>
            </a:r>
            <a:r>
              <a:rPr lang="en-US" altLang="ja-JP" sz="600" dirty="0">
                <a:solidFill>
                  <a:srgbClr val="FF0000"/>
                </a:solidFill>
                <a:latin typeface="Meiryo UI"/>
                <a:ea typeface="Meiryo UI"/>
                <a:cs typeface="Meiryo UI"/>
              </a:rPr>
              <a:t>)</a:t>
            </a:r>
            <a:r>
              <a:rPr kumimoji="1" lang="en-US" altLang="ja-JP" sz="600" dirty="0">
                <a:solidFill>
                  <a:srgbClr val="FF0000"/>
                </a:solidFill>
                <a:latin typeface="Meiryo UI"/>
                <a:ea typeface="Meiryo UI"/>
                <a:cs typeface="Meiryo UI"/>
              </a:rPr>
              <a:t>)</a:t>
            </a:r>
            <a:endParaRPr kumimoji="1" lang="ja-JP" altLang="en-US" sz="600" dirty="0">
              <a:solidFill>
                <a:srgbClr val="FF0000"/>
              </a:solidFill>
              <a:latin typeface="Meiryo UI"/>
              <a:ea typeface="Meiryo UI"/>
              <a:cs typeface="Meiryo UI"/>
            </a:endParaRPr>
          </a:p>
        </p:txBody>
      </p:sp>
      <p:sp>
        <p:nvSpPr>
          <p:cNvPr id="151" name="フリーフォーム 139"/>
          <p:cNvSpPr/>
          <p:nvPr/>
        </p:nvSpPr>
        <p:spPr>
          <a:xfrm>
            <a:off x="1678515" y="6024192"/>
            <a:ext cx="815671" cy="16802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r>
              <a:rPr kumimoji="1" lang="en-US" altLang="ja-JP" sz="600" dirty="0">
                <a:solidFill>
                  <a:srgbClr val="FF0000"/>
                </a:solidFill>
                <a:latin typeface="Meiryo UI"/>
                <a:ea typeface="Meiryo UI"/>
                <a:cs typeface="Meiryo UI"/>
              </a:rPr>
              <a:t>R6</a:t>
            </a:r>
            <a:r>
              <a:rPr kumimoji="1" lang="ja-JP" altLang="en-US" sz="600" dirty="0">
                <a:solidFill>
                  <a:srgbClr val="FF0000"/>
                </a:solidFill>
                <a:latin typeface="Meiryo UI"/>
                <a:ea typeface="Meiryo UI"/>
                <a:cs typeface="Meiryo UI"/>
              </a:rPr>
              <a:t>拡充</a:t>
            </a:r>
            <a:r>
              <a:rPr kumimoji="1" lang="en-US" altLang="ja-JP" sz="600" dirty="0">
                <a:solidFill>
                  <a:srgbClr val="FF0000"/>
                </a:solidFill>
                <a:latin typeface="Meiryo UI"/>
                <a:ea typeface="Meiryo UI"/>
                <a:cs typeface="Meiryo UI"/>
              </a:rPr>
              <a:t>(</a:t>
            </a:r>
            <a:r>
              <a:rPr lang="ja-JP" altLang="en-US" sz="600" dirty="0">
                <a:solidFill>
                  <a:srgbClr val="FF0000"/>
                </a:solidFill>
                <a:latin typeface="Meiryo UI"/>
                <a:ea typeface="Meiryo UI"/>
                <a:cs typeface="Meiryo UI"/>
              </a:rPr>
              <a:t>都市構造</a:t>
            </a:r>
            <a:r>
              <a:rPr kumimoji="1" lang="en-US" altLang="ja-JP" sz="600" dirty="0">
                <a:solidFill>
                  <a:srgbClr val="FF0000"/>
                </a:solidFill>
                <a:latin typeface="Meiryo UI"/>
                <a:ea typeface="Meiryo UI"/>
                <a:cs typeface="Meiryo UI"/>
              </a:rPr>
              <a:t>)</a:t>
            </a:r>
            <a:endParaRPr kumimoji="1" lang="ja-JP" altLang="en-US" sz="600" dirty="0">
              <a:solidFill>
                <a:srgbClr val="FF0000"/>
              </a:solidFill>
              <a:latin typeface="Meiryo UI"/>
              <a:ea typeface="Meiryo UI"/>
              <a:cs typeface="Meiryo UI"/>
            </a:endParaRPr>
          </a:p>
        </p:txBody>
      </p:sp>
      <p:sp>
        <p:nvSpPr>
          <p:cNvPr id="153" name="正方形/長方形 51"/>
          <p:cNvSpPr/>
          <p:nvPr/>
        </p:nvSpPr>
        <p:spPr>
          <a:xfrm>
            <a:off x="1575228" y="5921246"/>
            <a:ext cx="1052308" cy="200055"/>
          </a:xfrm>
          <a:prstGeom prst="rect">
            <a:avLst/>
          </a:prstGeom>
          <a:noFill/>
        </p:spPr>
        <p:txBody>
          <a:bodyPr wrap="square">
            <a:spAutoFit/>
          </a:bodyPr>
          <a:lstStyle/>
          <a:p>
            <a:pPr lvl="0" algn="ctr" defTabSz="831535" fontAlgn="ctr">
              <a:spcBef>
                <a:spcPts val="0"/>
              </a:spcBef>
              <a:spcAft>
                <a:spcPts val="0"/>
              </a:spcAft>
              <a:defRPr/>
            </a:pPr>
            <a:r>
              <a:rPr lang="ja-JP" altLang="en-US" sz="700" dirty="0">
                <a:latin typeface="Meiryo UI" panose="020B0604030504040204" pitchFamily="50" charset="-128"/>
                <a:ea typeface="Meiryo UI" panose="020B0604030504040204" pitchFamily="50" charset="-128"/>
              </a:rPr>
              <a:t>賑わい・交流創出施設</a:t>
            </a:r>
          </a:p>
        </p:txBody>
      </p:sp>
      <p:cxnSp>
        <p:nvCxnSpPr>
          <p:cNvPr id="154" name="直線コネクタ 153"/>
          <p:cNvCxnSpPr/>
          <p:nvPr/>
        </p:nvCxnSpPr>
        <p:spPr>
          <a:xfrm flipH="1" flipV="1">
            <a:off x="161926" y="5450681"/>
            <a:ext cx="1328737" cy="2382"/>
          </a:xfrm>
          <a:prstGeom prst="line">
            <a:avLst/>
          </a:prstGeom>
          <a:ln w="28575">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a:xfrm>
            <a:off x="161925" y="5443538"/>
            <a:ext cx="2381" cy="812006"/>
          </a:xfrm>
          <a:prstGeom prst="line">
            <a:avLst/>
          </a:prstGeom>
          <a:ln w="28575">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1575546" y="2893777"/>
            <a:ext cx="205273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p:cNvCxnSpPr/>
          <p:nvPr/>
        </p:nvCxnSpPr>
        <p:spPr>
          <a:xfrm>
            <a:off x="1572865" y="2893112"/>
            <a:ext cx="5904" cy="32814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p:cNvCxnSpPr/>
          <p:nvPr/>
        </p:nvCxnSpPr>
        <p:spPr>
          <a:xfrm flipV="1">
            <a:off x="3622675" y="2893778"/>
            <a:ext cx="3683" cy="25100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直線コネクタ 157"/>
          <p:cNvCxnSpPr/>
          <p:nvPr/>
        </p:nvCxnSpPr>
        <p:spPr>
          <a:xfrm>
            <a:off x="2587625" y="5407025"/>
            <a:ext cx="1034702" cy="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p:cNvCxnSpPr/>
          <p:nvPr/>
        </p:nvCxnSpPr>
        <p:spPr>
          <a:xfrm flipV="1">
            <a:off x="1576387" y="6172200"/>
            <a:ext cx="1012825" cy="317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p:cNvCxnSpPr/>
          <p:nvPr/>
        </p:nvCxnSpPr>
        <p:spPr>
          <a:xfrm>
            <a:off x="2583672" y="5404329"/>
            <a:ext cx="4747" cy="7654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741" name="図 36"/>
          <p:cNvPicPr>
            <a:picLocks noChangeAspect="1"/>
          </p:cNvPicPr>
          <p:nvPr/>
        </p:nvPicPr>
        <p:blipFill rotWithShape="1">
          <a:blip r:embed="rId35"/>
          <a:srcRect t="16193"/>
          <a:stretch/>
        </p:blipFill>
        <p:spPr>
          <a:xfrm>
            <a:off x="6852664" y="3319864"/>
            <a:ext cx="604665" cy="348829"/>
          </a:xfrm>
          <a:prstGeom prst="rect">
            <a:avLst/>
          </a:prstGeom>
        </p:spPr>
      </p:pic>
      <p:pic>
        <p:nvPicPr>
          <p:cNvPr id="4" name="図 3" descr="ダイアグラム, 設計図&#10;&#10;自動的に生成された説明">
            <a:extLst>
              <a:ext uri="{FF2B5EF4-FFF2-40B4-BE49-F238E27FC236}">
                <a16:creationId xmlns:a16="http://schemas.microsoft.com/office/drawing/2014/main" id="{9D25FCC2-4983-2470-4D5E-F90EFE178128}"/>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670278" y="5368470"/>
            <a:ext cx="841775" cy="595098"/>
          </a:xfrm>
          <a:prstGeom prst="rect">
            <a:avLst/>
          </a:prstGeom>
        </p:spPr>
      </p:pic>
    </p:spTree>
    <p:extLst>
      <p:ext uri="{BB962C8B-B14F-4D97-AF65-F5344CB8AC3E}">
        <p14:creationId xmlns:p14="http://schemas.microsoft.com/office/powerpoint/2010/main" val="4131822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704528" y="2708920"/>
            <a:ext cx="9201472" cy="791518"/>
          </a:xfrm>
          <a:prstGeom prst="rect">
            <a:avLst/>
          </a:prstGeom>
          <a:solidFill>
            <a:srgbClr val="0092D8"/>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bwMode="auto">
          <a:xfrm>
            <a:off x="848544" y="2813298"/>
            <a:ext cx="8856984" cy="582761"/>
          </a:xfrm>
          <a:prstGeom prst="rect">
            <a:avLst/>
          </a:prstGeom>
          <a:noFill/>
          <a:ln w="9525">
            <a:noFill/>
            <a:miter lim="800000"/>
            <a:headEnd/>
            <a:tailEnd/>
          </a:ln>
        </p:spPr>
        <p:txBody>
          <a:bodyPr/>
          <a:lstStyle/>
          <a:p>
            <a:pPr>
              <a:defRPr/>
            </a:pPr>
            <a:r>
              <a:rPr lang="ja-JP" altLang="en-US" sz="3200" kern="0" dirty="0">
                <a:solidFill>
                  <a:schemeClr val="bg1"/>
                </a:solidFill>
                <a:latin typeface="+mj-ea"/>
                <a:ea typeface="+mj-ea"/>
                <a:cs typeface="+mj-cs"/>
              </a:rPr>
              <a:t>１．コンパクトシティの推進について</a:t>
            </a:r>
            <a:endParaRPr lang="en-US" altLang="ja-JP" sz="2800" kern="0" dirty="0">
              <a:solidFill>
                <a:schemeClr val="bg1"/>
              </a:solidFill>
              <a:latin typeface="+mj-ea"/>
              <a:ea typeface="+mj-ea"/>
              <a:cs typeface="+mj-cs"/>
            </a:endParaRPr>
          </a:p>
        </p:txBody>
      </p:sp>
    </p:spTree>
    <p:extLst>
      <p:ext uri="{BB962C8B-B14F-4D97-AF65-F5344CB8AC3E}">
        <p14:creationId xmlns:p14="http://schemas.microsoft.com/office/powerpoint/2010/main" val="2103956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9" name="タイトル 1"/>
          <p:cNvSpPr>
            <a:spLocks noGrp="1"/>
          </p:cNvSpPr>
          <p:nvPr>
            <p:ph type="title"/>
          </p:nvPr>
        </p:nvSpPr>
        <p:spPr/>
        <p:txBody>
          <a:bodyPr/>
          <a:lstStyle/>
          <a:p>
            <a:r>
              <a:rPr kumimoji="1" lang="ja-JP" altLang="en-US" dirty="0"/>
              <a:t>事業実施可能な主体</a:t>
            </a:r>
          </a:p>
        </p:txBody>
      </p:sp>
      <p:sp>
        <p:nvSpPr>
          <p:cNvPr id="2170"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30</a:t>
            </a:fld>
            <a:endParaRPr lang="en-US" altLang="ja-JP" dirty="0"/>
          </a:p>
        </p:txBody>
      </p:sp>
      <p:graphicFrame>
        <p:nvGraphicFramePr>
          <p:cNvPr id="2171" name="表 3"/>
          <p:cNvGraphicFramePr>
            <a:graphicFrameLocks noGrp="1"/>
          </p:cNvGraphicFramePr>
          <p:nvPr/>
        </p:nvGraphicFramePr>
        <p:xfrm>
          <a:off x="168167" y="1019145"/>
          <a:ext cx="8858810" cy="3417967"/>
        </p:xfrm>
        <a:graphic>
          <a:graphicData uri="http://schemas.openxmlformats.org/drawingml/2006/table">
            <a:tbl>
              <a:tblPr firstRow="1" firstCol="1" bandRow="1">
                <a:tableStyleId>{5C22544A-7EE6-4342-B048-85BDC9FD1C3A}</a:tableStyleId>
              </a:tblPr>
              <a:tblGrid>
                <a:gridCol w="1377617">
                  <a:extLst>
                    <a:ext uri="{9D8B030D-6E8A-4147-A177-3AD203B41FA5}">
                      <a16:colId xmlns:a16="http://schemas.microsoft.com/office/drawing/2014/main" val="20000"/>
                    </a:ext>
                  </a:extLst>
                </a:gridCol>
                <a:gridCol w="1377617">
                  <a:extLst>
                    <a:ext uri="{9D8B030D-6E8A-4147-A177-3AD203B41FA5}">
                      <a16:colId xmlns:a16="http://schemas.microsoft.com/office/drawing/2014/main" val="20001"/>
                    </a:ext>
                  </a:extLst>
                </a:gridCol>
                <a:gridCol w="1525894">
                  <a:extLst>
                    <a:ext uri="{9D8B030D-6E8A-4147-A177-3AD203B41FA5}">
                      <a16:colId xmlns:a16="http://schemas.microsoft.com/office/drawing/2014/main" val="20002"/>
                    </a:ext>
                  </a:extLst>
                </a:gridCol>
                <a:gridCol w="1525894">
                  <a:extLst>
                    <a:ext uri="{9D8B030D-6E8A-4147-A177-3AD203B41FA5}">
                      <a16:colId xmlns:a16="http://schemas.microsoft.com/office/drawing/2014/main" val="20003"/>
                    </a:ext>
                  </a:extLst>
                </a:gridCol>
                <a:gridCol w="1525894">
                  <a:extLst>
                    <a:ext uri="{9D8B030D-6E8A-4147-A177-3AD203B41FA5}">
                      <a16:colId xmlns:a16="http://schemas.microsoft.com/office/drawing/2014/main" val="1709505869"/>
                    </a:ext>
                  </a:extLst>
                </a:gridCol>
                <a:gridCol w="1525894">
                  <a:extLst>
                    <a:ext uri="{9D8B030D-6E8A-4147-A177-3AD203B41FA5}">
                      <a16:colId xmlns:a16="http://schemas.microsoft.com/office/drawing/2014/main" val="20004"/>
                    </a:ext>
                  </a:extLst>
                </a:gridCol>
              </a:tblGrid>
              <a:tr h="864096">
                <a:tc gridSpan="2">
                  <a:txBody>
                    <a:bodyPr/>
                    <a:lstStyle/>
                    <a:p>
                      <a:pPr algn="just">
                        <a:spcAft>
                          <a:spcPts val="0"/>
                        </a:spcAft>
                      </a:pPr>
                      <a:r>
                        <a:rPr lang="en-US" sz="1400" kern="100" dirty="0">
                          <a:solidFill>
                            <a:schemeClr val="tx1"/>
                          </a:solidFill>
                          <a:effectLst/>
                          <a:latin typeface="Meiryo UI" panose="020B0604030504040204" pitchFamily="50" charset="-128"/>
                          <a:ea typeface="Meiryo UI" panose="020B0604030504040204" pitchFamily="50" charset="-128"/>
                        </a:rPr>
                        <a:t> </a:t>
                      </a:r>
                      <a:endParaRPr lang="ja-JP" sz="14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noFill/>
                  </a:tcPr>
                </a:tc>
                <a:tc hMerge="1">
                  <a:txBody>
                    <a:bodyPr/>
                    <a:lstStyle/>
                    <a:p>
                      <a:endParaRPr kumimoji="1" lang="ja-JP" altLang="en-US"/>
                    </a:p>
                  </a:txBody>
                  <a:tcPr/>
                </a:tc>
                <a:tc>
                  <a:txBody>
                    <a:bodyPr/>
                    <a:lstStyle/>
                    <a:p>
                      <a:pPr algn="l">
                        <a:spcAft>
                          <a:spcPts val="0"/>
                        </a:spcAft>
                      </a:pPr>
                      <a:r>
                        <a:rPr lang="ja-JP" sz="1400" kern="100" dirty="0">
                          <a:solidFill>
                            <a:schemeClr val="tx1"/>
                          </a:solidFill>
                          <a:effectLst/>
                          <a:latin typeface="Meiryo UI" panose="020B0604030504040204" pitchFamily="50" charset="-128"/>
                          <a:ea typeface="Meiryo UI" panose="020B0604030504040204" pitchFamily="50" charset="-128"/>
                        </a:rPr>
                        <a:t>都市構造再編</a:t>
                      </a:r>
                      <a:endParaRPr lang="en-US" altLang="ja-JP" sz="14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400" kern="100" dirty="0">
                          <a:solidFill>
                            <a:schemeClr val="tx1"/>
                          </a:solidFill>
                          <a:effectLst/>
                          <a:latin typeface="Meiryo UI" panose="020B0604030504040204" pitchFamily="50" charset="-128"/>
                          <a:ea typeface="Meiryo UI" panose="020B0604030504040204" pitchFamily="50" charset="-128"/>
                        </a:rPr>
                        <a:t>集中支援事業</a:t>
                      </a:r>
                      <a:endParaRPr lang="ja-JP" sz="14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FFCCCC"/>
                    </a:solidFill>
                  </a:tcPr>
                </a:tc>
                <a:tc>
                  <a:txBody>
                    <a:bodyPr/>
                    <a:lstStyle/>
                    <a:p>
                      <a:pPr algn="l">
                        <a:spcAft>
                          <a:spcPts val="0"/>
                        </a:spcAft>
                      </a:pPr>
                      <a:r>
                        <a:rPr lang="ja-JP" sz="1400" kern="100" baseline="0" dirty="0">
                          <a:solidFill>
                            <a:schemeClr val="tx1"/>
                          </a:solidFill>
                          <a:effectLst/>
                          <a:latin typeface="Meiryo UI" panose="020B0604030504040204" pitchFamily="50" charset="-128"/>
                          <a:ea typeface="Meiryo UI" panose="020B0604030504040204" pitchFamily="50" charset="-128"/>
                        </a:rPr>
                        <a:t>都市再生</a:t>
                      </a:r>
                      <a:endParaRPr lang="en-US" altLang="ja-JP" sz="1400" kern="100" baseline="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400" kern="100" baseline="0" dirty="0">
                          <a:solidFill>
                            <a:schemeClr val="tx1"/>
                          </a:solidFill>
                          <a:effectLst/>
                          <a:latin typeface="Meiryo UI" panose="020B0604030504040204" pitchFamily="50" charset="-128"/>
                          <a:ea typeface="Meiryo UI" panose="020B0604030504040204" pitchFamily="50" charset="-128"/>
                        </a:rPr>
                        <a:t>整備計画事業</a:t>
                      </a:r>
                      <a:endParaRPr lang="en-US" altLang="ja-JP" sz="1400" kern="100" baseline="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400" kern="100" baseline="0" dirty="0">
                          <a:solidFill>
                            <a:schemeClr val="tx1"/>
                          </a:solidFill>
                          <a:effectLst/>
                          <a:latin typeface="Meiryo UI" panose="020B0604030504040204" pitchFamily="50" charset="-128"/>
                          <a:ea typeface="Meiryo UI" panose="020B0604030504040204" pitchFamily="50" charset="-128"/>
                        </a:rPr>
                        <a:t>（社総交）</a:t>
                      </a:r>
                      <a:endParaRPr lang="ja-JP" sz="14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CCECFF"/>
                    </a:solidFill>
                  </a:tcPr>
                </a:tc>
                <a:tc>
                  <a:txBody>
                    <a:bodyPr/>
                    <a:lstStyle/>
                    <a:p>
                      <a:pPr algn="l">
                        <a:spcAft>
                          <a:spcPts val="0"/>
                        </a:spcAft>
                      </a:pPr>
                      <a:r>
                        <a:rPr lang="ja-JP" altLang="en-US" sz="14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都市再生</a:t>
                      </a:r>
                      <a:endParaRPr lang="en-US" altLang="ja-JP" sz="14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l">
                        <a:spcAft>
                          <a:spcPts val="0"/>
                        </a:spcAft>
                      </a:pPr>
                      <a:r>
                        <a:rPr lang="ja-JP" altLang="en-US" sz="14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整備計画事業</a:t>
                      </a:r>
                      <a:br>
                        <a:rPr lang="en-US" altLang="ja-JP" sz="14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br>
                      <a:r>
                        <a:rPr lang="ja-JP" altLang="en-US" sz="14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（防安交）</a:t>
                      </a:r>
                      <a:endParaRPr lang="ja-JP" sz="14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CCECFF"/>
                    </a:solidFill>
                  </a:tcPr>
                </a:tc>
                <a:tc>
                  <a:txBody>
                    <a:bodyPr/>
                    <a:lstStyle/>
                    <a:p>
                      <a:pPr algn="l">
                        <a:spcAft>
                          <a:spcPts val="0"/>
                        </a:spcAft>
                      </a:pPr>
                      <a:r>
                        <a:rPr lang="ja-JP" sz="1400" kern="100" dirty="0">
                          <a:solidFill>
                            <a:schemeClr val="tx1"/>
                          </a:solidFill>
                          <a:effectLst/>
                          <a:latin typeface="Meiryo UI" panose="020B0604030504040204" pitchFamily="50" charset="-128"/>
                          <a:ea typeface="Meiryo UI" panose="020B0604030504040204" pitchFamily="50" charset="-128"/>
                        </a:rPr>
                        <a:t>まちなかウォーカブル推進事業</a:t>
                      </a:r>
                      <a:endParaRPr lang="en-US" altLang="ja-JP" sz="14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4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（社総交）</a:t>
                      </a:r>
                      <a:endParaRPr lang="ja-JP" sz="14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CCFF99"/>
                    </a:solidFill>
                  </a:tcPr>
                </a:tc>
                <a:extLst>
                  <a:ext uri="{0D108BD9-81ED-4DB2-BD59-A6C34878D82A}">
                    <a16:rowId xmlns:a16="http://schemas.microsoft.com/office/drawing/2014/main" val="10000"/>
                  </a:ext>
                </a:extLst>
              </a:tr>
              <a:tr h="617211">
                <a:tc gridSpan="2">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市町村及び</a:t>
                      </a:r>
                      <a:endParaRPr lang="en-US" altLang="ja-JP" sz="1400" kern="100" dirty="0">
                        <a:effectLst/>
                        <a:latin typeface="Meiryo UI" panose="020B0604030504040204" pitchFamily="50" charset="-128"/>
                        <a:ea typeface="Meiryo UI" panose="020B0604030504040204" pitchFamily="50" charset="-128"/>
                      </a:endParaRPr>
                    </a:p>
                    <a:p>
                      <a:pPr algn="just">
                        <a:spcAft>
                          <a:spcPts val="0"/>
                        </a:spcAft>
                      </a:pPr>
                      <a:r>
                        <a:rPr lang="ja-JP" sz="1400" kern="100" dirty="0">
                          <a:effectLst/>
                          <a:latin typeface="Meiryo UI" panose="020B0604030504040204" pitchFamily="50" charset="-128"/>
                          <a:ea typeface="Meiryo UI" panose="020B0604030504040204" pitchFamily="50" charset="-128"/>
                        </a:rPr>
                        <a:t>市町村都市再生協議会</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chemeClr val="bg1">
                        <a:lumMod val="50000"/>
                      </a:schemeClr>
                    </a:solidFill>
                  </a:tcPr>
                </a:tc>
                <a:tc hMerge="1">
                  <a:txBody>
                    <a:bodyPr/>
                    <a:lstStyle/>
                    <a:p>
                      <a:endParaRPr kumimoji="1" lang="ja-JP" altLang="en-US"/>
                    </a:p>
                  </a:txBody>
                  <a:tcPr/>
                </a:tc>
                <a:tc>
                  <a:txBody>
                    <a:bodyPr/>
                    <a:lstStyle/>
                    <a:p>
                      <a:pPr algn="ctr">
                        <a:spcAft>
                          <a:spcPts val="0"/>
                        </a:spcAft>
                      </a:pPr>
                      <a:r>
                        <a:rPr lang="ja-JP" sz="1800" kern="100" dirty="0">
                          <a:effectLst/>
                          <a:latin typeface="Meiryo UI" panose="020B0604030504040204" pitchFamily="50" charset="-128"/>
                          <a:ea typeface="Meiryo UI" panose="020B0604030504040204" pitchFamily="50" charset="-128"/>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ja-JP" sz="1800" kern="100" dirty="0">
                          <a:effectLst/>
                          <a:latin typeface="Meiryo UI" panose="020B0604030504040204" pitchFamily="50" charset="-128"/>
                          <a:ea typeface="Meiryo UI" panose="020B0604030504040204" pitchFamily="50" charset="-128"/>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ja-JP" altLang="en-US" sz="1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ja-JP" sz="1800" kern="100" dirty="0">
                          <a:effectLst/>
                          <a:latin typeface="Meiryo UI" panose="020B0604030504040204" pitchFamily="50" charset="-128"/>
                          <a:ea typeface="Meiryo UI" panose="020B0604030504040204" pitchFamily="50" charset="-128"/>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617211">
                <a:tc rowSpan="2">
                  <a:txBody>
                    <a:bodyPr/>
                    <a:lstStyle/>
                    <a:p>
                      <a:pPr algn="just">
                        <a:spcAft>
                          <a:spcPts val="0"/>
                        </a:spcAft>
                      </a:pPr>
                      <a:r>
                        <a:rPr lang="ja-JP" sz="1400" kern="100" dirty="0">
                          <a:solidFill>
                            <a:schemeClr val="tx1"/>
                          </a:solidFill>
                          <a:effectLst/>
                          <a:latin typeface="Meiryo UI" panose="020B0604030504040204" pitchFamily="50" charset="-128"/>
                          <a:ea typeface="Meiryo UI" panose="020B0604030504040204" pitchFamily="50" charset="-128"/>
                        </a:rPr>
                        <a:t>民間事業者</a:t>
                      </a:r>
                      <a:r>
                        <a:rPr lang="ja-JP" altLang="en-US" sz="1400" kern="100" dirty="0">
                          <a:solidFill>
                            <a:schemeClr val="tx1"/>
                          </a:solidFill>
                          <a:effectLst/>
                          <a:latin typeface="Meiryo UI" panose="020B0604030504040204" pitchFamily="50" charset="-128"/>
                          <a:ea typeface="Meiryo UI" panose="020B0604030504040204" pitchFamily="50" charset="-128"/>
                        </a:rPr>
                        <a:t>等</a:t>
                      </a:r>
                      <a:endParaRPr lang="ja-JP" sz="14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chemeClr val="bg1">
                        <a:lumMod val="75000"/>
                      </a:schemeClr>
                    </a:solidFill>
                  </a:tcPr>
                </a:tc>
                <a:tc>
                  <a:txBody>
                    <a:bodyPr/>
                    <a:lstStyle/>
                    <a:p>
                      <a:pPr algn="just">
                        <a:spcAft>
                          <a:spcPts val="0"/>
                        </a:spcAft>
                      </a:pPr>
                      <a:r>
                        <a:rPr lang="ja-JP" altLang="en-US" sz="1400" kern="100" dirty="0">
                          <a:solidFill>
                            <a:schemeClr val="tx1"/>
                          </a:solidFill>
                          <a:effectLst/>
                          <a:latin typeface="Meiryo UI" panose="020B0604030504040204" pitchFamily="50" charset="-128"/>
                          <a:ea typeface="Meiryo UI" panose="020B0604030504040204" pitchFamily="50" charset="-128"/>
                        </a:rPr>
                        <a:t>市町村経由の</a:t>
                      </a:r>
                      <a:endParaRPr lang="en-US" altLang="ja-JP" sz="1400" kern="100" dirty="0">
                        <a:solidFill>
                          <a:schemeClr val="tx1"/>
                        </a:solidFill>
                        <a:effectLst/>
                        <a:latin typeface="Meiryo UI" panose="020B0604030504040204" pitchFamily="50" charset="-128"/>
                        <a:ea typeface="Meiryo UI" panose="020B0604030504040204" pitchFamily="50" charset="-128"/>
                      </a:endParaRPr>
                    </a:p>
                    <a:p>
                      <a:pPr algn="just">
                        <a:spcAft>
                          <a:spcPts val="0"/>
                        </a:spcAft>
                      </a:pPr>
                      <a:r>
                        <a:rPr lang="ja-JP" altLang="en-US" sz="1400" kern="100" dirty="0">
                          <a:solidFill>
                            <a:schemeClr val="tx1"/>
                          </a:solidFill>
                          <a:effectLst/>
                          <a:latin typeface="Meiryo UI" panose="020B0604030504040204" pitchFamily="50" charset="-128"/>
                          <a:ea typeface="Meiryo UI" panose="020B0604030504040204" pitchFamily="50" charset="-128"/>
                        </a:rPr>
                        <a:t>間接</a:t>
                      </a:r>
                      <a:r>
                        <a:rPr lang="ja-JP" sz="1400" kern="100" dirty="0">
                          <a:solidFill>
                            <a:schemeClr val="tx1"/>
                          </a:solidFill>
                          <a:effectLst/>
                          <a:latin typeface="Meiryo UI" panose="020B0604030504040204" pitchFamily="50" charset="-128"/>
                          <a:ea typeface="Meiryo UI" panose="020B0604030504040204" pitchFamily="50" charset="-128"/>
                        </a:rPr>
                        <a:t>補助</a:t>
                      </a:r>
                      <a:endParaRPr lang="ja-JP" sz="14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chemeClr val="bg1">
                        <a:lumMod val="75000"/>
                      </a:schemeClr>
                    </a:solidFill>
                  </a:tcPr>
                </a:tc>
                <a:tc>
                  <a:txBody>
                    <a:bodyPr/>
                    <a:lstStyle/>
                    <a:p>
                      <a:pPr marL="0" marR="0" lvl="0" indent="0" algn="ctr" defTabSz="831530" rtl="0" eaLnBrk="1" fontAlgn="auto" latinLnBrk="0" hangingPunct="1">
                        <a:lnSpc>
                          <a:spcPct val="100000"/>
                        </a:lnSpc>
                        <a:spcBef>
                          <a:spcPts val="0"/>
                        </a:spcBef>
                        <a:spcAft>
                          <a:spcPts val="0"/>
                        </a:spcAft>
                        <a:buClrTx/>
                        <a:buSzTx/>
                        <a:buFontTx/>
                        <a:buNone/>
                        <a:tabLst/>
                        <a:defRPr/>
                      </a:pPr>
                      <a:r>
                        <a:rPr lang="ja-JP" altLang="ja-JP" sz="1800" kern="100" dirty="0">
                          <a:effectLst/>
                          <a:latin typeface="Meiryo UI" panose="020B0604030504040204" pitchFamily="50" charset="-128"/>
                          <a:ea typeface="Meiryo UI" panose="020B0604030504040204" pitchFamily="50" charset="-128"/>
                        </a:rPr>
                        <a:t>○</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ja-JP" altLang="en-US" sz="1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ja-JP" altLang="en-US" sz="1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ja-JP" sz="1800" kern="100" dirty="0">
                          <a:effectLst/>
                          <a:latin typeface="Meiryo UI" panose="020B0604030504040204" pitchFamily="50" charset="-128"/>
                          <a:ea typeface="Meiryo UI" panose="020B0604030504040204" pitchFamily="50" charset="-128"/>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617211">
                <a:tc vMerge="1">
                  <a:txBody>
                    <a:bodyPr/>
                    <a:lstStyle/>
                    <a:p>
                      <a:endParaRPr kumimoji="1" lang="ja-JP" altLang="en-US"/>
                    </a:p>
                  </a:txBody>
                  <a:tcPr/>
                </a:tc>
                <a:tc>
                  <a:txBody>
                    <a:bodyPr/>
                    <a:lstStyle/>
                    <a:p>
                      <a:pPr algn="just">
                        <a:spcAft>
                          <a:spcPts val="0"/>
                        </a:spcAft>
                      </a:pPr>
                      <a:r>
                        <a:rPr lang="ja-JP" altLang="en-US" sz="1400" kern="100" dirty="0">
                          <a:solidFill>
                            <a:schemeClr val="tx1"/>
                          </a:solidFill>
                          <a:effectLst/>
                          <a:latin typeface="Meiryo UI" panose="020B0604030504040204" pitchFamily="50" charset="-128"/>
                          <a:ea typeface="Meiryo UI" panose="020B0604030504040204" pitchFamily="50" charset="-128"/>
                        </a:rPr>
                        <a:t>直接</a:t>
                      </a:r>
                      <a:r>
                        <a:rPr lang="ja-JP" sz="1400" kern="100" dirty="0">
                          <a:solidFill>
                            <a:schemeClr val="tx1"/>
                          </a:solidFill>
                          <a:effectLst/>
                          <a:latin typeface="Meiryo UI" panose="020B0604030504040204" pitchFamily="50" charset="-128"/>
                          <a:ea typeface="Meiryo UI" panose="020B0604030504040204" pitchFamily="50" charset="-128"/>
                        </a:rPr>
                        <a:t>補助</a:t>
                      </a:r>
                      <a:endParaRPr lang="ja-JP" sz="14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chemeClr val="bg1">
                        <a:lumMod val="75000"/>
                      </a:schemeClr>
                    </a:solidFill>
                  </a:tcPr>
                </a:tc>
                <a:tc>
                  <a:txBody>
                    <a:bodyPr/>
                    <a:lstStyle/>
                    <a:p>
                      <a:pPr marL="0" marR="0" lvl="0" indent="0" algn="ctr" defTabSz="831530" rtl="0" eaLnBrk="1" fontAlgn="auto" latinLnBrk="0" hangingPunct="1">
                        <a:lnSpc>
                          <a:spcPct val="100000"/>
                        </a:lnSpc>
                        <a:spcBef>
                          <a:spcPts val="0"/>
                        </a:spcBef>
                        <a:spcAft>
                          <a:spcPts val="0"/>
                        </a:spcAft>
                        <a:buClrTx/>
                        <a:buSzTx/>
                        <a:buFontTx/>
                        <a:buNone/>
                        <a:tabLst/>
                        <a:defRPr/>
                      </a:pPr>
                      <a:r>
                        <a:rPr lang="ja-JP" altLang="ja-JP" sz="1800" kern="100" dirty="0">
                          <a:effectLst/>
                          <a:latin typeface="Meiryo UI" panose="020B0604030504040204" pitchFamily="50" charset="-128"/>
                          <a:ea typeface="Meiryo UI" panose="020B0604030504040204" pitchFamily="50" charset="-128"/>
                        </a:rPr>
                        <a:t>誘導施設等○</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ja-JP" sz="1800" kern="100" dirty="0">
                          <a:effectLst/>
                          <a:latin typeface="Meiryo UI" panose="020B0604030504040204" pitchFamily="50" charset="-128"/>
                          <a:ea typeface="Meiryo UI" panose="020B0604030504040204" pitchFamily="50" charset="-128"/>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702238">
                <a:tc gridSpan="2">
                  <a:txBody>
                    <a:bodyPr/>
                    <a:lstStyle/>
                    <a:p>
                      <a:pPr algn="just">
                        <a:spcAft>
                          <a:spcPts val="0"/>
                        </a:spcAft>
                      </a:pPr>
                      <a:r>
                        <a:rPr lang="ja-JP" sz="1400" kern="100" dirty="0">
                          <a:solidFill>
                            <a:schemeClr val="tx1"/>
                          </a:solidFill>
                          <a:effectLst/>
                          <a:latin typeface="Meiryo UI" panose="020B0604030504040204" pitchFamily="50" charset="-128"/>
                          <a:ea typeface="Meiryo UI" panose="020B0604030504040204" pitchFamily="50" charset="-128"/>
                        </a:rPr>
                        <a:t>都道府県等</a:t>
                      </a:r>
                      <a:endParaRPr lang="ja-JP" sz="14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chemeClr val="bg1">
                        <a:lumMod val="85000"/>
                      </a:schemeClr>
                    </a:solidFill>
                  </a:tcPr>
                </a:tc>
                <a:tc hMerge="1">
                  <a:txBody>
                    <a:bodyPr/>
                    <a:lstStyle/>
                    <a:p>
                      <a:endParaRPr kumimoji="1" lang="ja-JP" altLang="en-US"/>
                    </a:p>
                  </a:txBody>
                  <a:tcPr/>
                </a:tc>
                <a:tc>
                  <a:txBody>
                    <a:bodyPr/>
                    <a:lstStyle/>
                    <a:p>
                      <a:pPr algn="ctr">
                        <a:spcAft>
                          <a:spcPts val="0"/>
                        </a:spcAft>
                      </a:pPr>
                      <a:r>
                        <a:rPr lang="ja-JP" sz="1800" kern="100" dirty="0">
                          <a:effectLst/>
                          <a:latin typeface="Meiryo UI" panose="020B0604030504040204" pitchFamily="50" charset="-128"/>
                          <a:ea typeface="Meiryo UI" panose="020B0604030504040204" pitchFamily="50" charset="-128"/>
                        </a:rPr>
                        <a:t>誘導施設等○</a:t>
                      </a:r>
                      <a:endParaRPr lang="en-US" altLang="ja-JP" sz="1800" kern="100" dirty="0">
                        <a:effectLst/>
                        <a:latin typeface="Meiryo UI" panose="020B0604030504040204" pitchFamily="50" charset="-128"/>
                        <a:ea typeface="Meiryo UI" panose="020B0604030504040204" pitchFamily="50" charset="-128"/>
                      </a:endParaRPr>
                    </a:p>
                  </a:txBody>
                  <a:tcPr marL="68580" marR="68580" marT="0" marB="0" anchor="ctr"/>
                </a:tc>
                <a:tc>
                  <a:txBody>
                    <a:bodyPr/>
                    <a:lstStyle/>
                    <a:p>
                      <a:pPr algn="ctr">
                        <a:spcAft>
                          <a:spcPts val="0"/>
                        </a:spcAft>
                      </a:pPr>
                      <a:r>
                        <a:rPr lang="ja-JP" sz="1800" kern="100" dirty="0">
                          <a:effectLst/>
                          <a:latin typeface="Meiryo UI" panose="020B0604030504040204" pitchFamily="50" charset="-128"/>
                          <a:ea typeface="Meiryo UI" panose="020B0604030504040204" pitchFamily="50" charset="-128"/>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en-US"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a:t>
                      </a:r>
                    </a:p>
                  </a:txBody>
                  <a:tcPr marL="68580" marR="68580" marT="0" marB="0" anchor="ctr"/>
                </a:tc>
                <a:tc>
                  <a:txBody>
                    <a:bodyPr/>
                    <a:lstStyle/>
                    <a:p>
                      <a:pPr algn="ctr">
                        <a:spcAft>
                          <a:spcPts val="0"/>
                        </a:spcAft>
                      </a:pPr>
                      <a:r>
                        <a:rPr lang="ja-JP" sz="1800" kern="100" dirty="0">
                          <a:effectLst/>
                          <a:latin typeface="Meiryo UI" panose="020B0604030504040204" pitchFamily="50" charset="-128"/>
                          <a:ea typeface="Meiryo UI" panose="020B0604030504040204" pitchFamily="50" charset="-128"/>
                        </a:rPr>
                        <a:t>○</a:t>
                      </a:r>
                      <a:endParaRPr 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2172" name="正方形/長方形 4"/>
          <p:cNvSpPr/>
          <p:nvPr/>
        </p:nvSpPr>
        <p:spPr>
          <a:xfrm>
            <a:off x="4455057" y="1859950"/>
            <a:ext cx="4571919" cy="12241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2173" name="テキスト ボックス 5"/>
          <p:cNvSpPr txBox="1"/>
          <p:nvPr/>
        </p:nvSpPr>
        <p:spPr>
          <a:xfrm>
            <a:off x="9233991" y="1487107"/>
            <a:ext cx="615553" cy="2067233"/>
          </a:xfrm>
          <a:prstGeom prst="rect">
            <a:avLst/>
          </a:prstGeom>
          <a:noFill/>
        </p:spPr>
        <p:txBody>
          <a:bodyPr vert="eaVert" wrap="none" rtlCol="0">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社会資本整備総合交付金</a:t>
            </a:r>
            <a:endParaRPr kumimoji="1" lang="en-US" altLang="ja-JP" sz="1400" dirty="0">
              <a:solidFill>
                <a:srgbClr val="FF0000"/>
              </a:solidFill>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防災・安全交付金</a:t>
            </a:r>
          </a:p>
        </p:txBody>
      </p:sp>
      <p:sp>
        <p:nvSpPr>
          <p:cNvPr id="2174" name="右矢印 6"/>
          <p:cNvSpPr/>
          <p:nvPr/>
        </p:nvSpPr>
        <p:spPr>
          <a:xfrm rot="10800000">
            <a:off x="9090819" y="1935576"/>
            <a:ext cx="216024" cy="1080120"/>
          </a:xfrm>
          <a:prstGeom prst="rightArrow">
            <a:avLst/>
          </a:prstGeom>
          <a:solidFill>
            <a:srgbClr val="FF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grpSp>
        <p:nvGrpSpPr>
          <p:cNvPr id="2175" name="キャンバス 1039"/>
          <p:cNvGrpSpPr/>
          <p:nvPr/>
        </p:nvGrpSpPr>
        <p:grpSpPr>
          <a:xfrm>
            <a:off x="164933" y="4646487"/>
            <a:ext cx="5564505" cy="1732916"/>
            <a:chOff x="0" y="0"/>
            <a:chExt cx="5564505" cy="1732916"/>
          </a:xfrm>
        </p:grpSpPr>
        <p:sp>
          <p:nvSpPr>
            <p:cNvPr id="2176" name="正方形/長方形 8"/>
            <p:cNvSpPr/>
            <p:nvPr/>
          </p:nvSpPr>
          <p:spPr>
            <a:xfrm>
              <a:off x="0" y="0"/>
              <a:ext cx="5564505" cy="1570355"/>
            </a:xfrm>
            <a:prstGeom prst="rect">
              <a:avLst/>
            </a:prstGeom>
          </p:spPr>
        </p:sp>
        <p:sp>
          <p:nvSpPr>
            <p:cNvPr id="2177" name="テキスト ボックス 1040"/>
            <p:cNvSpPr txBox="1"/>
            <p:nvPr/>
          </p:nvSpPr>
          <p:spPr>
            <a:xfrm>
              <a:off x="743199" y="483420"/>
              <a:ext cx="289485" cy="287837"/>
            </a:xfrm>
            <a:prstGeom prst="rect">
              <a:avLst/>
            </a:prstGeom>
            <a:noFill/>
            <a:ln w="9525" algn="ctr">
              <a:solidFill>
                <a:schemeClr val="tx1"/>
              </a:solidFill>
              <a:miter lim="800000"/>
              <a:headEnd/>
              <a:tailEnd/>
            </a:ln>
            <a:effectLst/>
          </p:spPr>
          <p:txBody>
            <a:bodyPr rot="0" wrap="none" lIns="74295" tIns="8890" rIns="74295" bIns="8890" numCol="1" spcCol="0" rtlCol="0" fromWordArt="0" anchor="ctr" anchorCtr="0" forceAA="0" upright="1" compatLnSpc="1"/>
            <a:lstStyle/>
            <a:p>
              <a:pPr algn="ctr">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国</a:t>
              </a:r>
            </a:p>
          </p:txBody>
        </p:sp>
        <p:sp>
          <p:nvSpPr>
            <p:cNvPr id="2178" name="テキスト ボックス 357"/>
            <p:cNvSpPr txBox="1"/>
            <p:nvPr/>
          </p:nvSpPr>
          <p:spPr>
            <a:xfrm>
              <a:off x="1993709" y="449157"/>
              <a:ext cx="1326880" cy="325124"/>
            </a:xfrm>
            <a:prstGeom prst="rect">
              <a:avLst/>
            </a:prstGeom>
            <a:noFill/>
            <a:ln w="9525" algn="ctr">
              <a:solidFill>
                <a:schemeClr val="tx1"/>
              </a:solidFill>
              <a:miter lim="800000"/>
              <a:headEnd/>
              <a:tailEnd/>
            </a:ln>
            <a:effectLst/>
          </p:spPr>
          <p:txBody>
            <a:bodyPr rot="0" wrap="none" lIns="74295" tIns="8890" rIns="74295" bIns="8890" numCol="1" spcCol="0" rtlCol="0" fromWordArt="0" anchor="ctr" anchorCtr="0" forceAA="0" upright="1" compatLnSpc="1"/>
            <a:lstStyle/>
            <a:p>
              <a:pPr algn="ctr">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地方自治体</a:t>
              </a:r>
            </a:p>
          </p:txBody>
        </p:sp>
        <p:sp>
          <p:nvSpPr>
            <p:cNvPr id="2179" name="テキスト ボックス 360"/>
            <p:cNvSpPr txBox="1"/>
            <p:nvPr/>
          </p:nvSpPr>
          <p:spPr>
            <a:xfrm>
              <a:off x="4105726" y="449157"/>
              <a:ext cx="1258753" cy="356364"/>
            </a:xfrm>
            <a:prstGeom prst="rect">
              <a:avLst/>
            </a:prstGeom>
            <a:noFill/>
            <a:ln w="9525" algn="ctr">
              <a:solidFill>
                <a:schemeClr val="tx1"/>
              </a:solidFill>
              <a:miter lim="800000"/>
              <a:headEnd/>
              <a:tailEnd/>
            </a:ln>
            <a:effectLst/>
          </p:spPr>
          <p:txBody>
            <a:bodyPr rot="0" wrap="none" lIns="74295" tIns="8890" rIns="74295" bIns="8890" numCol="1" spcCol="0" rtlCol="0" fromWordArt="0" anchor="ctr" anchorCtr="0" forceAA="0" upright="1" compatLnSpc="1"/>
            <a:lstStyle/>
            <a:p>
              <a:pPr algn="ctr">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民間事業者等</a:t>
              </a:r>
            </a:p>
          </p:txBody>
        </p:sp>
        <p:sp>
          <p:nvSpPr>
            <p:cNvPr id="2180" name="右矢印 12"/>
            <p:cNvSpPr/>
            <p:nvPr/>
          </p:nvSpPr>
          <p:spPr>
            <a:xfrm>
              <a:off x="3440006" y="510180"/>
              <a:ext cx="547013" cy="234315"/>
            </a:xfrm>
            <a:prstGeom prst="rightArrow">
              <a:avLst/>
            </a:prstGeom>
            <a:noFill/>
            <a:ln w="9525">
              <a:solidFill>
                <a:srgbClr val="000000"/>
              </a:solidFill>
              <a:round/>
              <a:headEnd/>
              <a:tailEnd/>
            </a:ln>
          </p:spPr>
          <p:txBody>
            <a:bodyPr/>
            <a:lstStyle/>
            <a:p>
              <a:endParaRPr lang="ja-JP" altLang="en-US" sz="2800">
                <a:latin typeface="Meiryo UI" panose="020B0604030504040204" pitchFamily="50" charset="-128"/>
                <a:ea typeface="Meiryo UI" panose="020B0604030504040204" pitchFamily="50" charset="-128"/>
              </a:endParaRPr>
            </a:p>
          </p:txBody>
        </p:sp>
        <p:sp>
          <p:nvSpPr>
            <p:cNvPr id="2181" name="右矢印 13"/>
            <p:cNvSpPr/>
            <p:nvPr/>
          </p:nvSpPr>
          <p:spPr>
            <a:xfrm>
              <a:off x="1333316" y="494560"/>
              <a:ext cx="484505" cy="234315"/>
            </a:xfrm>
            <a:prstGeom prst="rightArrow">
              <a:avLst/>
            </a:prstGeom>
            <a:noFill/>
            <a:ln w="9525">
              <a:solidFill>
                <a:srgbClr val="000000"/>
              </a:solidFill>
              <a:round/>
              <a:headEnd/>
              <a:tailEnd/>
            </a:ln>
          </p:spPr>
          <p:txBody>
            <a:bodyPr/>
            <a:lstStyle/>
            <a:p>
              <a:endParaRPr lang="ja-JP" altLang="en-US" sz="2800">
                <a:latin typeface="Meiryo UI" panose="020B0604030504040204" pitchFamily="50" charset="-128"/>
                <a:ea typeface="Meiryo UI" panose="020B0604030504040204" pitchFamily="50" charset="-128"/>
              </a:endParaRPr>
            </a:p>
          </p:txBody>
        </p:sp>
        <p:sp>
          <p:nvSpPr>
            <p:cNvPr id="2182" name="テキスト ボックス 365"/>
            <p:cNvSpPr txBox="1"/>
            <p:nvPr/>
          </p:nvSpPr>
          <p:spPr>
            <a:xfrm>
              <a:off x="713105" y="1423457"/>
              <a:ext cx="288289" cy="257174"/>
            </a:xfrm>
            <a:prstGeom prst="rect">
              <a:avLst/>
            </a:prstGeom>
            <a:noFill/>
            <a:ln w="9525" algn="ctr">
              <a:solidFill>
                <a:schemeClr val="tx1"/>
              </a:solidFill>
              <a:miter lim="800000"/>
              <a:headEnd/>
              <a:tailEnd/>
            </a:ln>
            <a:effectLst/>
          </p:spPr>
          <p:txBody>
            <a:bodyPr rot="0" wrap="none" lIns="74295" tIns="8890" rIns="74295" bIns="8890" numCol="1" spcCol="0" rtlCol="0" fromWordArt="0" anchor="ctr" anchorCtr="0" forceAA="0" upright="1" compatLnSpc="1"/>
            <a:lstStyle/>
            <a:p>
              <a:pPr algn="ctr">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国</a:t>
              </a:r>
            </a:p>
          </p:txBody>
        </p:sp>
        <p:sp>
          <p:nvSpPr>
            <p:cNvPr id="2183" name="テキスト ボックス 366"/>
            <p:cNvSpPr txBox="1"/>
            <p:nvPr/>
          </p:nvSpPr>
          <p:spPr>
            <a:xfrm>
              <a:off x="4105726" y="1407792"/>
              <a:ext cx="1258753" cy="325124"/>
            </a:xfrm>
            <a:prstGeom prst="rect">
              <a:avLst/>
            </a:prstGeom>
            <a:noFill/>
            <a:ln w="9525" algn="ctr">
              <a:solidFill>
                <a:schemeClr val="tx1"/>
              </a:solidFill>
              <a:miter lim="800000"/>
              <a:headEnd/>
              <a:tailEnd/>
            </a:ln>
            <a:effectLst/>
          </p:spPr>
          <p:txBody>
            <a:bodyPr rot="0" wrap="none" lIns="74295" tIns="8890" rIns="74295" bIns="8890" numCol="1" spcCol="0" rtlCol="0" fromWordArt="0" anchor="ctr" anchorCtr="0" forceAA="0" upright="1" compatLnSpc="1"/>
            <a:lstStyle/>
            <a:p>
              <a:pPr algn="ctr">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地方自治体</a:t>
              </a:r>
            </a:p>
          </p:txBody>
        </p:sp>
        <p:sp>
          <p:nvSpPr>
            <p:cNvPr id="2184" name="テキスト ボックス 367"/>
            <p:cNvSpPr txBox="1"/>
            <p:nvPr/>
          </p:nvSpPr>
          <p:spPr>
            <a:xfrm>
              <a:off x="1993708" y="1407792"/>
              <a:ext cx="1320991" cy="325124"/>
            </a:xfrm>
            <a:prstGeom prst="rect">
              <a:avLst/>
            </a:prstGeom>
            <a:noFill/>
            <a:ln w="9525" algn="ctr">
              <a:solidFill>
                <a:schemeClr val="tx1"/>
              </a:solidFill>
              <a:miter lim="800000"/>
              <a:headEnd/>
              <a:tailEnd/>
            </a:ln>
            <a:effectLst/>
          </p:spPr>
          <p:txBody>
            <a:bodyPr rot="0" wrap="none" lIns="74295" tIns="8890" rIns="74295" bIns="8890" numCol="1" spcCol="0" rtlCol="0" fromWordArt="0" anchor="ctr" anchorCtr="0" forceAA="0" upright="1" compatLnSpc="1"/>
            <a:lstStyle/>
            <a:p>
              <a:pPr algn="ctr">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民間事業者等</a:t>
              </a:r>
            </a:p>
          </p:txBody>
        </p:sp>
        <p:sp>
          <p:nvSpPr>
            <p:cNvPr id="2185" name="右矢印 17"/>
            <p:cNvSpPr/>
            <p:nvPr/>
          </p:nvSpPr>
          <p:spPr>
            <a:xfrm>
              <a:off x="1264765" y="1453197"/>
              <a:ext cx="553056" cy="234315"/>
            </a:xfrm>
            <a:prstGeom prst="rightArrow">
              <a:avLst/>
            </a:prstGeom>
            <a:noFill/>
            <a:ln w="9525">
              <a:solidFill>
                <a:srgbClr val="000000"/>
              </a:solidFill>
              <a:round/>
              <a:headEnd/>
              <a:tailEnd/>
            </a:ln>
          </p:spPr>
          <p:txBody>
            <a:bodyPr/>
            <a:lstStyle/>
            <a:p>
              <a:endParaRPr lang="ja-JP" altLang="en-US" sz="2800">
                <a:latin typeface="Meiryo UI" panose="020B0604030504040204" pitchFamily="50" charset="-128"/>
                <a:ea typeface="Meiryo UI" panose="020B0604030504040204" pitchFamily="50" charset="-128"/>
              </a:endParaRPr>
            </a:p>
          </p:txBody>
        </p:sp>
        <p:sp>
          <p:nvSpPr>
            <p:cNvPr id="2186" name="右矢印 18"/>
            <p:cNvSpPr/>
            <p:nvPr/>
          </p:nvSpPr>
          <p:spPr>
            <a:xfrm rot="10800000">
              <a:off x="3440005" y="1453195"/>
              <a:ext cx="547013" cy="234315"/>
            </a:xfrm>
            <a:prstGeom prst="rightArrow">
              <a:avLst/>
            </a:prstGeom>
            <a:noFill/>
            <a:ln w="9525">
              <a:solidFill>
                <a:srgbClr val="000000"/>
              </a:solidFill>
              <a:prstDash val="dash"/>
              <a:round/>
              <a:headEnd/>
              <a:tailEnd/>
            </a:ln>
          </p:spPr>
          <p:txBody>
            <a:bodyPr/>
            <a:lstStyle/>
            <a:p>
              <a:endParaRPr lang="ja-JP" altLang="en-US" sz="2800">
                <a:latin typeface="Meiryo UI" panose="020B0604030504040204" pitchFamily="50" charset="-128"/>
                <a:ea typeface="Meiryo UI" panose="020B0604030504040204" pitchFamily="50" charset="-128"/>
              </a:endParaRPr>
            </a:p>
          </p:txBody>
        </p:sp>
        <p:sp>
          <p:nvSpPr>
            <p:cNvPr id="2187" name="テキスト ボックス 373"/>
            <p:cNvSpPr txBox="1"/>
            <p:nvPr/>
          </p:nvSpPr>
          <p:spPr>
            <a:xfrm>
              <a:off x="20398" y="1085495"/>
              <a:ext cx="806449" cy="257174"/>
            </a:xfrm>
            <a:prstGeom prst="rect">
              <a:avLst/>
            </a:prstGeom>
            <a:noFill/>
            <a:ln w="9525" algn="ctr">
              <a:noFill/>
              <a:miter lim="800000"/>
              <a:headEnd/>
              <a:tailEnd/>
            </a:ln>
            <a:effectLst/>
          </p:spPr>
          <p:txBody>
            <a:bodyPr rot="0" wrap="none" lIns="74295" tIns="8890" rIns="74295" bIns="8890" numCol="1" spcCol="0" rtlCol="0" fromWordArt="0" anchor="t" anchorCtr="0" forceAA="0" upright="1" compatLnSpc="1"/>
            <a:lstStyle/>
            <a:p>
              <a:pPr algn="just">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〇直接補助</a:t>
              </a:r>
            </a:p>
          </p:txBody>
        </p:sp>
        <p:sp>
          <p:nvSpPr>
            <p:cNvPr id="2188" name="テキスト ボックス 376"/>
            <p:cNvSpPr txBox="1"/>
            <p:nvPr/>
          </p:nvSpPr>
          <p:spPr>
            <a:xfrm>
              <a:off x="39713" y="132748"/>
              <a:ext cx="673392" cy="255044"/>
            </a:xfrm>
            <a:prstGeom prst="rect">
              <a:avLst/>
            </a:prstGeom>
            <a:noFill/>
            <a:ln w="9525" algn="ctr">
              <a:noFill/>
              <a:miter lim="800000"/>
              <a:headEnd/>
              <a:tailEnd/>
            </a:ln>
            <a:effectLst/>
          </p:spPr>
          <p:txBody>
            <a:bodyPr rot="0" wrap="none" lIns="74295" tIns="8890" rIns="74295" bIns="8890" numCol="1" spcCol="0" rtlCol="0" fromWordArt="0" anchor="t" anchorCtr="0" forceAA="0" upright="1" compatLnSpc="1"/>
            <a:lstStyle/>
            <a:p>
              <a:pPr algn="just">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〇間接補助</a:t>
              </a:r>
            </a:p>
          </p:txBody>
        </p:sp>
      </p:grpSp>
      <p:sp>
        <p:nvSpPr>
          <p:cNvPr id="2189" name="テキスト ボックス 3"/>
          <p:cNvSpPr txBox="1">
            <a:spLocks noChangeArrowheads="1"/>
          </p:cNvSpPr>
          <p:nvPr/>
        </p:nvSpPr>
        <p:spPr>
          <a:xfrm>
            <a:off x="84970" y="532730"/>
            <a:ext cx="9692566" cy="307777"/>
          </a:xfrm>
          <a:prstGeom prst="rect">
            <a:avLst/>
          </a:prstGeom>
          <a:solidFill>
            <a:srgbClr val="FFFFCC"/>
          </a:solidFill>
          <a:ln w="9525">
            <a:noFill/>
            <a:miter lim="800000"/>
            <a:headEnd/>
            <a:tailEnd/>
          </a:ln>
        </p:spPr>
        <p:txBody>
          <a:bodyPr wrap="square">
            <a:spAutoFit/>
          </a:bodyPr>
          <a:lstStyle>
            <a:defPPr>
              <a:defRPr lang="ja-JP"/>
            </a:defPPr>
            <a:lvl1pPr>
              <a:defRPr sz="1400">
                <a:solidFill>
                  <a:prstClr val="black"/>
                </a:solidFill>
                <a:latin typeface="Meiryo UI" panose="020B0604030504040204" pitchFamily="50" charset="-128"/>
                <a:ea typeface="Meiryo UI" panose="020B0604030504040204" pitchFamily="50" charset="-128"/>
              </a:defRPr>
            </a:lvl1pPr>
          </a:lstStyle>
          <a:p>
            <a:r>
              <a:rPr lang="ja-JP" altLang="en-US" dirty="0"/>
              <a:t>○　都市再生整備計画関連事業は、民間事業者等が実施主体になることも出来ます。</a:t>
            </a:r>
            <a:endParaRPr lang="en-US" altLang="ja-JP" dirty="0"/>
          </a:p>
        </p:txBody>
      </p:sp>
      <p:sp>
        <p:nvSpPr>
          <p:cNvPr id="2190" name="テキスト ボックス 21"/>
          <p:cNvSpPr txBox="1"/>
          <p:nvPr/>
        </p:nvSpPr>
        <p:spPr>
          <a:xfrm>
            <a:off x="5617361" y="4906757"/>
            <a:ext cx="3980418" cy="1815882"/>
          </a:xfrm>
          <a:prstGeom prst="rect">
            <a:avLst/>
          </a:prstGeom>
          <a:noFill/>
          <a:ln>
            <a:solidFill>
              <a:schemeClr val="tx1"/>
            </a:solidFill>
          </a:ln>
        </p:spPr>
        <p:txBody>
          <a:bodyPr wrap="square" rtlCol="0">
            <a:spAutoFit/>
          </a:bodyPr>
          <a:lstStyle/>
          <a:p>
            <a:r>
              <a:rPr kumimoji="1" lang="ja-JP" altLang="en-US" sz="800" u="sng" dirty="0">
                <a:latin typeface="Meiryo UI" panose="020B0604030504040204" pitchFamily="50" charset="-128"/>
                <a:ea typeface="Meiryo UI" panose="020B0604030504040204" pitchFamily="50" charset="-128"/>
              </a:rPr>
              <a:t>間接補助が可能な民間事業者等（都市再生特別措置法　第４６条第３項第一号より）</a:t>
            </a:r>
            <a:endParaRPr kumimoji="1" lang="en-US" altLang="ja-JP" sz="800" u="sng"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まちづくりの推進を図る活動を行うことを目的とする以下の法人</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・特定非営利活動促進法第２条第二項の特定非営利活動法人</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・一般社団法人若しくは一般財団法人</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・これらに準ずるものとして国土交通省令で定める者</a:t>
            </a:r>
            <a:endParaRPr lang="en-US" altLang="ja-JP" sz="800" dirty="0">
              <a:latin typeface="Meiryo UI" panose="020B0604030504040204" pitchFamily="50" charset="-128"/>
              <a:ea typeface="Meiryo UI" panose="020B0604030504040204" pitchFamily="50" charset="-128"/>
            </a:endParaRPr>
          </a:p>
          <a:p>
            <a:pPr marL="180975"/>
            <a:r>
              <a:rPr lang="ja-JP" altLang="en-US" sz="800" dirty="0">
                <a:latin typeface="Meiryo UI" panose="020B0604030504040204" pitchFamily="50" charset="-128"/>
                <a:ea typeface="Meiryo UI" panose="020B0604030504040204" pitchFamily="50" charset="-128"/>
              </a:rPr>
              <a:t>→　営利を目的としない法人格を有しない社団であって、代表者の定めがあり、　　</a:t>
            </a:r>
            <a:endParaRPr lang="en-US" altLang="ja-JP" sz="800" dirty="0">
              <a:latin typeface="Meiryo UI" panose="020B0604030504040204" pitchFamily="50" charset="-128"/>
              <a:ea typeface="Meiryo UI" panose="020B0604030504040204" pitchFamily="50" charset="-128"/>
            </a:endParaRPr>
          </a:p>
          <a:p>
            <a:pPr marL="180975"/>
            <a:r>
              <a:rPr lang="ja-JP" altLang="en-US" sz="800" dirty="0">
                <a:latin typeface="Meiryo UI" panose="020B0604030504040204" pitchFamily="50" charset="-128"/>
                <a:ea typeface="Meiryo UI" panose="020B0604030504040204" pitchFamily="50" charset="-128"/>
              </a:rPr>
              <a:t>　　 かつ、まちづくりの推進を図る活動を行うことを目的とするもの</a:t>
            </a:r>
            <a:endParaRPr lang="en-US" altLang="ja-JP" sz="800" dirty="0">
              <a:latin typeface="Meiryo UI" panose="020B0604030504040204" pitchFamily="50" charset="-128"/>
              <a:ea typeface="Meiryo UI" panose="020B0604030504040204" pitchFamily="50" charset="-128"/>
            </a:endParaRPr>
          </a:p>
          <a:p>
            <a:pPr marL="180975"/>
            <a:r>
              <a:rPr lang="ja-JP" altLang="en-US" sz="800" dirty="0">
                <a:latin typeface="Meiryo UI" panose="020B0604030504040204" pitchFamily="50" charset="-128"/>
                <a:ea typeface="Meiryo UI" panose="020B0604030504040204" pitchFamily="50" charset="-128"/>
              </a:rPr>
              <a:t>→　地方公共団体が資本金、基本金その他これらに準ずるものの１／４以上を出資</a:t>
            </a:r>
            <a:endParaRPr lang="en-US" altLang="ja-JP" sz="800" dirty="0">
              <a:latin typeface="Meiryo UI" panose="020B0604030504040204" pitchFamily="50" charset="-128"/>
              <a:ea typeface="Meiryo UI" panose="020B0604030504040204" pitchFamily="50" charset="-128"/>
            </a:endParaRPr>
          </a:p>
          <a:p>
            <a:pPr marL="180975"/>
            <a:r>
              <a:rPr lang="ja-JP" altLang="en-US" sz="800" dirty="0">
                <a:latin typeface="Meiryo UI" panose="020B0604030504040204" pitchFamily="50" charset="-128"/>
                <a:ea typeface="Meiryo UI" panose="020B0604030504040204" pitchFamily="50" charset="-128"/>
              </a:rPr>
              <a:t>　　  している法人で、公共公益施設の整備等に関する事業を営むもの</a:t>
            </a:r>
            <a:endParaRPr lang="en-US" altLang="ja-JP" sz="800" dirty="0">
              <a:latin typeface="Meiryo UI" panose="020B0604030504040204" pitchFamily="50" charset="-128"/>
              <a:ea typeface="Meiryo UI" panose="020B0604030504040204" pitchFamily="50" charset="-128"/>
            </a:endParaRPr>
          </a:p>
          <a:p>
            <a:pPr marL="180975"/>
            <a:r>
              <a:rPr lang="ja-JP" altLang="en-US" sz="800" dirty="0">
                <a:latin typeface="Meiryo UI" panose="020B0604030504040204" pitchFamily="50" charset="-128"/>
                <a:ea typeface="Meiryo UI" panose="020B0604030504040204" pitchFamily="50" charset="-128"/>
              </a:rPr>
              <a:t>→　その他、市町村長が都市の再生を推進する観点から必要と</a:t>
            </a:r>
            <a:endParaRPr lang="en-US" altLang="ja-JP" sz="800" dirty="0">
              <a:latin typeface="Meiryo UI" panose="020B0604030504040204" pitchFamily="50" charset="-128"/>
              <a:ea typeface="Meiryo UI" panose="020B0604030504040204" pitchFamily="50" charset="-128"/>
            </a:endParaRPr>
          </a:p>
          <a:p>
            <a:pPr marL="180975"/>
            <a:r>
              <a:rPr lang="ja-JP" altLang="en-US" sz="800" dirty="0">
                <a:latin typeface="Meiryo UI" panose="020B0604030504040204" pitchFamily="50" charset="-128"/>
                <a:ea typeface="Meiryo UI" panose="020B0604030504040204" pitchFamily="50" charset="-128"/>
              </a:rPr>
              <a:t>　　 認められる事業等を実施する者として、当該市町村が指定したもの</a:t>
            </a:r>
            <a:endParaRPr lang="en-US" altLang="ja-JP" sz="800" dirty="0">
              <a:latin typeface="Meiryo UI" panose="020B0604030504040204" pitchFamily="50" charset="-128"/>
              <a:ea typeface="Meiryo UI" panose="020B0604030504040204" pitchFamily="50" charset="-128"/>
            </a:endParaRPr>
          </a:p>
          <a:p>
            <a:pPr marL="180975"/>
            <a:endParaRPr lang="en-US" altLang="ja-JP" sz="800" dirty="0">
              <a:latin typeface="Meiryo UI" panose="020B0604030504040204" pitchFamily="50" charset="-128"/>
              <a:ea typeface="Meiryo UI" panose="020B0604030504040204" pitchFamily="50" charset="-128"/>
            </a:endParaRPr>
          </a:p>
          <a:p>
            <a:r>
              <a:rPr lang="ja-JP" altLang="en-US" sz="800" u="sng" dirty="0">
                <a:latin typeface="Meiryo UI" panose="020B0604030504040204" pitchFamily="50" charset="-128"/>
                <a:ea typeface="Meiryo UI" panose="020B0604030504040204" pitchFamily="50" charset="-128"/>
              </a:rPr>
              <a:t>直接補助が可能な民間事業者等</a:t>
            </a:r>
            <a:endParaRPr lang="en-US" altLang="ja-JP" sz="800" u="sng" dirty="0">
              <a:latin typeface="Meiryo UI" panose="020B0604030504040204" pitchFamily="50" charset="-128"/>
              <a:ea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民間事業者、独立行政法人都市再生推進機構、特定非営利活動法人等</a:t>
            </a:r>
            <a:endParaRPr lang="en-US" altLang="ja-JP" sz="800" dirty="0">
              <a:latin typeface="Meiryo UI" panose="020B0604030504040204" pitchFamily="50" charset="-128"/>
              <a:ea typeface="Meiryo UI" panose="020B0604030504040204" pitchFamily="50" charset="-128"/>
            </a:endParaRPr>
          </a:p>
        </p:txBody>
      </p:sp>
      <p:sp>
        <p:nvSpPr>
          <p:cNvPr id="24" name="テキスト ボックス 21"/>
          <p:cNvSpPr txBox="1"/>
          <p:nvPr/>
        </p:nvSpPr>
        <p:spPr>
          <a:xfrm>
            <a:off x="5617361" y="4598712"/>
            <a:ext cx="3980418" cy="215444"/>
          </a:xfrm>
          <a:prstGeom prst="rect">
            <a:avLst/>
          </a:prstGeom>
          <a:noFill/>
          <a:ln>
            <a:solidFill>
              <a:schemeClr val="tx1"/>
            </a:solidFill>
          </a:ln>
        </p:spPr>
        <p:txBody>
          <a:bodyPr wrap="square" rtlCol="0">
            <a:spAutoFit/>
          </a:bodyPr>
          <a:lstStyle/>
          <a:p>
            <a:pPr algn="just">
              <a:spcAft>
                <a:spcPts val="0"/>
              </a:spcAft>
            </a:pPr>
            <a:r>
              <a:rPr lang="ja-JP" altLang="ja-JP" sz="800" kern="100" dirty="0">
                <a:latin typeface="Meiryo UI" panose="020B0604030504040204" pitchFamily="50" charset="-128"/>
                <a:ea typeface="Meiryo UI" panose="020B0604030504040204" pitchFamily="50" charset="-128"/>
              </a:rPr>
              <a:t>市町村都市再生協議会</a:t>
            </a:r>
            <a:r>
              <a:rPr lang="en-US" altLang="ja-JP" sz="800" kern="100" dirty="0">
                <a:latin typeface="Meiryo UI" panose="020B0604030504040204" pitchFamily="50" charset="-128"/>
                <a:ea typeface="Meiryo UI" panose="020B0604030504040204" pitchFamily="50" charset="-128"/>
              </a:rPr>
              <a:t>…</a:t>
            </a:r>
            <a:r>
              <a:rPr lang="ja-JP" altLang="en-US" sz="800" kern="100" dirty="0">
                <a:latin typeface="Meiryo UI" panose="020B0604030504040204" pitchFamily="50" charset="-128"/>
                <a:ea typeface="Meiryo UI" panose="020B0604030504040204" pitchFamily="50" charset="-128"/>
              </a:rPr>
              <a:t>都市再生特別措置法１１７条に基づく協議会</a:t>
            </a:r>
            <a:endParaRPr lang="ja-JP" altLang="ja-JP" sz="800" kern="100" dirty="0">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942527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 name="タイトル 1"/>
          <p:cNvSpPr>
            <a:spLocks noGrp="1"/>
          </p:cNvSpPr>
          <p:nvPr>
            <p:ph type="title"/>
          </p:nvPr>
        </p:nvSpPr>
        <p:spPr/>
        <p:txBody>
          <a:bodyPr/>
          <a:lstStyle/>
          <a:p>
            <a:r>
              <a:rPr kumimoji="1" lang="ja-JP" altLang="en-US" dirty="0"/>
              <a:t>留意点</a:t>
            </a:r>
          </a:p>
        </p:txBody>
      </p:sp>
      <p:sp>
        <p:nvSpPr>
          <p:cNvPr id="2264"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31</a:t>
            </a:fld>
            <a:endParaRPr lang="en-US" altLang="ja-JP" dirty="0"/>
          </a:p>
        </p:txBody>
      </p:sp>
      <p:sp>
        <p:nvSpPr>
          <p:cNvPr id="2265" name="テキスト ボックス 3"/>
          <p:cNvSpPr txBox="1"/>
          <p:nvPr/>
        </p:nvSpPr>
        <p:spPr>
          <a:xfrm>
            <a:off x="200473" y="548680"/>
            <a:ext cx="9361039" cy="590931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　以下の施設・経費は支援対象外とされていますので、ご注意ください。</a:t>
            </a:r>
          </a:p>
          <a:p>
            <a:pPr marL="266700" indent="-84138"/>
            <a:r>
              <a:rPr lang="ja-JP" altLang="en-US" sz="1400" dirty="0">
                <a:latin typeface="Meiryo UI" panose="020B0604030504040204" pitchFamily="50" charset="-128"/>
                <a:ea typeface="Meiryo UI" panose="020B0604030504040204" pitchFamily="50" charset="-128"/>
              </a:rPr>
              <a:t>・収益見込みが維持・管理費を大幅に上回る施設</a:t>
            </a:r>
            <a:endParaRPr lang="en-US" altLang="ja-JP" sz="1400" dirty="0">
              <a:latin typeface="Meiryo UI" panose="020B0604030504040204" pitchFamily="50" charset="-128"/>
              <a:ea typeface="Meiryo UI" panose="020B0604030504040204" pitchFamily="50" charset="-128"/>
            </a:endParaRPr>
          </a:p>
          <a:p>
            <a:pPr marL="266700" indent="-84138"/>
            <a:r>
              <a:rPr lang="ja-JP" altLang="en-US" sz="1400" dirty="0">
                <a:latin typeface="Meiryo UI" panose="020B0604030504040204" pitchFamily="50" charset="-128"/>
                <a:ea typeface="Meiryo UI" panose="020B0604030504040204" pitchFamily="50" charset="-128"/>
              </a:rPr>
              <a:t>・市町村が基礎的行政サービスを提供するための施設（庁舎・消防署等）</a:t>
            </a:r>
          </a:p>
          <a:p>
            <a:pPr marL="266700" indent="-84138"/>
            <a:r>
              <a:rPr lang="ja-JP" altLang="en-US" sz="1400" dirty="0">
                <a:latin typeface="Meiryo UI" panose="020B0604030504040204" pitchFamily="50" charset="-128"/>
                <a:ea typeface="Meiryo UI" panose="020B0604030504040204" pitchFamily="50" charset="-128"/>
              </a:rPr>
              <a:t>・単に施設等の経年的な劣化に対応するための原状回復を行う維持・修繕に要する経費</a:t>
            </a:r>
          </a:p>
          <a:p>
            <a:pPr marL="266700" indent="-84138"/>
            <a:r>
              <a:rPr lang="ja-JP" altLang="en-US" sz="1400" dirty="0">
                <a:latin typeface="Meiryo UI" panose="020B0604030504040204" pitchFamily="50" charset="-128"/>
                <a:ea typeface="Meiryo UI" panose="020B0604030504040204" pitchFamily="50" charset="-128"/>
              </a:rPr>
              <a:t>・日常的な施設の管理・運営に係る人件費等の維持管理費</a:t>
            </a:r>
          </a:p>
          <a:p>
            <a:pPr marL="266700" indent="-84138"/>
            <a:r>
              <a:rPr lang="ja-JP" altLang="en-US" sz="1400" dirty="0">
                <a:latin typeface="Meiryo UI" panose="020B0604030504040204" pitchFamily="50" charset="-128"/>
                <a:ea typeface="Meiryo UI" panose="020B0604030504040204" pitchFamily="50" charset="-128"/>
              </a:rPr>
              <a:t>・従前から定例的に実施しているお祭り・イベント等の経費</a:t>
            </a:r>
          </a:p>
          <a:p>
            <a:pPr marL="266700" indent="-84138"/>
            <a:r>
              <a:rPr lang="ja-JP" altLang="en-US" sz="1400" dirty="0">
                <a:latin typeface="Meiryo UI" panose="020B0604030504040204" pitchFamily="50" charset="-128"/>
                <a:ea typeface="Meiryo UI" panose="020B0604030504040204" pitchFamily="50" charset="-128"/>
              </a:rPr>
              <a:t>・効果促進事業ネガティブリスト</a:t>
            </a:r>
            <a:r>
              <a:rPr lang="ja-JP" altLang="en-US" sz="1200" dirty="0">
                <a:latin typeface="Meiryo UI" panose="020B0604030504040204" pitchFamily="50" charset="-128"/>
                <a:ea typeface="Meiryo UI" panose="020B0604030504040204" pitchFamily="50" charset="-128"/>
              </a:rPr>
              <a:t>（社会資本整備総合交付金交付要綱附属第</a:t>
            </a:r>
            <a:r>
              <a:rPr lang="en-US" altLang="ja-JP" sz="1200" dirty="0">
                <a:latin typeface="Meiryo UI" panose="020B0604030504040204" pitchFamily="50" charset="-128"/>
                <a:ea typeface="Meiryo UI" panose="020B0604030504040204" pitchFamily="50" charset="-128"/>
              </a:rPr>
              <a:t>Ⅱ</a:t>
            </a:r>
            <a:r>
              <a:rPr lang="ja-JP" altLang="en-US" sz="1200" dirty="0">
                <a:latin typeface="Meiryo UI" panose="020B0604030504040204" pitchFamily="50" charset="-128"/>
                <a:ea typeface="Meiryo UI" panose="020B0604030504040204" pitchFamily="50" charset="-128"/>
              </a:rPr>
              <a:t>編第２章第２効果促進事業）</a:t>
            </a:r>
            <a:r>
              <a:rPr lang="ja-JP" altLang="en-US" sz="1400" dirty="0">
                <a:latin typeface="Meiryo UI" panose="020B0604030504040204" pitchFamily="50" charset="-128"/>
                <a:ea typeface="Meiryo UI" panose="020B0604030504040204" pitchFamily="50" charset="-128"/>
              </a:rPr>
              <a:t>に記載された事業</a:t>
            </a:r>
            <a:endParaRPr lang="en-US" altLang="ja-JP" sz="1400" dirty="0">
              <a:latin typeface="Meiryo UI" panose="020B0604030504040204" pitchFamily="50" charset="-128"/>
              <a:ea typeface="Meiryo UI" panose="020B0604030504040204" pitchFamily="50" charset="-128"/>
            </a:endParaRPr>
          </a:p>
          <a:p>
            <a:pPr marL="266700" indent="-84138"/>
            <a:r>
              <a:rPr lang="ja-JP" altLang="en-US" sz="1400" dirty="0">
                <a:latin typeface="Meiryo UI" panose="020B0604030504040204" pitchFamily="50" charset="-128"/>
                <a:ea typeface="Meiryo UI" panose="020B0604030504040204" pitchFamily="50" charset="-128"/>
              </a:rPr>
              <a:t>・整備された施設において使用する消耗品等の購入費等</a:t>
            </a:r>
          </a:p>
          <a:p>
            <a:endParaRPr lang="ja-JP" altLang="en-US" sz="1400" dirty="0">
              <a:latin typeface="Meiryo UI" panose="020B0604030504040204" pitchFamily="50" charset="-128"/>
              <a:ea typeface="Meiryo UI" panose="020B0604030504040204" pitchFamily="50" charset="-128"/>
            </a:endParaRPr>
          </a:p>
          <a:p>
            <a:pPr marL="180975" indent="-180975"/>
            <a:r>
              <a:rPr lang="ja-JP" altLang="en-US" sz="1400" dirty="0">
                <a:latin typeface="Meiryo UI" panose="020B0604030504040204" pitchFamily="50" charset="-128"/>
                <a:ea typeface="Meiryo UI" panose="020B0604030504040204" pitchFamily="50" charset="-128"/>
              </a:rPr>
              <a:t>○　補助対象施設とそれ以外の施設を合築する場合、共用部分を全て補助対象に加えることは適切ではなく、按分することが必要です。</a:t>
            </a:r>
          </a:p>
          <a:p>
            <a:pPr marL="180975" indent="-180975"/>
            <a:endParaRPr lang="en-US" altLang="ja-JP" sz="1400" dirty="0">
              <a:latin typeface="Meiryo UI" panose="020B0604030504040204" pitchFamily="50" charset="-128"/>
              <a:ea typeface="Meiryo UI" panose="020B0604030504040204" pitchFamily="50" charset="-128"/>
            </a:endParaRPr>
          </a:p>
          <a:p>
            <a:pPr marL="180975" indent="-180975"/>
            <a:endParaRPr lang="en-US" altLang="ja-JP" sz="1400" dirty="0">
              <a:latin typeface="Meiryo UI" panose="020B0604030504040204" pitchFamily="50" charset="-128"/>
              <a:ea typeface="Meiryo UI" panose="020B0604030504040204" pitchFamily="50" charset="-128"/>
            </a:endParaRPr>
          </a:p>
          <a:p>
            <a:pPr marL="180975" indent="-180975"/>
            <a:endParaRPr lang="en-US" altLang="ja-JP" sz="1400" dirty="0">
              <a:latin typeface="Meiryo UI" panose="020B0604030504040204" pitchFamily="50" charset="-128"/>
              <a:ea typeface="Meiryo UI" panose="020B0604030504040204" pitchFamily="50" charset="-128"/>
            </a:endParaRPr>
          </a:p>
          <a:p>
            <a:pPr marL="180975" indent="-180975"/>
            <a:endParaRPr lang="en-US" altLang="ja-JP" sz="1400" dirty="0">
              <a:latin typeface="Meiryo UI" panose="020B0604030504040204" pitchFamily="50" charset="-128"/>
              <a:ea typeface="Meiryo UI" panose="020B0604030504040204" pitchFamily="50" charset="-128"/>
            </a:endParaRPr>
          </a:p>
          <a:p>
            <a:pPr marL="180975" indent="-180975"/>
            <a:endParaRPr lang="en-US" altLang="ja-JP" sz="1400" dirty="0">
              <a:latin typeface="Meiryo UI" panose="020B0604030504040204" pitchFamily="50" charset="-128"/>
              <a:ea typeface="Meiryo UI" panose="020B0604030504040204" pitchFamily="50" charset="-128"/>
            </a:endParaRPr>
          </a:p>
          <a:p>
            <a:pPr marL="180975" indent="-180975"/>
            <a:endParaRPr lang="en-US" altLang="ja-JP" sz="1400" dirty="0">
              <a:latin typeface="Meiryo UI" panose="020B0604030504040204" pitchFamily="50" charset="-128"/>
              <a:ea typeface="Meiryo UI" panose="020B0604030504040204" pitchFamily="50" charset="-128"/>
            </a:endParaRPr>
          </a:p>
          <a:p>
            <a:pPr marL="180975" indent="-180975"/>
            <a:endParaRPr lang="en-US" altLang="ja-JP" sz="1400" dirty="0">
              <a:latin typeface="Meiryo UI" panose="020B0604030504040204" pitchFamily="50" charset="-128"/>
              <a:ea typeface="Meiryo UI" panose="020B0604030504040204" pitchFamily="50" charset="-128"/>
            </a:endParaRPr>
          </a:p>
          <a:p>
            <a:pPr marL="180975" indent="-180975"/>
            <a:endParaRPr lang="en-US" altLang="ja-JP" sz="1400" dirty="0">
              <a:latin typeface="Meiryo UI" panose="020B0604030504040204" pitchFamily="50" charset="-128"/>
              <a:ea typeface="Meiryo UI" panose="020B0604030504040204" pitchFamily="50" charset="-128"/>
            </a:endParaRPr>
          </a:p>
          <a:p>
            <a:pPr marL="180975" indent="-180975"/>
            <a:r>
              <a:rPr lang="ja-JP" altLang="en-US" sz="1400" dirty="0">
                <a:latin typeface="Meiryo UI" panose="020B0604030504040204" pitchFamily="50" charset="-128"/>
                <a:ea typeface="Meiryo UI" panose="020B0604030504040204" pitchFamily="50" charset="-128"/>
              </a:rPr>
              <a:t>○　事業を活用した施設は「補助金等に係る予算の執行の適正化に関する法律」に基づき適切に管理がされる必要があります。このため、整備された施設が目的外に使用する場合等については国土交通大臣の承認が必要となる場合があります。特に民間事業者に間接補助を行う場合や、指定管理者に管理を委託する場合には、市町村が民間事業者へその管理について適切に助言を行うことが必要です。</a:t>
            </a:r>
          </a:p>
          <a:p>
            <a:pPr marL="180975" indent="-180975"/>
            <a:endParaRPr lang="en-US" altLang="ja-JP" sz="1400" dirty="0">
              <a:latin typeface="Meiryo UI" panose="020B0604030504040204" pitchFamily="50" charset="-128"/>
              <a:ea typeface="Meiryo UI" panose="020B0604030504040204" pitchFamily="50" charset="-128"/>
            </a:endParaRPr>
          </a:p>
          <a:p>
            <a:pPr marL="180975" indent="-180975"/>
            <a:r>
              <a:rPr lang="ja-JP" altLang="en-US" sz="1400" dirty="0">
                <a:latin typeface="Meiryo UI" panose="020B0604030504040204" pitchFamily="50" charset="-128"/>
                <a:ea typeface="Meiryo UI" panose="020B0604030504040204" pitchFamily="50" charset="-128"/>
              </a:rPr>
              <a:t>○　その他、「</a:t>
            </a:r>
            <a:r>
              <a:rPr lang="ja-JP" altLang="en-US" sz="1400" b="1" u="sng" dirty="0">
                <a:latin typeface="Meiryo UI" panose="020B0604030504040204" pitchFamily="50" charset="-128"/>
                <a:ea typeface="Meiryo UI" panose="020B0604030504040204" pitchFamily="50" charset="-128"/>
              </a:rPr>
              <a:t>まちづくり交付金制度の適正な活用について（平成</a:t>
            </a:r>
            <a:r>
              <a:rPr lang="en-US" altLang="ja-JP" sz="1400" b="1" u="sng" dirty="0">
                <a:latin typeface="Meiryo UI" panose="020B0604030504040204" pitchFamily="50" charset="-128"/>
                <a:ea typeface="Meiryo UI" panose="020B0604030504040204" pitchFamily="50" charset="-128"/>
              </a:rPr>
              <a:t>20</a:t>
            </a:r>
            <a:r>
              <a:rPr lang="ja-JP" altLang="en-US" sz="1400" b="1" u="sng" dirty="0">
                <a:latin typeface="Meiryo UI" panose="020B0604030504040204" pitchFamily="50" charset="-128"/>
                <a:ea typeface="Meiryo UI" panose="020B0604030504040204" pitchFamily="50" charset="-128"/>
              </a:rPr>
              <a:t>年</a:t>
            </a:r>
            <a:r>
              <a:rPr lang="en-US" altLang="ja-JP" sz="1400" b="1" u="sng" dirty="0">
                <a:latin typeface="Meiryo UI" panose="020B0604030504040204" pitchFamily="50" charset="-128"/>
                <a:ea typeface="Meiryo UI" panose="020B0604030504040204" pitchFamily="50" charset="-128"/>
              </a:rPr>
              <a:t>9</a:t>
            </a:r>
            <a:r>
              <a:rPr lang="ja-JP" altLang="en-US" sz="1400" b="1" u="sng" dirty="0">
                <a:latin typeface="Meiryo UI" panose="020B0604030504040204" pitchFamily="50" charset="-128"/>
                <a:ea typeface="Meiryo UI" panose="020B0604030504040204" pitchFamily="50" charset="-128"/>
              </a:rPr>
              <a:t>月</a:t>
            </a:r>
            <a:r>
              <a:rPr lang="en-US" altLang="ja-JP" sz="1400" b="1" u="sng" dirty="0">
                <a:latin typeface="Meiryo UI" panose="020B0604030504040204" pitchFamily="50" charset="-128"/>
                <a:ea typeface="Meiryo UI" panose="020B0604030504040204" pitchFamily="50" charset="-128"/>
              </a:rPr>
              <a:t>26</a:t>
            </a:r>
            <a:r>
              <a:rPr lang="ja-JP" altLang="en-US" sz="1400" b="1" u="sng" dirty="0">
                <a:latin typeface="Meiryo UI" panose="020B0604030504040204" pitchFamily="50" charset="-128"/>
                <a:ea typeface="Meiryo UI" panose="020B0604030504040204" pitchFamily="50" charset="-128"/>
              </a:rPr>
              <a:t>日）</a:t>
            </a:r>
            <a:r>
              <a:rPr lang="ja-JP" altLang="en-US" sz="1400" dirty="0">
                <a:latin typeface="Meiryo UI" panose="020B0604030504040204" pitchFamily="50" charset="-128"/>
                <a:ea typeface="Meiryo UI" panose="020B0604030504040204" pitchFamily="50" charset="-128"/>
              </a:rPr>
              <a:t>」や「</a:t>
            </a:r>
            <a:r>
              <a:rPr lang="ja-JP" altLang="en-US" sz="1400" b="1" u="sng" dirty="0">
                <a:latin typeface="Meiryo UI" panose="020B0604030504040204" pitchFamily="50" charset="-128"/>
                <a:ea typeface="Meiryo UI" panose="020B0604030504040204" pitchFamily="50" charset="-128"/>
              </a:rPr>
              <a:t>都市再生整備計画事業評価の手引き（平成</a:t>
            </a:r>
            <a:r>
              <a:rPr lang="en-US" altLang="ja-JP" sz="1400" b="1" u="sng" dirty="0">
                <a:latin typeface="Meiryo UI" panose="020B0604030504040204" pitchFamily="50" charset="-128"/>
                <a:ea typeface="Meiryo UI" panose="020B0604030504040204" pitchFamily="50" charset="-128"/>
              </a:rPr>
              <a:t>28</a:t>
            </a:r>
            <a:r>
              <a:rPr lang="ja-JP" altLang="en-US" sz="1400" b="1" u="sng" dirty="0">
                <a:latin typeface="Meiryo UI" panose="020B0604030504040204" pitchFamily="50" charset="-128"/>
                <a:ea typeface="Meiryo UI" panose="020B0604030504040204" pitchFamily="50" charset="-128"/>
              </a:rPr>
              <a:t>年）（令和４年改訂）</a:t>
            </a:r>
            <a:r>
              <a:rPr lang="ja-JP" altLang="en-US" sz="1400" dirty="0">
                <a:latin typeface="Meiryo UI" panose="020B0604030504040204" pitchFamily="50" charset="-128"/>
                <a:ea typeface="Meiryo UI" panose="020B0604030504040204" pitchFamily="50" charset="-128"/>
              </a:rPr>
              <a:t>」を参照ください</a:t>
            </a:r>
          </a:p>
          <a:p>
            <a:pPr marL="180975" indent="-180975"/>
            <a:endParaRPr kumimoji="1" lang="ja-JP" altLang="en-US" sz="1400" dirty="0">
              <a:latin typeface="Meiryo UI" panose="020B0604030504040204" pitchFamily="50" charset="-128"/>
              <a:ea typeface="Meiryo UI" panose="020B0604030504040204" pitchFamily="50" charset="-128"/>
            </a:endParaRPr>
          </a:p>
        </p:txBody>
      </p:sp>
      <p:sp>
        <p:nvSpPr>
          <p:cNvPr id="2266" name="正方形/長方形 4"/>
          <p:cNvSpPr/>
          <p:nvPr/>
        </p:nvSpPr>
        <p:spPr>
          <a:xfrm>
            <a:off x="1280592" y="3068960"/>
            <a:ext cx="6551735" cy="1353402"/>
          </a:xfrm>
          <a:prstGeom prst="rect">
            <a:avLst/>
          </a:prstGeom>
          <a:pattFill prst="wdDnDiag">
            <a:fgClr>
              <a:schemeClr val="bg1">
                <a:lumMod val="8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sz="831">
              <a:solidFill>
                <a:prstClr val="white"/>
              </a:solidFill>
              <a:latin typeface="Meiryo UI" panose="020B0604030504040204" pitchFamily="50" charset="-128"/>
              <a:ea typeface="Meiryo UI" panose="020B0604030504040204" pitchFamily="50" charset="-128"/>
            </a:endParaRPr>
          </a:p>
        </p:txBody>
      </p:sp>
      <p:sp>
        <p:nvSpPr>
          <p:cNvPr id="2267" name="正方形/長方形 5"/>
          <p:cNvSpPr/>
          <p:nvPr/>
        </p:nvSpPr>
        <p:spPr>
          <a:xfrm>
            <a:off x="1639610" y="3429000"/>
            <a:ext cx="2305050" cy="8189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831">
              <a:solidFill>
                <a:prstClr val="white"/>
              </a:solidFill>
              <a:latin typeface="Meiryo UI" panose="020B0604030504040204" pitchFamily="50" charset="-128"/>
              <a:ea typeface="Meiryo UI" panose="020B0604030504040204" pitchFamily="50" charset="-128"/>
            </a:endParaRPr>
          </a:p>
        </p:txBody>
      </p:sp>
      <p:sp>
        <p:nvSpPr>
          <p:cNvPr id="2268" name="正方形/長方形 6"/>
          <p:cNvSpPr/>
          <p:nvPr/>
        </p:nvSpPr>
        <p:spPr>
          <a:xfrm>
            <a:off x="3944661" y="3429000"/>
            <a:ext cx="2016369" cy="818982"/>
          </a:xfrm>
          <a:prstGeom prst="rect">
            <a:avLst/>
          </a:prstGeom>
          <a:pattFill prst="wdDnDiag">
            <a:fgClr>
              <a:schemeClr val="bg1">
                <a:lumMod val="8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831">
              <a:solidFill>
                <a:prstClr val="white"/>
              </a:solidFill>
              <a:latin typeface="Meiryo UI" panose="020B0604030504040204" pitchFamily="50" charset="-128"/>
              <a:ea typeface="Meiryo UI" panose="020B0604030504040204" pitchFamily="50" charset="-128"/>
            </a:endParaRPr>
          </a:p>
        </p:txBody>
      </p:sp>
      <p:sp>
        <p:nvSpPr>
          <p:cNvPr id="2269" name="正方形/長方形 7"/>
          <p:cNvSpPr/>
          <p:nvPr/>
        </p:nvSpPr>
        <p:spPr>
          <a:xfrm>
            <a:off x="5961030" y="3429000"/>
            <a:ext cx="1727689" cy="81898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sz="831">
              <a:solidFill>
                <a:prstClr val="white"/>
              </a:solidFill>
              <a:latin typeface="Meiryo UI" panose="020B0604030504040204" pitchFamily="50" charset="-128"/>
              <a:ea typeface="Meiryo UI" panose="020B0604030504040204" pitchFamily="50" charset="-128"/>
            </a:endParaRPr>
          </a:p>
        </p:txBody>
      </p:sp>
      <p:sp>
        <p:nvSpPr>
          <p:cNvPr id="2270" name="テキスト ボックス 23"/>
          <p:cNvSpPr txBox="1">
            <a:spLocks noChangeArrowheads="1"/>
          </p:cNvSpPr>
          <p:nvPr/>
        </p:nvSpPr>
        <p:spPr>
          <a:xfrm>
            <a:off x="1326230" y="3078474"/>
            <a:ext cx="845103" cy="291170"/>
          </a:xfrm>
          <a:prstGeom prst="rect">
            <a:avLst/>
          </a:prstGeom>
          <a:noFill/>
          <a:ln w="9525">
            <a:noFill/>
            <a:miter lim="800000"/>
            <a:headEnd/>
            <a:tailEnd/>
          </a:ln>
        </p:spPr>
        <p:txBody>
          <a:bodyPr wrap="none">
            <a:spAutoFit/>
          </a:bodyPr>
          <a:lstStyle/>
          <a:p>
            <a:r>
              <a:rPr lang="ja-JP" altLang="en-US" sz="1292" dirty="0">
                <a:solidFill>
                  <a:prstClr val="black"/>
                </a:solidFill>
                <a:latin typeface="Meiryo UI" panose="020B0604030504040204" pitchFamily="50" charset="-128"/>
                <a:ea typeface="Meiryo UI" panose="020B0604030504040204" pitchFamily="50" charset="-128"/>
              </a:rPr>
              <a:t>外構部分</a:t>
            </a:r>
          </a:p>
        </p:txBody>
      </p:sp>
      <p:sp>
        <p:nvSpPr>
          <p:cNvPr id="2271" name="テキスト ボックス 24"/>
          <p:cNvSpPr txBox="1">
            <a:spLocks noChangeArrowheads="1"/>
          </p:cNvSpPr>
          <p:nvPr/>
        </p:nvSpPr>
        <p:spPr>
          <a:xfrm>
            <a:off x="1784683" y="3486300"/>
            <a:ext cx="2088174" cy="291170"/>
          </a:xfrm>
          <a:prstGeom prst="rect">
            <a:avLst/>
          </a:prstGeom>
          <a:noFill/>
          <a:ln w="9525">
            <a:noFill/>
            <a:miter lim="800000"/>
            <a:headEnd/>
            <a:tailEnd/>
          </a:ln>
        </p:spPr>
        <p:txBody>
          <a:bodyPr>
            <a:spAutoFit/>
          </a:bodyPr>
          <a:lstStyle/>
          <a:p>
            <a:r>
              <a:rPr lang="ja-JP" altLang="en-US" sz="1292" dirty="0">
                <a:solidFill>
                  <a:prstClr val="black"/>
                </a:solidFill>
                <a:latin typeface="Meiryo UI" panose="020B0604030504040204" pitchFamily="50" charset="-128"/>
                <a:ea typeface="Meiryo UI" panose="020B0604030504040204" pitchFamily="50" charset="-128"/>
              </a:rPr>
              <a:t>補助対象外部分</a:t>
            </a:r>
            <a:endParaRPr lang="en-US" altLang="ja-JP" sz="1292" dirty="0">
              <a:solidFill>
                <a:prstClr val="black"/>
              </a:solidFill>
              <a:latin typeface="Meiryo UI" panose="020B0604030504040204" pitchFamily="50" charset="-128"/>
              <a:ea typeface="Meiryo UI" panose="020B0604030504040204" pitchFamily="50" charset="-128"/>
            </a:endParaRPr>
          </a:p>
        </p:txBody>
      </p:sp>
      <p:sp>
        <p:nvSpPr>
          <p:cNvPr id="2272" name="テキスト ボックス 25"/>
          <p:cNvSpPr txBox="1">
            <a:spLocks noChangeArrowheads="1"/>
          </p:cNvSpPr>
          <p:nvPr/>
        </p:nvSpPr>
        <p:spPr>
          <a:xfrm>
            <a:off x="6032834" y="3498023"/>
            <a:ext cx="1584080" cy="291170"/>
          </a:xfrm>
          <a:prstGeom prst="rect">
            <a:avLst/>
          </a:prstGeom>
          <a:noFill/>
          <a:ln w="9525">
            <a:noFill/>
            <a:miter lim="800000"/>
            <a:headEnd/>
            <a:tailEnd/>
          </a:ln>
        </p:spPr>
        <p:txBody>
          <a:bodyPr>
            <a:spAutoFit/>
          </a:bodyPr>
          <a:lstStyle/>
          <a:p>
            <a:r>
              <a:rPr lang="ja-JP" altLang="en-US" sz="1292" dirty="0">
                <a:solidFill>
                  <a:prstClr val="black"/>
                </a:solidFill>
                <a:latin typeface="Meiryo UI" panose="020B0604030504040204" pitchFamily="50" charset="-128"/>
                <a:ea typeface="Meiryo UI" panose="020B0604030504040204" pitchFamily="50" charset="-128"/>
              </a:rPr>
              <a:t>基幹事業部分</a:t>
            </a:r>
          </a:p>
        </p:txBody>
      </p:sp>
      <p:sp>
        <p:nvSpPr>
          <p:cNvPr id="2273" name="テキスト ボックス 26"/>
          <p:cNvSpPr txBox="1">
            <a:spLocks noChangeArrowheads="1"/>
          </p:cNvSpPr>
          <p:nvPr/>
        </p:nvSpPr>
        <p:spPr>
          <a:xfrm>
            <a:off x="4016465" y="3486301"/>
            <a:ext cx="1584080" cy="688843"/>
          </a:xfrm>
          <a:prstGeom prst="rect">
            <a:avLst/>
          </a:prstGeom>
          <a:noFill/>
          <a:ln w="9525">
            <a:noFill/>
            <a:miter lim="800000"/>
            <a:headEnd/>
            <a:tailEnd/>
          </a:ln>
        </p:spPr>
        <p:txBody>
          <a:bodyPr>
            <a:spAutoFit/>
          </a:bodyPr>
          <a:lstStyle/>
          <a:p>
            <a:r>
              <a:rPr lang="ja-JP" altLang="en-US" sz="1292" dirty="0">
                <a:solidFill>
                  <a:prstClr val="black"/>
                </a:solidFill>
                <a:latin typeface="Meiryo UI" panose="020B0604030504040204" pitchFamily="50" charset="-128"/>
                <a:ea typeface="Meiryo UI" panose="020B0604030504040204" pitchFamily="50" charset="-128"/>
              </a:rPr>
              <a:t>共用部分</a:t>
            </a:r>
            <a:endParaRPr lang="en-US" altLang="ja-JP" sz="1292" dirty="0">
              <a:solidFill>
                <a:prstClr val="black"/>
              </a:solidFill>
              <a:latin typeface="Meiryo UI" panose="020B0604030504040204" pitchFamily="50" charset="-128"/>
              <a:ea typeface="Meiryo UI" panose="020B0604030504040204" pitchFamily="50" charset="-128"/>
            </a:endParaRPr>
          </a:p>
          <a:p>
            <a:r>
              <a:rPr lang="ja-JP" altLang="en-US" sz="1292" dirty="0">
                <a:solidFill>
                  <a:prstClr val="black"/>
                </a:solidFill>
                <a:latin typeface="Meiryo UI" panose="020B0604030504040204" pitchFamily="50" charset="-128"/>
                <a:ea typeface="Meiryo UI" panose="020B0604030504040204" pitchFamily="50" charset="-128"/>
              </a:rPr>
              <a:t>（エントランス、トイレ、通路等）</a:t>
            </a:r>
          </a:p>
        </p:txBody>
      </p:sp>
    </p:spTree>
    <p:extLst>
      <p:ext uri="{BB962C8B-B14F-4D97-AF65-F5344CB8AC3E}">
        <p14:creationId xmlns:p14="http://schemas.microsoft.com/office/powerpoint/2010/main" val="3025588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704528" y="2708920"/>
            <a:ext cx="9201472" cy="791518"/>
          </a:xfrm>
          <a:prstGeom prst="rect">
            <a:avLst/>
          </a:prstGeom>
          <a:solidFill>
            <a:srgbClr val="0092D8"/>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bwMode="auto">
          <a:xfrm>
            <a:off x="848544" y="2813298"/>
            <a:ext cx="8856984" cy="582761"/>
          </a:xfrm>
          <a:prstGeom prst="rect">
            <a:avLst/>
          </a:prstGeom>
          <a:noFill/>
          <a:ln w="9525">
            <a:noFill/>
            <a:miter lim="800000"/>
            <a:headEnd/>
            <a:tailEnd/>
          </a:ln>
        </p:spPr>
        <p:txBody>
          <a:bodyPr/>
          <a:lstStyle/>
          <a:p>
            <a:pPr>
              <a:defRPr/>
            </a:pPr>
            <a:r>
              <a:rPr lang="ja-JP" altLang="en-US" sz="3200" kern="0" dirty="0">
                <a:solidFill>
                  <a:schemeClr val="bg1"/>
                </a:solidFill>
                <a:latin typeface="+mj-ea"/>
                <a:ea typeface="+mj-ea"/>
                <a:cs typeface="+mj-cs"/>
              </a:rPr>
              <a:t>５．都市再生整備計画関連事業の活用イメージ</a:t>
            </a:r>
            <a:endParaRPr lang="en-US" altLang="ja-JP" sz="2800" kern="0" dirty="0">
              <a:solidFill>
                <a:schemeClr val="bg1"/>
              </a:solidFill>
              <a:latin typeface="+mj-ea"/>
              <a:ea typeface="+mj-ea"/>
              <a:cs typeface="+mj-cs"/>
            </a:endParaRPr>
          </a:p>
        </p:txBody>
      </p:sp>
    </p:spTree>
    <p:extLst>
      <p:ext uri="{BB962C8B-B14F-4D97-AF65-F5344CB8AC3E}">
        <p14:creationId xmlns:p14="http://schemas.microsoft.com/office/powerpoint/2010/main" val="1339825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4" name="図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5264" y="1231867"/>
            <a:ext cx="5993476" cy="4447309"/>
          </a:xfrm>
          <a:prstGeom prst="rect">
            <a:avLst/>
          </a:prstGeom>
        </p:spPr>
      </p:pic>
      <p:sp>
        <p:nvSpPr>
          <p:cNvPr id="2355" name="タイトル 1"/>
          <p:cNvSpPr>
            <a:spLocks noGrp="1"/>
          </p:cNvSpPr>
          <p:nvPr>
            <p:ph type="title"/>
          </p:nvPr>
        </p:nvSpPr>
        <p:spPr/>
        <p:txBody>
          <a:bodyPr/>
          <a:lstStyle/>
          <a:p>
            <a:r>
              <a:rPr lang="ja-JP" altLang="en-US" dirty="0"/>
              <a:t>活用イメージ／①まちの拠点の活性化・強靱化</a:t>
            </a:r>
            <a:endParaRPr kumimoji="1" lang="ja-JP" altLang="en-US" dirty="0"/>
          </a:p>
        </p:txBody>
      </p:sp>
      <p:sp>
        <p:nvSpPr>
          <p:cNvPr id="2356"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33</a:t>
            </a:fld>
            <a:endParaRPr lang="en-US" altLang="ja-JP" dirty="0"/>
          </a:p>
        </p:txBody>
      </p:sp>
      <p:sp>
        <p:nvSpPr>
          <p:cNvPr id="2357" name="線吹き出し 1 (枠付き) 5"/>
          <p:cNvSpPr/>
          <p:nvPr/>
        </p:nvSpPr>
        <p:spPr>
          <a:xfrm>
            <a:off x="3957952" y="5518183"/>
            <a:ext cx="1797468" cy="630000"/>
          </a:xfrm>
          <a:prstGeom prst="borderCallout1">
            <a:avLst>
              <a:gd name="adj1" fmla="val -2537"/>
              <a:gd name="adj2" fmla="val 51481"/>
              <a:gd name="adj3" fmla="val -113903"/>
              <a:gd name="adj4" fmla="val 75094"/>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避難路整備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a:t>
            </a:r>
          </a:p>
        </p:txBody>
      </p:sp>
      <p:sp>
        <p:nvSpPr>
          <p:cNvPr id="2358" name="線吹き出し 1 (枠付き) 6"/>
          <p:cNvSpPr/>
          <p:nvPr/>
        </p:nvSpPr>
        <p:spPr>
          <a:xfrm>
            <a:off x="4989129" y="682052"/>
            <a:ext cx="2220988" cy="630000"/>
          </a:xfrm>
          <a:prstGeom prst="borderCallout1">
            <a:avLst>
              <a:gd name="adj1" fmla="val 99135"/>
              <a:gd name="adj2" fmla="val 50524"/>
              <a:gd name="adj3" fmla="val 317080"/>
              <a:gd name="adj4" fmla="val 385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バリアフリートイレ整備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（地域防災施設・歩行支援施設）</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59" name="線吹き出し 1 (枠付き) 7"/>
          <p:cNvSpPr/>
          <p:nvPr/>
        </p:nvSpPr>
        <p:spPr>
          <a:xfrm>
            <a:off x="7429649" y="695435"/>
            <a:ext cx="2160000" cy="630000"/>
          </a:xfrm>
          <a:prstGeom prst="borderCallout1">
            <a:avLst>
              <a:gd name="adj1" fmla="val 100273"/>
              <a:gd name="adj2" fmla="val 56"/>
              <a:gd name="adj3" fmla="val 174827"/>
              <a:gd name="adj4" fmla="val -4748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学校の移転・整備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（誘導施設）</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60" name="線吹き出し 1 (枠付き) 8"/>
          <p:cNvSpPr/>
          <p:nvPr/>
        </p:nvSpPr>
        <p:spPr>
          <a:xfrm>
            <a:off x="7429649" y="2586041"/>
            <a:ext cx="2160000" cy="972000"/>
          </a:xfrm>
          <a:prstGeom prst="borderCallout1">
            <a:avLst>
              <a:gd name="adj1" fmla="val 50552"/>
              <a:gd name="adj2" fmla="val 10"/>
              <a:gd name="adj3" fmla="val -4189"/>
              <a:gd name="adj4" fmla="val -4893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非常時に避難者を</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受け入れることができる</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地域交流施設の整備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（地域交流センター）</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61" name="線吹き出し 1 (枠付き) 9"/>
          <p:cNvSpPr/>
          <p:nvPr/>
        </p:nvSpPr>
        <p:spPr>
          <a:xfrm>
            <a:off x="7429649" y="1526104"/>
            <a:ext cx="2160000" cy="630000"/>
          </a:xfrm>
          <a:prstGeom prst="borderCallout1">
            <a:avLst>
              <a:gd name="adj1" fmla="val 97997"/>
              <a:gd name="adj2" fmla="val 601"/>
              <a:gd name="adj3" fmla="val 168132"/>
              <a:gd name="adj4" fmla="val -693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拠点となる病院の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建て替え</a:t>
            </a: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（誘導施設）</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62" name="線吹き出し 1 (枠付き) 10"/>
          <p:cNvSpPr/>
          <p:nvPr/>
        </p:nvSpPr>
        <p:spPr>
          <a:xfrm>
            <a:off x="7429649" y="5317036"/>
            <a:ext cx="2160000" cy="972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災害弱者の避難を</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支援するシステム整備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63" name="線吹き出し 1 (枠付き) 11"/>
          <p:cNvSpPr/>
          <p:nvPr/>
        </p:nvSpPr>
        <p:spPr>
          <a:xfrm>
            <a:off x="160586" y="1982078"/>
            <a:ext cx="2160000" cy="630000"/>
          </a:xfrm>
          <a:prstGeom prst="borderCallout1">
            <a:avLst>
              <a:gd name="adj1" fmla="val 49094"/>
              <a:gd name="adj2" fmla="val 99863"/>
              <a:gd name="adj3" fmla="val 221019"/>
              <a:gd name="adj4" fmla="val 22349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防災広場の整備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（公園・広場）</a:t>
            </a:r>
          </a:p>
        </p:txBody>
      </p:sp>
      <p:sp>
        <p:nvSpPr>
          <p:cNvPr id="2364" name="線吹き出し 1 (枠付き) 12"/>
          <p:cNvSpPr/>
          <p:nvPr/>
        </p:nvSpPr>
        <p:spPr>
          <a:xfrm>
            <a:off x="286107" y="683920"/>
            <a:ext cx="2160000" cy="972000"/>
          </a:xfrm>
          <a:prstGeom prst="borderCallout1">
            <a:avLst>
              <a:gd name="adj1" fmla="val 98319"/>
              <a:gd name="adj2" fmla="val 99293"/>
              <a:gd name="adj3" fmla="val 211658"/>
              <a:gd name="adj4" fmla="val 187998"/>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平常時、子供が遊べる施設の整備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（子育て世代活動支援センター）</a:t>
            </a:r>
          </a:p>
        </p:txBody>
      </p:sp>
      <p:sp>
        <p:nvSpPr>
          <p:cNvPr id="2365" name="線吹き出し 1 (枠付き) 13"/>
          <p:cNvSpPr/>
          <p:nvPr/>
        </p:nvSpPr>
        <p:spPr>
          <a:xfrm>
            <a:off x="1496200" y="5571878"/>
            <a:ext cx="2160000" cy="717158"/>
          </a:xfrm>
          <a:prstGeom prst="borderCallout1">
            <a:avLst>
              <a:gd name="adj1" fmla="val -865"/>
              <a:gd name="adj2" fmla="val 77672"/>
              <a:gd name="adj3" fmla="val -239699"/>
              <a:gd name="adj4" fmla="val 15109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マルシェなど</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日常使いの検討</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2366" name="線吹き出し 1 (枠付き) 14"/>
          <p:cNvSpPr/>
          <p:nvPr/>
        </p:nvSpPr>
        <p:spPr>
          <a:xfrm>
            <a:off x="160586" y="2872540"/>
            <a:ext cx="2160000" cy="630000"/>
          </a:xfrm>
          <a:prstGeom prst="borderCallout1">
            <a:avLst>
              <a:gd name="adj1" fmla="val 51359"/>
              <a:gd name="adj2" fmla="val 100534"/>
              <a:gd name="adj3" fmla="val 60708"/>
              <a:gd name="adj4" fmla="val 154544"/>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防災備蓄倉庫の整備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（地域防災施設）</a:t>
            </a:r>
          </a:p>
        </p:txBody>
      </p:sp>
      <p:sp>
        <p:nvSpPr>
          <p:cNvPr id="2367" name="線吹き出し 1 (枠付き) 16"/>
          <p:cNvSpPr/>
          <p:nvPr/>
        </p:nvSpPr>
        <p:spPr>
          <a:xfrm>
            <a:off x="160586" y="4778398"/>
            <a:ext cx="2160000" cy="630000"/>
          </a:xfrm>
          <a:prstGeom prst="borderCallout1">
            <a:avLst>
              <a:gd name="adj1" fmla="val 43705"/>
              <a:gd name="adj2" fmla="val 100092"/>
              <a:gd name="adj3" fmla="val -173091"/>
              <a:gd name="adj4" fmla="val 177033"/>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防災かまどの整備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（地域防災施設）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68" name="線吹き出し 1 (枠付き) 17"/>
          <p:cNvSpPr/>
          <p:nvPr/>
        </p:nvSpPr>
        <p:spPr>
          <a:xfrm>
            <a:off x="160586" y="3824359"/>
            <a:ext cx="2160000" cy="630000"/>
          </a:xfrm>
          <a:prstGeom prst="borderCallout1">
            <a:avLst>
              <a:gd name="adj1" fmla="val 51359"/>
              <a:gd name="adj2" fmla="val 100534"/>
              <a:gd name="adj3" fmla="val -64324"/>
              <a:gd name="adj4" fmla="val 189718"/>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耐震性貯水槽の整備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（地域防災施設）</a:t>
            </a:r>
          </a:p>
        </p:txBody>
      </p:sp>
      <p:sp>
        <p:nvSpPr>
          <p:cNvPr id="2369" name="線吹き出し 1 (枠付き) 21"/>
          <p:cNvSpPr/>
          <p:nvPr/>
        </p:nvSpPr>
        <p:spPr>
          <a:xfrm>
            <a:off x="7429649" y="4049729"/>
            <a:ext cx="2160000" cy="972000"/>
          </a:xfrm>
          <a:prstGeom prst="borderCallout1">
            <a:avLst>
              <a:gd name="adj1" fmla="val 50075"/>
              <a:gd name="adj2" fmla="val 10"/>
              <a:gd name="adj3" fmla="val -14563"/>
              <a:gd name="adj4" fmla="val -9526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停電時も稼働する</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（再生可能等エネルギー施設・</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自立分散型エネルギー施設）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3"/>
          <p:cNvSpPr txBox="1"/>
          <p:nvPr/>
        </p:nvSpPr>
        <p:spPr>
          <a:xfrm>
            <a:off x="416496" y="6443043"/>
            <a:ext cx="9361039" cy="307777"/>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防災指針に沿った事業については、補助対象事業費の嵩上げや要件緩和等あり</a:t>
            </a:r>
            <a:endParaRPr lang="en-US" altLang="ja-JP" sz="1400" dirty="0">
              <a:latin typeface="Meiryo UI" panose="020B0604030504040204" pitchFamily="50" charset="-128"/>
              <a:ea typeface="Meiryo UI" panose="020B0604030504040204" pitchFamily="50" charset="-128"/>
            </a:endParaRPr>
          </a:p>
        </p:txBody>
      </p:sp>
      <p:sp>
        <p:nvSpPr>
          <p:cNvPr id="4" name="環状矢印 3"/>
          <p:cNvSpPr/>
          <p:nvPr/>
        </p:nvSpPr>
        <p:spPr>
          <a:xfrm>
            <a:off x="2936776" y="1839657"/>
            <a:ext cx="1080120" cy="866275"/>
          </a:xfrm>
          <a:prstGeom prst="circularArrow">
            <a:avLst>
              <a:gd name="adj1" fmla="val 12500"/>
              <a:gd name="adj2" fmla="val 1142319"/>
              <a:gd name="adj3" fmla="val 20457681"/>
              <a:gd name="adj4" fmla="val 18031912"/>
              <a:gd name="adj5" fmla="val 12500"/>
            </a:avLst>
          </a:prstGeom>
          <a:gradFill>
            <a:gsLst>
              <a:gs pos="0">
                <a:srgbClr val="FF0000">
                  <a:alpha val="35000"/>
                </a:srgbClr>
              </a:gs>
              <a:gs pos="74000">
                <a:srgbClr val="FF0000"/>
              </a:gs>
              <a:gs pos="100000">
                <a:srgbClr val="FF0000"/>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22" name="線吹き出し 1 (枠付き) 6"/>
          <p:cNvSpPr/>
          <p:nvPr/>
        </p:nvSpPr>
        <p:spPr>
          <a:xfrm>
            <a:off x="2635698" y="683918"/>
            <a:ext cx="2245294" cy="972002"/>
          </a:xfrm>
          <a:prstGeom prst="borderCallout1">
            <a:avLst>
              <a:gd name="adj1" fmla="val 99135"/>
              <a:gd name="adj2" fmla="val 50524"/>
              <a:gd name="adj3" fmla="val 135524"/>
              <a:gd name="adj4" fmla="val 52799"/>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居住誘導区域外からの住民の移転</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（居住誘導促進事業）</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6" name="図 25"/>
          <p:cNvPicPr>
            <a:picLocks noChangeAspect="1"/>
          </p:cNvPicPr>
          <p:nvPr/>
        </p:nvPicPr>
        <p:blipFill>
          <a:blip r:embed="rId3"/>
          <a:stretch>
            <a:fillRect/>
          </a:stretch>
        </p:blipFill>
        <p:spPr>
          <a:xfrm>
            <a:off x="3358803" y="1860319"/>
            <a:ext cx="236066" cy="177534"/>
          </a:xfrm>
          <a:prstGeom prst="rect">
            <a:avLst/>
          </a:prstGeom>
        </p:spPr>
      </p:pic>
    </p:spTree>
    <p:extLst>
      <p:ext uri="{BB962C8B-B14F-4D97-AF65-F5344CB8AC3E}">
        <p14:creationId xmlns:p14="http://schemas.microsoft.com/office/powerpoint/2010/main" val="830607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1"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64656" y="1294542"/>
            <a:ext cx="5370022" cy="4559531"/>
          </a:xfrm>
          <a:prstGeom prst="rect">
            <a:avLst/>
          </a:prstGeom>
        </p:spPr>
      </p:pic>
      <p:sp>
        <p:nvSpPr>
          <p:cNvPr id="2372" name="タイトル 1"/>
          <p:cNvSpPr>
            <a:spLocks noGrp="1"/>
          </p:cNvSpPr>
          <p:nvPr>
            <p:ph type="title"/>
          </p:nvPr>
        </p:nvSpPr>
        <p:spPr/>
        <p:txBody>
          <a:bodyPr/>
          <a:lstStyle/>
          <a:p>
            <a:r>
              <a:rPr lang="ja-JP" altLang="en-US" dirty="0"/>
              <a:t>活用イメージ／②</a:t>
            </a:r>
            <a:r>
              <a:rPr kumimoji="1" lang="ja-JP" altLang="en-US" dirty="0"/>
              <a:t>ウォーカブルなまちなかの実現</a:t>
            </a:r>
          </a:p>
        </p:txBody>
      </p:sp>
      <p:sp>
        <p:nvSpPr>
          <p:cNvPr id="2373"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34</a:t>
            </a:fld>
            <a:endParaRPr lang="en-US" altLang="ja-JP" dirty="0"/>
          </a:p>
        </p:txBody>
      </p:sp>
      <p:sp>
        <p:nvSpPr>
          <p:cNvPr id="2374" name="線吹き出し 1 (枠付き) 5"/>
          <p:cNvSpPr/>
          <p:nvPr/>
        </p:nvSpPr>
        <p:spPr>
          <a:xfrm>
            <a:off x="313008" y="5182305"/>
            <a:ext cx="2160000" cy="630000"/>
          </a:xfrm>
          <a:prstGeom prst="borderCallout1">
            <a:avLst>
              <a:gd name="adj1" fmla="val 48151"/>
              <a:gd name="adj2" fmla="val 99032"/>
              <a:gd name="adj3" fmla="val -95474"/>
              <a:gd name="adj4" fmla="val 16874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街路空間の再整備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a:t>
            </a:r>
          </a:p>
        </p:txBody>
      </p:sp>
      <p:sp>
        <p:nvSpPr>
          <p:cNvPr id="2375" name="線吹き出し 1 (枠付き) 6"/>
          <p:cNvSpPr/>
          <p:nvPr/>
        </p:nvSpPr>
        <p:spPr>
          <a:xfrm>
            <a:off x="2696226" y="5625548"/>
            <a:ext cx="2160000" cy="630000"/>
          </a:xfrm>
          <a:prstGeom prst="borderCallout1">
            <a:avLst>
              <a:gd name="adj1" fmla="val -315"/>
              <a:gd name="adj2" fmla="val 49236"/>
              <a:gd name="adj3" fmla="val -101615"/>
              <a:gd name="adj4" fmla="val 783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バリアフリー施設の整備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（歩行支援施設）</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76" name="線吹き出し 1 (枠付き) 7"/>
          <p:cNvSpPr/>
          <p:nvPr/>
        </p:nvSpPr>
        <p:spPr>
          <a:xfrm>
            <a:off x="1380760" y="666367"/>
            <a:ext cx="2160000" cy="630000"/>
          </a:xfrm>
          <a:prstGeom prst="borderCallout1">
            <a:avLst>
              <a:gd name="adj1" fmla="val 98478"/>
              <a:gd name="adj2" fmla="val 99844"/>
              <a:gd name="adj3" fmla="val 189046"/>
              <a:gd name="adj4" fmla="val 15034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図書館の再整備</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（誘導施設）</a:t>
            </a:r>
          </a:p>
        </p:txBody>
      </p:sp>
      <p:sp>
        <p:nvSpPr>
          <p:cNvPr id="2377" name="線吹き出し 1 (枠付き) 8"/>
          <p:cNvSpPr/>
          <p:nvPr/>
        </p:nvSpPr>
        <p:spPr>
          <a:xfrm>
            <a:off x="7457348" y="2162192"/>
            <a:ext cx="2160000" cy="1307510"/>
          </a:xfrm>
          <a:prstGeom prst="borderCallout1">
            <a:avLst>
              <a:gd name="adj1" fmla="val 50552"/>
              <a:gd name="adj2" fmla="val -388"/>
              <a:gd name="adj3" fmla="val 45150"/>
              <a:gd name="adj4" fmla="val -2809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空き建物を活用した</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地域交流施設・</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医療福祉施設・</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教育施設等の整備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（既存建造物活用事業）</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78" name="線吹き出し 1 (枠付き) 9"/>
          <p:cNvSpPr/>
          <p:nvPr/>
        </p:nvSpPr>
        <p:spPr>
          <a:xfrm>
            <a:off x="3963220" y="664722"/>
            <a:ext cx="2160000" cy="630000"/>
          </a:xfrm>
          <a:prstGeom prst="borderCallout1">
            <a:avLst>
              <a:gd name="adj1" fmla="val 99135"/>
              <a:gd name="adj2" fmla="val 50263"/>
              <a:gd name="adj3" fmla="val 175619"/>
              <a:gd name="adj4" fmla="val 5502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診療所・学校の誘致</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（誘導施設）</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79" name="線吹き出し 1 (枠付き) 10"/>
          <p:cNvSpPr/>
          <p:nvPr/>
        </p:nvSpPr>
        <p:spPr>
          <a:xfrm>
            <a:off x="7452351" y="4734744"/>
            <a:ext cx="2160000" cy="744467"/>
          </a:xfrm>
          <a:prstGeom prst="borderCallout1">
            <a:avLst>
              <a:gd name="adj1" fmla="val 50121"/>
              <a:gd name="adj2" fmla="val 6"/>
              <a:gd name="adj3" fmla="val -256670"/>
              <a:gd name="adj4" fmla="val -7450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人流を把握する</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システム整備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80" name="線吹き出し 1 (枠付き) 11"/>
          <p:cNvSpPr/>
          <p:nvPr/>
        </p:nvSpPr>
        <p:spPr>
          <a:xfrm>
            <a:off x="7457348" y="5625730"/>
            <a:ext cx="2160000" cy="630000"/>
          </a:xfrm>
          <a:prstGeom prst="borderCallout1">
            <a:avLst>
              <a:gd name="adj1" fmla="val -3789"/>
              <a:gd name="adj2" fmla="val 420"/>
              <a:gd name="adj3" fmla="val -269077"/>
              <a:gd name="adj4" fmla="val -6438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にぎわい広場の整備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（広場）</a:t>
            </a:r>
          </a:p>
        </p:txBody>
      </p:sp>
      <p:sp>
        <p:nvSpPr>
          <p:cNvPr id="2381" name="線吹き出し 1 (枠付き) 12"/>
          <p:cNvSpPr/>
          <p:nvPr/>
        </p:nvSpPr>
        <p:spPr>
          <a:xfrm>
            <a:off x="7457348" y="1385671"/>
            <a:ext cx="2160000" cy="630000"/>
          </a:xfrm>
          <a:prstGeom prst="borderCallout1">
            <a:avLst>
              <a:gd name="adj1" fmla="val 61658"/>
              <a:gd name="adj2" fmla="val 841"/>
              <a:gd name="adj3" fmla="val 154827"/>
              <a:gd name="adj4" fmla="val -2541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駐車場の整備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（駐車場）</a:t>
            </a:r>
          </a:p>
        </p:txBody>
      </p:sp>
      <p:sp>
        <p:nvSpPr>
          <p:cNvPr id="2382" name="線吹き出し 1 (枠付き) 13"/>
          <p:cNvSpPr/>
          <p:nvPr/>
        </p:nvSpPr>
        <p:spPr>
          <a:xfrm>
            <a:off x="313008" y="3102233"/>
            <a:ext cx="2160000" cy="972000"/>
          </a:xfrm>
          <a:prstGeom prst="borderCallout1">
            <a:avLst>
              <a:gd name="adj1" fmla="val 48914"/>
              <a:gd name="adj2" fmla="val 99997"/>
              <a:gd name="adj3" fmla="val 70810"/>
              <a:gd name="adj4" fmla="val 20190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マルシェなど</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社会実験の実施</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（滞在環境整備事業・</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2383" name="線吹き出し 1 (枠付き) 14"/>
          <p:cNvSpPr/>
          <p:nvPr/>
        </p:nvSpPr>
        <p:spPr>
          <a:xfrm>
            <a:off x="300760" y="1891197"/>
            <a:ext cx="2160000" cy="972000"/>
          </a:xfrm>
          <a:prstGeom prst="borderCallout1">
            <a:avLst>
              <a:gd name="adj1" fmla="val 51359"/>
              <a:gd name="adj2" fmla="val 100534"/>
              <a:gd name="adj3" fmla="val 106379"/>
              <a:gd name="adj4" fmla="val 19699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回遊性向上のための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モビリティの導入</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2384" name="線吹き出し 1 (枠付き) 16"/>
          <p:cNvSpPr/>
          <p:nvPr/>
        </p:nvSpPr>
        <p:spPr>
          <a:xfrm>
            <a:off x="5076787" y="5625548"/>
            <a:ext cx="2160000" cy="630000"/>
          </a:xfrm>
          <a:prstGeom prst="borderCallout1">
            <a:avLst>
              <a:gd name="adj1" fmla="val 214"/>
              <a:gd name="adj2" fmla="val 26282"/>
              <a:gd name="adj3" fmla="val -51361"/>
              <a:gd name="adj4" fmla="val 927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（地域防災施設）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85" name="線吹き出し 1 (枠付き) 17"/>
          <p:cNvSpPr/>
          <p:nvPr/>
        </p:nvSpPr>
        <p:spPr>
          <a:xfrm>
            <a:off x="313008" y="4313269"/>
            <a:ext cx="2160000" cy="630000"/>
          </a:xfrm>
          <a:prstGeom prst="borderCallout1">
            <a:avLst>
              <a:gd name="adj1" fmla="val 51359"/>
              <a:gd name="adj2" fmla="val 100534"/>
              <a:gd name="adj3" fmla="val -4162"/>
              <a:gd name="adj4" fmla="val 13599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沿道店舗のオープン化</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（滞在環境整備事業）</a:t>
            </a:r>
          </a:p>
        </p:txBody>
      </p:sp>
      <p:sp>
        <p:nvSpPr>
          <p:cNvPr id="2386" name="線吹き出し 1 (枠付き) 21"/>
          <p:cNvSpPr/>
          <p:nvPr/>
        </p:nvSpPr>
        <p:spPr>
          <a:xfrm>
            <a:off x="7457348" y="3616223"/>
            <a:ext cx="2160000" cy="972000"/>
          </a:xfrm>
          <a:prstGeom prst="borderCallout1">
            <a:avLst>
              <a:gd name="adj1" fmla="val 51904"/>
              <a:gd name="adj2" fmla="val 21"/>
              <a:gd name="adj3" fmla="val -99298"/>
              <a:gd name="adj4" fmla="val -7375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停電時も稼働する</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（再生可能等エネルギー施設・</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自立分散型エネルギー施設）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87" name="正方形/長方形 20"/>
          <p:cNvSpPr/>
          <p:nvPr/>
        </p:nvSpPr>
        <p:spPr>
          <a:xfrm>
            <a:off x="6465168" y="666366"/>
            <a:ext cx="2160000" cy="63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全体構想の検討</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（計画策定支援事業）</a:t>
            </a:r>
          </a:p>
        </p:txBody>
      </p:sp>
    </p:spTree>
    <p:extLst>
      <p:ext uri="{BB962C8B-B14F-4D97-AF65-F5344CB8AC3E}">
        <p14:creationId xmlns:p14="http://schemas.microsoft.com/office/powerpoint/2010/main" val="2855774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2" name="図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79878" y="1234141"/>
            <a:ext cx="5735782" cy="4522124"/>
          </a:xfrm>
          <a:prstGeom prst="rect">
            <a:avLst/>
          </a:prstGeom>
        </p:spPr>
      </p:pic>
      <p:sp>
        <p:nvSpPr>
          <p:cNvPr id="2393" name="タイトル 1"/>
          <p:cNvSpPr>
            <a:spLocks noGrp="1"/>
          </p:cNvSpPr>
          <p:nvPr>
            <p:ph type="title"/>
          </p:nvPr>
        </p:nvSpPr>
        <p:spPr/>
        <p:txBody>
          <a:bodyPr/>
          <a:lstStyle/>
          <a:p>
            <a:r>
              <a:rPr lang="ja-JP" altLang="en-US" dirty="0"/>
              <a:t>活用イメージ／③</a:t>
            </a:r>
            <a:r>
              <a:rPr kumimoji="1" lang="ja-JP" altLang="en-US" dirty="0"/>
              <a:t>住宅地の再生</a:t>
            </a:r>
          </a:p>
        </p:txBody>
      </p:sp>
      <p:sp>
        <p:nvSpPr>
          <p:cNvPr id="2394"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35</a:t>
            </a:fld>
            <a:endParaRPr lang="en-US" altLang="ja-JP" dirty="0"/>
          </a:p>
        </p:txBody>
      </p:sp>
      <p:sp>
        <p:nvSpPr>
          <p:cNvPr id="2395" name="線吹き出し 1 (枠付き) 5"/>
          <p:cNvSpPr/>
          <p:nvPr/>
        </p:nvSpPr>
        <p:spPr>
          <a:xfrm>
            <a:off x="2619353" y="601492"/>
            <a:ext cx="2160000" cy="612000"/>
          </a:xfrm>
          <a:prstGeom prst="borderCallout1">
            <a:avLst>
              <a:gd name="adj1" fmla="val 96762"/>
              <a:gd name="adj2" fmla="val 52625"/>
              <a:gd name="adj3" fmla="val 283482"/>
              <a:gd name="adj4" fmla="val 8319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街路空間の再整備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a:t>
            </a:r>
          </a:p>
        </p:txBody>
      </p:sp>
      <p:sp>
        <p:nvSpPr>
          <p:cNvPr id="2396" name="線吹き出し 1 (枠付き) 6"/>
          <p:cNvSpPr/>
          <p:nvPr/>
        </p:nvSpPr>
        <p:spPr>
          <a:xfrm>
            <a:off x="2503870" y="5059480"/>
            <a:ext cx="2160000" cy="612000"/>
          </a:xfrm>
          <a:prstGeom prst="borderCallout1">
            <a:avLst>
              <a:gd name="adj1" fmla="val -732"/>
              <a:gd name="adj2" fmla="val 50630"/>
              <a:gd name="adj3" fmla="val -280584"/>
              <a:gd name="adj4" fmla="val 9679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公園・広場の再整備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（公園・広場）</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97" name="線吹き出し 1 (枠付き) 7"/>
          <p:cNvSpPr/>
          <p:nvPr/>
        </p:nvSpPr>
        <p:spPr>
          <a:xfrm>
            <a:off x="7444670" y="601492"/>
            <a:ext cx="2160000" cy="612000"/>
          </a:xfrm>
          <a:prstGeom prst="borderCallout1">
            <a:avLst>
              <a:gd name="adj1" fmla="val 92756"/>
              <a:gd name="adj2" fmla="val -633"/>
              <a:gd name="adj3" fmla="val 181047"/>
              <a:gd name="adj4" fmla="val -650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図書館の整備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（誘導施設）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98" name="線吹き出し 1 (枠付き) 8"/>
          <p:cNvSpPr/>
          <p:nvPr/>
        </p:nvSpPr>
        <p:spPr>
          <a:xfrm>
            <a:off x="7444670" y="3111794"/>
            <a:ext cx="2160000" cy="1218943"/>
          </a:xfrm>
          <a:prstGeom prst="borderCallout1">
            <a:avLst>
              <a:gd name="adj1" fmla="val 49888"/>
              <a:gd name="adj2" fmla="val -36"/>
              <a:gd name="adj3" fmla="val 478"/>
              <a:gd name="adj4" fmla="val -4241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空き家を活用した</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地域交流施設・</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医療福祉施設・</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教育施設の整備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（既存建造物活用事業）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99" name="線吹き出し 1 (枠付き) 9"/>
          <p:cNvSpPr/>
          <p:nvPr/>
        </p:nvSpPr>
        <p:spPr>
          <a:xfrm>
            <a:off x="7445971" y="1475961"/>
            <a:ext cx="2160000" cy="612000"/>
          </a:xfrm>
          <a:prstGeom prst="borderCallout1">
            <a:avLst>
              <a:gd name="adj1" fmla="val 101442"/>
              <a:gd name="adj2" fmla="val 658"/>
              <a:gd name="adj3" fmla="val 168341"/>
              <a:gd name="adj4" fmla="val -8485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診療所・学校の再整備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（誘導施設）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00" name="線吹き出し 1 (枠付き) 10"/>
          <p:cNvSpPr/>
          <p:nvPr/>
        </p:nvSpPr>
        <p:spPr>
          <a:xfrm>
            <a:off x="7444670" y="4483467"/>
            <a:ext cx="2160000" cy="75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地域の情報を発信する</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システム整備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01" name="線吹き出し 1 (枠付き) 11"/>
          <p:cNvSpPr/>
          <p:nvPr/>
        </p:nvSpPr>
        <p:spPr>
          <a:xfrm>
            <a:off x="7444670" y="2347065"/>
            <a:ext cx="2160000" cy="612000"/>
          </a:xfrm>
          <a:prstGeom prst="borderCallout1">
            <a:avLst>
              <a:gd name="adj1" fmla="val 100438"/>
              <a:gd name="adj2" fmla="val -66"/>
              <a:gd name="adj3" fmla="val 104857"/>
              <a:gd name="adj4" fmla="val -2129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親水空間の整備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（河川・広場）</a:t>
            </a:r>
          </a:p>
        </p:txBody>
      </p:sp>
      <p:sp>
        <p:nvSpPr>
          <p:cNvPr id="2402" name="線吹き出し 1 (枠付き) 12"/>
          <p:cNvSpPr/>
          <p:nvPr/>
        </p:nvSpPr>
        <p:spPr>
          <a:xfrm>
            <a:off x="206695" y="1293688"/>
            <a:ext cx="2160000" cy="612000"/>
          </a:xfrm>
          <a:prstGeom prst="borderCallout1">
            <a:avLst>
              <a:gd name="adj1" fmla="val 52236"/>
              <a:gd name="adj2" fmla="val 100704"/>
              <a:gd name="adj3" fmla="val 228453"/>
              <a:gd name="adj4" fmla="val 20468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健康拠点の整備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（医療施設・地域交流センター）</a:t>
            </a:r>
          </a:p>
        </p:txBody>
      </p:sp>
      <p:sp>
        <p:nvSpPr>
          <p:cNvPr id="2403" name="線吹き出し 1 (枠付き) 13"/>
          <p:cNvSpPr/>
          <p:nvPr/>
        </p:nvSpPr>
        <p:spPr>
          <a:xfrm>
            <a:off x="206695" y="1985884"/>
            <a:ext cx="2160000" cy="952811"/>
          </a:xfrm>
          <a:prstGeom prst="borderCallout1">
            <a:avLst>
              <a:gd name="adj1" fmla="val 52446"/>
              <a:gd name="adj2" fmla="val 100108"/>
              <a:gd name="adj3" fmla="val 112171"/>
              <a:gd name="adj4" fmla="val 16322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マルシェなど</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社会実験の実施</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（滞在環境整備事業・</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2404" name="線吹き出し 1 (枠付き) 14"/>
          <p:cNvSpPr/>
          <p:nvPr/>
        </p:nvSpPr>
        <p:spPr>
          <a:xfrm>
            <a:off x="206695" y="3018891"/>
            <a:ext cx="2160000" cy="756000"/>
          </a:xfrm>
          <a:prstGeom prst="borderCallout1">
            <a:avLst>
              <a:gd name="adj1" fmla="val 51359"/>
              <a:gd name="adj2" fmla="val 100534"/>
              <a:gd name="adj3" fmla="val 70047"/>
              <a:gd name="adj4" fmla="val 14066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回遊性向上のための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モビリティの導入</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2405" name="線吹き出し 1 (枠付き) 16"/>
          <p:cNvSpPr/>
          <p:nvPr/>
        </p:nvSpPr>
        <p:spPr>
          <a:xfrm>
            <a:off x="7444670" y="5586695"/>
            <a:ext cx="2160000" cy="612000"/>
          </a:xfrm>
          <a:prstGeom prst="borderCallout1">
            <a:avLst>
              <a:gd name="adj1" fmla="val 1542"/>
              <a:gd name="adj2" fmla="val -1636"/>
              <a:gd name="adj3" fmla="val -209441"/>
              <a:gd name="adj4" fmla="val -6703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（地域防災施設）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06" name="線吹き出し 1 (枠付き) 17"/>
          <p:cNvSpPr/>
          <p:nvPr/>
        </p:nvSpPr>
        <p:spPr>
          <a:xfrm>
            <a:off x="206695" y="5599480"/>
            <a:ext cx="2160000" cy="75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地域住民の見守り</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サービスの導入</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2407" name="正方形/長方形 20"/>
          <p:cNvSpPr/>
          <p:nvPr/>
        </p:nvSpPr>
        <p:spPr>
          <a:xfrm>
            <a:off x="206695" y="601492"/>
            <a:ext cx="2160000" cy="61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全体構想の検討</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（計画策定支援事業）</a:t>
            </a:r>
          </a:p>
        </p:txBody>
      </p:sp>
      <p:sp>
        <p:nvSpPr>
          <p:cNvPr id="2408" name="線吹き出し 1 (枠付き) 22"/>
          <p:cNvSpPr/>
          <p:nvPr/>
        </p:nvSpPr>
        <p:spPr>
          <a:xfrm>
            <a:off x="206695" y="3855087"/>
            <a:ext cx="2160000" cy="612000"/>
          </a:xfrm>
          <a:prstGeom prst="borderCallout1">
            <a:avLst>
              <a:gd name="adj1" fmla="val 51359"/>
              <a:gd name="adj2" fmla="val 100534"/>
              <a:gd name="adj3" fmla="val -140783"/>
              <a:gd name="adj4" fmla="val 2085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子育て拠点の整備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（子育て世代活動支援センター）</a:t>
            </a:r>
          </a:p>
        </p:txBody>
      </p:sp>
      <p:sp>
        <p:nvSpPr>
          <p:cNvPr id="2409" name="線吹き出し 1 (枠付き) 24"/>
          <p:cNvSpPr/>
          <p:nvPr/>
        </p:nvSpPr>
        <p:spPr>
          <a:xfrm>
            <a:off x="5032011" y="5586695"/>
            <a:ext cx="2160000" cy="612000"/>
          </a:xfrm>
          <a:prstGeom prst="borderCallout1">
            <a:avLst>
              <a:gd name="adj1" fmla="val -1902"/>
              <a:gd name="adj2" fmla="val 56908"/>
              <a:gd name="adj3" fmla="val -397571"/>
              <a:gd name="adj4" fmla="val 2408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テレワーク拠点の整備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（テレワーク拠点施設）</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10" name="線吹き出し 1 (枠付き) 40"/>
          <p:cNvSpPr/>
          <p:nvPr/>
        </p:nvSpPr>
        <p:spPr>
          <a:xfrm>
            <a:off x="5032011" y="601492"/>
            <a:ext cx="2160000" cy="612000"/>
          </a:xfrm>
          <a:prstGeom prst="borderCallout1">
            <a:avLst>
              <a:gd name="adj1" fmla="val 104181"/>
              <a:gd name="adj2" fmla="val 19950"/>
              <a:gd name="adj3" fmla="val 243972"/>
              <a:gd name="adj4" fmla="val -1236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歩道・自転車道の整備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a:t>
            </a:r>
          </a:p>
        </p:txBody>
      </p:sp>
      <p:sp>
        <p:nvSpPr>
          <p:cNvPr id="21" name="環状矢印 20"/>
          <p:cNvSpPr/>
          <p:nvPr/>
        </p:nvSpPr>
        <p:spPr>
          <a:xfrm flipV="1">
            <a:off x="2859791" y="3975144"/>
            <a:ext cx="1080120" cy="866275"/>
          </a:xfrm>
          <a:prstGeom prst="circularArrow">
            <a:avLst>
              <a:gd name="adj1" fmla="val 12500"/>
              <a:gd name="adj2" fmla="val 1142319"/>
              <a:gd name="adj3" fmla="val 20457681"/>
              <a:gd name="adj4" fmla="val 18031912"/>
              <a:gd name="adj5" fmla="val 12500"/>
            </a:avLst>
          </a:prstGeom>
          <a:gradFill>
            <a:gsLst>
              <a:gs pos="0">
                <a:srgbClr val="FF0000">
                  <a:alpha val="35000"/>
                </a:srgbClr>
              </a:gs>
              <a:gs pos="74000">
                <a:srgbClr val="FF0000"/>
              </a:gs>
              <a:gs pos="100000">
                <a:srgbClr val="FF0000"/>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600" b="1" dirty="0">
              <a:solidFill>
                <a:schemeClr val="tx1"/>
              </a:solidFill>
              <a:latin typeface="Meiryo UI"/>
              <a:ea typeface="Meiryo UI"/>
              <a:cs typeface="Meiryo UI"/>
            </a:endParaRPr>
          </a:p>
        </p:txBody>
      </p:sp>
      <p:sp>
        <p:nvSpPr>
          <p:cNvPr id="23" name="線吹き出し 1 (枠付き) 6"/>
          <p:cNvSpPr/>
          <p:nvPr/>
        </p:nvSpPr>
        <p:spPr>
          <a:xfrm>
            <a:off x="206695" y="4547283"/>
            <a:ext cx="2159999" cy="972002"/>
          </a:xfrm>
          <a:prstGeom prst="borderCallout1">
            <a:avLst>
              <a:gd name="adj1" fmla="val 41319"/>
              <a:gd name="adj2" fmla="val 100795"/>
              <a:gd name="adj3" fmla="val 25520"/>
              <a:gd name="adj4" fmla="val 13993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居住誘導区域外からの住民の移転</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（居住誘導促進事業）</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3281818" y="4643020"/>
            <a:ext cx="236066" cy="177534"/>
          </a:xfrm>
          <a:prstGeom prst="rect">
            <a:avLst/>
          </a:prstGeom>
        </p:spPr>
      </p:pic>
      <p:sp>
        <p:nvSpPr>
          <p:cNvPr id="24" name="線吹き出し 1 (枠付き) 24"/>
          <p:cNvSpPr/>
          <p:nvPr/>
        </p:nvSpPr>
        <p:spPr>
          <a:xfrm>
            <a:off x="2503870" y="5756265"/>
            <a:ext cx="2160000" cy="599215"/>
          </a:xfrm>
          <a:prstGeom prst="borderCallout1">
            <a:avLst>
              <a:gd name="adj1" fmla="val 28995"/>
              <a:gd name="adj2" fmla="val 99903"/>
              <a:gd name="adj3" fmla="val -429109"/>
              <a:gd name="adj4" fmla="val 13710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まちなかハブの整備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（滞在環境整備事業）</a:t>
            </a:r>
          </a:p>
        </p:txBody>
      </p:sp>
    </p:spTree>
    <p:extLst>
      <p:ext uri="{BB962C8B-B14F-4D97-AF65-F5344CB8AC3E}">
        <p14:creationId xmlns:p14="http://schemas.microsoft.com/office/powerpoint/2010/main" val="1785808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6" name="図 2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0592" y="1196752"/>
            <a:ext cx="6833062" cy="4771505"/>
          </a:xfrm>
          <a:prstGeom prst="rect">
            <a:avLst/>
          </a:prstGeom>
        </p:spPr>
      </p:pic>
      <p:sp>
        <p:nvSpPr>
          <p:cNvPr id="2337" name="タイトル 1"/>
          <p:cNvSpPr>
            <a:spLocks noGrp="1"/>
          </p:cNvSpPr>
          <p:nvPr>
            <p:ph type="title"/>
          </p:nvPr>
        </p:nvSpPr>
        <p:spPr/>
        <p:txBody>
          <a:bodyPr/>
          <a:lstStyle/>
          <a:p>
            <a:r>
              <a:rPr lang="ja-JP" altLang="en-US" dirty="0"/>
              <a:t>活用イメージ／④交通</a:t>
            </a:r>
            <a:r>
              <a:rPr kumimoji="1" lang="ja-JP" altLang="en-US" dirty="0"/>
              <a:t>結節点の再構築</a:t>
            </a:r>
          </a:p>
        </p:txBody>
      </p:sp>
      <p:sp>
        <p:nvSpPr>
          <p:cNvPr id="2338"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36</a:t>
            </a:fld>
            <a:endParaRPr lang="en-US" altLang="ja-JP" dirty="0"/>
          </a:p>
        </p:txBody>
      </p:sp>
      <p:sp>
        <p:nvSpPr>
          <p:cNvPr id="2339" name="線吹き出し 1 (枠付き) 5"/>
          <p:cNvSpPr/>
          <p:nvPr/>
        </p:nvSpPr>
        <p:spPr>
          <a:xfrm>
            <a:off x="7458709" y="4714126"/>
            <a:ext cx="2160000" cy="630000"/>
          </a:xfrm>
          <a:prstGeom prst="borderCallout1">
            <a:avLst>
              <a:gd name="adj1" fmla="val 47494"/>
              <a:gd name="adj2" fmla="val -102"/>
              <a:gd name="adj3" fmla="val -33422"/>
              <a:gd name="adj4" fmla="val -7043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駅前広場の再整備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a:t>
            </a:r>
          </a:p>
        </p:txBody>
      </p:sp>
      <p:sp>
        <p:nvSpPr>
          <p:cNvPr id="2340" name="線吹き出し 1 (枠付き) 6"/>
          <p:cNvSpPr/>
          <p:nvPr/>
        </p:nvSpPr>
        <p:spPr>
          <a:xfrm>
            <a:off x="7458709" y="1662592"/>
            <a:ext cx="2160000" cy="630000"/>
          </a:xfrm>
          <a:prstGeom prst="borderCallout1">
            <a:avLst>
              <a:gd name="adj1" fmla="val 67179"/>
              <a:gd name="adj2" fmla="val -503"/>
              <a:gd name="adj3" fmla="val 115236"/>
              <a:gd name="adj4" fmla="val -4385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にぎわい空間の創出</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（広場）</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41" name="線吹き出し 1 (枠付き) 7"/>
          <p:cNvSpPr/>
          <p:nvPr/>
        </p:nvSpPr>
        <p:spPr>
          <a:xfrm>
            <a:off x="7458709" y="3696948"/>
            <a:ext cx="2160000" cy="630000"/>
          </a:xfrm>
          <a:prstGeom prst="borderCallout1">
            <a:avLst>
              <a:gd name="adj1" fmla="val 49195"/>
              <a:gd name="adj2" fmla="val -1074"/>
              <a:gd name="adj3" fmla="val -130776"/>
              <a:gd name="adj4" fmla="val -3636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上屋の整備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（歩行支援施設）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42" name="線吹き出し 1 (枠付き) 8"/>
          <p:cNvSpPr/>
          <p:nvPr/>
        </p:nvSpPr>
        <p:spPr>
          <a:xfrm>
            <a:off x="224200" y="4398295"/>
            <a:ext cx="2160000" cy="756000"/>
          </a:xfrm>
          <a:prstGeom prst="borderCallout1">
            <a:avLst>
              <a:gd name="adj1" fmla="val 50397"/>
              <a:gd name="adj2" fmla="val 100159"/>
              <a:gd name="adj3" fmla="val -26728"/>
              <a:gd name="adj4" fmla="val 1565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帰宅困難者対策施設の整備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（情報板・地域防災施設）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43" name="線吹き出し 1 (枠付き) 9"/>
          <p:cNvSpPr/>
          <p:nvPr/>
        </p:nvSpPr>
        <p:spPr>
          <a:xfrm>
            <a:off x="7408174" y="645414"/>
            <a:ext cx="2160000" cy="630000"/>
          </a:xfrm>
          <a:prstGeom prst="borderCallout1">
            <a:avLst>
              <a:gd name="adj1" fmla="val 96905"/>
              <a:gd name="adj2" fmla="val 1684"/>
              <a:gd name="adj3" fmla="val 236010"/>
              <a:gd name="adj4" fmla="val -3658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沿道店舗のオープン化</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（滞在環境整備事業）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44" name="線吹き出し 1 (枠付き) 10"/>
          <p:cNvSpPr/>
          <p:nvPr/>
        </p:nvSpPr>
        <p:spPr>
          <a:xfrm>
            <a:off x="224200" y="1854375"/>
            <a:ext cx="2160000" cy="756000"/>
          </a:xfrm>
          <a:prstGeom prst="borderCallout1">
            <a:avLst>
              <a:gd name="adj1" fmla="val 72303"/>
              <a:gd name="adj2" fmla="val 100774"/>
              <a:gd name="adj3" fmla="val 268539"/>
              <a:gd name="adj4" fmla="val 21752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タクシーの客待ち</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最適化システム</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45" name="線吹き出し 1 (枠付き) 11"/>
          <p:cNvSpPr/>
          <p:nvPr/>
        </p:nvSpPr>
        <p:spPr>
          <a:xfrm>
            <a:off x="2618858" y="645414"/>
            <a:ext cx="2160000" cy="630000"/>
          </a:xfrm>
          <a:prstGeom prst="borderCallout1">
            <a:avLst>
              <a:gd name="adj1" fmla="val 100272"/>
              <a:gd name="adj2" fmla="val 56568"/>
              <a:gd name="adj3" fmla="val 282668"/>
              <a:gd name="adj4" fmla="val 9425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バリアフリートイレ整備</a:t>
            </a: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（歩行支援施設）</a:t>
            </a:r>
          </a:p>
        </p:txBody>
      </p:sp>
      <p:sp>
        <p:nvSpPr>
          <p:cNvPr id="2346" name="線吹き出し 1 (枠付き) 12"/>
          <p:cNvSpPr/>
          <p:nvPr/>
        </p:nvSpPr>
        <p:spPr>
          <a:xfrm>
            <a:off x="224200" y="645414"/>
            <a:ext cx="2160000" cy="630000"/>
          </a:xfrm>
          <a:prstGeom prst="borderCallout1">
            <a:avLst>
              <a:gd name="adj1" fmla="val 99140"/>
              <a:gd name="adj2" fmla="val 99739"/>
              <a:gd name="adj3" fmla="val 340932"/>
              <a:gd name="adj4" fmla="val 15961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子供送迎センター整備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（子育て支援施設）</a:t>
            </a:r>
          </a:p>
        </p:txBody>
      </p:sp>
      <p:sp>
        <p:nvSpPr>
          <p:cNvPr id="2347" name="線吹き出し 1 (枠付き) 13"/>
          <p:cNvSpPr/>
          <p:nvPr/>
        </p:nvSpPr>
        <p:spPr>
          <a:xfrm>
            <a:off x="5013516" y="645414"/>
            <a:ext cx="2160000" cy="630000"/>
          </a:xfrm>
          <a:prstGeom prst="borderCallout1">
            <a:avLst>
              <a:gd name="adj1" fmla="val 98873"/>
              <a:gd name="adj2" fmla="val 50480"/>
              <a:gd name="adj3" fmla="val 202427"/>
              <a:gd name="adj4" fmla="val 3455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観光案内所の整備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（観光交流センター）</a:t>
            </a:r>
          </a:p>
        </p:txBody>
      </p:sp>
      <p:sp>
        <p:nvSpPr>
          <p:cNvPr id="2348" name="線吹き出し 1 (枠付き) 14"/>
          <p:cNvSpPr/>
          <p:nvPr/>
        </p:nvSpPr>
        <p:spPr>
          <a:xfrm>
            <a:off x="224200" y="3189335"/>
            <a:ext cx="2160000" cy="630000"/>
          </a:xfrm>
          <a:prstGeom prst="borderCallout1">
            <a:avLst>
              <a:gd name="adj1" fmla="val 50080"/>
              <a:gd name="adj2" fmla="val 99858"/>
              <a:gd name="adj3" fmla="val 80938"/>
              <a:gd name="adj4" fmla="val 11778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駐輪場の整備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（自転車駐輪場）</a:t>
            </a:r>
          </a:p>
        </p:txBody>
      </p:sp>
      <p:sp>
        <p:nvSpPr>
          <p:cNvPr id="2349" name="線吹き出し 1 (枠付き) 16"/>
          <p:cNvSpPr/>
          <p:nvPr/>
        </p:nvSpPr>
        <p:spPr>
          <a:xfrm>
            <a:off x="224200" y="5733256"/>
            <a:ext cx="2160000" cy="900000"/>
          </a:xfrm>
          <a:prstGeom prst="borderCallout1">
            <a:avLst>
              <a:gd name="adj1" fmla="val 49702"/>
              <a:gd name="adj2" fmla="val 100087"/>
              <a:gd name="adj3" fmla="val -111301"/>
              <a:gd name="adj4" fmla="val 18380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まちへの回遊性を向上させるモビリティの導入</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50" name="線吹き出し 1 (枠付き) 17"/>
          <p:cNvSpPr/>
          <p:nvPr/>
        </p:nvSpPr>
        <p:spPr>
          <a:xfrm>
            <a:off x="7458709" y="2679770"/>
            <a:ext cx="2160000" cy="630000"/>
          </a:xfrm>
          <a:prstGeom prst="borderCallout1">
            <a:avLst>
              <a:gd name="adj1" fmla="val 50189"/>
              <a:gd name="adj2" fmla="val -112"/>
              <a:gd name="adj3" fmla="val -22141"/>
              <a:gd name="adj4" fmla="val -2927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人流センサーの整備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（情報化基盤施設・</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エリア価値向上事業）</a:t>
            </a:r>
          </a:p>
        </p:txBody>
      </p:sp>
      <p:sp>
        <p:nvSpPr>
          <p:cNvPr id="2351" name="線吹き出し 1 (枠付き) 18"/>
          <p:cNvSpPr/>
          <p:nvPr/>
        </p:nvSpPr>
        <p:spPr>
          <a:xfrm>
            <a:off x="3841454" y="5733256"/>
            <a:ext cx="2160000" cy="900000"/>
          </a:xfrm>
          <a:prstGeom prst="borderCallout1">
            <a:avLst>
              <a:gd name="adj1" fmla="val 2222"/>
              <a:gd name="adj2" fmla="val 29558"/>
              <a:gd name="adj3" fmla="val -64271"/>
              <a:gd name="adj4" fmla="val 2889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未利用熱を活用した</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融雪施設の整備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（再生可能等エネルギー施設）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52" name="線吹き出し 1 (枠付き) 21"/>
          <p:cNvSpPr/>
          <p:nvPr/>
        </p:nvSpPr>
        <p:spPr>
          <a:xfrm>
            <a:off x="7458709" y="5731305"/>
            <a:ext cx="2160000" cy="900000"/>
          </a:xfrm>
          <a:prstGeom prst="borderCallout1">
            <a:avLst>
              <a:gd name="adj1" fmla="val 49804"/>
              <a:gd name="adj2" fmla="val 245"/>
              <a:gd name="adj3" fmla="val -149979"/>
              <a:gd name="adj4" fmla="val -8615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停電時も稼働する</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（再生可能等エネルギー施設・</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自立分散型エネルギー施設）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08555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9193" y="1400503"/>
            <a:ext cx="5465618" cy="4559531"/>
          </a:xfrm>
          <a:prstGeom prst="rect">
            <a:avLst/>
          </a:prstGeom>
        </p:spPr>
      </p:pic>
      <p:sp>
        <p:nvSpPr>
          <p:cNvPr id="2458" name="タイトル 1"/>
          <p:cNvSpPr>
            <a:spLocks noGrp="1"/>
          </p:cNvSpPr>
          <p:nvPr>
            <p:ph type="title"/>
          </p:nvPr>
        </p:nvSpPr>
        <p:spPr/>
        <p:txBody>
          <a:bodyPr/>
          <a:lstStyle/>
          <a:p>
            <a:r>
              <a:rPr lang="ja-JP" altLang="en-US" dirty="0"/>
              <a:t>活用イメージ／⑤</a:t>
            </a:r>
            <a:r>
              <a:rPr kumimoji="1" lang="ja-JP" altLang="en-US" dirty="0"/>
              <a:t>観光地の再興</a:t>
            </a:r>
          </a:p>
        </p:txBody>
      </p:sp>
      <p:sp>
        <p:nvSpPr>
          <p:cNvPr id="2459"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37</a:t>
            </a:fld>
            <a:endParaRPr lang="en-US" altLang="ja-JP" dirty="0"/>
          </a:p>
        </p:txBody>
      </p:sp>
      <p:sp>
        <p:nvSpPr>
          <p:cNvPr id="2460" name="線吹き出し 1 (枠付き) 5"/>
          <p:cNvSpPr/>
          <p:nvPr/>
        </p:nvSpPr>
        <p:spPr>
          <a:xfrm>
            <a:off x="7366167" y="2046755"/>
            <a:ext cx="2160000" cy="756000"/>
          </a:xfrm>
          <a:prstGeom prst="borderCallout1">
            <a:avLst>
              <a:gd name="adj1" fmla="val 49288"/>
              <a:gd name="adj2" fmla="val -185"/>
              <a:gd name="adj3" fmla="val 145626"/>
              <a:gd name="adj4" fmla="val -7938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サイクリングロードの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a:t>
            </a:r>
          </a:p>
        </p:txBody>
      </p:sp>
      <p:sp>
        <p:nvSpPr>
          <p:cNvPr id="2461" name="線吹き出し 1 (枠付き) 6"/>
          <p:cNvSpPr/>
          <p:nvPr/>
        </p:nvSpPr>
        <p:spPr>
          <a:xfrm>
            <a:off x="2000672" y="5744516"/>
            <a:ext cx="2160000" cy="756000"/>
          </a:xfrm>
          <a:prstGeom prst="borderCallout1">
            <a:avLst>
              <a:gd name="adj1" fmla="val -743"/>
              <a:gd name="adj2" fmla="val 100048"/>
              <a:gd name="adj3" fmla="val -118474"/>
              <a:gd name="adj4" fmla="val 12532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公園・広場の再整備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（公園・広場）</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62" name="線吹き出し 1 (枠付き) 10"/>
          <p:cNvSpPr/>
          <p:nvPr/>
        </p:nvSpPr>
        <p:spPr>
          <a:xfrm>
            <a:off x="7366167" y="4688380"/>
            <a:ext cx="2160000" cy="756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地域の情報を発信する</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システム整備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63" name="線吹き出し 1 (枠付き) 13"/>
          <p:cNvSpPr/>
          <p:nvPr/>
        </p:nvSpPr>
        <p:spPr>
          <a:xfrm>
            <a:off x="463472" y="2677399"/>
            <a:ext cx="2160000" cy="756000"/>
          </a:xfrm>
          <a:prstGeom prst="borderCallout1">
            <a:avLst>
              <a:gd name="adj1" fmla="val 52446"/>
              <a:gd name="adj2" fmla="val 100056"/>
              <a:gd name="adj3" fmla="val 89940"/>
              <a:gd name="adj4" fmla="val 19352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社会実験の実施</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（滞在環境整備事業・</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2465" name="線吹き出し 1 (枠付き) 16"/>
          <p:cNvSpPr/>
          <p:nvPr/>
        </p:nvSpPr>
        <p:spPr>
          <a:xfrm>
            <a:off x="5493351" y="5744516"/>
            <a:ext cx="2160000" cy="756000"/>
          </a:xfrm>
          <a:prstGeom prst="borderCallout1">
            <a:avLst>
              <a:gd name="adj1" fmla="val 214"/>
              <a:gd name="adj2" fmla="val -1059"/>
              <a:gd name="adj3" fmla="val -96153"/>
              <a:gd name="adj4" fmla="val -22209"/>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（地域防災施設）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66" name="線吹き出し 1 (枠付き) 21"/>
          <p:cNvSpPr/>
          <p:nvPr/>
        </p:nvSpPr>
        <p:spPr>
          <a:xfrm>
            <a:off x="7366167" y="725942"/>
            <a:ext cx="2160000" cy="756000"/>
          </a:xfrm>
          <a:prstGeom prst="borderCallout1">
            <a:avLst>
              <a:gd name="adj1" fmla="val 100472"/>
              <a:gd name="adj2" fmla="val 712"/>
              <a:gd name="adj3" fmla="val 284006"/>
              <a:gd name="adj4" fmla="val -8939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無電柱化</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（道路・電線類地下埋設）</a:t>
            </a:r>
          </a:p>
        </p:txBody>
      </p:sp>
      <p:sp>
        <p:nvSpPr>
          <p:cNvPr id="2467" name="線吹き出し 1 (枠付き) 19"/>
          <p:cNvSpPr/>
          <p:nvPr/>
        </p:nvSpPr>
        <p:spPr>
          <a:xfrm>
            <a:off x="3637135" y="725942"/>
            <a:ext cx="2160000" cy="756000"/>
          </a:xfrm>
          <a:prstGeom prst="borderCallout1">
            <a:avLst>
              <a:gd name="adj1" fmla="val 98866"/>
              <a:gd name="adj2" fmla="val 50380"/>
              <a:gd name="adj3" fmla="val 258849"/>
              <a:gd name="adj4" fmla="val 5960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まちなみの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修景・整備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（まちなみ環境整備事業）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68" name="線吹き出し 1 (枠付き) 23"/>
          <p:cNvSpPr/>
          <p:nvPr/>
        </p:nvSpPr>
        <p:spPr>
          <a:xfrm>
            <a:off x="463472" y="4597046"/>
            <a:ext cx="2160000" cy="756000"/>
          </a:xfrm>
          <a:prstGeom prst="borderCallout1">
            <a:avLst>
              <a:gd name="adj1" fmla="val 51359"/>
              <a:gd name="adj2" fmla="val 99781"/>
              <a:gd name="adj3" fmla="val -68777"/>
              <a:gd name="adj4" fmla="val 168948"/>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高質な歩行空間整備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（高質空間形成）</a:t>
            </a:r>
          </a:p>
        </p:txBody>
      </p:sp>
      <p:sp>
        <p:nvSpPr>
          <p:cNvPr id="2469" name="線吹き出し 1 (枠付き) 24"/>
          <p:cNvSpPr/>
          <p:nvPr/>
        </p:nvSpPr>
        <p:spPr>
          <a:xfrm>
            <a:off x="463472" y="725942"/>
            <a:ext cx="2160000" cy="756000"/>
          </a:xfrm>
          <a:prstGeom prst="borderCallout1">
            <a:avLst>
              <a:gd name="adj1" fmla="val 100569"/>
              <a:gd name="adj2" fmla="val 62861"/>
              <a:gd name="adj3" fmla="val 309675"/>
              <a:gd name="adj4" fmla="val 17851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観光交流拠点の整備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（観光交流センター・</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地域交流センター）</a:t>
            </a:r>
          </a:p>
        </p:txBody>
      </p:sp>
      <p:sp>
        <p:nvSpPr>
          <p:cNvPr id="2470" name="線吹き出し 1 (枠付き) 18"/>
          <p:cNvSpPr/>
          <p:nvPr/>
        </p:nvSpPr>
        <p:spPr>
          <a:xfrm>
            <a:off x="7366167" y="3367568"/>
            <a:ext cx="2160000" cy="756000"/>
          </a:xfrm>
          <a:prstGeom prst="borderCallout1">
            <a:avLst>
              <a:gd name="adj1" fmla="val 51990"/>
              <a:gd name="adj2" fmla="val -2158"/>
              <a:gd name="adj3" fmla="val 13491"/>
              <a:gd name="adj4" fmla="val -10474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電動モビリティの導入</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Tree>
    <p:extLst>
      <p:ext uri="{BB962C8B-B14F-4D97-AF65-F5344CB8AC3E}">
        <p14:creationId xmlns:p14="http://schemas.microsoft.com/office/powerpoint/2010/main" val="2192217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10065568" cy="468000"/>
          </a:xfrm>
        </p:spPr>
        <p:txBody>
          <a:bodyPr/>
          <a:lstStyle/>
          <a:p>
            <a:r>
              <a:rPr lang="ja-JP" altLang="en-US" dirty="0"/>
              <a:t>活用イメージ／⑥都市計画区域外の拠点整備（地域生活拠点・防災拠点）</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38</a:t>
            </a:fld>
            <a:endParaRPr lang="en-US" altLang="ja-JP" dirty="0"/>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t="17106"/>
          <a:stretch/>
        </p:blipFill>
        <p:spPr>
          <a:xfrm>
            <a:off x="1433787" y="1707812"/>
            <a:ext cx="6777216" cy="4187375"/>
          </a:xfrm>
          <a:prstGeom prst="rect">
            <a:avLst/>
          </a:prstGeom>
        </p:spPr>
      </p:pic>
      <p:sp>
        <p:nvSpPr>
          <p:cNvPr id="5" name="フリーフォーム 4"/>
          <p:cNvSpPr/>
          <p:nvPr/>
        </p:nvSpPr>
        <p:spPr>
          <a:xfrm>
            <a:off x="4576259" y="1628800"/>
            <a:ext cx="3761117" cy="1121434"/>
          </a:xfrm>
          <a:custGeom>
            <a:avLst/>
            <a:gdLst>
              <a:gd name="connsiteX0" fmla="*/ 0 w 3735238"/>
              <a:gd name="connsiteY0" fmla="*/ 232913 h 1069675"/>
              <a:gd name="connsiteX1" fmla="*/ 2838091 w 3735238"/>
              <a:gd name="connsiteY1" fmla="*/ 1069675 h 1069675"/>
              <a:gd name="connsiteX2" fmla="*/ 3735238 w 3735238"/>
              <a:gd name="connsiteY2" fmla="*/ 34505 h 1069675"/>
              <a:gd name="connsiteX3" fmla="*/ 293298 w 3735238"/>
              <a:gd name="connsiteY3" fmla="*/ 0 h 1069675"/>
              <a:gd name="connsiteX4" fmla="*/ 0 w 3735238"/>
              <a:gd name="connsiteY4" fmla="*/ 232913 h 1069675"/>
              <a:gd name="connsiteX0" fmla="*/ 0 w 3735238"/>
              <a:gd name="connsiteY0" fmla="*/ 232913 h 1121434"/>
              <a:gd name="connsiteX1" fmla="*/ 2829464 w 3735238"/>
              <a:gd name="connsiteY1" fmla="*/ 1121434 h 1121434"/>
              <a:gd name="connsiteX2" fmla="*/ 3735238 w 3735238"/>
              <a:gd name="connsiteY2" fmla="*/ 34505 h 1121434"/>
              <a:gd name="connsiteX3" fmla="*/ 293298 w 3735238"/>
              <a:gd name="connsiteY3" fmla="*/ 0 h 1121434"/>
              <a:gd name="connsiteX4" fmla="*/ 0 w 3735238"/>
              <a:gd name="connsiteY4" fmla="*/ 232913 h 1121434"/>
              <a:gd name="connsiteX0" fmla="*/ 0 w 3761117"/>
              <a:gd name="connsiteY0" fmla="*/ 267419 h 1121434"/>
              <a:gd name="connsiteX1" fmla="*/ 2855343 w 3761117"/>
              <a:gd name="connsiteY1" fmla="*/ 1121434 h 1121434"/>
              <a:gd name="connsiteX2" fmla="*/ 3761117 w 3761117"/>
              <a:gd name="connsiteY2" fmla="*/ 34505 h 1121434"/>
              <a:gd name="connsiteX3" fmla="*/ 319177 w 3761117"/>
              <a:gd name="connsiteY3" fmla="*/ 0 h 1121434"/>
              <a:gd name="connsiteX4" fmla="*/ 0 w 3761117"/>
              <a:gd name="connsiteY4" fmla="*/ 267419 h 1121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1117" h="1121434">
                <a:moveTo>
                  <a:pt x="0" y="267419"/>
                </a:moveTo>
                <a:lnTo>
                  <a:pt x="2855343" y="1121434"/>
                </a:lnTo>
                <a:lnTo>
                  <a:pt x="3761117" y="34505"/>
                </a:lnTo>
                <a:lnTo>
                  <a:pt x="319177" y="0"/>
                </a:lnTo>
                <a:lnTo>
                  <a:pt x="0" y="267419"/>
                </a:lnTo>
                <a:close/>
              </a:path>
            </a:pathLst>
          </a:cu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solidFill>
                <a:srgbClr val="FF0000"/>
              </a:solidFill>
            </a:endParaRPr>
          </a:p>
        </p:txBody>
      </p:sp>
      <p:sp>
        <p:nvSpPr>
          <p:cNvPr id="6" name="線吹き出し 1 (枠付き) 24"/>
          <p:cNvSpPr/>
          <p:nvPr/>
        </p:nvSpPr>
        <p:spPr>
          <a:xfrm>
            <a:off x="5385288" y="736039"/>
            <a:ext cx="2160000" cy="756000"/>
          </a:xfrm>
          <a:prstGeom prst="borderCallout1">
            <a:avLst>
              <a:gd name="adj1" fmla="val 100569"/>
              <a:gd name="adj2" fmla="val 62861"/>
              <a:gd name="adj3" fmla="val 298264"/>
              <a:gd name="adj4" fmla="val -1278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地域交流施設の整備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（高次都市施設・</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既存建物活用事業）</a:t>
            </a:r>
          </a:p>
        </p:txBody>
      </p:sp>
      <p:sp>
        <p:nvSpPr>
          <p:cNvPr id="7" name="線吹き出し 1 (枠付き) 24"/>
          <p:cNvSpPr/>
          <p:nvPr/>
        </p:nvSpPr>
        <p:spPr>
          <a:xfrm>
            <a:off x="2936896" y="735928"/>
            <a:ext cx="2160000" cy="756000"/>
          </a:xfrm>
          <a:prstGeom prst="borderCallout1">
            <a:avLst>
              <a:gd name="adj1" fmla="val 100569"/>
              <a:gd name="adj2" fmla="val 62861"/>
              <a:gd name="adj3" fmla="val 267456"/>
              <a:gd name="adj4" fmla="val 85059"/>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図書館の整備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（誘導施設相当施設・</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既存建造物活用事業）</a:t>
            </a:r>
          </a:p>
        </p:txBody>
      </p:sp>
      <p:sp>
        <p:nvSpPr>
          <p:cNvPr id="8" name="線吹き出し 1 (枠付き) 24"/>
          <p:cNvSpPr/>
          <p:nvPr/>
        </p:nvSpPr>
        <p:spPr>
          <a:xfrm>
            <a:off x="7545288" y="1760298"/>
            <a:ext cx="2160000" cy="756000"/>
          </a:xfrm>
          <a:prstGeom prst="borderCallout1">
            <a:avLst>
              <a:gd name="adj1" fmla="val 49222"/>
              <a:gd name="adj2" fmla="val -240"/>
              <a:gd name="adj3" fmla="val 180735"/>
              <a:gd name="adj4" fmla="val -6031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公園・広場の再整備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（公園・広場）</a:t>
            </a:r>
          </a:p>
        </p:txBody>
      </p:sp>
      <p:sp>
        <p:nvSpPr>
          <p:cNvPr id="9" name="線吹き出し 1 (枠付き) 24"/>
          <p:cNvSpPr/>
          <p:nvPr/>
        </p:nvSpPr>
        <p:spPr>
          <a:xfrm>
            <a:off x="488504" y="736149"/>
            <a:ext cx="2160000" cy="756000"/>
          </a:xfrm>
          <a:prstGeom prst="borderCallout1">
            <a:avLst>
              <a:gd name="adj1" fmla="val 100569"/>
              <a:gd name="adj2" fmla="val 62861"/>
              <a:gd name="adj3" fmla="val 309675"/>
              <a:gd name="adj4" fmla="val 17252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学校・病院の整備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（誘導施設相当施設・</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既存建造物活用事業）</a:t>
            </a:r>
          </a:p>
        </p:txBody>
      </p:sp>
      <p:sp>
        <p:nvSpPr>
          <p:cNvPr id="10" name="線吹き出し 1 (枠付き) 24"/>
          <p:cNvSpPr/>
          <p:nvPr/>
        </p:nvSpPr>
        <p:spPr>
          <a:xfrm>
            <a:off x="227414" y="2452728"/>
            <a:ext cx="2160000" cy="756000"/>
          </a:xfrm>
          <a:prstGeom prst="borderCallout1">
            <a:avLst>
              <a:gd name="adj1" fmla="val 48080"/>
              <a:gd name="adj2" fmla="val 100003"/>
              <a:gd name="adj3" fmla="val 125965"/>
              <a:gd name="adj4" fmla="val 14776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避難所・避難施設の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（地域防災施設）</a:t>
            </a:r>
          </a:p>
        </p:txBody>
      </p:sp>
      <p:sp>
        <p:nvSpPr>
          <p:cNvPr id="11" name="線吹き出し 1 (枠付き) 24"/>
          <p:cNvSpPr/>
          <p:nvPr/>
        </p:nvSpPr>
        <p:spPr>
          <a:xfrm>
            <a:off x="7546914" y="3914056"/>
            <a:ext cx="2160000" cy="756000"/>
          </a:xfrm>
          <a:prstGeom prst="borderCallout1">
            <a:avLst>
              <a:gd name="adj1" fmla="val 51503"/>
              <a:gd name="adj2" fmla="val -638"/>
              <a:gd name="adj3" fmla="val 63206"/>
              <a:gd name="adj4" fmla="val -65903"/>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駐車場・駐輪場の整備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（地域生活基盤）</a:t>
            </a:r>
          </a:p>
        </p:txBody>
      </p:sp>
      <p:sp>
        <p:nvSpPr>
          <p:cNvPr id="12" name="線吹き出し 1 (枠付き) 5"/>
          <p:cNvSpPr/>
          <p:nvPr/>
        </p:nvSpPr>
        <p:spPr>
          <a:xfrm>
            <a:off x="227414" y="4783794"/>
            <a:ext cx="2160000" cy="630000"/>
          </a:xfrm>
          <a:prstGeom prst="borderCallout1">
            <a:avLst>
              <a:gd name="adj1" fmla="val 50233"/>
              <a:gd name="adj2" fmla="val 99341"/>
              <a:gd name="adj3" fmla="val -73132"/>
              <a:gd name="adj4" fmla="val 20433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子育て支援施設</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（誘導施設相当施設・</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既存建造物活用事業）</a:t>
            </a:r>
          </a:p>
        </p:txBody>
      </p:sp>
      <p:sp>
        <p:nvSpPr>
          <p:cNvPr id="13" name="線吹き出し 1 (枠付き) 24"/>
          <p:cNvSpPr/>
          <p:nvPr/>
        </p:nvSpPr>
        <p:spPr>
          <a:xfrm>
            <a:off x="7545288" y="2837177"/>
            <a:ext cx="2160000" cy="756000"/>
          </a:xfrm>
          <a:prstGeom prst="borderCallout1">
            <a:avLst>
              <a:gd name="adj1" fmla="val 51503"/>
              <a:gd name="adj2" fmla="val -638"/>
              <a:gd name="adj3" fmla="val 112272"/>
              <a:gd name="adj4" fmla="val -9306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まちなかハブの整備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（滞在環境整備事業）</a:t>
            </a:r>
          </a:p>
        </p:txBody>
      </p:sp>
      <p:sp>
        <p:nvSpPr>
          <p:cNvPr id="14" name="線吹き出し 1 (枠付き) 13"/>
          <p:cNvSpPr/>
          <p:nvPr/>
        </p:nvSpPr>
        <p:spPr>
          <a:xfrm>
            <a:off x="227414" y="3546261"/>
            <a:ext cx="2160000" cy="900000"/>
          </a:xfrm>
          <a:prstGeom prst="borderCallout1">
            <a:avLst>
              <a:gd name="adj1" fmla="val 74245"/>
              <a:gd name="adj2" fmla="val 100478"/>
              <a:gd name="adj3" fmla="val 33538"/>
              <a:gd name="adj4" fmla="val 21675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マルシェなど</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社会実験の実施</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（滞在環境整備事業・</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15" name="線吹き出し 1 (枠付き) 14"/>
          <p:cNvSpPr/>
          <p:nvPr/>
        </p:nvSpPr>
        <p:spPr>
          <a:xfrm>
            <a:off x="7545288" y="4990936"/>
            <a:ext cx="2160000" cy="756000"/>
          </a:xfrm>
          <a:prstGeom prst="borderCallout1">
            <a:avLst>
              <a:gd name="adj1" fmla="val 51359"/>
              <a:gd name="adj2" fmla="val 292"/>
              <a:gd name="adj3" fmla="val -30367"/>
              <a:gd name="adj4" fmla="val -7939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回遊性向上のための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モビリティの導入</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16" name="線吹き出し 1 (枠付き) 5"/>
          <p:cNvSpPr/>
          <p:nvPr/>
        </p:nvSpPr>
        <p:spPr>
          <a:xfrm>
            <a:off x="224125" y="5751328"/>
            <a:ext cx="2160000" cy="630000"/>
          </a:xfrm>
          <a:prstGeom prst="borderCallout1">
            <a:avLst>
              <a:gd name="adj1" fmla="val 50233"/>
              <a:gd name="adj2" fmla="val 99341"/>
              <a:gd name="adj3" fmla="val -196366"/>
              <a:gd name="adj4" fmla="val 23268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駅前広場の再整備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a:t>
            </a:r>
          </a:p>
        </p:txBody>
      </p:sp>
      <p:sp>
        <p:nvSpPr>
          <p:cNvPr id="17" name="正方形/長方形 16"/>
          <p:cNvSpPr/>
          <p:nvPr/>
        </p:nvSpPr>
        <p:spPr>
          <a:xfrm>
            <a:off x="6137550" y="6132401"/>
            <a:ext cx="3594254" cy="307777"/>
          </a:xfrm>
          <a:prstGeom prst="rect">
            <a:avLst/>
          </a:prstGeom>
        </p:spPr>
        <p:txBody>
          <a:bodyPr wrap="none">
            <a:sp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誘導施設相当施設は、地域生活拠点のみ。</a:t>
            </a:r>
            <a:endParaRPr lang="ja-JP" altLang="en-US" sz="1400" dirty="0"/>
          </a:p>
        </p:txBody>
      </p:sp>
    </p:spTree>
    <p:extLst>
      <p:ext uri="{BB962C8B-B14F-4D97-AF65-F5344CB8AC3E}">
        <p14:creationId xmlns:p14="http://schemas.microsoft.com/office/powerpoint/2010/main" val="1971373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6"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57971" y="1330721"/>
            <a:ext cx="5174673" cy="4563687"/>
          </a:xfrm>
          <a:prstGeom prst="rect">
            <a:avLst/>
          </a:prstGeom>
        </p:spPr>
      </p:pic>
      <p:sp>
        <p:nvSpPr>
          <p:cNvPr id="2437" name="タイトル 1"/>
          <p:cNvSpPr>
            <a:spLocks noGrp="1"/>
          </p:cNvSpPr>
          <p:nvPr>
            <p:ph type="title"/>
          </p:nvPr>
        </p:nvSpPr>
        <p:spPr/>
        <p:txBody>
          <a:bodyPr/>
          <a:lstStyle/>
          <a:p>
            <a:r>
              <a:rPr lang="ja-JP" altLang="en-US" dirty="0"/>
              <a:t>活用イメージ／⑦脱炭素や</a:t>
            </a:r>
            <a:r>
              <a:rPr lang="en-US" altLang="ja-JP" dirty="0"/>
              <a:t>DX</a:t>
            </a:r>
            <a:r>
              <a:rPr kumimoji="1" lang="ja-JP" altLang="en-US" dirty="0"/>
              <a:t>の実現</a:t>
            </a:r>
          </a:p>
        </p:txBody>
      </p:sp>
      <p:sp>
        <p:nvSpPr>
          <p:cNvPr id="2438"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39</a:t>
            </a:fld>
            <a:endParaRPr lang="en-US" altLang="ja-JP" dirty="0"/>
          </a:p>
        </p:txBody>
      </p:sp>
      <p:sp>
        <p:nvSpPr>
          <p:cNvPr id="2439" name="線吹き出し 1 (枠付き) 5"/>
          <p:cNvSpPr/>
          <p:nvPr/>
        </p:nvSpPr>
        <p:spPr>
          <a:xfrm>
            <a:off x="4284057" y="5645751"/>
            <a:ext cx="2268000" cy="612000"/>
          </a:xfrm>
          <a:prstGeom prst="borderCallout1">
            <a:avLst>
              <a:gd name="adj1" fmla="val -7703"/>
              <a:gd name="adj2" fmla="val 38409"/>
              <a:gd name="adj3" fmla="val -208989"/>
              <a:gd name="adj4" fmla="val 2000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自転車道の整備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a:t>
            </a:r>
          </a:p>
        </p:txBody>
      </p:sp>
      <p:sp>
        <p:nvSpPr>
          <p:cNvPr id="2440" name="線吹き出し 1 (枠付き) 6"/>
          <p:cNvSpPr/>
          <p:nvPr/>
        </p:nvSpPr>
        <p:spPr>
          <a:xfrm>
            <a:off x="309273" y="5651130"/>
            <a:ext cx="2268000" cy="612000"/>
          </a:xfrm>
          <a:prstGeom prst="borderCallout1">
            <a:avLst>
              <a:gd name="adj1" fmla="val -1119"/>
              <a:gd name="adj2" fmla="val 98861"/>
              <a:gd name="adj3" fmla="val -137920"/>
              <a:gd name="adj4" fmla="val 18961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公園・広場の再整備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（公園・広場）</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41" name="線吹き出し 1 (枠付き) 9"/>
          <p:cNvSpPr/>
          <p:nvPr/>
        </p:nvSpPr>
        <p:spPr>
          <a:xfrm>
            <a:off x="4266727" y="646721"/>
            <a:ext cx="2268000" cy="684000"/>
          </a:xfrm>
          <a:prstGeom prst="borderCallout1">
            <a:avLst>
              <a:gd name="adj1" fmla="val 104241"/>
              <a:gd name="adj2" fmla="val 48609"/>
              <a:gd name="adj3" fmla="val 242031"/>
              <a:gd name="adj4" fmla="val 4719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医療・教育・福祉施設の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（誘導施設）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42" name="線吹き出し 1 (枠付き) 10"/>
          <p:cNvSpPr/>
          <p:nvPr/>
        </p:nvSpPr>
        <p:spPr>
          <a:xfrm>
            <a:off x="7418255" y="2725205"/>
            <a:ext cx="2268000" cy="1116000"/>
          </a:xfrm>
          <a:prstGeom prst="borderCallout1">
            <a:avLst>
              <a:gd name="adj1" fmla="val 50024"/>
              <a:gd name="adj2" fmla="val -20"/>
              <a:gd name="adj3" fmla="val 16986"/>
              <a:gd name="adj4" fmla="val -3705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地域のエネマネ情報を</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収集・発信する</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システム整備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43" name="線吹き出し 1 (枠付き) 12"/>
          <p:cNvSpPr/>
          <p:nvPr/>
        </p:nvSpPr>
        <p:spPr>
          <a:xfrm>
            <a:off x="309273" y="1676403"/>
            <a:ext cx="2268000" cy="684000"/>
          </a:xfrm>
          <a:prstGeom prst="borderCallout1">
            <a:avLst>
              <a:gd name="adj1" fmla="val 62312"/>
              <a:gd name="adj2" fmla="val 99695"/>
              <a:gd name="adj3" fmla="val 269471"/>
              <a:gd name="adj4" fmla="val 16130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充電スタンドの整備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（公共公益施設と一体となったもの）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（再生可能エネルギー等施設）</a:t>
            </a:r>
          </a:p>
        </p:txBody>
      </p:sp>
      <p:sp>
        <p:nvSpPr>
          <p:cNvPr id="2444" name="線吹き出し 1 (枠付き) 13"/>
          <p:cNvSpPr/>
          <p:nvPr/>
        </p:nvSpPr>
        <p:spPr>
          <a:xfrm>
            <a:off x="309273" y="2706085"/>
            <a:ext cx="2268000" cy="684000"/>
          </a:xfrm>
          <a:prstGeom prst="borderCallout1">
            <a:avLst>
              <a:gd name="adj1" fmla="val 52446"/>
              <a:gd name="adj2" fmla="val 100478"/>
              <a:gd name="adj3" fmla="val 179117"/>
              <a:gd name="adj4" fmla="val 17803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社会実験の実施</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（滞在環境整備事業・</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2445" name="線吹き出し 1 (枠付き) 14"/>
          <p:cNvSpPr/>
          <p:nvPr/>
        </p:nvSpPr>
        <p:spPr>
          <a:xfrm>
            <a:off x="309273" y="3735767"/>
            <a:ext cx="2268000" cy="612000"/>
          </a:xfrm>
          <a:prstGeom prst="borderCallout1">
            <a:avLst>
              <a:gd name="adj1" fmla="val 51359"/>
              <a:gd name="adj2" fmla="val 100534"/>
              <a:gd name="adj3" fmla="val 53365"/>
              <a:gd name="adj4" fmla="val 17953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電動モビリティの導入</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（エリア価値向上整備事業）</a:t>
            </a:r>
          </a:p>
        </p:txBody>
      </p:sp>
      <p:sp>
        <p:nvSpPr>
          <p:cNvPr id="2446" name="線吹き出し 1 (枠付き) 16"/>
          <p:cNvSpPr/>
          <p:nvPr/>
        </p:nvSpPr>
        <p:spPr>
          <a:xfrm>
            <a:off x="7418255" y="5235690"/>
            <a:ext cx="2268000" cy="1116000"/>
          </a:xfrm>
          <a:prstGeom prst="borderCallout1">
            <a:avLst>
              <a:gd name="adj1" fmla="val -544"/>
              <a:gd name="adj2" fmla="val 740"/>
              <a:gd name="adj3" fmla="val -91211"/>
              <a:gd name="adj4" fmla="val -8049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再生可能エネルギー等を活用した</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防災拠点の整備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（再生可能エネルギー等施設・</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地域防災施設）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47" name="線吹き出し 1 (枠付き) 22"/>
          <p:cNvSpPr/>
          <p:nvPr/>
        </p:nvSpPr>
        <p:spPr>
          <a:xfrm>
            <a:off x="309273" y="646721"/>
            <a:ext cx="2268000" cy="684000"/>
          </a:xfrm>
          <a:prstGeom prst="borderCallout1">
            <a:avLst>
              <a:gd name="adj1" fmla="val 100098"/>
              <a:gd name="adj2" fmla="val 99694"/>
              <a:gd name="adj3" fmla="val 305002"/>
              <a:gd name="adj4" fmla="val 16468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コジェネシステムの導入</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（防災施設へ供給するもの）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（自立分散型エネルギーシステム）</a:t>
            </a:r>
          </a:p>
        </p:txBody>
      </p:sp>
      <p:sp>
        <p:nvSpPr>
          <p:cNvPr id="2448" name="線吹き出し 1 (枠付き) 21"/>
          <p:cNvSpPr/>
          <p:nvPr/>
        </p:nvSpPr>
        <p:spPr>
          <a:xfrm>
            <a:off x="7418255" y="3980447"/>
            <a:ext cx="2268000" cy="1116000"/>
          </a:xfrm>
          <a:prstGeom prst="borderCallout1">
            <a:avLst>
              <a:gd name="adj1" fmla="val 50469"/>
              <a:gd name="adj2" fmla="val -1660"/>
              <a:gd name="adj3" fmla="val -42923"/>
              <a:gd name="adj4" fmla="val -5103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（公共公益施設と一体となったもの）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（再生可能エネルギー等施設）</a:t>
            </a:r>
          </a:p>
        </p:txBody>
      </p:sp>
      <p:sp>
        <p:nvSpPr>
          <p:cNvPr id="2449" name="線吹き出し 1 (枠付き) 19"/>
          <p:cNvSpPr/>
          <p:nvPr/>
        </p:nvSpPr>
        <p:spPr>
          <a:xfrm>
            <a:off x="7418255" y="646721"/>
            <a:ext cx="2268000" cy="684000"/>
          </a:xfrm>
          <a:prstGeom prst="borderCallout1">
            <a:avLst>
              <a:gd name="adj1" fmla="val 51325"/>
              <a:gd name="adj2" fmla="val 188"/>
              <a:gd name="adj3" fmla="val 224761"/>
              <a:gd name="adj4" fmla="val -4542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地域交流施設の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（地域交流センター）</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50" name="線吹き出し 1 (枠付き) 20"/>
          <p:cNvSpPr/>
          <p:nvPr/>
        </p:nvSpPr>
        <p:spPr>
          <a:xfrm>
            <a:off x="7418255" y="1469963"/>
            <a:ext cx="2268000" cy="1116000"/>
          </a:xfrm>
          <a:prstGeom prst="borderCallout1">
            <a:avLst>
              <a:gd name="adj1" fmla="val 41189"/>
              <a:gd name="adj2" fmla="val -431"/>
              <a:gd name="adj3" fmla="val 92995"/>
              <a:gd name="adj4" fmla="val -5018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未利用エネルギーの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（公共公益施設と一体となったもの）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（再生可能エネルギー等施設）</a:t>
            </a:r>
          </a:p>
        </p:txBody>
      </p:sp>
      <p:sp>
        <p:nvSpPr>
          <p:cNvPr id="2451" name="線吹き出し 1 (枠付き) 23"/>
          <p:cNvSpPr/>
          <p:nvPr/>
        </p:nvSpPr>
        <p:spPr>
          <a:xfrm>
            <a:off x="309273" y="4693449"/>
            <a:ext cx="2268000" cy="612000"/>
          </a:xfrm>
          <a:prstGeom prst="borderCallout1">
            <a:avLst>
              <a:gd name="adj1" fmla="val 51359"/>
              <a:gd name="adj2" fmla="val 100534"/>
              <a:gd name="adj3" fmla="val -65549"/>
              <a:gd name="adj4" fmla="val 17724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スマート街路灯の整備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（高質空間形成）</a:t>
            </a:r>
          </a:p>
        </p:txBody>
      </p:sp>
      <p:sp>
        <p:nvSpPr>
          <p:cNvPr id="18" name="テキスト ボックス 3"/>
          <p:cNvSpPr txBox="1"/>
          <p:nvPr/>
        </p:nvSpPr>
        <p:spPr>
          <a:xfrm>
            <a:off x="416496" y="6443043"/>
            <a:ext cx="9361039" cy="307777"/>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※ZEB Ready</a:t>
            </a:r>
            <a:r>
              <a:rPr lang="ja-JP" altLang="en-US" sz="1400" dirty="0">
                <a:latin typeface="Meiryo UI" panose="020B0604030504040204" pitchFamily="50" charset="-128"/>
                <a:ea typeface="Meiryo UI" panose="020B0604030504040204" pitchFamily="50" charset="-128"/>
              </a:rPr>
              <a:t>の建築物整備については、補助対象事業費の嵩上げあり</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27589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1" name="角丸四角形 49"/>
          <p:cNvSpPr/>
          <p:nvPr/>
        </p:nvSpPr>
        <p:spPr>
          <a:xfrm>
            <a:off x="6191564" y="1966997"/>
            <a:ext cx="3585972" cy="4826393"/>
          </a:xfrm>
          <a:prstGeom prst="roundRect">
            <a:avLst>
              <a:gd name="adj" fmla="val 2260"/>
            </a:avLst>
          </a:prstGeom>
          <a:solidFill>
            <a:srgbClr val="FFCC00">
              <a:alpha val="40000"/>
            </a:srgbClr>
          </a:solidFill>
          <a:ln w="19050" cap="flat" cmpd="sng" algn="ctr">
            <a:solidFill>
              <a:schemeClr val="accent6">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2282" name="正方形/長方形 48"/>
          <p:cNvSpPr/>
          <p:nvPr/>
        </p:nvSpPr>
        <p:spPr>
          <a:xfrm>
            <a:off x="26132" y="557689"/>
            <a:ext cx="9844615" cy="1305949"/>
          </a:xfrm>
          <a:prstGeom prst="rect">
            <a:avLst/>
          </a:prstGeom>
          <a:noFill/>
          <a:ln w="952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2283" name="角丸四角形 154"/>
          <p:cNvSpPr/>
          <p:nvPr/>
        </p:nvSpPr>
        <p:spPr>
          <a:xfrm>
            <a:off x="51991" y="2027379"/>
            <a:ext cx="3310335" cy="4766011"/>
          </a:xfrm>
          <a:prstGeom prst="roundRect">
            <a:avLst>
              <a:gd name="adj" fmla="val 2819"/>
            </a:avLst>
          </a:prstGeom>
          <a:solidFill>
            <a:schemeClr val="bg1"/>
          </a:solidFill>
          <a:ln w="19050">
            <a:solidFill>
              <a:schemeClr val="tx1"/>
            </a:solidFill>
          </a:ln>
        </p:spPr>
        <p:style>
          <a:lnRef idx="2">
            <a:schemeClr val="accent1"/>
          </a:lnRef>
          <a:fillRef idx="1">
            <a:schemeClr val="lt1"/>
          </a:fillRef>
          <a:effectRef idx="0">
            <a:schemeClr val="accent1"/>
          </a:effectRef>
          <a:fontRef idx="minor">
            <a:schemeClr val="dk1"/>
          </a:fontRef>
        </p:style>
        <p:txBody>
          <a:bodyPr tIns="3600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p:txBody>
      </p:sp>
      <p:sp>
        <p:nvSpPr>
          <p:cNvPr id="2284" name="角丸四角形 46"/>
          <p:cNvSpPr/>
          <p:nvPr/>
        </p:nvSpPr>
        <p:spPr>
          <a:xfrm>
            <a:off x="125892" y="3402502"/>
            <a:ext cx="3146424" cy="3340010"/>
          </a:xfrm>
          <a:prstGeom prst="roundRect">
            <a:avLst>
              <a:gd name="adj" fmla="val 1512"/>
            </a:avLst>
          </a:prstGeom>
          <a:solidFill>
            <a:schemeClr val="bg1">
              <a:lumMod val="95000"/>
            </a:schemeClr>
          </a:solidFill>
          <a:ln w="3175">
            <a:solidFill>
              <a:schemeClr val="tx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85" name="角丸四角形 175"/>
          <p:cNvSpPr/>
          <p:nvPr/>
        </p:nvSpPr>
        <p:spPr>
          <a:xfrm>
            <a:off x="6330448" y="5282276"/>
            <a:ext cx="3344866" cy="773436"/>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86" name="角丸四角形 172"/>
          <p:cNvSpPr/>
          <p:nvPr/>
        </p:nvSpPr>
        <p:spPr>
          <a:xfrm>
            <a:off x="6330448" y="4249995"/>
            <a:ext cx="3344866" cy="962941"/>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87" name="角丸四角形 170"/>
          <p:cNvSpPr/>
          <p:nvPr/>
        </p:nvSpPr>
        <p:spPr>
          <a:xfrm>
            <a:off x="6330448" y="3366778"/>
            <a:ext cx="3344865" cy="806809"/>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88" name="角丸四角形 27"/>
          <p:cNvSpPr/>
          <p:nvPr/>
        </p:nvSpPr>
        <p:spPr>
          <a:xfrm>
            <a:off x="6330448" y="2200937"/>
            <a:ext cx="3344866" cy="1095989"/>
          </a:xfrm>
          <a:prstGeom prst="roundRect">
            <a:avLst>
              <a:gd name="adj" fmla="val 4561"/>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89" name="Rectangle 2"/>
          <p:cNvSpPr>
            <a:spLocks noGrp="1" noChangeArrowheads="1"/>
          </p:cNvSpPr>
          <p:nvPr>
            <p:ph type="title"/>
          </p:nvPr>
        </p:nvSpPr>
        <p:spPr>
          <a:xfrm>
            <a:off x="-2852" y="-1984"/>
            <a:ext cx="6115269" cy="476250"/>
          </a:xfrm>
        </p:spPr>
        <p:txBody>
          <a:bodyPr/>
          <a:lstStyle/>
          <a:p>
            <a:r>
              <a:rPr lang="ja-JP" altLang="en-US" sz="2400" b="1" dirty="0">
                <a:latin typeface="Meiryo UI" panose="020B0604030504040204" pitchFamily="50" charset="-128"/>
                <a:ea typeface="Meiryo UI" panose="020B0604030504040204" pitchFamily="50" charset="-128"/>
              </a:rPr>
              <a:t>コンパクト・プラス・ネットワークのねらい</a:t>
            </a:r>
            <a:r>
              <a:rPr lang="ja-JP" altLang="en-US" sz="2400" b="1" dirty="0">
                <a:solidFill>
                  <a:srgbClr val="C00000"/>
                </a:solidFill>
                <a:latin typeface="Meiryo UI" panose="020B0604030504040204" pitchFamily="50" charset="-128"/>
                <a:ea typeface="Meiryo UI" panose="020B0604030504040204" pitchFamily="50" charset="-128"/>
              </a:rPr>
              <a:t>　</a:t>
            </a:r>
          </a:p>
        </p:txBody>
      </p:sp>
      <p:sp>
        <p:nvSpPr>
          <p:cNvPr id="2290" name="下矢印 134"/>
          <p:cNvSpPr/>
          <p:nvPr/>
        </p:nvSpPr>
        <p:spPr>
          <a:xfrm>
            <a:off x="1352840" y="3222456"/>
            <a:ext cx="638175" cy="153104"/>
          </a:xfrm>
          <a:prstGeom prst="downArrow">
            <a:avLst/>
          </a:prstGeom>
          <a:solidFill>
            <a:srgbClr val="FFFF00"/>
          </a:solidFill>
          <a:ln w="9525"/>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91" name="正方形/長方形 136"/>
          <p:cNvSpPr/>
          <p:nvPr/>
        </p:nvSpPr>
        <p:spPr>
          <a:xfrm>
            <a:off x="230665" y="3614110"/>
            <a:ext cx="2457724" cy="98488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○医療・福祉・商業等の生活</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サービスの維持が困難に</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○公共交通ネットワークの縮小・</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サービス水準の低下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92" name="正方形/長方形 144"/>
          <p:cNvSpPr/>
          <p:nvPr/>
        </p:nvSpPr>
        <p:spPr>
          <a:xfrm>
            <a:off x="101190" y="4522471"/>
            <a:ext cx="1903413" cy="338138"/>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地域経済の衰退</a:t>
            </a:r>
            <a:endParaRPr kumimoji="1" lang="en-US" altLang="ja-JP"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93" name="正方形/長方形 145"/>
          <p:cNvSpPr/>
          <p:nvPr/>
        </p:nvSpPr>
        <p:spPr>
          <a:xfrm>
            <a:off x="110790" y="3372309"/>
            <a:ext cx="3382962" cy="33972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都市の生活を支える機能の低下</a:t>
            </a:r>
            <a:endParaRPr kumimoji="1" lang="en-US" altLang="ja-JP"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94" name="正方形/長方形 146"/>
          <p:cNvSpPr/>
          <p:nvPr/>
        </p:nvSpPr>
        <p:spPr>
          <a:xfrm>
            <a:off x="232283" y="4778125"/>
            <a:ext cx="2816797"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○地域の産業の停滞、企業の撤退</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○中心市街地の衰退、</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低未利用地や空き店舗の増加</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95" name="正方形/長方形 147"/>
          <p:cNvSpPr/>
          <p:nvPr/>
        </p:nvSpPr>
        <p:spPr>
          <a:xfrm>
            <a:off x="230665" y="5718431"/>
            <a:ext cx="2209259" cy="553998"/>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○社会保障費の増加</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○インフラの老朽化への対応</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96" name="正方形/長方形 148"/>
          <p:cNvSpPr/>
          <p:nvPr/>
        </p:nvSpPr>
        <p:spPr>
          <a:xfrm>
            <a:off x="101190" y="5464878"/>
            <a:ext cx="1844675" cy="33972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厳しい財政状況</a:t>
            </a:r>
            <a:endParaRPr kumimoji="1" lang="en-US" altLang="ja-JP"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97" name="正方形/長方形 11"/>
          <p:cNvSpPr/>
          <p:nvPr/>
        </p:nvSpPr>
        <p:spPr>
          <a:xfrm>
            <a:off x="6470944" y="2402938"/>
            <a:ext cx="3306592" cy="612988"/>
          </a:xfrm>
          <a:prstGeom prst="rect">
            <a:avLst/>
          </a:prstGeom>
        </p:spPr>
        <p:txBody>
          <a:bodyPr wrap="square">
            <a:spAutoFit/>
          </a:bodyPr>
          <a:lstStyle/>
          <a:p>
            <a:pPr marL="171450" marR="0" lvl="0" indent="-171450" algn="l" defTabSz="914400" rtl="0" eaLnBrk="1" fontAlgn="base" latinLnBrk="0" hangingPunct="1">
              <a:lnSpc>
                <a:spcPct val="100000"/>
              </a:lnSpc>
              <a:spcBef>
                <a:spcPts val="100"/>
              </a:spcBef>
              <a:spcAft>
                <a:spcPct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生活サービス機能の維持</a:t>
            </a:r>
            <a:r>
              <a:rPr kumimoji="1" lang="ja-JP" altLang="en-US" sz="11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アクセス確保などの利用環境の向上</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1450" marR="0" lvl="0" indent="-171450" algn="l" defTabSz="914400" rtl="0" eaLnBrk="1" fontAlgn="base" latinLnBrk="0" hangingPunct="1">
              <a:lnSpc>
                <a:spcPct val="100000"/>
              </a:lnSpc>
              <a:spcBef>
                <a:spcPts val="100"/>
              </a:spcBef>
              <a:spcAft>
                <a:spcPct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高齢者の外出機会の増加、住民の健康増進</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98" name="正方形/長方形 158"/>
          <p:cNvSpPr/>
          <p:nvPr/>
        </p:nvSpPr>
        <p:spPr>
          <a:xfrm>
            <a:off x="6470944" y="3573384"/>
            <a:ext cx="3204369" cy="443711"/>
          </a:xfrm>
          <a:prstGeom prst="rect">
            <a:avLst/>
          </a:prstGeom>
        </p:spPr>
        <p:txBody>
          <a:bodyPr wrap="square">
            <a:spAutoFit/>
          </a:bodyPr>
          <a:lstStyle/>
          <a:p>
            <a:pPr marL="177800" marR="0" lvl="0" indent="-177800" algn="l" defTabSz="914400" rtl="0" eaLnBrk="1" fontAlgn="base" latinLnBrk="0" hangingPunct="1">
              <a:lnSpc>
                <a:spcPct val="100000"/>
              </a:lnSpc>
              <a:spcBef>
                <a:spcPts val="100"/>
              </a:spcBef>
              <a:spcAft>
                <a:spcPct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サービス産業の生産性向上、投資誘発</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7800" marR="0" lvl="0" indent="-177800" algn="l" defTabSz="914400" rtl="0" eaLnBrk="1" fontAlgn="base" latinLnBrk="0" hangingPunct="1">
              <a:lnSpc>
                <a:spcPct val="100000"/>
              </a:lnSpc>
              <a:spcBef>
                <a:spcPts val="100"/>
              </a:spcBef>
              <a:spcAft>
                <a:spcPct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外出機会・滞在時間の増加による消費拡大</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99" name="正方形/長方形 160"/>
          <p:cNvSpPr/>
          <p:nvPr/>
        </p:nvSpPr>
        <p:spPr>
          <a:xfrm>
            <a:off x="6473198" y="4433437"/>
            <a:ext cx="3238316" cy="625812"/>
          </a:xfrm>
          <a:prstGeom prst="rect">
            <a:avLst/>
          </a:prstGeom>
        </p:spPr>
        <p:txBody>
          <a:bodyPr wrap="square">
            <a:spAutoFit/>
          </a:bodyPr>
          <a:lstStyle/>
          <a:p>
            <a:pPr marL="171450" marR="0" lvl="0" indent="-171450" algn="l" defTabSz="914400" rtl="0" eaLnBrk="1" fontAlgn="base" latinLnBrk="0" hangingPunct="1">
              <a:lnSpc>
                <a:spcPct val="100000"/>
              </a:lnSpc>
              <a:spcBef>
                <a:spcPts val="100"/>
              </a:spcBef>
              <a:spcAft>
                <a:spcPct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行政サービス、インフラの維持管理の効率化</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1450" marR="0" lvl="0" indent="-171450" algn="l" defTabSz="914400" rtl="0" eaLnBrk="1" fontAlgn="base" latinLnBrk="0" hangingPunct="1">
              <a:lnSpc>
                <a:spcPct val="100000"/>
              </a:lnSpc>
              <a:spcBef>
                <a:spcPts val="100"/>
              </a:spcBef>
              <a:spcAft>
                <a:spcPct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地価の維持・固定資産税収の確保</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1450" marR="0" lvl="0" indent="-171450" algn="l" defTabSz="914400" rtl="0" eaLnBrk="1" fontAlgn="base" latinLnBrk="0" hangingPunct="1">
              <a:lnSpc>
                <a:spcPct val="100000"/>
              </a:lnSpc>
              <a:spcBef>
                <a:spcPts val="100"/>
              </a:spcBef>
              <a:spcAft>
                <a:spcPct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健康増進による社会保障費の抑制</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300" name="正方形/長方形 151"/>
          <p:cNvSpPr/>
          <p:nvPr/>
        </p:nvSpPr>
        <p:spPr>
          <a:xfrm>
            <a:off x="3656856" y="2143193"/>
            <a:ext cx="2201862" cy="1800225"/>
          </a:xfrm>
          <a:prstGeom prst="rect">
            <a:avLst/>
          </a:prstGeom>
          <a:solidFill>
            <a:srgbClr val="4F81BD">
              <a:alpha val="60000"/>
            </a:srgbClr>
          </a:solidFill>
        </p:spPr>
        <p:style>
          <a:lnRef idx="3">
            <a:schemeClr val="lt1"/>
          </a:lnRef>
          <a:fillRef idx="1">
            <a:schemeClr val="accent1"/>
          </a:fillRef>
          <a:effectRef idx="1">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コンパクトシティ</a:t>
            </a:r>
            <a:endParaRPr kumimoji="1" lang="en-US" altLang="ja-JP"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301" name="角丸四角形 152"/>
          <p:cNvSpPr/>
          <p:nvPr/>
        </p:nvSpPr>
        <p:spPr>
          <a:xfrm>
            <a:off x="3753693" y="2447993"/>
            <a:ext cx="2074863" cy="44608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C000"/>
                </a:solidFill>
                <a:effectLst/>
                <a:uLnTx/>
                <a:uFillTx/>
                <a:latin typeface="Meiryo UI" panose="020B0604030504040204" pitchFamily="50" charset="-128"/>
                <a:ea typeface="Meiryo UI" panose="020B0604030504040204" pitchFamily="50" charset="-128"/>
              </a:rPr>
              <a:t>生活サービス機能と居住を集約・誘導し、人口を集積</a:t>
            </a:r>
            <a:endParaRPr kumimoji="1" lang="en-US" altLang="ja-JP" sz="1200" b="1" i="0" u="none" strike="noStrike" kern="1200" cap="none" spc="0" normalizeH="0" baseline="0" noProof="0" dirty="0">
              <a:ln>
                <a:noFill/>
              </a:ln>
              <a:solidFill>
                <a:srgbClr val="FFC000"/>
              </a:solidFill>
              <a:effectLst/>
              <a:uLnTx/>
              <a:uFillTx/>
              <a:latin typeface="Meiryo UI" panose="020B0604030504040204" pitchFamily="50" charset="-128"/>
              <a:ea typeface="Meiryo UI" panose="020B0604030504040204" pitchFamily="50" charset="-128"/>
            </a:endParaRPr>
          </a:p>
        </p:txBody>
      </p:sp>
      <p:sp>
        <p:nvSpPr>
          <p:cNvPr id="2302" name="角丸四角形 153"/>
          <p:cNvSpPr/>
          <p:nvPr/>
        </p:nvSpPr>
        <p:spPr>
          <a:xfrm>
            <a:off x="3663206" y="3437006"/>
            <a:ext cx="2216150" cy="44608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C000"/>
                </a:solidFill>
                <a:effectLst/>
                <a:uLnTx/>
                <a:uFillTx/>
                <a:latin typeface="Meiryo UI" panose="020B0604030504040204" pitchFamily="50" charset="-128"/>
                <a:ea typeface="Meiryo UI" panose="020B0604030504040204" pitchFamily="50" charset="-128"/>
              </a:rPr>
              <a:t>まちづくりと連携した公共交通ネットワークの再構築</a:t>
            </a:r>
            <a:endParaRPr kumimoji="1" lang="en-US" altLang="ja-JP" sz="1200" b="1" i="0" u="none" strike="noStrike" kern="1200" cap="none" spc="0" normalizeH="0" baseline="0" noProof="0" dirty="0">
              <a:ln>
                <a:noFill/>
              </a:ln>
              <a:solidFill>
                <a:srgbClr val="FFC000"/>
              </a:solidFill>
              <a:effectLst/>
              <a:uLnTx/>
              <a:uFillTx/>
              <a:latin typeface="Meiryo UI" panose="020B0604030504040204" pitchFamily="50" charset="-128"/>
              <a:ea typeface="Meiryo UI" panose="020B0604030504040204" pitchFamily="50" charset="-128"/>
            </a:endParaRPr>
          </a:p>
        </p:txBody>
      </p:sp>
      <p:sp>
        <p:nvSpPr>
          <p:cNvPr id="2303" name="正方形/長方形 2"/>
          <p:cNvSpPr/>
          <p:nvPr/>
        </p:nvSpPr>
        <p:spPr>
          <a:xfrm>
            <a:off x="3923556" y="2830581"/>
            <a:ext cx="1668462" cy="646112"/>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a:t>
            </a:r>
            <a:endParaRPr kumimoji="1" lang="en-US" altLang="ja-JP"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ネットワーク</a:t>
            </a: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304" name="正方形/長方形 163"/>
          <p:cNvSpPr/>
          <p:nvPr/>
        </p:nvSpPr>
        <p:spPr>
          <a:xfrm>
            <a:off x="6473198" y="5481112"/>
            <a:ext cx="2270001" cy="430887"/>
          </a:xfrm>
          <a:prstGeom prst="rect">
            <a:avLst/>
          </a:prstGeom>
        </p:spPr>
        <p:txBody>
          <a:bodyPr wrap="square">
            <a:spAutoFit/>
          </a:bodyPr>
          <a:lstStyle/>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エネルギーの効率的利用</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ＣＯ２排出量の削減</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305" name="正方形/長方形 13"/>
          <p:cNvSpPr>
            <a:spLocks noChangeArrowheads="1"/>
          </p:cNvSpPr>
          <p:nvPr/>
        </p:nvSpPr>
        <p:spPr>
          <a:xfrm>
            <a:off x="3329354" y="6194744"/>
            <a:ext cx="2832100" cy="69249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00" b="1" i="1"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rPr>
              <a:t>中心拠点や生活拠点が</a:t>
            </a:r>
            <a:endParaRPr kumimoji="1" lang="en-US" altLang="ja-JP" sz="1300" b="1" i="1"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00" b="1" i="1"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rPr>
              <a:t>利便性の高い公共交通で結ばれた</a:t>
            </a:r>
            <a:endParaRPr kumimoji="1" lang="en-US" altLang="ja-JP" sz="1300" b="1" i="1"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00" b="1" i="1" u="sng"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rPr>
              <a:t>多極ネットワーク型コンパクトシティ</a:t>
            </a:r>
          </a:p>
        </p:txBody>
      </p:sp>
      <p:sp>
        <p:nvSpPr>
          <p:cNvPr id="2306" name="テキスト ボックス 19"/>
          <p:cNvSpPr txBox="1">
            <a:spLocks noChangeArrowheads="1"/>
          </p:cNvSpPr>
          <p:nvPr/>
        </p:nvSpPr>
        <p:spPr>
          <a:xfrm>
            <a:off x="6900040" y="2984444"/>
            <a:ext cx="2597647" cy="302736"/>
          </a:xfrm>
          <a:prstGeom prst="rect">
            <a:avLst/>
          </a:prstGeom>
          <a:noFill/>
          <a:ln>
            <a:noFill/>
          </a:ln>
        </p:spPr>
        <p:txBody>
          <a:bodyPr wrap="square" lIns="3600" tIns="3600" rIns="3600" bIns="360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rPr>
              <a:t>高齢者や子育て世代が安心・快適に生活</a:t>
            </a:r>
            <a:r>
              <a:rPr kumimoji="1" lang="ja-JP" altLang="en-US" sz="1200" b="0" i="0" u="none" strike="noStrike" kern="1200" cap="none" spc="0" normalizeH="0" baseline="0" noProof="0" dirty="0">
                <a:ln>
                  <a:noFill/>
                </a:ln>
                <a:solidFill>
                  <a:srgbClr val="E46C0A"/>
                </a:solidFill>
                <a:effectLst/>
                <a:uLnTx/>
                <a:uFillTx/>
                <a:latin typeface="Meiryo UI" panose="020B0604030504040204" pitchFamily="50" charset="-128"/>
                <a:ea typeface="Meiryo UI" panose="020B0604030504040204" pitchFamily="50" charset="-128"/>
              </a:rPr>
              <a:t>・活躍</a:t>
            </a:r>
            <a:r>
              <a:rPr kumimoji="1" lang="ja-JP" altLang="en-US" sz="1200" b="0" i="0" u="none" strike="noStrike" kern="120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rPr>
              <a:t>できる都市環境</a:t>
            </a:r>
          </a:p>
        </p:txBody>
      </p:sp>
      <p:sp>
        <p:nvSpPr>
          <p:cNvPr id="2307" name="テキスト ボックス 164"/>
          <p:cNvSpPr txBox="1">
            <a:spLocks noChangeArrowheads="1"/>
          </p:cNvSpPr>
          <p:nvPr/>
        </p:nvSpPr>
        <p:spPr>
          <a:xfrm>
            <a:off x="6908666" y="4008455"/>
            <a:ext cx="2431011" cy="155003"/>
          </a:xfrm>
          <a:prstGeom prst="rect">
            <a:avLst/>
          </a:prstGeom>
          <a:noFill/>
          <a:ln>
            <a:noFill/>
          </a:ln>
        </p:spPr>
        <p:txBody>
          <a:bodyPr wrap="none" lIns="3600" tIns="3600" rIns="3600" bIns="360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E46C0A"/>
                </a:solidFill>
                <a:effectLst/>
                <a:uLnTx/>
                <a:uFillTx/>
                <a:latin typeface="Meiryo UI" panose="020B0604030504040204" pitchFamily="50" charset="-128"/>
                <a:ea typeface="Meiryo UI" panose="020B0604030504040204" pitchFamily="50" charset="-128"/>
              </a:rPr>
              <a:t>地域内での消費・投資の好循環の実現</a:t>
            </a:r>
          </a:p>
        </p:txBody>
      </p:sp>
      <p:sp>
        <p:nvSpPr>
          <p:cNvPr id="2308" name="テキスト ボックス 165"/>
          <p:cNvSpPr txBox="1">
            <a:spLocks noChangeArrowheads="1"/>
          </p:cNvSpPr>
          <p:nvPr/>
        </p:nvSpPr>
        <p:spPr>
          <a:xfrm>
            <a:off x="6908551" y="5037978"/>
            <a:ext cx="2102395" cy="155003"/>
          </a:xfrm>
          <a:prstGeom prst="rect">
            <a:avLst/>
          </a:prstGeom>
          <a:noFill/>
          <a:ln>
            <a:noFill/>
          </a:ln>
        </p:spPr>
        <p:txBody>
          <a:bodyPr wrap="none" lIns="3600" tIns="3600" rIns="3600" bIns="360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rPr>
              <a:t>財政面でも持続可能な都市経営</a:t>
            </a:r>
          </a:p>
        </p:txBody>
      </p:sp>
      <p:sp>
        <p:nvSpPr>
          <p:cNvPr id="2309" name="テキスト ボックス 166"/>
          <p:cNvSpPr txBox="1">
            <a:spLocks noChangeArrowheads="1"/>
          </p:cNvSpPr>
          <p:nvPr/>
        </p:nvSpPr>
        <p:spPr>
          <a:xfrm>
            <a:off x="7002441" y="5866523"/>
            <a:ext cx="2344449" cy="155003"/>
          </a:xfrm>
          <a:prstGeom prst="rect">
            <a:avLst/>
          </a:prstGeom>
          <a:noFill/>
          <a:ln>
            <a:noFill/>
          </a:ln>
        </p:spPr>
        <p:txBody>
          <a:bodyPr wrap="none" lIns="3600" tIns="3600" rIns="3600" bIns="360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rPr>
              <a:t>カーボンニュートラルな都市構造の実現</a:t>
            </a:r>
          </a:p>
        </p:txBody>
      </p:sp>
      <p:sp>
        <p:nvSpPr>
          <p:cNvPr id="2310" name="右矢印 26"/>
          <p:cNvSpPr/>
          <p:nvPr/>
        </p:nvSpPr>
        <p:spPr>
          <a:xfrm>
            <a:off x="6549876" y="3046228"/>
            <a:ext cx="246063" cy="180975"/>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311" name="右矢印 176"/>
          <p:cNvSpPr/>
          <p:nvPr/>
        </p:nvSpPr>
        <p:spPr>
          <a:xfrm>
            <a:off x="6537176" y="3988719"/>
            <a:ext cx="246062" cy="180975"/>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srgbClr val="FF9900"/>
              </a:solidFill>
              <a:effectLst/>
              <a:uLnTx/>
              <a:uFillTx/>
              <a:latin typeface="Meiryo UI" panose="020B0604030504040204" pitchFamily="50" charset="-128"/>
              <a:ea typeface="Meiryo UI" panose="020B0604030504040204" pitchFamily="50" charset="-128"/>
            </a:endParaRPr>
          </a:p>
        </p:txBody>
      </p:sp>
      <p:sp>
        <p:nvSpPr>
          <p:cNvPr id="2312" name="右矢印 177"/>
          <p:cNvSpPr/>
          <p:nvPr/>
        </p:nvSpPr>
        <p:spPr>
          <a:xfrm>
            <a:off x="6556189" y="5031823"/>
            <a:ext cx="246063" cy="180975"/>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313" name="右矢印 178"/>
          <p:cNvSpPr/>
          <p:nvPr/>
        </p:nvSpPr>
        <p:spPr>
          <a:xfrm>
            <a:off x="6553314" y="5853549"/>
            <a:ext cx="246063" cy="180975"/>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314" name="正方形/長方形 4"/>
          <p:cNvSpPr>
            <a:spLocks noChangeArrowheads="1"/>
          </p:cNvSpPr>
          <p:nvPr/>
        </p:nvSpPr>
        <p:spPr>
          <a:xfrm>
            <a:off x="249904" y="2361578"/>
            <a:ext cx="2760692" cy="830997"/>
          </a:xfrm>
          <a:prstGeom prst="rect">
            <a:avLst/>
          </a:prstGeom>
          <a:noFill/>
          <a:ln>
            <a:noFill/>
          </a:ln>
        </p:spPr>
        <p:txBody>
          <a:bodyPr wrap="non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600" u="sng" dirty="0">
                <a:solidFill>
                  <a:prstClr val="black"/>
                </a:solidFill>
                <a:latin typeface="Meiryo UI" panose="020B0604030504040204" pitchFamily="50" charset="-128"/>
                <a:ea typeface="Meiryo UI" panose="020B0604030504040204" pitchFamily="50" charset="-128"/>
              </a:rPr>
              <a:t>○ 人口減少・高齢者の増加</a:t>
            </a:r>
            <a:endParaRPr lang="en-US" altLang="ja-JP" sz="1600" u="sng" dirty="0">
              <a:solidFill>
                <a:prstClr val="black"/>
              </a:solidFill>
              <a:latin typeface="Meiryo UI" panose="020B0604030504040204" pitchFamily="50" charset="-128"/>
              <a:ea typeface="Meiryo UI" panose="020B0604030504040204" pitchFamily="50" charset="-128"/>
            </a:endParaRPr>
          </a:p>
          <a:p>
            <a:pPr fontAlgn="base">
              <a:spcBef>
                <a:spcPct val="0"/>
              </a:spcBef>
              <a:spcAft>
                <a:spcPct val="0"/>
              </a:spcAft>
              <a:defRPr/>
            </a:pPr>
            <a:r>
              <a:rPr lang="ja-JP" altLang="en-US" sz="1600" u="sng" dirty="0">
                <a:solidFill>
                  <a:prstClr val="black"/>
                </a:solidFill>
                <a:latin typeface="Meiryo UI" panose="020B0604030504040204" pitchFamily="50" charset="-128"/>
                <a:ea typeface="Meiryo UI" panose="020B0604030504040204" pitchFamily="50" charset="-128"/>
              </a:rPr>
              <a:t>○ 拡散した市街地</a:t>
            </a:r>
            <a:endParaRPr lang="en-US" altLang="ja-JP" sz="1600" u="sng" dirty="0">
              <a:solidFill>
                <a:prstClr val="black"/>
              </a:solidFill>
              <a:latin typeface="Meiryo UI" panose="020B0604030504040204" pitchFamily="50" charset="-128"/>
              <a:ea typeface="Meiryo UI" panose="020B0604030504040204" pitchFamily="50" charset="-128"/>
            </a:endParaRPr>
          </a:p>
          <a:p>
            <a:pPr fontAlgn="base">
              <a:spcBef>
                <a:spcPct val="0"/>
              </a:spcBef>
              <a:spcAft>
                <a:spcPct val="0"/>
              </a:spcAft>
              <a:defRPr/>
            </a:pPr>
            <a:r>
              <a:rPr lang="ja-JP" altLang="en-US" sz="1600" u="sng" dirty="0">
                <a:solidFill>
                  <a:prstClr val="black"/>
                </a:solidFill>
                <a:latin typeface="Meiryo UI" panose="020B0604030504040204" pitchFamily="50" charset="-128"/>
                <a:ea typeface="Meiryo UI" panose="020B0604030504040204" pitchFamily="50" charset="-128"/>
              </a:rPr>
              <a:t>○ 頻発・激甚化する自然災害</a:t>
            </a:r>
            <a:endParaRPr lang="en-US" altLang="ja-JP" sz="1600" u="sng" dirty="0">
              <a:solidFill>
                <a:prstClr val="black"/>
              </a:solidFill>
              <a:latin typeface="Meiryo UI" panose="020B0604030504040204" pitchFamily="50" charset="-128"/>
              <a:ea typeface="Meiryo UI" panose="020B0604030504040204" pitchFamily="50" charset="-128"/>
            </a:endParaRPr>
          </a:p>
        </p:txBody>
      </p:sp>
      <p:sp>
        <p:nvSpPr>
          <p:cNvPr id="2315" name="角丸四角形 5"/>
          <p:cNvSpPr/>
          <p:nvPr/>
        </p:nvSpPr>
        <p:spPr>
          <a:xfrm>
            <a:off x="235475" y="2330330"/>
            <a:ext cx="2795588" cy="869331"/>
          </a:xfrm>
          <a:prstGeom prst="roundRect">
            <a:avLst>
              <a:gd name="adj" fmla="val 9201"/>
            </a:avLst>
          </a:prstGeom>
          <a:noFill/>
          <a:ln w="19050">
            <a:solidFill>
              <a:schemeClr val="tx1"/>
            </a:solidFill>
          </a:ln>
        </p:spPr>
        <p:style>
          <a:lnRef idx="2">
            <a:schemeClr val="lt1"/>
          </a:lnRef>
          <a:fillRef idx="1">
            <a:srgbClr val="000000"/>
          </a:fillRef>
          <a:effectRef idx="0">
            <a:schemeClr val="accent2"/>
          </a:effectRef>
          <a:fontRef idx="minor">
            <a:schemeClr val="lt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316" name="正方形/長方形 43"/>
          <p:cNvSpPr/>
          <p:nvPr/>
        </p:nvSpPr>
        <p:spPr>
          <a:xfrm>
            <a:off x="348380" y="2147482"/>
            <a:ext cx="1656223" cy="307777"/>
          </a:xfrm>
          <a:prstGeom prst="rect">
            <a:avLst/>
          </a:prstGeom>
          <a:solidFill>
            <a:schemeClr val="bg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都市を取り巻く状況</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317" name="正方形/長方形 10"/>
          <p:cNvSpPr>
            <a:spLocks noChangeArrowheads="1"/>
          </p:cNvSpPr>
          <p:nvPr/>
        </p:nvSpPr>
        <p:spPr>
          <a:xfrm>
            <a:off x="51991" y="517176"/>
            <a:ext cx="9906000" cy="1384102"/>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07963" marR="0" lvl="0" indent="-207963"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　</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都市のコンパクト化は、</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縮退均衡を目指すものではなく、</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居住や都市機能の集積</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による</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「密度の経済」</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の発揮を通じて</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endParaRPr>
          </a:p>
          <a:p>
            <a:pPr marL="207963" marR="0" lvl="0" indent="-207963"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　・　生活サービス機能維持や住民の健康増進など、</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Courier New" panose="02070309020205020404" pitchFamily="49" charset="0"/>
              </a:rPr>
              <a:t>生活利便性の維持・向上</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endParaRPr>
          </a:p>
          <a:p>
            <a:pPr marL="207963" marR="0" lvl="0" indent="-207963"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　・　サービス産業の生産性向上による</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Courier New" panose="02070309020205020404" pitchFamily="49" charset="0"/>
              </a:rPr>
              <a:t>地域経済の活性化</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Courier New" panose="02070309020205020404" pitchFamily="49" charset="0"/>
              </a:rPr>
              <a:t>地域の消費・投資の好循環の実現</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endParaRPr>
          </a:p>
          <a:p>
            <a:pPr marL="207963" marR="0" lvl="0" indent="-207963"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　・　行政サービスの効率化等による</a:t>
            </a:r>
            <a:r>
              <a:rPr kumimoji="1" lang="ja-JP"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Courier New" panose="02070309020205020404" pitchFamily="49" charset="0"/>
              </a:rPr>
              <a:t>行政コストの削減</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Courier New" panose="02070309020205020404" pitchFamily="49" charset="0"/>
            </a:endParaRPr>
          </a:p>
          <a:p>
            <a:pPr marL="207963" marR="0" lvl="0" indent="-207963"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Courier New" panose="02070309020205020404" pitchFamily="49" charset="0"/>
              </a:rPr>
              <a:t>　</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Courier New" panose="02070309020205020404" pitchFamily="49" charset="0"/>
              </a:rPr>
              <a:t>・　災害リスクを踏まえた居住等の誘導や防災対策の実施による</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Courier New" panose="02070309020205020404" pitchFamily="49" charset="0"/>
              </a:rPr>
              <a:t>居住地の安全性強化</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Courier New" panose="02070309020205020404" pitchFamily="49" charset="0"/>
            </a:endParaRPr>
          </a:p>
          <a:p>
            <a:pPr marL="207963" marR="0" lvl="0" indent="-207963"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　などの</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Courier New" panose="02070309020205020404" pitchFamily="49" charset="0"/>
              </a:rPr>
              <a:t>具体的な行政目的を実現するための</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有効な</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Courier New" panose="02070309020205020404" pitchFamily="49" charset="0"/>
              </a:rPr>
              <a:t>政策手段</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a:t>
            </a:r>
          </a:p>
        </p:txBody>
      </p:sp>
      <p:sp>
        <p:nvSpPr>
          <p:cNvPr id="2318" name="下矢印 53"/>
          <p:cNvSpPr/>
          <p:nvPr/>
        </p:nvSpPr>
        <p:spPr>
          <a:xfrm rot="16200000">
            <a:off x="4242347" y="2941296"/>
            <a:ext cx="1211485" cy="2873651"/>
          </a:xfrm>
          <a:prstGeom prst="downArrow">
            <a:avLst>
              <a:gd name="adj1" fmla="val 50587"/>
              <a:gd name="adj2" fmla="val 49975"/>
            </a:avLst>
          </a:prstGeom>
          <a:gradFill>
            <a:gsLst>
              <a:gs pos="0">
                <a:srgbClr val="BBE0E3">
                  <a:lumMod val="5000"/>
                  <a:lumOff val="95000"/>
                </a:srgbClr>
              </a:gs>
              <a:gs pos="0">
                <a:srgbClr val="FFFFFF"/>
              </a:gs>
              <a:gs pos="100000">
                <a:srgbClr val="FFC000"/>
              </a:gs>
            </a:gsLst>
            <a:lin ang="5400000" scaled="1"/>
            <a:tileRect/>
          </a:gradFill>
          <a:ln w="1270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2319" name="正方形/長方形 55"/>
          <p:cNvSpPr/>
          <p:nvPr/>
        </p:nvSpPr>
        <p:spPr>
          <a:xfrm>
            <a:off x="6445929" y="1879769"/>
            <a:ext cx="3113901" cy="295430"/>
          </a:xfrm>
          <a:prstGeom prst="rect">
            <a:avLst/>
          </a:prstGeom>
          <a:solidFill>
            <a:schemeClr val="accent6">
              <a:lumMod val="75000"/>
            </a:schemeClr>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rPr>
              <a:t>コンパクトシティ化による効果の例</a:t>
            </a:r>
            <a:endParaRPr kumimoji="0" lang="en-US" altLang="ja-JP" sz="16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endParaRPr>
          </a:p>
        </p:txBody>
      </p:sp>
      <p:sp>
        <p:nvSpPr>
          <p:cNvPr id="2320" name="正方形/長方形 57"/>
          <p:cNvSpPr/>
          <p:nvPr/>
        </p:nvSpPr>
        <p:spPr>
          <a:xfrm>
            <a:off x="6252916" y="2174239"/>
            <a:ext cx="2542964" cy="281200"/>
          </a:xfrm>
          <a:prstGeom prst="rect">
            <a:avLst/>
          </a:prstGeom>
          <a:noFill/>
          <a:ln w="285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0" i="0" u="sng" strike="noStrike" kern="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rPr>
              <a:t>生活利便性の維持・向上等</a:t>
            </a:r>
            <a:endParaRPr kumimoji="0" lang="en-US" altLang="ja-JP" sz="1500" b="0" i="0" u="sng" strike="noStrike" kern="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endParaRPr>
          </a:p>
        </p:txBody>
      </p:sp>
      <p:sp>
        <p:nvSpPr>
          <p:cNvPr id="2321" name="正方形/長方形 59"/>
          <p:cNvSpPr/>
          <p:nvPr/>
        </p:nvSpPr>
        <p:spPr>
          <a:xfrm>
            <a:off x="6310138" y="3331568"/>
            <a:ext cx="1804364" cy="312920"/>
          </a:xfrm>
          <a:prstGeom prst="rect">
            <a:avLst/>
          </a:prstGeom>
          <a:noFill/>
          <a:ln w="285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0" i="0" u="sng" strike="noStrike" kern="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rPr>
              <a:t>地域経済の活性化</a:t>
            </a:r>
            <a:endParaRPr kumimoji="0" lang="en-US" altLang="ja-JP" sz="1500" b="0" i="0" u="sng" strike="noStrike" kern="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endParaRPr>
          </a:p>
        </p:txBody>
      </p:sp>
      <p:sp>
        <p:nvSpPr>
          <p:cNvPr id="2322" name="正方形/長方形 60"/>
          <p:cNvSpPr/>
          <p:nvPr/>
        </p:nvSpPr>
        <p:spPr>
          <a:xfrm>
            <a:off x="6271735" y="4200340"/>
            <a:ext cx="1935971" cy="302405"/>
          </a:xfrm>
          <a:prstGeom prst="rect">
            <a:avLst/>
          </a:prstGeom>
          <a:noFill/>
          <a:ln w="285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0" i="0" u="sng" strike="noStrike" kern="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rPr>
              <a:t>行政コストの削減等</a:t>
            </a:r>
            <a:endParaRPr kumimoji="0" lang="en-US" altLang="ja-JP" sz="1500" b="0" i="0" u="sng" strike="noStrike" kern="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endParaRPr>
          </a:p>
        </p:txBody>
      </p:sp>
      <p:sp>
        <p:nvSpPr>
          <p:cNvPr id="2323" name="正方形/長方形 62"/>
          <p:cNvSpPr/>
          <p:nvPr/>
        </p:nvSpPr>
        <p:spPr>
          <a:xfrm>
            <a:off x="6330448" y="5243373"/>
            <a:ext cx="2310035" cy="302405"/>
          </a:xfrm>
          <a:prstGeom prst="rect">
            <a:avLst/>
          </a:prstGeom>
          <a:noFill/>
          <a:ln w="285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0" i="0" u="sng" strike="noStrike" kern="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rPr>
              <a:t>地球環境への負荷の低減</a:t>
            </a:r>
            <a:endParaRPr kumimoji="0" lang="en-US" altLang="ja-JP" sz="1500" b="0" i="0" u="sng" strike="noStrike" kern="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endParaRPr>
          </a:p>
        </p:txBody>
      </p:sp>
      <p:pic>
        <p:nvPicPr>
          <p:cNvPr id="2324" name="図 1"/>
          <p:cNvPicPr>
            <a:picLocks noChangeAspect="1"/>
          </p:cNvPicPr>
          <p:nvPr/>
        </p:nvPicPr>
        <p:blipFill>
          <a:blip r:embed="rId3"/>
          <a:stretch>
            <a:fillRect/>
          </a:stretch>
        </p:blipFill>
        <p:spPr>
          <a:xfrm>
            <a:off x="3524548" y="3897903"/>
            <a:ext cx="2533043" cy="2388738"/>
          </a:xfrm>
          <a:prstGeom prst="rect">
            <a:avLst/>
          </a:prstGeom>
          <a:ln>
            <a:noFill/>
          </a:ln>
          <a:effectLst>
            <a:softEdge rad="112500"/>
          </a:effectLst>
        </p:spPr>
      </p:pic>
      <p:sp>
        <p:nvSpPr>
          <p:cNvPr id="2326" name="正方形/長方形 133"/>
          <p:cNvSpPr/>
          <p:nvPr/>
        </p:nvSpPr>
        <p:spPr>
          <a:xfrm>
            <a:off x="591654" y="1879889"/>
            <a:ext cx="2058987" cy="333375"/>
          </a:xfrm>
          <a:prstGeom prst="rect">
            <a:avLst/>
          </a:prstGeom>
          <a:solidFill>
            <a:schemeClr val="bg1">
              <a:lumMod val="75000"/>
            </a:schemeClr>
          </a:solidFill>
          <a:ln w="12700">
            <a:noFill/>
          </a:ln>
          <a:effectLst>
            <a:innerShdw blurRad="114300">
              <a:prstClr val="black"/>
            </a:innerShdw>
          </a:effectLst>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都市が抱える課題</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327" name="正方形/長方形 50"/>
          <p:cNvSpPr/>
          <p:nvPr/>
        </p:nvSpPr>
        <p:spPr>
          <a:xfrm>
            <a:off x="98074" y="6204261"/>
            <a:ext cx="2858475"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都市部での甚大な災害発生</a:t>
            </a:r>
            <a:endParaRPr kumimoji="1" lang="en-US" altLang="ja-JP"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328" name="正方形/長方形 52"/>
          <p:cNvSpPr/>
          <p:nvPr/>
        </p:nvSpPr>
        <p:spPr>
          <a:xfrm>
            <a:off x="230665" y="6475014"/>
            <a:ext cx="2815011" cy="30688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○被害額の増加、都市機能の喪失</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329" name="角丸四角形 63"/>
          <p:cNvSpPr/>
          <p:nvPr/>
        </p:nvSpPr>
        <p:spPr>
          <a:xfrm>
            <a:off x="6330448" y="6128703"/>
            <a:ext cx="3344866" cy="613808"/>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330" name="正方形/長方形 64"/>
          <p:cNvSpPr/>
          <p:nvPr/>
        </p:nvSpPr>
        <p:spPr>
          <a:xfrm>
            <a:off x="6472016" y="6322728"/>
            <a:ext cx="2975991" cy="260717"/>
          </a:xfrm>
          <a:prstGeom prst="rect">
            <a:avLst/>
          </a:prstGeom>
        </p:spPr>
        <p:txBody>
          <a:bodyPr wrap="square">
            <a:spAutoFit/>
          </a:bodyPr>
          <a:lstStyle/>
          <a:p>
            <a:pPr marL="171450" lvl="0" indent="-171450" fontAlgn="base">
              <a:spcBef>
                <a:spcPct val="0"/>
              </a:spcBef>
              <a:spcAft>
                <a:spcPct val="0"/>
              </a:spcAft>
              <a:buFont typeface="Wingdings" panose="05000000000000000000" pitchFamily="2" charset="2"/>
              <a:buChar char="l"/>
              <a:defRPr/>
            </a:pPr>
            <a:r>
              <a:rPr lang="ja-JP" altLang="en-US" sz="1100" dirty="0">
                <a:solidFill>
                  <a:prstClr val="black"/>
                </a:solidFill>
                <a:latin typeface="Meiryo UI" panose="020B0604030504040204" pitchFamily="50" charset="-128"/>
                <a:ea typeface="Meiryo UI" panose="020B0604030504040204" pitchFamily="50" charset="-128"/>
              </a:rPr>
              <a:t>災害リスクを踏まえた居住誘導、対策の実施</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331" name="テキスト ボックス 166"/>
          <p:cNvSpPr txBox="1">
            <a:spLocks noChangeArrowheads="1"/>
          </p:cNvSpPr>
          <p:nvPr/>
        </p:nvSpPr>
        <p:spPr>
          <a:xfrm>
            <a:off x="6971049" y="6562701"/>
            <a:ext cx="1985376" cy="155003"/>
          </a:xfrm>
          <a:prstGeom prst="rect">
            <a:avLst/>
          </a:prstGeom>
          <a:noFill/>
          <a:ln>
            <a:noFill/>
          </a:ln>
        </p:spPr>
        <p:txBody>
          <a:bodyPr wrap="none" lIns="3600" tIns="3600" rIns="3600" bIns="360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rPr>
              <a:t>災害に強い防災まちづくりの実現</a:t>
            </a:r>
          </a:p>
        </p:txBody>
      </p:sp>
      <p:sp>
        <p:nvSpPr>
          <p:cNvPr id="2332" name="右矢印 66"/>
          <p:cNvSpPr/>
          <p:nvPr/>
        </p:nvSpPr>
        <p:spPr>
          <a:xfrm>
            <a:off x="6553314" y="6557143"/>
            <a:ext cx="246063" cy="180975"/>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333" name="正方形/長方形 67"/>
          <p:cNvSpPr/>
          <p:nvPr/>
        </p:nvSpPr>
        <p:spPr>
          <a:xfrm>
            <a:off x="6140673" y="6084989"/>
            <a:ext cx="2310035" cy="302405"/>
          </a:xfrm>
          <a:prstGeom prst="rect">
            <a:avLst/>
          </a:prstGeom>
          <a:noFill/>
          <a:ln w="28575" cap="flat" cmpd="sng" algn="ctr">
            <a:noFill/>
            <a:prstDash val="solid"/>
          </a:ln>
          <a:effectLst/>
        </p:spPr>
        <p:txBody>
          <a:bodyPr anchor="ctr"/>
          <a:lstStyle/>
          <a:p>
            <a:pPr lvl="0" algn="ctr">
              <a:defRPr/>
            </a:pPr>
            <a:r>
              <a:rPr kumimoji="0" lang="ja-JP" altLang="en-US" sz="1500" u="sng" kern="0" dirty="0">
                <a:solidFill>
                  <a:srgbClr val="F79646">
                    <a:lumMod val="75000"/>
                  </a:srgbClr>
                </a:solidFill>
                <a:latin typeface="Meiryo UI" panose="020B0604030504040204" pitchFamily="50" charset="-128"/>
                <a:ea typeface="Meiryo UI" panose="020B0604030504040204" pitchFamily="50" charset="-128"/>
              </a:rPr>
              <a:t>居住地の安全性強化</a:t>
            </a:r>
            <a:endParaRPr kumimoji="0" lang="en-US" altLang="ja-JP" sz="1500" b="0" i="0" u="sng" strike="noStrike" kern="0" cap="none" spc="0" normalizeH="0" baseline="0" noProof="0" dirty="0">
              <a:ln>
                <a:noFill/>
              </a:ln>
              <a:solidFill>
                <a:srgbClr val="F79646">
                  <a:lumMod val="75000"/>
                </a:srgbClr>
              </a:solidFill>
              <a:effectLst/>
              <a:uLnTx/>
              <a:uFillTx/>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4</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75398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4" name="図 3"/>
          <p:cNvPicPr>
            <a:picLocks noChangeAspect="1"/>
          </p:cNvPicPr>
          <p:nvPr/>
        </p:nvPicPr>
        <p:blipFill>
          <a:blip r:embed="rId2"/>
          <a:stretch>
            <a:fillRect/>
          </a:stretch>
        </p:blipFill>
        <p:spPr>
          <a:xfrm>
            <a:off x="1951889" y="1181960"/>
            <a:ext cx="5960225" cy="4310149"/>
          </a:xfrm>
          <a:prstGeom prst="rect">
            <a:avLst/>
          </a:prstGeom>
        </p:spPr>
      </p:pic>
      <p:sp>
        <p:nvSpPr>
          <p:cNvPr id="2475" name="タイトル 1"/>
          <p:cNvSpPr>
            <a:spLocks noGrp="1"/>
          </p:cNvSpPr>
          <p:nvPr>
            <p:ph type="title"/>
          </p:nvPr>
        </p:nvSpPr>
        <p:spPr/>
        <p:txBody>
          <a:bodyPr/>
          <a:lstStyle/>
          <a:p>
            <a:r>
              <a:rPr lang="ja-JP" altLang="en-US" dirty="0"/>
              <a:t>活用イメージ／⑧</a:t>
            </a:r>
            <a:r>
              <a:rPr kumimoji="1" lang="ja-JP" altLang="en-US" dirty="0"/>
              <a:t>広域連携によるまちづくり</a:t>
            </a:r>
          </a:p>
        </p:txBody>
      </p:sp>
      <p:sp>
        <p:nvSpPr>
          <p:cNvPr id="2476" name="スライド番号プレースホルダー 2"/>
          <p:cNvSpPr>
            <a:spLocks noGrp="1"/>
          </p:cNvSpPr>
          <p:nvPr>
            <p:ph type="sldNum" sz="quarter" idx="12"/>
          </p:nvPr>
        </p:nvSpPr>
        <p:spPr/>
        <p:txBody>
          <a:bodyPr/>
          <a:lstStyle/>
          <a:p>
            <a:pPr>
              <a:defRPr/>
            </a:pPr>
            <a:fld id="{35C1E978-A3B9-4673-8199-379729392307}" type="slidenum">
              <a:rPr lang="en-US" altLang="ja-JP" smtClean="0"/>
              <a:pPr>
                <a:defRPr/>
              </a:pPr>
              <a:t>40</a:t>
            </a:fld>
            <a:endParaRPr lang="en-US" altLang="ja-JP" dirty="0"/>
          </a:p>
        </p:txBody>
      </p:sp>
      <p:sp>
        <p:nvSpPr>
          <p:cNvPr id="2477" name="線吹き出し 1 (枠付き) 8"/>
          <p:cNvSpPr/>
          <p:nvPr/>
        </p:nvSpPr>
        <p:spPr>
          <a:xfrm>
            <a:off x="1856656" y="696119"/>
            <a:ext cx="2233841" cy="744467"/>
          </a:xfrm>
          <a:prstGeom prst="borderCallout1">
            <a:avLst>
              <a:gd name="adj1" fmla="val 100272"/>
              <a:gd name="adj2" fmla="val 56568"/>
              <a:gd name="adj3" fmla="val 250129"/>
              <a:gd name="adj4" fmla="val 7811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廃止した施設の撤去</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（誘導施設・誘導施設相当施設）</a:t>
            </a:r>
          </a:p>
        </p:txBody>
      </p:sp>
      <p:sp>
        <p:nvSpPr>
          <p:cNvPr id="2478" name="線吹き出し 1 (枠付き) 9"/>
          <p:cNvSpPr/>
          <p:nvPr/>
        </p:nvSpPr>
        <p:spPr>
          <a:xfrm>
            <a:off x="305241" y="3414168"/>
            <a:ext cx="3293296" cy="744467"/>
          </a:xfrm>
          <a:prstGeom prst="borderCallout1">
            <a:avLst>
              <a:gd name="adj1" fmla="val -732"/>
              <a:gd name="adj2" fmla="val 50297"/>
              <a:gd name="adj3" fmla="val -67720"/>
              <a:gd name="adj4" fmla="val 8764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身近な地域利用のための</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医療・教育・福祉施設の整備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（誘導施設・誘導施設相当施設）</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79" name="線吹き出し 1 (枠付き) 10"/>
          <p:cNvSpPr/>
          <p:nvPr/>
        </p:nvSpPr>
        <p:spPr>
          <a:xfrm>
            <a:off x="6744842" y="4365104"/>
            <a:ext cx="2840522" cy="958783"/>
          </a:xfrm>
          <a:prstGeom prst="borderCallout1">
            <a:avLst>
              <a:gd name="adj1" fmla="val 34707"/>
              <a:gd name="adj2" fmla="val -1157"/>
              <a:gd name="adj3" fmla="val -14827"/>
              <a:gd name="adj4" fmla="val -4622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統廃合により利用されなくなった施設の活用</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（誘導施設・誘導施設相当施設）</a:t>
            </a:r>
          </a:p>
        </p:txBody>
      </p:sp>
      <p:sp>
        <p:nvSpPr>
          <p:cNvPr id="2480" name="線吹き出し 1 (枠付き) 11"/>
          <p:cNvSpPr/>
          <p:nvPr/>
        </p:nvSpPr>
        <p:spPr>
          <a:xfrm>
            <a:off x="5817096" y="675690"/>
            <a:ext cx="3715479" cy="744467"/>
          </a:xfrm>
          <a:prstGeom prst="borderCallout1">
            <a:avLst>
              <a:gd name="adj1" fmla="val 102612"/>
              <a:gd name="adj2" fmla="val 50572"/>
              <a:gd name="adj3" fmla="val 369489"/>
              <a:gd name="adj4" fmla="val -398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基幹的な医療施設・教育施設の整備</a:t>
            </a: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（基幹的誘導施設）</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3"/>
          <p:cNvSpPr txBox="1"/>
          <p:nvPr/>
        </p:nvSpPr>
        <p:spPr>
          <a:xfrm>
            <a:off x="488505" y="5678771"/>
            <a:ext cx="9361039" cy="954107"/>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共同して立地適正化計画を作成、又は広域的な立地適正化の方針を作成した場合、以下のような拡充があります。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・基幹的誘導施設の整備が行えることとし、補助対象事業費の限度額を</a:t>
            </a:r>
            <a:r>
              <a:rPr lang="en-US" altLang="ja-JP" sz="1400" dirty="0">
                <a:latin typeface="Meiryo UI" panose="020B0604030504040204" pitchFamily="50" charset="-128"/>
                <a:ea typeface="Meiryo UI" panose="020B0604030504040204" pitchFamily="50" charset="-128"/>
              </a:rPr>
              <a:t>21</a:t>
            </a:r>
            <a:r>
              <a:rPr lang="ja-JP" altLang="en-US" sz="1400" dirty="0">
                <a:latin typeface="Meiryo UI" panose="020B0604030504040204" pitchFamily="50" charset="-128"/>
                <a:ea typeface="Meiryo UI" panose="020B0604030504040204" pitchFamily="50" charset="-128"/>
              </a:rPr>
              <a:t>億円→</a:t>
            </a:r>
            <a:r>
              <a:rPr lang="en-US" altLang="ja-JP" sz="1400" dirty="0">
                <a:latin typeface="Meiryo UI" panose="020B0604030504040204" pitchFamily="50" charset="-128"/>
                <a:ea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rPr>
              <a:t>億円</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（連携市町村数）に嵩上げ。</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・誘導施設・基幹的誘導施設の事業主体として都道府県・一部事務組合等を加える。</a:t>
            </a:r>
          </a:p>
          <a:p>
            <a:r>
              <a:rPr kumimoji="1" lang="ja-JP" altLang="en-US" sz="1400" dirty="0">
                <a:latin typeface="Meiryo UI" panose="020B0604030504040204" pitchFamily="50" charset="-128"/>
                <a:ea typeface="Meiryo UI" panose="020B0604030504040204" pitchFamily="50" charset="-128"/>
              </a:rPr>
              <a:t>・三大都市圏の政令市でも誘導施設が補助対象となる。</a:t>
            </a:r>
          </a:p>
        </p:txBody>
      </p:sp>
      <p:sp>
        <p:nvSpPr>
          <p:cNvPr id="10" name="正方形/長方形 9"/>
          <p:cNvSpPr/>
          <p:nvPr/>
        </p:nvSpPr>
        <p:spPr>
          <a:xfrm>
            <a:off x="483421" y="5301208"/>
            <a:ext cx="3594254" cy="307777"/>
          </a:xfrm>
          <a:prstGeom prst="rect">
            <a:avLst/>
          </a:prstGeom>
        </p:spPr>
        <p:txBody>
          <a:bodyPr wrap="none">
            <a:sp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誘導施設相当施設は、地域生活拠点のみ。</a:t>
            </a:r>
            <a:endParaRPr lang="ja-JP" altLang="en-US" sz="1400" dirty="0"/>
          </a:p>
        </p:txBody>
      </p:sp>
    </p:spTree>
    <p:extLst>
      <p:ext uri="{BB962C8B-B14F-4D97-AF65-F5344CB8AC3E}">
        <p14:creationId xmlns:p14="http://schemas.microsoft.com/office/powerpoint/2010/main" val="642428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1568450" y="3141663"/>
            <a:ext cx="83375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704528" y="2708920"/>
            <a:ext cx="9201472" cy="791518"/>
          </a:xfrm>
          <a:prstGeom prst="rect">
            <a:avLst/>
          </a:prstGeom>
          <a:solidFill>
            <a:srgbClr val="0092D8"/>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bwMode="auto">
          <a:xfrm>
            <a:off x="848544" y="2813298"/>
            <a:ext cx="8856984" cy="582761"/>
          </a:xfrm>
          <a:prstGeom prst="rect">
            <a:avLst/>
          </a:prstGeom>
          <a:noFill/>
          <a:ln w="9525">
            <a:noFill/>
            <a:miter lim="800000"/>
            <a:headEnd/>
            <a:tailEnd/>
          </a:ln>
        </p:spPr>
        <p:txBody>
          <a:bodyPr/>
          <a:lstStyle/>
          <a:p>
            <a:pPr>
              <a:defRPr/>
            </a:pPr>
            <a:r>
              <a:rPr lang="ja-JP" altLang="en-US" sz="3200" kern="0" dirty="0">
                <a:solidFill>
                  <a:schemeClr val="bg1"/>
                </a:solidFill>
                <a:latin typeface="+mj-ea"/>
                <a:ea typeface="+mj-ea"/>
                <a:cs typeface="+mj-cs"/>
              </a:rPr>
              <a:t>６．都市再生整備計画関連事業の活用事例</a:t>
            </a:r>
            <a:endParaRPr lang="en-US" altLang="ja-JP" sz="3200" kern="0" dirty="0">
              <a:solidFill>
                <a:schemeClr val="bg1"/>
              </a:solidFill>
              <a:latin typeface="+mj-ea"/>
              <a:ea typeface="+mj-ea"/>
              <a:cs typeface="+mj-cs"/>
            </a:endParaRPr>
          </a:p>
        </p:txBody>
      </p:sp>
    </p:spTree>
    <p:extLst>
      <p:ext uri="{BB962C8B-B14F-4D97-AF65-F5344CB8AC3E}">
        <p14:creationId xmlns:p14="http://schemas.microsoft.com/office/powerpoint/2010/main" val="4149142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5364" y="47958"/>
            <a:ext cx="10149310" cy="476250"/>
          </a:xfrm>
        </p:spPr>
        <p:txBody>
          <a:bodyPr/>
          <a:lstStyle/>
          <a:p>
            <a:r>
              <a:rPr lang="en-US" altLang="ja-JP" sz="2200" dirty="0"/>
              <a:t>【</a:t>
            </a:r>
            <a:r>
              <a:rPr lang="ja-JP" altLang="en-US" sz="2200" dirty="0"/>
              <a:t>事例</a:t>
            </a:r>
            <a:r>
              <a:rPr lang="en-US" altLang="ja-JP" sz="2200" dirty="0"/>
              <a:t>】</a:t>
            </a:r>
            <a:r>
              <a:rPr lang="ja-JP" altLang="en-US" sz="2200" dirty="0"/>
              <a:t>篠ノ井駅東口周辺地区都市構造再編集中支援事業（長野県長野市）</a:t>
            </a:r>
          </a:p>
        </p:txBody>
      </p:sp>
      <p:sp>
        <p:nvSpPr>
          <p:cNvPr id="8" name="正方形/長方形 105"/>
          <p:cNvSpPr>
            <a:spLocks noChangeArrowheads="1"/>
          </p:cNvSpPr>
          <p:nvPr/>
        </p:nvSpPr>
        <p:spPr>
          <a:xfrm>
            <a:off x="201706" y="591884"/>
            <a:ext cx="9575829" cy="1437807"/>
          </a:xfrm>
          <a:prstGeom prst="rect">
            <a:avLst/>
          </a:prstGeom>
          <a:solidFill>
            <a:srgbClr val="FFFFFF"/>
          </a:solidFill>
          <a:ln w="25400" algn="ctr">
            <a:solidFill>
              <a:srgbClr val="558ED5"/>
            </a:solidFill>
            <a:round/>
            <a:headEnd/>
            <a:tailEnd/>
          </a:ln>
        </p:spPr>
        <p:txBody>
          <a:bodyPr tIns="45721" bIns="45721" anchor="ct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177800" indent="-177800">
              <a:buNone/>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○長野市（人口約</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38</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万人）は、平成２９年３月に策定した立地適正化計画において、</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公共交通が利用しやすいエリアへの人口の集積や都市機能の集積を図る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こと等を基本方針としている。</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buNone/>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○本事業は、市南部地域の中心地である「篠ノ井駅東口周辺地区」において、都市機能がコンパクトに集積した地域住民が集まる空間の創造をテーマに、</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市街化調整区域にある老人福祉センターをまちなかへ移転して地域交流センターなどと合築</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するとともに、その周辺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道路の歩道整備等</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を行う。</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buNone/>
            </a:pPr>
            <a:endParaRPr lang="en-US" altLang="ja-JP" sz="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96938" indent="-896938">
              <a:buNone/>
            </a:pP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◆事業主体：長野市　◆面積：８５．２</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ha</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◆事業期間：平成２８年度～令和２年度</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2"/>
          <p:cNvSpPr txBox="1">
            <a:spLocks noChangeArrowheads="1"/>
          </p:cNvSpPr>
          <p:nvPr/>
        </p:nvSpPr>
        <p:spPr>
          <a:xfrm>
            <a:off x="972953" y="-159665"/>
            <a:ext cx="911796" cy="476250"/>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000" kern="0" dirty="0">
                <a:latin typeface="HGP創英角ｺﾞｼｯｸUB"/>
                <a:ea typeface="HGP創英角ｺﾞｼｯｸUB"/>
              </a:rPr>
              <a:t>しののい</a:t>
            </a:r>
          </a:p>
        </p:txBody>
      </p:sp>
      <p:sp>
        <p:nvSpPr>
          <p:cNvPr id="10" name="テキスト ボックス 26"/>
          <p:cNvSpPr txBox="1">
            <a:spLocks noChangeArrowheads="1"/>
          </p:cNvSpPr>
          <p:nvPr/>
        </p:nvSpPr>
        <p:spPr>
          <a:xfrm>
            <a:off x="201706" y="6134094"/>
            <a:ext cx="9575829" cy="584775"/>
          </a:xfrm>
          <a:prstGeom prst="rect">
            <a:avLst/>
          </a:prstGeom>
          <a:solidFill>
            <a:srgbClr val="FF0000"/>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None/>
              <a:defRPr/>
            </a:pPr>
            <a:r>
              <a:rPr lang="ja-JP" altLang="en-US" sz="1600" b="1" dirty="0">
                <a:solidFill>
                  <a:srgbClr val="FFFFFF"/>
                </a:solidFill>
                <a:latin typeface="Meiryo UI" panose="020B0604030504040204" pitchFamily="50" charset="-128"/>
                <a:ea typeface="Meiryo UI" panose="020B0604030504040204" pitchFamily="50" charset="-128"/>
              </a:rPr>
              <a:t>●市街化調整区域に位置する「老人福祉センター」を都市機能誘導区域内へ移転</a:t>
            </a:r>
            <a:endParaRPr lang="en-US" altLang="ja-JP" sz="1600" b="1" dirty="0">
              <a:solidFill>
                <a:srgbClr val="FFFFFF"/>
              </a:solidFill>
              <a:latin typeface="Meiryo UI" panose="020B0604030504040204" pitchFamily="50" charset="-128"/>
              <a:ea typeface="Meiryo UI" panose="020B0604030504040204" pitchFamily="50" charset="-128"/>
            </a:endParaRPr>
          </a:p>
          <a:p>
            <a:pPr algn="ctr" eaLnBrk="0" hangingPunct="0">
              <a:spcBef>
                <a:spcPct val="0"/>
              </a:spcBef>
              <a:buNone/>
              <a:defRPr/>
            </a:pPr>
            <a:r>
              <a:rPr lang="ja-JP" altLang="en-US" sz="1600" b="1" dirty="0">
                <a:solidFill>
                  <a:srgbClr val="FFFFFF"/>
                </a:solidFill>
                <a:latin typeface="Meiryo UI" panose="020B0604030504040204" pitchFamily="50" charset="-128"/>
                <a:ea typeface="Meiryo UI" panose="020B0604030504040204" pitchFamily="50" charset="-128"/>
              </a:rPr>
              <a:t>→都市機能がコンパクトに集積した快適な市街地の創造を図る</a:t>
            </a:r>
          </a:p>
        </p:txBody>
      </p:sp>
      <p:pic>
        <p:nvPicPr>
          <p:cNvPr id="11" name="図 4"/>
          <p:cNvPicPr>
            <a:picLocks noChangeAspect="1"/>
          </p:cNvPicPr>
          <p:nvPr/>
        </p:nvPicPr>
        <p:blipFill rotWithShape="1">
          <a:blip r:embed="rId2" cstate="screen">
            <a:extLst>
              <a:ext uri="{28A0092B-C50C-407E-A947-70E740481C1C}">
                <a14:useLocalDpi xmlns:a14="http://schemas.microsoft.com/office/drawing/2010/main"/>
              </a:ext>
            </a:extLst>
          </a:blip>
          <a:srcRect b="6316"/>
          <a:stretch/>
        </p:blipFill>
        <p:spPr>
          <a:xfrm>
            <a:off x="1202898" y="2136625"/>
            <a:ext cx="7417699" cy="3927796"/>
          </a:xfrm>
          <a:prstGeom prst="rect">
            <a:avLst/>
          </a:prstGeom>
        </p:spPr>
      </p:pic>
      <p:sp>
        <p:nvSpPr>
          <p:cNvPr id="12" name="楕円 197"/>
          <p:cNvSpPr/>
          <p:nvPr/>
        </p:nvSpPr>
        <p:spPr>
          <a:xfrm>
            <a:off x="3137404" y="3043161"/>
            <a:ext cx="2548858" cy="25047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492"/>
          <p:cNvSpPr/>
          <p:nvPr/>
        </p:nvSpPr>
        <p:spPr>
          <a:xfrm>
            <a:off x="4239365" y="5023802"/>
            <a:ext cx="144000" cy="144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492"/>
          <p:cNvSpPr/>
          <p:nvPr/>
        </p:nvSpPr>
        <p:spPr>
          <a:xfrm>
            <a:off x="4383341" y="5103227"/>
            <a:ext cx="77542" cy="775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AutoShape 264"/>
          <p:cNvSpPr>
            <a:spLocks noChangeShapeType="1"/>
          </p:cNvSpPr>
          <p:nvPr/>
        </p:nvSpPr>
        <p:spPr>
          <a:xfrm flipV="1">
            <a:off x="4429153" y="4446884"/>
            <a:ext cx="459688" cy="666881"/>
          </a:xfrm>
          <a:prstGeom prst="line">
            <a:avLst/>
          </a:prstGeom>
          <a:noFill/>
          <a:ln w="1270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16" name="AutoShape 264"/>
          <p:cNvSpPr>
            <a:spLocks noChangeShapeType="1"/>
          </p:cNvSpPr>
          <p:nvPr/>
        </p:nvSpPr>
        <p:spPr>
          <a:xfrm flipH="1">
            <a:off x="3008371" y="4975771"/>
            <a:ext cx="1138892" cy="1088649"/>
          </a:xfrm>
          <a:prstGeom prst="line">
            <a:avLst/>
          </a:prstGeom>
          <a:noFill/>
          <a:ln w="57150" algn="ctr">
            <a:solidFill>
              <a:srgbClr val="7F7F7F"/>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grpSp>
        <p:nvGrpSpPr>
          <p:cNvPr id="17" name="グループ化 14"/>
          <p:cNvGrpSpPr/>
          <p:nvPr/>
        </p:nvGrpSpPr>
        <p:grpSpPr>
          <a:xfrm>
            <a:off x="5780382" y="2925191"/>
            <a:ext cx="1623069" cy="1964349"/>
            <a:chOff x="5537643" y="2576043"/>
            <a:chExt cx="1979534" cy="2358817"/>
          </a:xfrm>
        </p:grpSpPr>
        <p:sp>
          <p:nvSpPr>
            <p:cNvPr id="18" name="フリーフォーム 239"/>
            <p:cNvSpPr/>
            <p:nvPr/>
          </p:nvSpPr>
          <p:spPr>
            <a:xfrm>
              <a:off x="5537643" y="2586094"/>
              <a:ext cx="1979534" cy="2348766"/>
            </a:xfrm>
            <a:custGeom>
              <a:avLst/>
              <a:gdLst>
                <a:gd name="connsiteX0" fmla="*/ 9525 w 2638425"/>
                <a:gd name="connsiteY0" fmla="*/ 4419600 h 4419600"/>
                <a:gd name="connsiteX1" fmla="*/ 2390775 w 2638425"/>
                <a:gd name="connsiteY1" fmla="*/ 1400175 h 4419600"/>
                <a:gd name="connsiteX2" fmla="*/ 2638425 w 2638425"/>
                <a:gd name="connsiteY2" fmla="*/ 1133475 h 4419600"/>
                <a:gd name="connsiteX3" fmla="*/ 2571750 w 2638425"/>
                <a:gd name="connsiteY3" fmla="*/ 1076325 h 4419600"/>
                <a:gd name="connsiteX4" fmla="*/ 2524125 w 2638425"/>
                <a:gd name="connsiteY4" fmla="*/ 962025 h 4419600"/>
                <a:gd name="connsiteX5" fmla="*/ 2371725 w 2638425"/>
                <a:gd name="connsiteY5" fmla="*/ 981075 h 4419600"/>
                <a:gd name="connsiteX6" fmla="*/ 1866900 w 2638425"/>
                <a:gd name="connsiteY6" fmla="*/ 990600 h 4419600"/>
                <a:gd name="connsiteX7" fmla="*/ 1866900 w 2638425"/>
                <a:gd name="connsiteY7" fmla="*/ 1085850 h 4419600"/>
                <a:gd name="connsiteX8" fmla="*/ 1400175 w 2638425"/>
                <a:gd name="connsiteY8" fmla="*/ 1104900 h 4419600"/>
                <a:gd name="connsiteX9" fmla="*/ 1428750 w 2638425"/>
                <a:gd name="connsiteY9" fmla="*/ 1209675 h 4419600"/>
                <a:gd name="connsiteX10" fmla="*/ 1104900 w 2638425"/>
                <a:gd name="connsiteY10" fmla="*/ 1209675 h 4419600"/>
                <a:gd name="connsiteX11" fmla="*/ 1095375 w 2638425"/>
                <a:gd name="connsiteY11" fmla="*/ 1095375 h 4419600"/>
                <a:gd name="connsiteX12" fmla="*/ 857250 w 2638425"/>
                <a:gd name="connsiteY12" fmla="*/ 1095375 h 4419600"/>
                <a:gd name="connsiteX13" fmla="*/ 866775 w 2638425"/>
                <a:gd name="connsiteY13" fmla="*/ 1209675 h 4419600"/>
                <a:gd name="connsiteX14" fmla="*/ 190500 w 2638425"/>
                <a:gd name="connsiteY14" fmla="*/ 1209675 h 4419600"/>
                <a:gd name="connsiteX15" fmla="*/ 0 w 2638425"/>
                <a:gd name="connsiteY15" fmla="*/ 895350 h 4419600"/>
                <a:gd name="connsiteX16" fmla="*/ 295275 w 2638425"/>
                <a:gd name="connsiteY16" fmla="*/ 333375 h 4419600"/>
                <a:gd name="connsiteX17" fmla="*/ 609600 w 2638425"/>
                <a:gd name="connsiteY17" fmla="*/ 438150 h 4419600"/>
                <a:gd name="connsiteX18" fmla="*/ 628650 w 2638425"/>
                <a:gd name="connsiteY18" fmla="*/ 161925 h 4419600"/>
                <a:gd name="connsiteX19" fmla="*/ 857250 w 2638425"/>
                <a:gd name="connsiteY19" fmla="*/ 28575 h 4419600"/>
                <a:gd name="connsiteX20" fmla="*/ 914400 w 2638425"/>
                <a:gd name="connsiteY20" fmla="*/ 0 h 4419600"/>
                <a:gd name="connsiteX0" fmla="*/ 1050925 w 2638425"/>
                <a:gd name="connsiteY0" fmla="*/ 3111500 h 3111500"/>
                <a:gd name="connsiteX1" fmla="*/ 2390775 w 2638425"/>
                <a:gd name="connsiteY1" fmla="*/ 1400175 h 3111500"/>
                <a:gd name="connsiteX2" fmla="*/ 2638425 w 2638425"/>
                <a:gd name="connsiteY2" fmla="*/ 1133475 h 3111500"/>
                <a:gd name="connsiteX3" fmla="*/ 2571750 w 2638425"/>
                <a:gd name="connsiteY3" fmla="*/ 1076325 h 3111500"/>
                <a:gd name="connsiteX4" fmla="*/ 2524125 w 2638425"/>
                <a:gd name="connsiteY4" fmla="*/ 962025 h 3111500"/>
                <a:gd name="connsiteX5" fmla="*/ 2371725 w 2638425"/>
                <a:gd name="connsiteY5" fmla="*/ 981075 h 3111500"/>
                <a:gd name="connsiteX6" fmla="*/ 1866900 w 2638425"/>
                <a:gd name="connsiteY6" fmla="*/ 990600 h 3111500"/>
                <a:gd name="connsiteX7" fmla="*/ 1866900 w 2638425"/>
                <a:gd name="connsiteY7" fmla="*/ 1085850 h 3111500"/>
                <a:gd name="connsiteX8" fmla="*/ 1400175 w 2638425"/>
                <a:gd name="connsiteY8" fmla="*/ 1104900 h 3111500"/>
                <a:gd name="connsiteX9" fmla="*/ 1428750 w 2638425"/>
                <a:gd name="connsiteY9" fmla="*/ 1209675 h 3111500"/>
                <a:gd name="connsiteX10" fmla="*/ 1104900 w 2638425"/>
                <a:gd name="connsiteY10" fmla="*/ 1209675 h 3111500"/>
                <a:gd name="connsiteX11" fmla="*/ 1095375 w 2638425"/>
                <a:gd name="connsiteY11" fmla="*/ 1095375 h 3111500"/>
                <a:gd name="connsiteX12" fmla="*/ 857250 w 2638425"/>
                <a:gd name="connsiteY12" fmla="*/ 1095375 h 3111500"/>
                <a:gd name="connsiteX13" fmla="*/ 866775 w 2638425"/>
                <a:gd name="connsiteY13" fmla="*/ 1209675 h 3111500"/>
                <a:gd name="connsiteX14" fmla="*/ 190500 w 2638425"/>
                <a:gd name="connsiteY14" fmla="*/ 1209675 h 3111500"/>
                <a:gd name="connsiteX15" fmla="*/ 0 w 2638425"/>
                <a:gd name="connsiteY15" fmla="*/ 895350 h 3111500"/>
                <a:gd name="connsiteX16" fmla="*/ 295275 w 2638425"/>
                <a:gd name="connsiteY16" fmla="*/ 333375 h 3111500"/>
                <a:gd name="connsiteX17" fmla="*/ 609600 w 2638425"/>
                <a:gd name="connsiteY17" fmla="*/ 438150 h 3111500"/>
                <a:gd name="connsiteX18" fmla="*/ 628650 w 2638425"/>
                <a:gd name="connsiteY18" fmla="*/ 161925 h 3111500"/>
                <a:gd name="connsiteX19" fmla="*/ 857250 w 2638425"/>
                <a:gd name="connsiteY19" fmla="*/ 28575 h 3111500"/>
                <a:gd name="connsiteX20" fmla="*/ 914400 w 2638425"/>
                <a:gd name="connsiteY20" fmla="*/ 0 h 3111500"/>
                <a:gd name="connsiteX0" fmla="*/ 1050925 w 2638425"/>
                <a:gd name="connsiteY0" fmla="*/ 3130556 h 3130556"/>
                <a:gd name="connsiteX1" fmla="*/ 2390775 w 2638425"/>
                <a:gd name="connsiteY1" fmla="*/ 1419231 h 3130556"/>
                <a:gd name="connsiteX2" fmla="*/ 2638425 w 2638425"/>
                <a:gd name="connsiteY2" fmla="*/ 1152531 h 3130556"/>
                <a:gd name="connsiteX3" fmla="*/ 2571750 w 2638425"/>
                <a:gd name="connsiteY3" fmla="*/ 1095381 h 3130556"/>
                <a:gd name="connsiteX4" fmla="*/ 2524125 w 2638425"/>
                <a:gd name="connsiteY4" fmla="*/ 981081 h 3130556"/>
                <a:gd name="connsiteX5" fmla="*/ 2371725 w 2638425"/>
                <a:gd name="connsiteY5" fmla="*/ 1000131 h 3130556"/>
                <a:gd name="connsiteX6" fmla="*/ 1866900 w 2638425"/>
                <a:gd name="connsiteY6" fmla="*/ 1009656 h 3130556"/>
                <a:gd name="connsiteX7" fmla="*/ 1866900 w 2638425"/>
                <a:gd name="connsiteY7" fmla="*/ 1104906 h 3130556"/>
                <a:gd name="connsiteX8" fmla="*/ 1400175 w 2638425"/>
                <a:gd name="connsiteY8" fmla="*/ 1123956 h 3130556"/>
                <a:gd name="connsiteX9" fmla="*/ 1428750 w 2638425"/>
                <a:gd name="connsiteY9" fmla="*/ 1228731 h 3130556"/>
                <a:gd name="connsiteX10" fmla="*/ 1104900 w 2638425"/>
                <a:gd name="connsiteY10" fmla="*/ 1228731 h 3130556"/>
                <a:gd name="connsiteX11" fmla="*/ 1095375 w 2638425"/>
                <a:gd name="connsiteY11" fmla="*/ 1114431 h 3130556"/>
                <a:gd name="connsiteX12" fmla="*/ 857250 w 2638425"/>
                <a:gd name="connsiteY12" fmla="*/ 1114431 h 3130556"/>
                <a:gd name="connsiteX13" fmla="*/ 866775 w 2638425"/>
                <a:gd name="connsiteY13" fmla="*/ 1228731 h 3130556"/>
                <a:gd name="connsiteX14" fmla="*/ 190500 w 2638425"/>
                <a:gd name="connsiteY14" fmla="*/ 1228731 h 3130556"/>
                <a:gd name="connsiteX15" fmla="*/ 0 w 2638425"/>
                <a:gd name="connsiteY15" fmla="*/ 914406 h 3130556"/>
                <a:gd name="connsiteX16" fmla="*/ 295275 w 2638425"/>
                <a:gd name="connsiteY16" fmla="*/ 352431 h 3130556"/>
                <a:gd name="connsiteX17" fmla="*/ 609600 w 2638425"/>
                <a:gd name="connsiteY17" fmla="*/ 457206 h 3130556"/>
                <a:gd name="connsiteX18" fmla="*/ 628650 w 2638425"/>
                <a:gd name="connsiteY18" fmla="*/ 180981 h 3130556"/>
                <a:gd name="connsiteX19" fmla="*/ 857250 w 2638425"/>
                <a:gd name="connsiteY19" fmla="*/ 47631 h 3130556"/>
                <a:gd name="connsiteX20" fmla="*/ 968592 w 2638425"/>
                <a:gd name="connsiteY20" fmla="*/ 0 h 313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8425" h="3130556">
                  <a:moveTo>
                    <a:pt x="1050925" y="3130556"/>
                  </a:moveTo>
                  <a:lnTo>
                    <a:pt x="2390775" y="1419231"/>
                  </a:lnTo>
                  <a:lnTo>
                    <a:pt x="2638425" y="1152531"/>
                  </a:lnTo>
                  <a:lnTo>
                    <a:pt x="2571750" y="1095381"/>
                  </a:lnTo>
                  <a:lnTo>
                    <a:pt x="2524125" y="981081"/>
                  </a:lnTo>
                  <a:lnTo>
                    <a:pt x="2371725" y="1000131"/>
                  </a:lnTo>
                  <a:lnTo>
                    <a:pt x="1866900" y="1009656"/>
                  </a:lnTo>
                  <a:lnTo>
                    <a:pt x="1866900" y="1104906"/>
                  </a:lnTo>
                  <a:lnTo>
                    <a:pt x="1400175" y="1123956"/>
                  </a:lnTo>
                  <a:lnTo>
                    <a:pt x="1428750" y="1228731"/>
                  </a:lnTo>
                  <a:lnTo>
                    <a:pt x="1104900" y="1228731"/>
                  </a:lnTo>
                  <a:lnTo>
                    <a:pt x="1095375" y="1114431"/>
                  </a:lnTo>
                  <a:lnTo>
                    <a:pt x="857250" y="1114431"/>
                  </a:lnTo>
                  <a:lnTo>
                    <a:pt x="866775" y="1228731"/>
                  </a:lnTo>
                  <a:lnTo>
                    <a:pt x="190500" y="1228731"/>
                  </a:lnTo>
                  <a:lnTo>
                    <a:pt x="0" y="914406"/>
                  </a:lnTo>
                  <a:lnTo>
                    <a:pt x="295275" y="352431"/>
                  </a:lnTo>
                  <a:lnTo>
                    <a:pt x="609600" y="457206"/>
                  </a:lnTo>
                  <a:lnTo>
                    <a:pt x="628650" y="180981"/>
                  </a:lnTo>
                  <a:lnTo>
                    <a:pt x="857250" y="47631"/>
                  </a:lnTo>
                  <a:cubicBezTo>
                    <a:pt x="876300" y="38106"/>
                    <a:pt x="949542" y="9525"/>
                    <a:pt x="968592" y="0"/>
                  </a:cubicBezTo>
                </a:path>
              </a:pathLst>
            </a:cu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240"/>
            <p:cNvSpPr/>
            <p:nvPr/>
          </p:nvSpPr>
          <p:spPr>
            <a:xfrm>
              <a:off x="5537643" y="2576043"/>
              <a:ext cx="1979534" cy="2344001"/>
            </a:xfrm>
            <a:custGeom>
              <a:avLst/>
              <a:gdLst>
                <a:gd name="connsiteX0" fmla="*/ 9525 w 2638425"/>
                <a:gd name="connsiteY0" fmla="*/ 4419600 h 4419600"/>
                <a:gd name="connsiteX1" fmla="*/ 2390775 w 2638425"/>
                <a:gd name="connsiteY1" fmla="*/ 1400175 h 4419600"/>
                <a:gd name="connsiteX2" fmla="*/ 2638425 w 2638425"/>
                <a:gd name="connsiteY2" fmla="*/ 1133475 h 4419600"/>
                <a:gd name="connsiteX3" fmla="*/ 2571750 w 2638425"/>
                <a:gd name="connsiteY3" fmla="*/ 1076325 h 4419600"/>
                <a:gd name="connsiteX4" fmla="*/ 2524125 w 2638425"/>
                <a:gd name="connsiteY4" fmla="*/ 962025 h 4419600"/>
                <a:gd name="connsiteX5" fmla="*/ 2371725 w 2638425"/>
                <a:gd name="connsiteY5" fmla="*/ 981075 h 4419600"/>
                <a:gd name="connsiteX6" fmla="*/ 1866900 w 2638425"/>
                <a:gd name="connsiteY6" fmla="*/ 990600 h 4419600"/>
                <a:gd name="connsiteX7" fmla="*/ 1866900 w 2638425"/>
                <a:gd name="connsiteY7" fmla="*/ 1085850 h 4419600"/>
                <a:gd name="connsiteX8" fmla="*/ 1400175 w 2638425"/>
                <a:gd name="connsiteY8" fmla="*/ 1104900 h 4419600"/>
                <a:gd name="connsiteX9" fmla="*/ 1428750 w 2638425"/>
                <a:gd name="connsiteY9" fmla="*/ 1209675 h 4419600"/>
                <a:gd name="connsiteX10" fmla="*/ 1104900 w 2638425"/>
                <a:gd name="connsiteY10" fmla="*/ 1209675 h 4419600"/>
                <a:gd name="connsiteX11" fmla="*/ 1095375 w 2638425"/>
                <a:gd name="connsiteY11" fmla="*/ 1095375 h 4419600"/>
                <a:gd name="connsiteX12" fmla="*/ 857250 w 2638425"/>
                <a:gd name="connsiteY12" fmla="*/ 1095375 h 4419600"/>
                <a:gd name="connsiteX13" fmla="*/ 866775 w 2638425"/>
                <a:gd name="connsiteY13" fmla="*/ 1209675 h 4419600"/>
                <a:gd name="connsiteX14" fmla="*/ 190500 w 2638425"/>
                <a:gd name="connsiteY14" fmla="*/ 1209675 h 4419600"/>
                <a:gd name="connsiteX15" fmla="*/ 0 w 2638425"/>
                <a:gd name="connsiteY15" fmla="*/ 895350 h 4419600"/>
                <a:gd name="connsiteX16" fmla="*/ 295275 w 2638425"/>
                <a:gd name="connsiteY16" fmla="*/ 333375 h 4419600"/>
                <a:gd name="connsiteX17" fmla="*/ 609600 w 2638425"/>
                <a:gd name="connsiteY17" fmla="*/ 438150 h 4419600"/>
                <a:gd name="connsiteX18" fmla="*/ 628650 w 2638425"/>
                <a:gd name="connsiteY18" fmla="*/ 161925 h 4419600"/>
                <a:gd name="connsiteX19" fmla="*/ 857250 w 2638425"/>
                <a:gd name="connsiteY19" fmla="*/ 28575 h 4419600"/>
                <a:gd name="connsiteX20" fmla="*/ 914400 w 2638425"/>
                <a:gd name="connsiteY20" fmla="*/ 0 h 4419600"/>
                <a:gd name="connsiteX0" fmla="*/ 1061085 w 2638425"/>
                <a:gd name="connsiteY0" fmla="*/ 3101340 h 3101340"/>
                <a:gd name="connsiteX1" fmla="*/ 2390775 w 2638425"/>
                <a:gd name="connsiteY1" fmla="*/ 1400175 h 3101340"/>
                <a:gd name="connsiteX2" fmla="*/ 2638425 w 2638425"/>
                <a:gd name="connsiteY2" fmla="*/ 1133475 h 3101340"/>
                <a:gd name="connsiteX3" fmla="*/ 2571750 w 2638425"/>
                <a:gd name="connsiteY3" fmla="*/ 1076325 h 3101340"/>
                <a:gd name="connsiteX4" fmla="*/ 2524125 w 2638425"/>
                <a:gd name="connsiteY4" fmla="*/ 962025 h 3101340"/>
                <a:gd name="connsiteX5" fmla="*/ 2371725 w 2638425"/>
                <a:gd name="connsiteY5" fmla="*/ 981075 h 3101340"/>
                <a:gd name="connsiteX6" fmla="*/ 1866900 w 2638425"/>
                <a:gd name="connsiteY6" fmla="*/ 990600 h 3101340"/>
                <a:gd name="connsiteX7" fmla="*/ 1866900 w 2638425"/>
                <a:gd name="connsiteY7" fmla="*/ 1085850 h 3101340"/>
                <a:gd name="connsiteX8" fmla="*/ 1400175 w 2638425"/>
                <a:gd name="connsiteY8" fmla="*/ 1104900 h 3101340"/>
                <a:gd name="connsiteX9" fmla="*/ 1428750 w 2638425"/>
                <a:gd name="connsiteY9" fmla="*/ 1209675 h 3101340"/>
                <a:gd name="connsiteX10" fmla="*/ 1104900 w 2638425"/>
                <a:gd name="connsiteY10" fmla="*/ 1209675 h 3101340"/>
                <a:gd name="connsiteX11" fmla="*/ 1095375 w 2638425"/>
                <a:gd name="connsiteY11" fmla="*/ 1095375 h 3101340"/>
                <a:gd name="connsiteX12" fmla="*/ 857250 w 2638425"/>
                <a:gd name="connsiteY12" fmla="*/ 1095375 h 3101340"/>
                <a:gd name="connsiteX13" fmla="*/ 866775 w 2638425"/>
                <a:gd name="connsiteY13" fmla="*/ 1209675 h 3101340"/>
                <a:gd name="connsiteX14" fmla="*/ 190500 w 2638425"/>
                <a:gd name="connsiteY14" fmla="*/ 1209675 h 3101340"/>
                <a:gd name="connsiteX15" fmla="*/ 0 w 2638425"/>
                <a:gd name="connsiteY15" fmla="*/ 895350 h 3101340"/>
                <a:gd name="connsiteX16" fmla="*/ 295275 w 2638425"/>
                <a:gd name="connsiteY16" fmla="*/ 333375 h 3101340"/>
                <a:gd name="connsiteX17" fmla="*/ 609600 w 2638425"/>
                <a:gd name="connsiteY17" fmla="*/ 438150 h 3101340"/>
                <a:gd name="connsiteX18" fmla="*/ 628650 w 2638425"/>
                <a:gd name="connsiteY18" fmla="*/ 161925 h 3101340"/>
                <a:gd name="connsiteX19" fmla="*/ 857250 w 2638425"/>
                <a:gd name="connsiteY19" fmla="*/ 28575 h 3101340"/>
                <a:gd name="connsiteX20" fmla="*/ 914400 w 2638425"/>
                <a:gd name="connsiteY20" fmla="*/ 0 h 3101340"/>
                <a:gd name="connsiteX0" fmla="*/ 1061085 w 2638425"/>
                <a:gd name="connsiteY0" fmla="*/ 3124206 h 3124206"/>
                <a:gd name="connsiteX1" fmla="*/ 2390775 w 2638425"/>
                <a:gd name="connsiteY1" fmla="*/ 1423041 h 3124206"/>
                <a:gd name="connsiteX2" fmla="*/ 2638425 w 2638425"/>
                <a:gd name="connsiteY2" fmla="*/ 1156341 h 3124206"/>
                <a:gd name="connsiteX3" fmla="*/ 2571750 w 2638425"/>
                <a:gd name="connsiteY3" fmla="*/ 1099191 h 3124206"/>
                <a:gd name="connsiteX4" fmla="*/ 2524125 w 2638425"/>
                <a:gd name="connsiteY4" fmla="*/ 984891 h 3124206"/>
                <a:gd name="connsiteX5" fmla="*/ 2371725 w 2638425"/>
                <a:gd name="connsiteY5" fmla="*/ 1003941 h 3124206"/>
                <a:gd name="connsiteX6" fmla="*/ 1866900 w 2638425"/>
                <a:gd name="connsiteY6" fmla="*/ 1013466 h 3124206"/>
                <a:gd name="connsiteX7" fmla="*/ 1866900 w 2638425"/>
                <a:gd name="connsiteY7" fmla="*/ 1108716 h 3124206"/>
                <a:gd name="connsiteX8" fmla="*/ 1400175 w 2638425"/>
                <a:gd name="connsiteY8" fmla="*/ 1127766 h 3124206"/>
                <a:gd name="connsiteX9" fmla="*/ 1428750 w 2638425"/>
                <a:gd name="connsiteY9" fmla="*/ 1232541 h 3124206"/>
                <a:gd name="connsiteX10" fmla="*/ 1104900 w 2638425"/>
                <a:gd name="connsiteY10" fmla="*/ 1232541 h 3124206"/>
                <a:gd name="connsiteX11" fmla="*/ 1095375 w 2638425"/>
                <a:gd name="connsiteY11" fmla="*/ 1118241 h 3124206"/>
                <a:gd name="connsiteX12" fmla="*/ 857250 w 2638425"/>
                <a:gd name="connsiteY12" fmla="*/ 1118241 h 3124206"/>
                <a:gd name="connsiteX13" fmla="*/ 866775 w 2638425"/>
                <a:gd name="connsiteY13" fmla="*/ 1232541 h 3124206"/>
                <a:gd name="connsiteX14" fmla="*/ 190500 w 2638425"/>
                <a:gd name="connsiteY14" fmla="*/ 1232541 h 3124206"/>
                <a:gd name="connsiteX15" fmla="*/ 0 w 2638425"/>
                <a:gd name="connsiteY15" fmla="*/ 918216 h 3124206"/>
                <a:gd name="connsiteX16" fmla="*/ 295275 w 2638425"/>
                <a:gd name="connsiteY16" fmla="*/ 356241 h 3124206"/>
                <a:gd name="connsiteX17" fmla="*/ 609600 w 2638425"/>
                <a:gd name="connsiteY17" fmla="*/ 461016 h 3124206"/>
                <a:gd name="connsiteX18" fmla="*/ 628650 w 2638425"/>
                <a:gd name="connsiteY18" fmla="*/ 184791 h 3124206"/>
                <a:gd name="connsiteX19" fmla="*/ 857250 w 2638425"/>
                <a:gd name="connsiteY19" fmla="*/ 51441 h 3124206"/>
                <a:gd name="connsiteX20" fmla="*/ 964722 w 2638425"/>
                <a:gd name="connsiteY20" fmla="*/ 0 h 312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8425" h="3124206">
                  <a:moveTo>
                    <a:pt x="1061085" y="3124206"/>
                  </a:moveTo>
                  <a:lnTo>
                    <a:pt x="2390775" y="1423041"/>
                  </a:lnTo>
                  <a:lnTo>
                    <a:pt x="2638425" y="1156341"/>
                  </a:lnTo>
                  <a:lnTo>
                    <a:pt x="2571750" y="1099191"/>
                  </a:lnTo>
                  <a:lnTo>
                    <a:pt x="2524125" y="984891"/>
                  </a:lnTo>
                  <a:lnTo>
                    <a:pt x="2371725" y="1003941"/>
                  </a:lnTo>
                  <a:lnTo>
                    <a:pt x="1866900" y="1013466"/>
                  </a:lnTo>
                  <a:lnTo>
                    <a:pt x="1866900" y="1108716"/>
                  </a:lnTo>
                  <a:lnTo>
                    <a:pt x="1400175" y="1127766"/>
                  </a:lnTo>
                  <a:lnTo>
                    <a:pt x="1428750" y="1232541"/>
                  </a:lnTo>
                  <a:lnTo>
                    <a:pt x="1104900" y="1232541"/>
                  </a:lnTo>
                  <a:lnTo>
                    <a:pt x="1095375" y="1118241"/>
                  </a:lnTo>
                  <a:lnTo>
                    <a:pt x="857250" y="1118241"/>
                  </a:lnTo>
                  <a:lnTo>
                    <a:pt x="866775" y="1232541"/>
                  </a:lnTo>
                  <a:lnTo>
                    <a:pt x="190500" y="1232541"/>
                  </a:lnTo>
                  <a:lnTo>
                    <a:pt x="0" y="918216"/>
                  </a:lnTo>
                  <a:lnTo>
                    <a:pt x="295275" y="356241"/>
                  </a:lnTo>
                  <a:lnTo>
                    <a:pt x="609600" y="461016"/>
                  </a:lnTo>
                  <a:lnTo>
                    <a:pt x="628650" y="184791"/>
                  </a:lnTo>
                  <a:lnTo>
                    <a:pt x="857250" y="51441"/>
                  </a:lnTo>
                  <a:cubicBezTo>
                    <a:pt x="876300" y="41916"/>
                    <a:pt x="945672" y="9525"/>
                    <a:pt x="964722" y="0"/>
                  </a:cubicBez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1"/>
          <p:cNvGrpSpPr/>
          <p:nvPr/>
        </p:nvGrpSpPr>
        <p:grpSpPr>
          <a:xfrm>
            <a:off x="5630518" y="4595574"/>
            <a:ext cx="795140" cy="1099896"/>
            <a:chOff x="5643723" y="4556740"/>
            <a:chExt cx="731366" cy="1011680"/>
          </a:xfrm>
        </p:grpSpPr>
        <p:sp>
          <p:nvSpPr>
            <p:cNvPr id="21" name="フリーフォーム 250"/>
            <p:cNvSpPr/>
            <p:nvPr/>
          </p:nvSpPr>
          <p:spPr>
            <a:xfrm>
              <a:off x="5645533" y="4558266"/>
              <a:ext cx="727746" cy="1010154"/>
            </a:xfrm>
            <a:custGeom>
              <a:avLst/>
              <a:gdLst>
                <a:gd name="connsiteX0" fmla="*/ 1276350 w 1276350"/>
                <a:gd name="connsiteY0" fmla="*/ 457200 h 1771650"/>
                <a:gd name="connsiteX1" fmla="*/ 1143000 w 1276350"/>
                <a:gd name="connsiteY1" fmla="*/ 628650 h 1771650"/>
                <a:gd name="connsiteX2" fmla="*/ 1225550 w 1276350"/>
                <a:gd name="connsiteY2" fmla="*/ 184150 h 1771650"/>
                <a:gd name="connsiteX3" fmla="*/ 927100 w 1276350"/>
                <a:gd name="connsiteY3" fmla="*/ 120650 h 1771650"/>
                <a:gd name="connsiteX4" fmla="*/ 927100 w 1276350"/>
                <a:gd name="connsiteY4" fmla="*/ 336550 h 1771650"/>
                <a:gd name="connsiteX5" fmla="*/ 596900 w 1276350"/>
                <a:gd name="connsiteY5" fmla="*/ 292100 h 1771650"/>
                <a:gd name="connsiteX6" fmla="*/ 228600 w 1276350"/>
                <a:gd name="connsiteY6" fmla="*/ 279400 h 1771650"/>
                <a:gd name="connsiteX7" fmla="*/ 285750 w 1276350"/>
                <a:gd name="connsiteY7" fmla="*/ 19050 h 1771650"/>
                <a:gd name="connsiteX8" fmla="*/ 127000 w 1276350"/>
                <a:gd name="connsiteY8" fmla="*/ 0 h 1771650"/>
                <a:gd name="connsiteX9" fmla="*/ 114300 w 1276350"/>
                <a:gd name="connsiteY9" fmla="*/ 76200 h 1771650"/>
                <a:gd name="connsiteX10" fmla="*/ 0 w 1276350"/>
                <a:gd name="connsiteY10" fmla="*/ 76200 h 1771650"/>
                <a:gd name="connsiteX11" fmla="*/ 0 w 1276350"/>
                <a:gd name="connsiteY11" fmla="*/ 336550 h 1771650"/>
                <a:gd name="connsiteX12" fmla="*/ 139700 w 1276350"/>
                <a:gd name="connsiteY12" fmla="*/ 584200 h 1771650"/>
                <a:gd name="connsiteX13" fmla="*/ 215900 w 1276350"/>
                <a:gd name="connsiteY13" fmla="*/ 692150 h 1771650"/>
                <a:gd name="connsiteX14" fmla="*/ 298450 w 1276350"/>
                <a:gd name="connsiteY14" fmla="*/ 704850 h 1771650"/>
                <a:gd name="connsiteX15" fmla="*/ 406400 w 1276350"/>
                <a:gd name="connsiteY15" fmla="*/ 723900 h 1771650"/>
                <a:gd name="connsiteX16" fmla="*/ 431800 w 1276350"/>
                <a:gd name="connsiteY16" fmla="*/ 755650 h 1771650"/>
                <a:gd name="connsiteX17" fmla="*/ 603250 w 1276350"/>
                <a:gd name="connsiteY17" fmla="*/ 749300 h 1771650"/>
                <a:gd name="connsiteX18" fmla="*/ 609600 w 1276350"/>
                <a:gd name="connsiteY18" fmla="*/ 717550 h 1771650"/>
                <a:gd name="connsiteX19" fmla="*/ 1104900 w 1276350"/>
                <a:gd name="connsiteY19" fmla="*/ 717550 h 1771650"/>
                <a:gd name="connsiteX20" fmla="*/ 273050 w 1276350"/>
                <a:gd name="connsiteY20" fmla="*/ 177165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76350" h="1771650">
                  <a:moveTo>
                    <a:pt x="1276350" y="457200"/>
                  </a:moveTo>
                  <a:lnTo>
                    <a:pt x="1143000" y="628650"/>
                  </a:lnTo>
                  <a:lnTo>
                    <a:pt x="1225550" y="184150"/>
                  </a:lnTo>
                  <a:lnTo>
                    <a:pt x="927100" y="120650"/>
                  </a:lnTo>
                  <a:lnTo>
                    <a:pt x="927100" y="336550"/>
                  </a:lnTo>
                  <a:lnTo>
                    <a:pt x="596900" y="292100"/>
                  </a:lnTo>
                  <a:lnTo>
                    <a:pt x="228600" y="279400"/>
                  </a:lnTo>
                  <a:lnTo>
                    <a:pt x="285750" y="19050"/>
                  </a:lnTo>
                  <a:lnTo>
                    <a:pt x="127000" y="0"/>
                  </a:lnTo>
                  <a:lnTo>
                    <a:pt x="114300" y="76200"/>
                  </a:lnTo>
                  <a:lnTo>
                    <a:pt x="0" y="76200"/>
                  </a:lnTo>
                  <a:lnTo>
                    <a:pt x="0" y="336550"/>
                  </a:lnTo>
                  <a:lnTo>
                    <a:pt x="139700" y="584200"/>
                  </a:lnTo>
                  <a:lnTo>
                    <a:pt x="215900" y="692150"/>
                  </a:lnTo>
                  <a:lnTo>
                    <a:pt x="298450" y="704850"/>
                  </a:lnTo>
                  <a:lnTo>
                    <a:pt x="406400" y="723900"/>
                  </a:lnTo>
                  <a:lnTo>
                    <a:pt x="431800" y="755650"/>
                  </a:lnTo>
                  <a:lnTo>
                    <a:pt x="603250" y="749300"/>
                  </a:lnTo>
                  <a:lnTo>
                    <a:pt x="609600" y="717550"/>
                  </a:lnTo>
                  <a:lnTo>
                    <a:pt x="1104900" y="717550"/>
                  </a:lnTo>
                  <a:lnTo>
                    <a:pt x="273050" y="1771650"/>
                  </a:lnTo>
                </a:path>
              </a:pathLst>
            </a:cu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51"/>
            <p:cNvSpPr/>
            <p:nvPr/>
          </p:nvSpPr>
          <p:spPr>
            <a:xfrm>
              <a:off x="5643723" y="4556740"/>
              <a:ext cx="731366" cy="1010154"/>
            </a:xfrm>
            <a:custGeom>
              <a:avLst/>
              <a:gdLst>
                <a:gd name="connsiteX0" fmla="*/ 1276350 w 1276350"/>
                <a:gd name="connsiteY0" fmla="*/ 457200 h 1771650"/>
                <a:gd name="connsiteX1" fmla="*/ 1143000 w 1276350"/>
                <a:gd name="connsiteY1" fmla="*/ 628650 h 1771650"/>
                <a:gd name="connsiteX2" fmla="*/ 1225550 w 1276350"/>
                <a:gd name="connsiteY2" fmla="*/ 184150 h 1771650"/>
                <a:gd name="connsiteX3" fmla="*/ 927100 w 1276350"/>
                <a:gd name="connsiteY3" fmla="*/ 120650 h 1771650"/>
                <a:gd name="connsiteX4" fmla="*/ 927100 w 1276350"/>
                <a:gd name="connsiteY4" fmla="*/ 336550 h 1771650"/>
                <a:gd name="connsiteX5" fmla="*/ 596900 w 1276350"/>
                <a:gd name="connsiteY5" fmla="*/ 292100 h 1771650"/>
                <a:gd name="connsiteX6" fmla="*/ 228600 w 1276350"/>
                <a:gd name="connsiteY6" fmla="*/ 279400 h 1771650"/>
                <a:gd name="connsiteX7" fmla="*/ 285750 w 1276350"/>
                <a:gd name="connsiteY7" fmla="*/ 19050 h 1771650"/>
                <a:gd name="connsiteX8" fmla="*/ 127000 w 1276350"/>
                <a:gd name="connsiteY8" fmla="*/ 0 h 1771650"/>
                <a:gd name="connsiteX9" fmla="*/ 114300 w 1276350"/>
                <a:gd name="connsiteY9" fmla="*/ 76200 h 1771650"/>
                <a:gd name="connsiteX10" fmla="*/ 0 w 1276350"/>
                <a:gd name="connsiteY10" fmla="*/ 76200 h 1771650"/>
                <a:gd name="connsiteX11" fmla="*/ 0 w 1276350"/>
                <a:gd name="connsiteY11" fmla="*/ 336550 h 1771650"/>
                <a:gd name="connsiteX12" fmla="*/ 139700 w 1276350"/>
                <a:gd name="connsiteY12" fmla="*/ 584200 h 1771650"/>
                <a:gd name="connsiteX13" fmla="*/ 215900 w 1276350"/>
                <a:gd name="connsiteY13" fmla="*/ 692150 h 1771650"/>
                <a:gd name="connsiteX14" fmla="*/ 298450 w 1276350"/>
                <a:gd name="connsiteY14" fmla="*/ 704850 h 1771650"/>
                <a:gd name="connsiteX15" fmla="*/ 406400 w 1276350"/>
                <a:gd name="connsiteY15" fmla="*/ 723900 h 1771650"/>
                <a:gd name="connsiteX16" fmla="*/ 431800 w 1276350"/>
                <a:gd name="connsiteY16" fmla="*/ 755650 h 1771650"/>
                <a:gd name="connsiteX17" fmla="*/ 603250 w 1276350"/>
                <a:gd name="connsiteY17" fmla="*/ 749300 h 1771650"/>
                <a:gd name="connsiteX18" fmla="*/ 609600 w 1276350"/>
                <a:gd name="connsiteY18" fmla="*/ 717550 h 1771650"/>
                <a:gd name="connsiteX19" fmla="*/ 1104900 w 1276350"/>
                <a:gd name="connsiteY19" fmla="*/ 717550 h 1771650"/>
                <a:gd name="connsiteX20" fmla="*/ 273050 w 1276350"/>
                <a:gd name="connsiteY20" fmla="*/ 1771650 h 1771650"/>
                <a:gd name="connsiteX0" fmla="*/ 1282700 w 1282700"/>
                <a:gd name="connsiteY0" fmla="*/ 431800 h 1771650"/>
                <a:gd name="connsiteX1" fmla="*/ 1143000 w 1282700"/>
                <a:gd name="connsiteY1" fmla="*/ 628650 h 1771650"/>
                <a:gd name="connsiteX2" fmla="*/ 1225550 w 1282700"/>
                <a:gd name="connsiteY2" fmla="*/ 184150 h 1771650"/>
                <a:gd name="connsiteX3" fmla="*/ 927100 w 1282700"/>
                <a:gd name="connsiteY3" fmla="*/ 120650 h 1771650"/>
                <a:gd name="connsiteX4" fmla="*/ 927100 w 1282700"/>
                <a:gd name="connsiteY4" fmla="*/ 336550 h 1771650"/>
                <a:gd name="connsiteX5" fmla="*/ 596900 w 1282700"/>
                <a:gd name="connsiteY5" fmla="*/ 292100 h 1771650"/>
                <a:gd name="connsiteX6" fmla="*/ 228600 w 1282700"/>
                <a:gd name="connsiteY6" fmla="*/ 279400 h 1771650"/>
                <a:gd name="connsiteX7" fmla="*/ 285750 w 1282700"/>
                <a:gd name="connsiteY7" fmla="*/ 19050 h 1771650"/>
                <a:gd name="connsiteX8" fmla="*/ 127000 w 1282700"/>
                <a:gd name="connsiteY8" fmla="*/ 0 h 1771650"/>
                <a:gd name="connsiteX9" fmla="*/ 114300 w 1282700"/>
                <a:gd name="connsiteY9" fmla="*/ 76200 h 1771650"/>
                <a:gd name="connsiteX10" fmla="*/ 0 w 1282700"/>
                <a:gd name="connsiteY10" fmla="*/ 76200 h 1771650"/>
                <a:gd name="connsiteX11" fmla="*/ 0 w 1282700"/>
                <a:gd name="connsiteY11" fmla="*/ 336550 h 1771650"/>
                <a:gd name="connsiteX12" fmla="*/ 139700 w 1282700"/>
                <a:gd name="connsiteY12" fmla="*/ 584200 h 1771650"/>
                <a:gd name="connsiteX13" fmla="*/ 215900 w 1282700"/>
                <a:gd name="connsiteY13" fmla="*/ 692150 h 1771650"/>
                <a:gd name="connsiteX14" fmla="*/ 298450 w 1282700"/>
                <a:gd name="connsiteY14" fmla="*/ 704850 h 1771650"/>
                <a:gd name="connsiteX15" fmla="*/ 406400 w 1282700"/>
                <a:gd name="connsiteY15" fmla="*/ 723900 h 1771650"/>
                <a:gd name="connsiteX16" fmla="*/ 431800 w 1282700"/>
                <a:gd name="connsiteY16" fmla="*/ 755650 h 1771650"/>
                <a:gd name="connsiteX17" fmla="*/ 603250 w 1282700"/>
                <a:gd name="connsiteY17" fmla="*/ 749300 h 1771650"/>
                <a:gd name="connsiteX18" fmla="*/ 609600 w 1282700"/>
                <a:gd name="connsiteY18" fmla="*/ 717550 h 1771650"/>
                <a:gd name="connsiteX19" fmla="*/ 1104900 w 1282700"/>
                <a:gd name="connsiteY19" fmla="*/ 717550 h 1771650"/>
                <a:gd name="connsiteX20" fmla="*/ 273050 w 1282700"/>
                <a:gd name="connsiteY20" fmla="*/ 177165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82700" h="1771650">
                  <a:moveTo>
                    <a:pt x="1282700" y="431800"/>
                  </a:moveTo>
                  <a:cubicBezTo>
                    <a:pt x="1236133" y="497417"/>
                    <a:pt x="1152525" y="669925"/>
                    <a:pt x="1143000" y="628650"/>
                  </a:cubicBezTo>
                  <a:cubicBezTo>
                    <a:pt x="1133475" y="587375"/>
                    <a:pt x="1198033" y="332317"/>
                    <a:pt x="1225550" y="184150"/>
                  </a:cubicBezTo>
                  <a:lnTo>
                    <a:pt x="927100" y="120650"/>
                  </a:lnTo>
                  <a:lnTo>
                    <a:pt x="927100" y="336550"/>
                  </a:lnTo>
                  <a:lnTo>
                    <a:pt x="596900" y="292100"/>
                  </a:lnTo>
                  <a:lnTo>
                    <a:pt x="228600" y="279400"/>
                  </a:lnTo>
                  <a:lnTo>
                    <a:pt x="285750" y="19050"/>
                  </a:lnTo>
                  <a:lnTo>
                    <a:pt x="127000" y="0"/>
                  </a:lnTo>
                  <a:lnTo>
                    <a:pt x="114300" y="76200"/>
                  </a:lnTo>
                  <a:lnTo>
                    <a:pt x="0" y="76200"/>
                  </a:lnTo>
                  <a:lnTo>
                    <a:pt x="0" y="336550"/>
                  </a:lnTo>
                  <a:lnTo>
                    <a:pt x="139700" y="584200"/>
                  </a:lnTo>
                  <a:lnTo>
                    <a:pt x="215900" y="692150"/>
                  </a:lnTo>
                  <a:lnTo>
                    <a:pt x="298450" y="704850"/>
                  </a:lnTo>
                  <a:lnTo>
                    <a:pt x="406400" y="723900"/>
                  </a:lnTo>
                  <a:lnTo>
                    <a:pt x="431800" y="755650"/>
                  </a:lnTo>
                  <a:lnTo>
                    <a:pt x="603250" y="749300"/>
                  </a:lnTo>
                  <a:lnTo>
                    <a:pt x="609600" y="717550"/>
                  </a:lnTo>
                  <a:lnTo>
                    <a:pt x="1104900" y="717550"/>
                  </a:lnTo>
                  <a:lnTo>
                    <a:pt x="273050" y="1771650"/>
                  </a:ln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円/楕円 492"/>
          <p:cNvSpPr/>
          <p:nvPr/>
        </p:nvSpPr>
        <p:spPr>
          <a:xfrm>
            <a:off x="6713278" y="4709857"/>
            <a:ext cx="167345" cy="167345"/>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60"/>
          <p:cNvSpPr/>
          <p:nvPr/>
        </p:nvSpPr>
        <p:spPr>
          <a:xfrm>
            <a:off x="4369777" y="4878212"/>
            <a:ext cx="2425169" cy="701058"/>
          </a:xfrm>
          <a:custGeom>
            <a:avLst/>
            <a:gdLst>
              <a:gd name="connsiteX0" fmla="*/ 0 w 2463800"/>
              <a:gd name="connsiteY0" fmla="*/ 292100 h 598866"/>
              <a:gd name="connsiteX1" fmla="*/ 1682750 w 2463800"/>
              <a:gd name="connsiteY1" fmla="*/ 590550 h 598866"/>
              <a:gd name="connsiteX2" fmla="*/ 2463800 w 2463800"/>
              <a:gd name="connsiteY2" fmla="*/ 0 h 598866"/>
              <a:gd name="connsiteX0" fmla="*/ 0 w 2463800"/>
              <a:gd name="connsiteY0" fmla="*/ 292100 h 604985"/>
              <a:gd name="connsiteX1" fmla="*/ 1485900 w 2463800"/>
              <a:gd name="connsiteY1" fmla="*/ 596900 h 604985"/>
              <a:gd name="connsiteX2" fmla="*/ 2463800 w 2463800"/>
              <a:gd name="connsiteY2" fmla="*/ 0 h 604985"/>
              <a:gd name="connsiteX0" fmla="*/ 0 w 2463800"/>
              <a:gd name="connsiteY0" fmla="*/ 292100 h 617258"/>
              <a:gd name="connsiteX1" fmla="*/ 1339850 w 2463800"/>
              <a:gd name="connsiteY1" fmla="*/ 609600 h 617258"/>
              <a:gd name="connsiteX2" fmla="*/ 2463800 w 2463800"/>
              <a:gd name="connsiteY2" fmla="*/ 0 h 617258"/>
              <a:gd name="connsiteX0" fmla="*/ 0 w 2667000"/>
              <a:gd name="connsiteY0" fmla="*/ 349250 h 622672"/>
              <a:gd name="connsiteX1" fmla="*/ 1543050 w 2667000"/>
              <a:gd name="connsiteY1" fmla="*/ 609600 h 622672"/>
              <a:gd name="connsiteX2" fmla="*/ 2667000 w 2667000"/>
              <a:gd name="connsiteY2" fmla="*/ 0 h 622672"/>
              <a:gd name="connsiteX0" fmla="*/ 0 w 2667000"/>
              <a:gd name="connsiteY0" fmla="*/ 349250 h 525249"/>
              <a:gd name="connsiteX1" fmla="*/ 878852 w 2667000"/>
              <a:gd name="connsiteY1" fmla="*/ 499132 h 525249"/>
              <a:gd name="connsiteX2" fmla="*/ 2667000 w 2667000"/>
              <a:gd name="connsiteY2" fmla="*/ 0 h 525249"/>
              <a:gd name="connsiteX0" fmla="*/ 0 w 1473518"/>
              <a:gd name="connsiteY0" fmla="*/ 133575 h 309574"/>
              <a:gd name="connsiteX1" fmla="*/ 878852 w 1473518"/>
              <a:gd name="connsiteY1" fmla="*/ 283457 h 309574"/>
              <a:gd name="connsiteX2" fmla="*/ 1473518 w 1473518"/>
              <a:gd name="connsiteY2" fmla="*/ 0 h 309574"/>
              <a:gd name="connsiteX0" fmla="*/ 0 w 1473518"/>
              <a:gd name="connsiteY0" fmla="*/ 133575 h 283457"/>
              <a:gd name="connsiteX1" fmla="*/ 878852 w 1473518"/>
              <a:gd name="connsiteY1" fmla="*/ 283457 h 283457"/>
              <a:gd name="connsiteX2" fmla="*/ 1473518 w 1473518"/>
              <a:gd name="connsiteY2" fmla="*/ 0 h 283457"/>
              <a:gd name="connsiteX0" fmla="*/ 0 w 1473518"/>
              <a:gd name="connsiteY0" fmla="*/ 133575 h 284089"/>
              <a:gd name="connsiteX1" fmla="*/ 878852 w 1473518"/>
              <a:gd name="connsiteY1" fmla="*/ 283457 h 284089"/>
              <a:gd name="connsiteX2" fmla="*/ 1473518 w 1473518"/>
              <a:gd name="connsiteY2" fmla="*/ 0 h 284089"/>
              <a:gd name="connsiteX0" fmla="*/ 0 w 1473518"/>
              <a:gd name="connsiteY0" fmla="*/ 133575 h 283457"/>
              <a:gd name="connsiteX1" fmla="*/ 878852 w 1473518"/>
              <a:gd name="connsiteY1" fmla="*/ 283457 h 283457"/>
              <a:gd name="connsiteX2" fmla="*/ 1473518 w 1473518"/>
              <a:gd name="connsiteY2" fmla="*/ 0 h 283457"/>
              <a:gd name="connsiteX0" fmla="*/ 0 w 1473518"/>
              <a:gd name="connsiteY0" fmla="*/ 133575 h 283457"/>
              <a:gd name="connsiteX1" fmla="*/ 878852 w 1473518"/>
              <a:gd name="connsiteY1" fmla="*/ 283457 h 283457"/>
              <a:gd name="connsiteX2" fmla="*/ 1473518 w 1473518"/>
              <a:gd name="connsiteY2" fmla="*/ 0 h 283457"/>
              <a:gd name="connsiteX0" fmla="*/ 0 w 1473518"/>
              <a:gd name="connsiteY0" fmla="*/ 133575 h 414966"/>
              <a:gd name="connsiteX1" fmla="*/ 832151 w 1473518"/>
              <a:gd name="connsiteY1" fmla="*/ 414966 h 414966"/>
              <a:gd name="connsiteX2" fmla="*/ 1473518 w 1473518"/>
              <a:gd name="connsiteY2" fmla="*/ 0 h 414966"/>
              <a:gd name="connsiteX0" fmla="*/ 0 w 1473518"/>
              <a:gd name="connsiteY0" fmla="*/ 133575 h 414966"/>
              <a:gd name="connsiteX1" fmla="*/ 832151 w 1473518"/>
              <a:gd name="connsiteY1" fmla="*/ 414966 h 414966"/>
              <a:gd name="connsiteX2" fmla="*/ 1473518 w 1473518"/>
              <a:gd name="connsiteY2" fmla="*/ 0 h 414966"/>
              <a:gd name="connsiteX0" fmla="*/ 0 w 1473518"/>
              <a:gd name="connsiteY0" fmla="*/ 133575 h 414966"/>
              <a:gd name="connsiteX1" fmla="*/ 832151 w 1473518"/>
              <a:gd name="connsiteY1" fmla="*/ 414966 h 414966"/>
              <a:gd name="connsiteX2" fmla="*/ 1473518 w 1473518"/>
              <a:gd name="connsiteY2" fmla="*/ 0 h 414966"/>
              <a:gd name="connsiteX0" fmla="*/ 0 w 1473518"/>
              <a:gd name="connsiteY0" fmla="*/ 133575 h 414966"/>
              <a:gd name="connsiteX1" fmla="*/ 832151 w 1473518"/>
              <a:gd name="connsiteY1" fmla="*/ 414966 h 414966"/>
              <a:gd name="connsiteX2" fmla="*/ 1473518 w 1473518"/>
              <a:gd name="connsiteY2" fmla="*/ 0 h 414966"/>
              <a:gd name="connsiteX0" fmla="*/ 0 w 1473518"/>
              <a:gd name="connsiteY0" fmla="*/ 133575 h 424763"/>
              <a:gd name="connsiteX1" fmla="*/ 832151 w 1473518"/>
              <a:gd name="connsiteY1" fmla="*/ 414966 h 424763"/>
              <a:gd name="connsiteX2" fmla="*/ 1473518 w 1473518"/>
              <a:gd name="connsiteY2" fmla="*/ 0 h 424763"/>
              <a:gd name="connsiteX0" fmla="*/ 0 w 1473518"/>
              <a:gd name="connsiteY0" fmla="*/ 133575 h 424763"/>
              <a:gd name="connsiteX1" fmla="*/ 832151 w 1473518"/>
              <a:gd name="connsiteY1" fmla="*/ 414966 h 424763"/>
              <a:gd name="connsiteX2" fmla="*/ 1473518 w 1473518"/>
              <a:gd name="connsiteY2" fmla="*/ 0 h 424763"/>
              <a:gd name="connsiteX0" fmla="*/ 0 w 1473518"/>
              <a:gd name="connsiteY0" fmla="*/ 133575 h 455111"/>
              <a:gd name="connsiteX1" fmla="*/ 826962 w 1473518"/>
              <a:gd name="connsiteY1" fmla="*/ 446528 h 455111"/>
              <a:gd name="connsiteX2" fmla="*/ 1473518 w 1473518"/>
              <a:gd name="connsiteY2" fmla="*/ 0 h 455111"/>
              <a:gd name="connsiteX0" fmla="*/ 0 w 1473518"/>
              <a:gd name="connsiteY0" fmla="*/ 133575 h 447583"/>
              <a:gd name="connsiteX1" fmla="*/ 826962 w 1473518"/>
              <a:gd name="connsiteY1" fmla="*/ 446528 h 447583"/>
              <a:gd name="connsiteX2" fmla="*/ 1473518 w 1473518"/>
              <a:gd name="connsiteY2" fmla="*/ 0 h 447583"/>
              <a:gd name="connsiteX0" fmla="*/ 0 w 1460545"/>
              <a:gd name="connsiteY0" fmla="*/ 173028 h 447583"/>
              <a:gd name="connsiteX1" fmla="*/ 813989 w 1460545"/>
              <a:gd name="connsiteY1" fmla="*/ 446528 h 447583"/>
              <a:gd name="connsiteX2" fmla="*/ 1460545 w 1460545"/>
              <a:gd name="connsiteY2" fmla="*/ 0 h 447583"/>
              <a:gd name="connsiteX0" fmla="*/ 0 w 1460545"/>
              <a:gd name="connsiteY0" fmla="*/ 173028 h 447583"/>
              <a:gd name="connsiteX1" fmla="*/ 813989 w 1460545"/>
              <a:gd name="connsiteY1" fmla="*/ 446528 h 447583"/>
              <a:gd name="connsiteX2" fmla="*/ 1460545 w 1460545"/>
              <a:gd name="connsiteY2" fmla="*/ 0 h 447583"/>
              <a:gd name="connsiteX0" fmla="*/ 0 w 2666999"/>
              <a:gd name="connsiteY0" fmla="*/ 258509 h 532714"/>
              <a:gd name="connsiteX1" fmla="*/ 813989 w 2666999"/>
              <a:gd name="connsiteY1" fmla="*/ 532009 h 532714"/>
              <a:gd name="connsiteX2" fmla="*/ 2666999 w 2666999"/>
              <a:gd name="connsiteY2" fmla="*/ 0 h 532714"/>
              <a:gd name="connsiteX0" fmla="*/ 0 w 2666999"/>
              <a:gd name="connsiteY0" fmla="*/ 258509 h 637717"/>
              <a:gd name="connsiteX1" fmla="*/ 1533970 w 2666999"/>
              <a:gd name="connsiteY1" fmla="*/ 637217 h 637717"/>
              <a:gd name="connsiteX2" fmla="*/ 2666999 w 2666999"/>
              <a:gd name="connsiteY2" fmla="*/ 0 h 637717"/>
              <a:gd name="connsiteX0" fmla="*/ 0 w 2666999"/>
              <a:gd name="connsiteY0" fmla="*/ 258509 h 637717"/>
              <a:gd name="connsiteX1" fmla="*/ 1533970 w 2666999"/>
              <a:gd name="connsiteY1" fmla="*/ 637217 h 637717"/>
              <a:gd name="connsiteX2" fmla="*/ 2666999 w 2666999"/>
              <a:gd name="connsiteY2" fmla="*/ 0 h 637717"/>
              <a:gd name="connsiteX0" fmla="*/ 0 w 2666999"/>
              <a:gd name="connsiteY0" fmla="*/ 258509 h 645056"/>
              <a:gd name="connsiteX1" fmla="*/ 1533970 w 2666999"/>
              <a:gd name="connsiteY1" fmla="*/ 637217 h 645056"/>
              <a:gd name="connsiteX2" fmla="*/ 2666999 w 2666999"/>
              <a:gd name="connsiteY2" fmla="*/ 0 h 645056"/>
            </a:gdLst>
            <a:ahLst/>
            <a:cxnLst>
              <a:cxn ang="0">
                <a:pos x="connsiteX0" y="connsiteY0"/>
              </a:cxn>
              <a:cxn ang="0">
                <a:pos x="connsiteX1" y="connsiteY1"/>
              </a:cxn>
              <a:cxn ang="0">
                <a:pos x="connsiteX2" y="connsiteY2"/>
              </a:cxn>
            </a:cxnLst>
            <a:rect l="l" t="t" r="r" b="b"/>
            <a:pathLst>
              <a:path w="2666999" h="645056">
                <a:moveTo>
                  <a:pt x="0" y="258509"/>
                </a:moveTo>
                <a:cubicBezTo>
                  <a:pt x="482981" y="592517"/>
                  <a:pt x="1090767" y="673069"/>
                  <a:pt x="1533970" y="637217"/>
                </a:cubicBezTo>
                <a:cubicBezTo>
                  <a:pt x="1778693" y="652655"/>
                  <a:pt x="2580382" y="307756"/>
                  <a:pt x="2666999" y="0"/>
                </a:cubicBezTo>
              </a:path>
            </a:pathLst>
          </a:custGeom>
          <a:noFill/>
          <a:ln w="57150">
            <a:solidFill>
              <a:schemeClr val="tx1"/>
            </a:solidFill>
            <a:prstDash val="sysDash"/>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Text Box 29"/>
          <p:cNvSpPr txBox="1">
            <a:spLocks noChangeArrowheads="1"/>
          </p:cNvSpPr>
          <p:nvPr/>
        </p:nvSpPr>
        <p:spPr>
          <a:xfrm>
            <a:off x="6344535" y="5407821"/>
            <a:ext cx="1420552" cy="188088"/>
          </a:xfrm>
          <a:prstGeom prst="rect">
            <a:avLst/>
          </a:prstGeom>
          <a:solidFill>
            <a:srgbClr val="FFC000"/>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ja-JP" altLang="en-US" sz="1000" b="1" dirty="0">
                <a:latin typeface="Meiryo UI" panose="020B0604030504040204" pitchFamily="50" charset="-128"/>
                <a:ea typeface="Meiryo UI" panose="020B0604030504040204" pitchFamily="50" charset="-128"/>
                <a:cs typeface="Meiryo UI" panose="020B0604030504040204" pitchFamily="50" charset="-128"/>
              </a:rPr>
              <a:t>老人福祉センターの移転</a:t>
            </a:r>
            <a:endParaRPr kumimoji="0"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71"/>
          <p:cNvSpPr txBox="1"/>
          <p:nvPr/>
        </p:nvSpPr>
        <p:spPr>
          <a:xfrm>
            <a:off x="3811274" y="3928834"/>
            <a:ext cx="564391" cy="215444"/>
          </a:xfrm>
          <a:prstGeom prst="rect">
            <a:avLst/>
          </a:prstGeom>
          <a:solidFill>
            <a:schemeClr val="bg1"/>
          </a:solidFill>
          <a:ln>
            <a:solidFill>
              <a:schemeClr val="tx1"/>
            </a:solidFill>
          </a:ln>
        </p:spPr>
        <p:txBody>
          <a:bodyPr wrap="square" rtlCol="0" anchor="ctr" anchorCtr="0">
            <a:spAutoFit/>
          </a:bodyPr>
          <a:lstStyle/>
          <a:p>
            <a:pPr algn="ctr"/>
            <a:r>
              <a:rPr lang="ja-JP" altLang="en-US" sz="800" dirty="0">
                <a:latin typeface="Meiryo UI" panose="020B0604030504040204" pitchFamily="50" charset="-128"/>
                <a:ea typeface="Meiryo UI" panose="020B0604030504040204" pitchFamily="50" charset="-128"/>
              </a:rPr>
              <a:t>篠ノ井駅</a:t>
            </a:r>
            <a:endParaRPr kumimoji="1" lang="ja-JP" altLang="en-US" sz="800" dirty="0">
              <a:latin typeface="Meiryo UI" panose="020B0604030504040204" pitchFamily="50" charset="-128"/>
              <a:ea typeface="Meiryo UI" panose="020B0604030504040204" pitchFamily="50" charset="-128"/>
            </a:endParaRPr>
          </a:p>
        </p:txBody>
      </p:sp>
      <p:sp>
        <p:nvSpPr>
          <p:cNvPr id="29" name="AutoShape 264"/>
          <p:cNvSpPr>
            <a:spLocks noChangeShapeType="1"/>
          </p:cNvSpPr>
          <p:nvPr/>
        </p:nvSpPr>
        <p:spPr>
          <a:xfrm flipH="1" flipV="1">
            <a:off x="4324861" y="4133778"/>
            <a:ext cx="71261" cy="185604"/>
          </a:xfrm>
          <a:prstGeom prst="line">
            <a:avLst/>
          </a:prstGeom>
          <a:noFill/>
          <a:ln w="1270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31" name="フリーフォーム 5"/>
          <p:cNvSpPr/>
          <p:nvPr/>
        </p:nvSpPr>
        <p:spPr>
          <a:xfrm>
            <a:off x="6369050" y="2138238"/>
            <a:ext cx="920750" cy="800100"/>
          </a:xfrm>
          <a:custGeom>
            <a:avLst/>
            <a:gdLst>
              <a:gd name="connsiteX0" fmla="*/ 0 w 920750"/>
              <a:gd name="connsiteY0" fmla="*/ 800100 h 800100"/>
              <a:gd name="connsiteX1" fmla="*/ 152400 w 920750"/>
              <a:gd name="connsiteY1" fmla="*/ 628650 h 800100"/>
              <a:gd name="connsiteX2" fmla="*/ 228600 w 920750"/>
              <a:gd name="connsiteY2" fmla="*/ 584200 h 800100"/>
              <a:gd name="connsiteX3" fmla="*/ 273050 w 920750"/>
              <a:gd name="connsiteY3" fmla="*/ 520700 h 800100"/>
              <a:gd name="connsiteX4" fmla="*/ 292100 w 920750"/>
              <a:gd name="connsiteY4" fmla="*/ 457200 h 800100"/>
              <a:gd name="connsiteX5" fmla="*/ 469900 w 920750"/>
              <a:gd name="connsiteY5" fmla="*/ 254000 h 800100"/>
              <a:gd name="connsiteX6" fmla="*/ 565150 w 920750"/>
              <a:gd name="connsiteY6" fmla="*/ 146050 h 800100"/>
              <a:gd name="connsiteX7" fmla="*/ 730250 w 920750"/>
              <a:gd name="connsiteY7" fmla="*/ 209550 h 800100"/>
              <a:gd name="connsiteX8" fmla="*/ 920750 w 920750"/>
              <a:gd name="connsiteY8" fmla="*/ 76200 h 800100"/>
              <a:gd name="connsiteX9" fmla="*/ 895350 w 920750"/>
              <a:gd name="connsiteY9"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0750" h="800100">
                <a:moveTo>
                  <a:pt x="0" y="800100"/>
                </a:moveTo>
                <a:lnTo>
                  <a:pt x="152400" y="628650"/>
                </a:lnTo>
                <a:lnTo>
                  <a:pt x="228600" y="584200"/>
                </a:lnTo>
                <a:lnTo>
                  <a:pt x="273050" y="520700"/>
                </a:lnTo>
                <a:lnTo>
                  <a:pt x="292100" y="457200"/>
                </a:lnTo>
                <a:lnTo>
                  <a:pt x="469900" y="254000"/>
                </a:lnTo>
                <a:lnTo>
                  <a:pt x="565150" y="146050"/>
                </a:lnTo>
                <a:lnTo>
                  <a:pt x="730250" y="209550"/>
                </a:lnTo>
                <a:lnTo>
                  <a:pt x="920750" y="76200"/>
                </a:lnTo>
                <a:lnTo>
                  <a:pt x="895350" y="0"/>
                </a:lnTo>
              </a:path>
            </a:pathLst>
          </a:cu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172"/>
          <p:cNvSpPr/>
          <p:nvPr/>
        </p:nvSpPr>
        <p:spPr>
          <a:xfrm>
            <a:off x="6369050" y="2133461"/>
            <a:ext cx="920750" cy="800100"/>
          </a:xfrm>
          <a:custGeom>
            <a:avLst/>
            <a:gdLst>
              <a:gd name="connsiteX0" fmla="*/ 0 w 920750"/>
              <a:gd name="connsiteY0" fmla="*/ 800100 h 800100"/>
              <a:gd name="connsiteX1" fmla="*/ 152400 w 920750"/>
              <a:gd name="connsiteY1" fmla="*/ 628650 h 800100"/>
              <a:gd name="connsiteX2" fmla="*/ 228600 w 920750"/>
              <a:gd name="connsiteY2" fmla="*/ 584200 h 800100"/>
              <a:gd name="connsiteX3" fmla="*/ 273050 w 920750"/>
              <a:gd name="connsiteY3" fmla="*/ 520700 h 800100"/>
              <a:gd name="connsiteX4" fmla="*/ 292100 w 920750"/>
              <a:gd name="connsiteY4" fmla="*/ 457200 h 800100"/>
              <a:gd name="connsiteX5" fmla="*/ 469900 w 920750"/>
              <a:gd name="connsiteY5" fmla="*/ 254000 h 800100"/>
              <a:gd name="connsiteX6" fmla="*/ 565150 w 920750"/>
              <a:gd name="connsiteY6" fmla="*/ 146050 h 800100"/>
              <a:gd name="connsiteX7" fmla="*/ 730250 w 920750"/>
              <a:gd name="connsiteY7" fmla="*/ 209550 h 800100"/>
              <a:gd name="connsiteX8" fmla="*/ 920750 w 920750"/>
              <a:gd name="connsiteY8" fmla="*/ 76200 h 800100"/>
              <a:gd name="connsiteX9" fmla="*/ 895350 w 920750"/>
              <a:gd name="connsiteY9"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0750" h="800100">
                <a:moveTo>
                  <a:pt x="0" y="800100"/>
                </a:moveTo>
                <a:lnTo>
                  <a:pt x="152400" y="628650"/>
                </a:lnTo>
                <a:lnTo>
                  <a:pt x="228600" y="584200"/>
                </a:lnTo>
                <a:lnTo>
                  <a:pt x="273050" y="520700"/>
                </a:lnTo>
                <a:lnTo>
                  <a:pt x="292100" y="457200"/>
                </a:lnTo>
                <a:lnTo>
                  <a:pt x="469900" y="254000"/>
                </a:lnTo>
                <a:lnTo>
                  <a:pt x="565150" y="146050"/>
                </a:lnTo>
                <a:lnTo>
                  <a:pt x="730250" y="209550"/>
                </a:lnTo>
                <a:lnTo>
                  <a:pt x="920750" y="76200"/>
                </a:lnTo>
                <a:lnTo>
                  <a:pt x="895350" y="0"/>
                </a:ln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17"/>
          <p:cNvSpPr/>
          <p:nvPr/>
        </p:nvSpPr>
        <p:spPr>
          <a:xfrm>
            <a:off x="2559050" y="2144588"/>
            <a:ext cx="2736850" cy="3930650"/>
          </a:xfrm>
          <a:custGeom>
            <a:avLst/>
            <a:gdLst>
              <a:gd name="connsiteX0" fmla="*/ 1149350 w 2736850"/>
              <a:gd name="connsiteY0" fmla="*/ 4159250 h 4159250"/>
              <a:gd name="connsiteX1" fmla="*/ 1289050 w 2736850"/>
              <a:gd name="connsiteY1" fmla="*/ 3708400 h 4159250"/>
              <a:gd name="connsiteX2" fmla="*/ 1079500 w 2736850"/>
              <a:gd name="connsiteY2" fmla="*/ 3581400 h 4159250"/>
              <a:gd name="connsiteX3" fmla="*/ 965200 w 2736850"/>
              <a:gd name="connsiteY3" fmla="*/ 3594100 h 4159250"/>
              <a:gd name="connsiteX4" fmla="*/ 914400 w 2736850"/>
              <a:gd name="connsiteY4" fmla="*/ 3486150 h 4159250"/>
              <a:gd name="connsiteX5" fmla="*/ 635000 w 2736850"/>
              <a:gd name="connsiteY5" fmla="*/ 3327400 h 4159250"/>
              <a:gd name="connsiteX6" fmla="*/ 527050 w 2736850"/>
              <a:gd name="connsiteY6" fmla="*/ 3270250 h 4159250"/>
              <a:gd name="connsiteX7" fmla="*/ 387350 w 2736850"/>
              <a:gd name="connsiteY7" fmla="*/ 3238500 h 4159250"/>
              <a:gd name="connsiteX8" fmla="*/ 0 w 2736850"/>
              <a:gd name="connsiteY8" fmla="*/ 3232150 h 4159250"/>
              <a:gd name="connsiteX9" fmla="*/ 88900 w 2736850"/>
              <a:gd name="connsiteY9" fmla="*/ 2921000 h 4159250"/>
              <a:gd name="connsiteX10" fmla="*/ 12700 w 2736850"/>
              <a:gd name="connsiteY10" fmla="*/ 2813050 h 4159250"/>
              <a:gd name="connsiteX11" fmla="*/ 25400 w 2736850"/>
              <a:gd name="connsiteY11" fmla="*/ 2501900 h 4159250"/>
              <a:gd name="connsiteX12" fmla="*/ 171450 w 2736850"/>
              <a:gd name="connsiteY12" fmla="*/ 2044700 h 4159250"/>
              <a:gd name="connsiteX13" fmla="*/ 298450 w 2736850"/>
              <a:gd name="connsiteY13" fmla="*/ 1746250 h 4159250"/>
              <a:gd name="connsiteX14" fmla="*/ 368300 w 2736850"/>
              <a:gd name="connsiteY14" fmla="*/ 1028700 h 4159250"/>
              <a:gd name="connsiteX15" fmla="*/ 571500 w 2736850"/>
              <a:gd name="connsiteY15" fmla="*/ 996950 h 4159250"/>
              <a:gd name="connsiteX16" fmla="*/ 857250 w 2736850"/>
              <a:gd name="connsiteY16" fmla="*/ 1047750 h 4159250"/>
              <a:gd name="connsiteX17" fmla="*/ 895350 w 2736850"/>
              <a:gd name="connsiteY17" fmla="*/ 1181100 h 4159250"/>
              <a:gd name="connsiteX18" fmla="*/ 971550 w 2736850"/>
              <a:gd name="connsiteY18" fmla="*/ 952500 h 4159250"/>
              <a:gd name="connsiteX19" fmla="*/ 1485900 w 2736850"/>
              <a:gd name="connsiteY19" fmla="*/ 933450 h 4159250"/>
              <a:gd name="connsiteX20" fmla="*/ 1511300 w 2736850"/>
              <a:gd name="connsiteY20" fmla="*/ 539750 h 4159250"/>
              <a:gd name="connsiteX21" fmla="*/ 1765300 w 2736850"/>
              <a:gd name="connsiteY21" fmla="*/ 438150 h 4159250"/>
              <a:gd name="connsiteX22" fmla="*/ 1936750 w 2736850"/>
              <a:gd name="connsiteY22" fmla="*/ 406400 h 4159250"/>
              <a:gd name="connsiteX23" fmla="*/ 1987550 w 2736850"/>
              <a:gd name="connsiteY23" fmla="*/ 254000 h 4159250"/>
              <a:gd name="connsiteX24" fmla="*/ 2298700 w 2736850"/>
              <a:gd name="connsiteY24" fmla="*/ 342900 h 4159250"/>
              <a:gd name="connsiteX25" fmla="*/ 2247900 w 2736850"/>
              <a:gd name="connsiteY25" fmla="*/ 552450 h 4159250"/>
              <a:gd name="connsiteX26" fmla="*/ 2336800 w 2736850"/>
              <a:gd name="connsiteY26" fmla="*/ 552450 h 4159250"/>
              <a:gd name="connsiteX27" fmla="*/ 2381250 w 2736850"/>
              <a:gd name="connsiteY27" fmla="*/ 412750 h 4159250"/>
              <a:gd name="connsiteX28" fmla="*/ 2444750 w 2736850"/>
              <a:gd name="connsiteY28" fmla="*/ 539750 h 4159250"/>
              <a:gd name="connsiteX29" fmla="*/ 2717800 w 2736850"/>
              <a:gd name="connsiteY29" fmla="*/ 552450 h 4159250"/>
              <a:gd name="connsiteX30" fmla="*/ 2736850 w 2736850"/>
              <a:gd name="connsiteY30" fmla="*/ 387350 h 4159250"/>
              <a:gd name="connsiteX31" fmla="*/ 2647950 w 2736850"/>
              <a:gd name="connsiteY31" fmla="*/ 203200 h 4159250"/>
              <a:gd name="connsiteX32" fmla="*/ 2647950 w 2736850"/>
              <a:gd name="connsiteY32" fmla="*/ 114300 h 4159250"/>
              <a:gd name="connsiteX33" fmla="*/ 2622550 w 2736850"/>
              <a:gd name="connsiteY33" fmla="*/ 0 h 4159250"/>
              <a:gd name="connsiteX0" fmla="*/ 1238250 w 2736850"/>
              <a:gd name="connsiteY0" fmla="*/ 3930650 h 3930650"/>
              <a:gd name="connsiteX1" fmla="*/ 1289050 w 2736850"/>
              <a:gd name="connsiteY1" fmla="*/ 3708400 h 3930650"/>
              <a:gd name="connsiteX2" fmla="*/ 1079500 w 2736850"/>
              <a:gd name="connsiteY2" fmla="*/ 3581400 h 3930650"/>
              <a:gd name="connsiteX3" fmla="*/ 965200 w 2736850"/>
              <a:gd name="connsiteY3" fmla="*/ 3594100 h 3930650"/>
              <a:gd name="connsiteX4" fmla="*/ 914400 w 2736850"/>
              <a:gd name="connsiteY4" fmla="*/ 3486150 h 3930650"/>
              <a:gd name="connsiteX5" fmla="*/ 635000 w 2736850"/>
              <a:gd name="connsiteY5" fmla="*/ 3327400 h 3930650"/>
              <a:gd name="connsiteX6" fmla="*/ 527050 w 2736850"/>
              <a:gd name="connsiteY6" fmla="*/ 3270250 h 3930650"/>
              <a:gd name="connsiteX7" fmla="*/ 387350 w 2736850"/>
              <a:gd name="connsiteY7" fmla="*/ 3238500 h 3930650"/>
              <a:gd name="connsiteX8" fmla="*/ 0 w 2736850"/>
              <a:gd name="connsiteY8" fmla="*/ 3232150 h 3930650"/>
              <a:gd name="connsiteX9" fmla="*/ 88900 w 2736850"/>
              <a:gd name="connsiteY9" fmla="*/ 2921000 h 3930650"/>
              <a:gd name="connsiteX10" fmla="*/ 12700 w 2736850"/>
              <a:gd name="connsiteY10" fmla="*/ 2813050 h 3930650"/>
              <a:gd name="connsiteX11" fmla="*/ 25400 w 2736850"/>
              <a:gd name="connsiteY11" fmla="*/ 2501900 h 3930650"/>
              <a:gd name="connsiteX12" fmla="*/ 171450 w 2736850"/>
              <a:gd name="connsiteY12" fmla="*/ 2044700 h 3930650"/>
              <a:gd name="connsiteX13" fmla="*/ 298450 w 2736850"/>
              <a:gd name="connsiteY13" fmla="*/ 1746250 h 3930650"/>
              <a:gd name="connsiteX14" fmla="*/ 368300 w 2736850"/>
              <a:gd name="connsiteY14" fmla="*/ 1028700 h 3930650"/>
              <a:gd name="connsiteX15" fmla="*/ 571500 w 2736850"/>
              <a:gd name="connsiteY15" fmla="*/ 996950 h 3930650"/>
              <a:gd name="connsiteX16" fmla="*/ 857250 w 2736850"/>
              <a:gd name="connsiteY16" fmla="*/ 1047750 h 3930650"/>
              <a:gd name="connsiteX17" fmla="*/ 895350 w 2736850"/>
              <a:gd name="connsiteY17" fmla="*/ 1181100 h 3930650"/>
              <a:gd name="connsiteX18" fmla="*/ 971550 w 2736850"/>
              <a:gd name="connsiteY18" fmla="*/ 952500 h 3930650"/>
              <a:gd name="connsiteX19" fmla="*/ 1485900 w 2736850"/>
              <a:gd name="connsiteY19" fmla="*/ 933450 h 3930650"/>
              <a:gd name="connsiteX20" fmla="*/ 1511300 w 2736850"/>
              <a:gd name="connsiteY20" fmla="*/ 539750 h 3930650"/>
              <a:gd name="connsiteX21" fmla="*/ 1765300 w 2736850"/>
              <a:gd name="connsiteY21" fmla="*/ 438150 h 3930650"/>
              <a:gd name="connsiteX22" fmla="*/ 1936750 w 2736850"/>
              <a:gd name="connsiteY22" fmla="*/ 406400 h 3930650"/>
              <a:gd name="connsiteX23" fmla="*/ 1987550 w 2736850"/>
              <a:gd name="connsiteY23" fmla="*/ 254000 h 3930650"/>
              <a:gd name="connsiteX24" fmla="*/ 2298700 w 2736850"/>
              <a:gd name="connsiteY24" fmla="*/ 342900 h 3930650"/>
              <a:gd name="connsiteX25" fmla="*/ 2247900 w 2736850"/>
              <a:gd name="connsiteY25" fmla="*/ 552450 h 3930650"/>
              <a:gd name="connsiteX26" fmla="*/ 2336800 w 2736850"/>
              <a:gd name="connsiteY26" fmla="*/ 552450 h 3930650"/>
              <a:gd name="connsiteX27" fmla="*/ 2381250 w 2736850"/>
              <a:gd name="connsiteY27" fmla="*/ 412750 h 3930650"/>
              <a:gd name="connsiteX28" fmla="*/ 2444750 w 2736850"/>
              <a:gd name="connsiteY28" fmla="*/ 539750 h 3930650"/>
              <a:gd name="connsiteX29" fmla="*/ 2717800 w 2736850"/>
              <a:gd name="connsiteY29" fmla="*/ 552450 h 3930650"/>
              <a:gd name="connsiteX30" fmla="*/ 2736850 w 2736850"/>
              <a:gd name="connsiteY30" fmla="*/ 387350 h 3930650"/>
              <a:gd name="connsiteX31" fmla="*/ 2647950 w 2736850"/>
              <a:gd name="connsiteY31" fmla="*/ 203200 h 3930650"/>
              <a:gd name="connsiteX32" fmla="*/ 2647950 w 2736850"/>
              <a:gd name="connsiteY32" fmla="*/ 114300 h 3930650"/>
              <a:gd name="connsiteX33" fmla="*/ 2622550 w 2736850"/>
              <a:gd name="connsiteY33" fmla="*/ 0 h 393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36850" h="3930650">
                <a:moveTo>
                  <a:pt x="1238250" y="3930650"/>
                </a:moveTo>
                <a:lnTo>
                  <a:pt x="1289050" y="3708400"/>
                </a:lnTo>
                <a:lnTo>
                  <a:pt x="1079500" y="3581400"/>
                </a:lnTo>
                <a:lnTo>
                  <a:pt x="965200" y="3594100"/>
                </a:lnTo>
                <a:lnTo>
                  <a:pt x="914400" y="3486150"/>
                </a:lnTo>
                <a:lnTo>
                  <a:pt x="635000" y="3327400"/>
                </a:lnTo>
                <a:lnTo>
                  <a:pt x="527050" y="3270250"/>
                </a:lnTo>
                <a:lnTo>
                  <a:pt x="387350" y="3238500"/>
                </a:lnTo>
                <a:lnTo>
                  <a:pt x="0" y="3232150"/>
                </a:lnTo>
                <a:lnTo>
                  <a:pt x="88900" y="2921000"/>
                </a:lnTo>
                <a:lnTo>
                  <a:pt x="12700" y="2813050"/>
                </a:lnTo>
                <a:lnTo>
                  <a:pt x="25400" y="2501900"/>
                </a:lnTo>
                <a:lnTo>
                  <a:pt x="171450" y="2044700"/>
                </a:lnTo>
                <a:lnTo>
                  <a:pt x="298450" y="1746250"/>
                </a:lnTo>
                <a:lnTo>
                  <a:pt x="368300" y="1028700"/>
                </a:lnTo>
                <a:lnTo>
                  <a:pt x="571500" y="996950"/>
                </a:lnTo>
                <a:lnTo>
                  <a:pt x="857250" y="1047750"/>
                </a:lnTo>
                <a:lnTo>
                  <a:pt x="895350" y="1181100"/>
                </a:lnTo>
                <a:lnTo>
                  <a:pt x="971550" y="952500"/>
                </a:lnTo>
                <a:lnTo>
                  <a:pt x="1485900" y="933450"/>
                </a:lnTo>
                <a:lnTo>
                  <a:pt x="1511300" y="539750"/>
                </a:lnTo>
                <a:lnTo>
                  <a:pt x="1765300" y="438150"/>
                </a:lnTo>
                <a:lnTo>
                  <a:pt x="1936750" y="406400"/>
                </a:lnTo>
                <a:lnTo>
                  <a:pt x="1987550" y="254000"/>
                </a:lnTo>
                <a:lnTo>
                  <a:pt x="2298700" y="342900"/>
                </a:lnTo>
                <a:lnTo>
                  <a:pt x="2247900" y="552450"/>
                </a:lnTo>
                <a:lnTo>
                  <a:pt x="2336800" y="552450"/>
                </a:lnTo>
                <a:lnTo>
                  <a:pt x="2381250" y="412750"/>
                </a:lnTo>
                <a:lnTo>
                  <a:pt x="2444750" y="539750"/>
                </a:lnTo>
                <a:lnTo>
                  <a:pt x="2717800" y="552450"/>
                </a:lnTo>
                <a:lnTo>
                  <a:pt x="2736850" y="387350"/>
                </a:lnTo>
                <a:lnTo>
                  <a:pt x="2647950" y="203200"/>
                </a:lnTo>
                <a:lnTo>
                  <a:pt x="2647950" y="114300"/>
                </a:lnTo>
                <a:lnTo>
                  <a:pt x="2622550" y="0"/>
                </a:lnTo>
              </a:path>
            </a:pathLst>
          </a:cu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173"/>
          <p:cNvSpPr/>
          <p:nvPr/>
        </p:nvSpPr>
        <p:spPr>
          <a:xfrm>
            <a:off x="2559050" y="2153198"/>
            <a:ext cx="2736850" cy="3924300"/>
          </a:xfrm>
          <a:custGeom>
            <a:avLst/>
            <a:gdLst>
              <a:gd name="connsiteX0" fmla="*/ 1149350 w 2736850"/>
              <a:gd name="connsiteY0" fmla="*/ 4159250 h 4159250"/>
              <a:gd name="connsiteX1" fmla="*/ 1289050 w 2736850"/>
              <a:gd name="connsiteY1" fmla="*/ 3708400 h 4159250"/>
              <a:gd name="connsiteX2" fmla="*/ 1079500 w 2736850"/>
              <a:gd name="connsiteY2" fmla="*/ 3581400 h 4159250"/>
              <a:gd name="connsiteX3" fmla="*/ 965200 w 2736850"/>
              <a:gd name="connsiteY3" fmla="*/ 3594100 h 4159250"/>
              <a:gd name="connsiteX4" fmla="*/ 914400 w 2736850"/>
              <a:gd name="connsiteY4" fmla="*/ 3486150 h 4159250"/>
              <a:gd name="connsiteX5" fmla="*/ 635000 w 2736850"/>
              <a:gd name="connsiteY5" fmla="*/ 3327400 h 4159250"/>
              <a:gd name="connsiteX6" fmla="*/ 527050 w 2736850"/>
              <a:gd name="connsiteY6" fmla="*/ 3270250 h 4159250"/>
              <a:gd name="connsiteX7" fmla="*/ 387350 w 2736850"/>
              <a:gd name="connsiteY7" fmla="*/ 3238500 h 4159250"/>
              <a:gd name="connsiteX8" fmla="*/ 0 w 2736850"/>
              <a:gd name="connsiteY8" fmla="*/ 3232150 h 4159250"/>
              <a:gd name="connsiteX9" fmla="*/ 88900 w 2736850"/>
              <a:gd name="connsiteY9" fmla="*/ 2921000 h 4159250"/>
              <a:gd name="connsiteX10" fmla="*/ 12700 w 2736850"/>
              <a:gd name="connsiteY10" fmla="*/ 2813050 h 4159250"/>
              <a:gd name="connsiteX11" fmla="*/ 25400 w 2736850"/>
              <a:gd name="connsiteY11" fmla="*/ 2501900 h 4159250"/>
              <a:gd name="connsiteX12" fmla="*/ 171450 w 2736850"/>
              <a:gd name="connsiteY12" fmla="*/ 2044700 h 4159250"/>
              <a:gd name="connsiteX13" fmla="*/ 298450 w 2736850"/>
              <a:gd name="connsiteY13" fmla="*/ 1746250 h 4159250"/>
              <a:gd name="connsiteX14" fmla="*/ 368300 w 2736850"/>
              <a:gd name="connsiteY14" fmla="*/ 1028700 h 4159250"/>
              <a:gd name="connsiteX15" fmla="*/ 571500 w 2736850"/>
              <a:gd name="connsiteY15" fmla="*/ 996950 h 4159250"/>
              <a:gd name="connsiteX16" fmla="*/ 857250 w 2736850"/>
              <a:gd name="connsiteY16" fmla="*/ 1047750 h 4159250"/>
              <a:gd name="connsiteX17" fmla="*/ 895350 w 2736850"/>
              <a:gd name="connsiteY17" fmla="*/ 1181100 h 4159250"/>
              <a:gd name="connsiteX18" fmla="*/ 971550 w 2736850"/>
              <a:gd name="connsiteY18" fmla="*/ 952500 h 4159250"/>
              <a:gd name="connsiteX19" fmla="*/ 1485900 w 2736850"/>
              <a:gd name="connsiteY19" fmla="*/ 933450 h 4159250"/>
              <a:gd name="connsiteX20" fmla="*/ 1511300 w 2736850"/>
              <a:gd name="connsiteY20" fmla="*/ 539750 h 4159250"/>
              <a:gd name="connsiteX21" fmla="*/ 1765300 w 2736850"/>
              <a:gd name="connsiteY21" fmla="*/ 438150 h 4159250"/>
              <a:gd name="connsiteX22" fmla="*/ 1936750 w 2736850"/>
              <a:gd name="connsiteY22" fmla="*/ 406400 h 4159250"/>
              <a:gd name="connsiteX23" fmla="*/ 1987550 w 2736850"/>
              <a:gd name="connsiteY23" fmla="*/ 254000 h 4159250"/>
              <a:gd name="connsiteX24" fmla="*/ 2298700 w 2736850"/>
              <a:gd name="connsiteY24" fmla="*/ 342900 h 4159250"/>
              <a:gd name="connsiteX25" fmla="*/ 2247900 w 2736850"/>
              <a:gd name="connsiteY25" fmla="*/ 552450 h 4159250"/>
              <a:gd name="connsiteX26" fmla="*/ 2336800 w 2736850"/>
              <a:gd name="connsiteY26" fmla="*/ 552450 h 4159250"/>
              <a:gd name="connsiteX27" fmla="*/ 2381250 w 2736850"/>
              <a:gd name="connsiteY27" fmla="*/ 412750 h 4159250"/>
              <a:gd name="connsiteX28" fmla="*/ 2444750 w 2736850"/>
              <a:gd name="connsiteY28" fmla="*/ 539750 h 4159250"/>
              <a:gd name="connsiteX29" fmla="*/ 2717800 w 2736850"/>
              <a:gd name="connsiteY29" fmla="*/ 552450 h 4159250"/>
              <a:gd name="connsiteX30" fmla="*/ 2736850 w 2736850"/>
              <a:gd name="connsiteY30" fmla="*/ 387350 h 4159250"/>
              <a:gd name="connsiteX31" fmla="*/ 2647950 w 2736850"/>
              <a:gd name="connsiteY31" fmla="*/ 203200 h 4159250"/>
              <a:gd name="connsiteX32" fmla="*/ 2647950 w 2736850"/>
              <a:gd name="connsiteY32" fmla="*/ 114300 h 4159250"/>
              <a:gd name="connsiteX33" fmla="*/ 2622550 w 2736850"/>
              <a:gd name="connsiteY33" fmla="*/ 0 h 4159250"/>
              <a:gd name="connsiteX0" fmla="*/ 1231900 w 2736850"/>
              <a:gd name="connsiteY0" fmla="*/ 3924300 h 3924300"/>
              <a:gd name="connsiteX1" fmla="*/ 1289050 w 2736850"/>
              <a:gd name="connsiteY1" fmla="*/ 3708400 h 3924300"/>
              <a:gd name="connsiteX2" fmla="*/ 1079500 w 2736850"/>
              <a:gd name="connsiteY2" fmla="*/ 3581400 h 3924300"/>
              <a:gd name="connsiteX3" fmla="*/ 965200 w 2736850"/>
              <a:gd name="connsiteY3" fmla="*/ 3594100 h 3924300"/>
              <a:gd name="connsiteX4" fmla="*/ 914400 w 2736850"/>
              <a:gd name="connsiteY4" fmla="*/ 3486150 h 3924300"/>
              <a:gd name="connsiteX5" fmla="*/ 635000 w 2736850"/>
              <a:gd name="connsiteY5" fmla="*/ 3327400 h 3924300"/>
              <a:gd name="connsiteX6" fmla="*/ 527050 w 2736850"/>
              <a:gd name="connsiteY6" fmla="*/ 3270250 h 3924300"/>
              <a:gd name="connsiteX7" fmla="*/ 387350 w 2736850"/>
              <a:gd name="connsiteY7" fmla="*/ 3238500 h 3924300"/>
              <a:gd name="connsiteX8" fmla="*/ 0 w 2736850"/>
              <a:gd name="connsiteY8" fmla="*/ 3232150 h 3924300"/>
              <a:gd name="connsiteX9" fmla="*/ 88900 w 2736850"/>
              <a:gd name="connsiteY9" fmla="*/ 2921000 h 3924300"/>
              <a:gd name="connsiteX10" fmla="*/ 12700 w 2736850"/>
              <a:gd name="connsiteY10" fmla="*/ 2813050 h 3924300"/>
              <a:gd name="connsiteX11" fmla="*/ 25400 w 2736850"/>
              <a:gd name="connsiteY11" fmla="*/ 2501900 h 3924300"/>
              <a:gd name="connsiteX12" fmla="*/ 171450 w 2736850"/>
              <a:gd name="connsiteY12" fmla="*/ 2044700 h 3924300"/>
              <a:gd name="connsiteX13" fmla="*/ 298450 w 2736850"/>
              <a:gd name="connsiteY13" fmla="*/ 1746250 h 3924300"/>
              <a:gd name="connsiteX14" fmla="*/ 368300 w 2736850"/>
              <a:gd name="connsiteY14" fmla="*/ 1028700 h 3924300"/>
              <a:gd name="connsiteX15" fmla="*/ 571500 w 2736850"/>
              <a:gd name="connsiteY15" fmla="*/ 996950 h 3924300"/>
              <a:gd name="connsiteX16" fmla="*/ 857250 w 2736850"/>
              <a:gd name="connsiteY16" fmla="*/ 1047750 h 3924300"/>
              <a:gd name="connsiteX17" fmla="*/ 895350 w 2736850"/>
              <a:gd name="connsiteY17" fmla="*/ 1181100 h 3924300"/>
              <a:gd name="connsiteX18" fmla="*/ 971550 w 2736850"/>
              <a:gd name="connsiteY18" fmla="*/ 952500 h 3924300"/>
              <a:gd name="connsiteX19" fmla="*/ 1485900 w 2736850"/>
              <a:gd name="connsiteY19" fmla="*/ 933450 h 3924300"/>
              <a:gd name="connsiteX20" fmla="*/ 1511300 w 2736850"/>
              <a:gd name="connsiteY20" fmla="*/ 539750 h 3924300"/>
              <a:gd name="connsiteX21" fmla="*/ 1765300 w 2736850"/>
              <a:gd name="connsiteY21" fmla="*/ 438150 h 3924300"/>
              <a:gd name="connsiteX22" fmla="*/ 1936750 w 2736850"/>
              <a:gd name="connsiteY22" fmla="*/ 406400 h 3924300"/>
              <a:gd name="connsiteX23" fmla="*/ 1987550 w 2736850"/>
              <a:gd name="connsiteY23" fmla="*/ 254000 h 3924300"/>
              <a:gd name="connsiteX24" fmla="*/ 2298700 w 2736850"/>
              <a:gd name="connsiteY24" fmla="*/ 342900 h 3924300"/>
              <a:gd name="connsiteX25" fmla="*/ 2247900 w 2736850"/>
              <a:gd name="connsiteY25" fmla="*/ 552450 h 3924300"/>
              <a:gd name="connsiteX26" fmla="*/ 2336800 w 2736850"/>
              <a:gd name="connsiteY26" fmla="*/ 552450 h 3924300"/>
              <a:gd name="connsiteX27" fmla="*/ 2381250 w 2736850"/>
              <a:gd name="connsiteY27" fmla="*/ 412750 h 3924300"/>
              <a:gd name="connsiteX28" fmla="*/ 2444750 w 2736850"/>
              <a:gd name="connsiteY28" fmla="*/ 539750 h 3924300"/>
              <a:gd name="connsiteX29" fmla="*/ 2717800 w 2736850"/>
              <a:gd name="connsiteY29" fmla="*/ 552450 h 3924300"/>
              <a:gd name="connsiteX30" fmla="*/ 2736850 w 2736850"/>
              <a:gd name="connsiteY30" fmla="*/ 387350 h 3924300"/>
              <a:gd name="connsiteX31" fmla="*/ 2647950 w 2736850"/>
              <a:gd name="connsiteY31" fmla="*/ 203200 h 3924300"/>
              <a:gd name="connsiteX32" fmla="*/ 2647950 w 2736850"/>
              <a:gd name="connsiteY32" fmla="*/ 114300 h 3924300"/>
              <a:gd name="connsiteX33" fmla="*/ 2622550 w 2736850"/>
              <a:gd name="connsiteY33" fmla="*/ 0 h 392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36850" h="3924300">
                <a:moveTo>
                  <a:pt x="1231900" y="3924300"/>
                </a:moveTo>
                <a:lnTo>
                  <a:pt x="1289050" y="3708400"/>
                </a:lnTo>
                <a:lnTo>
                  <a:pt x="1079500" y="3581400"/>
                </a:lnTo>
                <a:lnTo>
                  <a:pt x="965200" y="3594100"/>
                </a:lnTo>
                <a:lnTo>
                  <a:pt x="914400" y="3486150"/>
                </a:lnTo>
                <a:lnTo>
                  <a:pt x="635000" y="3327400"/>
                </a:lnTo>
                <a:lnTo>
                  <a:pt x="527050" y="3270250"/>
                </a:lnTo>
                <a:lnTo>
                  <a:pt x="387350" y="3238500"/>
                </a:lnTo>
                <a:lnTo>
                  <a:pt x="0" y="3232150"/>
                </a:lnTo>
                <a:lnTo>
                  <a:pt x="88900" y="2921000"/>
                </a:lnTo>
                <a:lnTo>
                  <a:pt x="12700" y="2813050"/>
                </a:lnTo>
                <a:lnTo>
                  <a:pt x="25400" y="2501900"/>
                </a:lnTo>
                <a:lnTo>
                  <a:pt x="171450" y="2044700"/>
                </a:lnTo>
                <a:lnTo>
                  <a:pt x="298450" y="1746250"/>
                </a:lnTo>
                <a:lnTo>
                  <a:pt x="368300" y="1028700"/>
                </a:lnTo>
                <a:lnTo>
                  <a:pt x="571500" y="996950"/>
                </a:lnTo>
                <a:lnTo>
                  <a:pt x="857250" y="1047750"/>
                </a:lnTo>
                <a:lnTo>
                  <a:pt x="895350" y="1181100"/>
                </a:lnTo>
                <a:lnTo>
                  <a:pt x="971550" y="952500"/>
                </a:lnTo>
                <a:lnTo>
                  <a:pt x="1485900" y="933450"/>
                </a:lnTo>
                <a:lnTo>
                  <a:pt x="1511300" y="539750"/>
                </a:lnTo>
                <a:lnTo>
                  <a:pt x="1765300" y="438150"/>
                </a:lnTo>
                <a:lnTo>
                  <a:pt x="1936750" y="406400"/>
                </a:lnTo>
                <a:lnTo>
                  <a:pt x="1987550" y="254000"/>
                </a:lnTo>
                <a:lnTo>
                  <a:pt x="2298700" y="342900"/>
                </a:lnTo>
                <a:lnTo>
                  <a:pt x="2247900" y="552450"/>
                </a:lnTo>
                <a:lnTo>
                  <a:pt x="2336800" y="552450"/>
                </a:lnTo>
                <a:lnTo>
                  <a:pt x="2381250" y="412750"/>
                </a:lnTo>
                <a:lnTo>
                  <a:pt x="2444750" y="539750"/>
                </a:lnTo>
                <a:lnTo>
                  <a:pt x="2717800" y="552450"/>
                </a:lnTo>
                <a:lnTo>
                  <a:pt x="2736850" y="387350"/>
                </a:lnTo>
                <a:lnTo>
                  <a:pt x="2647950" y="203200"/>
                </a:lnTo>
                <a:lnTo>
                  <a:pt x="2647950" y="114300"/>
                </a:lnTo>
                <a:lnTo>
                  <a:pt x="2622550" y="0"/>
                </a:lnTo>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Text Box 240"/>
          <p:cNvSpPr>
            <a:spLocks noChangeArrowheads="1"/>
          </p:cNvSpPr>
          <p:nvPr/>
        </p:nvSpPr>
        <p:spPr>
          <a:xfrm>
            <a:off x="2184672" y="4374117"/>
            <a:ext cx="1185488" cy="365207"/>
          </a:xfrm>
          <a:prstGeom prst="rect">
            <a:avLst/>
          </a:prstGeom>
          <a:solidFill>
            <a:srgbClr val="CCECFF"/>
          </a:solidFill>
          <a:ln w="12700" algn="ctr">
            <a:solidFill>
              <a:sysClr val="windowText" lastClr="000000"/>
            </a:solidFill>
            <a:miter lim="800000"/>
            <a:headEnd/>
            <a:tailEnd/>
          </a:ln>
        </p:spPr>
        <p:txBody>
          <a:bodyPr lIns="0" tIns="1800" rIns="74295" bIns="1800" anchor="ctr" anchorCtr="1"/>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■高次都市施設</a:t>
            </a:r>
          </a:p>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地域交流センター</a:t>
            </a:r>
          </a:p>
        </p:txBody>
      </p:sp>
      <p:sp>
        <p:nvSpPr>
          <p:cNvPr id="36" name="フリーフォーム 18"/>
          <p:cNvSpPr/>
          <p:nvPr/>
        </p:nvSpPr>
        <p:spPr>
          <a:xfrm>
            <a:off x="4691456" y="5548188"/>
            <a:ext cx="1112444" cy="533400"/>
          </a:xfrm>
          <a:custGeom>
            <a:avLst/>
            <a:gdLst>
              <a:gd name="connsiteX0" fmla="*/ 1276350 w 1276350"/>
              <a:gd name="connsiteY0" fmla="*/ 133350 h 793750"/>
              <a:gd name="connsiteX1" fmla="*/ 977900 w 1276350"/>
              <a:gd name="connsiteY1" fmla="*/ 457200 h 793750"/>
              <a:gd name="connsiteX2" fmla="*/ 965200 w 1276350"/>
              <a:gd name="connsiteY2" fmla="*/ 317500 h 793750"/>
              <a:gd name="connsiteX3" fmla="*/ 749300 w 1276350"/>
              <a:gd name="connsiteY3" fmla="*/ 533400 h 793750"/>
              <a:gd name="connsiteX4" fmla="*/ 222250 w 1276350"/>
              <a:gd name="connsiteY4" fmla="*/ 0 h 793750"/>
              <a:gd name="connsiteX5" fmla="*/ 184150 w 1276350"/>
              <a:gd name="connsiteY5" fmla="*/ 444500 h 793750"/>
              <a:gd name="connsiteX6" fmla="*/ 0 w 1276350"/>
              <a:gd name="connsiteY6" fmla="*/ 793750 h 793750"/>
              <a:gd name="connsiteX0" fmla="*/ 1112444 w 1112444"/>
              <a:gd name="connsiteY0" fmla="*/ 133350 h 533400"/>
              <a:gd name="connsiteX1" fmla="*/ 813994 w 1112444"/>
              <a:gd name="connsiteY1" fmla="*/ 457200 h 533400"/>
              <a:gd name="connsiteX2" fmla="*/ 801294 w 1112444"/>
              <a:gd name="connsiteY2" fmla="*/ 317500 h 533400"/>
              <a:gd name="connsiteX3" fmla="*/ 585394 w 1112444"/>
              <a:gd name="connsiteY3" fmla="*/ 533400 h 533400"/>
              <a:gd name="connsiteX4" fmla="*/ 58344 w 1112444"/>
              <a:gd name="connsiteY4" fmla="*/ 0 h 533400"/>
              <a:gd name="connsiteX5" fmla="*/ 20244 w 1112444"/>
              <a:gd name="connsiteY5" fmla="*/ 444500 h 533400"/>
              <a:gd name="connsiteX6" fmla="*/ 1194 w 1112444"/>
              <a:gd name="connsiteY6" fmla="*/ 4953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2444" h="533400">
                <a:moveTo>
                  <a:pt x="1112444" y="133350"/>
                </a:moveTo>
                <a:lnTo>
                  <a:pt x="813994" y="457200"/>
                </a:lnTo>
                <a:lnTo>
                  <a:pt x="801294" y="317500"/>
                </a:lnTo>
                <a:lnTo>
                  <a:pt x="585394" y="533400"/>
                </a:lnTo>
                <a:lnTo>
                  <a:pt x="58344" y="0"/>
                </a:lnTo>
                <a:lnTo>
                  <a:pt x="20244" y="444500"/>
                </a:lnTo>
                <a:cubicBezTo>
                  <a:pt x="-41139" y="560917"/>
                  <a:pt x="62577" y="378883"/>
                  <a:pt x="1194" y="495300"/>
                </a:cubicBezTo>
              </a:path>
            </a:pathLst>
          </a:cu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175"/>
          <p:cNvSpPr/>
          <p:nvPr/>
        </p:nvSpPr>
        <p:spPr>
          <a:xfrm>
            <a:off x="4693216" y="5547960"/>
            <a:ext cx="1110684" cy="533400"/>
          </a:xfrm>
          <a:custGeom>
            <a:avLst/>
            <a:gdLst>
              <a:gd name="connsiteX0" fmla="*/ 1276350 w 1276350"/>
              <a:gd name="connsiteY0" fmla="*/ 133350 h 793750"/>
              <a:gd name="connsiteX1" fmla="*/ 977900 w 1276350"/>
              <a:gd name="connsiteY1" fmla="*/ 457200 h 793750"/>
              <a:gd name="connsiteX2" fmla="*/ 965200 w 1276350"/>
              <a:gd name="connsiteY2" fmla="*/ 317500 h 793750"/>
              <a:gd name="connsiteX3" fmla="*/ 749300 w 1276350"/>
              <a:gd name="connsiteY3" fmla="*/ 533400 h 793750"/>
              <a:gd name="connsiteX4" fmla="*/ 222250 w 1276350"/>
              <a:gd name="connsiteY4" fmla="*/ 0 h 793750"/>
              <a:gd name="connsiteX5" fmla="*/ 184150 w 1276350"/>
              <a:gd name="connsiteY5" fmla="*/ 444500 h 793750"/>
              <a:gd name="connsiteX6" fmla="*/ 0 w 1276350"/>
              <a:gd name="connsiteY6" fmla="*/ 793750 h 793750"/>
              <a:gd name="connsiteX0" fmla="*/ 1110684 w 1110684"/>
              <a:gd name="connsiteY0" fmla="*/ 133350 h 533400"/>
              <a:gd name="connsiteX1" fmla="*/ 812234 w 1110684"/>
              <a:gd name="connsiteY1" fmla="*/ 457200 h 533400"/>
              <a:gd name="connsiteX2" fmla="*/ 799534 w 1110684"/>
              <a:gd name="connsiteY2" fmla="*/ 317500 h 533400"/>
              <a:gd name="connsiteX3" fmla="*/ 583634 w 1110684"/>
              <a:gd name="connsiteY3" fmla="*/ 533400 h 533400"/>
              <a:gd name="connsiteX4" fmla="*/ 56584 w 1110684"/>
              <a:gd name="connsiteY4" fmla="*/ 0 h 533400"/>
              <a:gd name="connsiteX5" fmla="*/ 18484 w 1110684"/>
              <a:gd name="connsiteY5" fmla="*/ 444500 h 533400"/>
              <a:gd name="connsiteX6" fmla="*/ 12134 w 1110684"/>
              <a:gd name="connsiteY6" fmla="*/ 50165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0684" h="533400">
                <a:moveTo>
                  <a:pt x="1110684" y="133350"/>
                </a:moveTo>
                <a:lnTo>
                  <a:pt x="812234" y="457200"/>
                </a:lnTo>
                <a:lnTo>
                  <a:pt x="799534" y="317500"/>
                </a:lnTo>
                <a:lnTo>
                  <a:pt x="583634" y="533400"/>
                </a:lnTo>
                <a:lnTo>
                  <a:pt x="56584" y="0"/>
                </a:lnTo>
                <a:lnTo>
                  <a:pt x="18484" y="444500"/>
                </a:lnTo>
                <a:cubicBezTo>
                  <a:pt x="-42899" y="560917"/>
                  <a:pt x="73517" y="385233"/>
                  <a:pt x="12134" y="501650"/>
                </a:cubicBezTo>
              </a:path>
            </a:pathLst>
          </a:cu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Text Box 249"/>
          <p:cNvSpPr>
            <a:spLocks noChangeArrowheads="1"/>
          </p:cNvSpPr>
          <p:nvPr/>
        </p:nvSpPr>
        <p:spPr>
          <a:xfrm>
            <a:off x="2184672" y="3786490"/>
            <a:ext cx="1183056" cy="477463"/>
          </a:xfrm>
          <a:prstGeom prst="rect">
            <a:avLst/>
          </a:prstGeom>
          <a:solidFill>
            <a:srgbClr val="CCECFF"/>
          </a:solidFill>
          <a:ln w="12700" algn="ctr">
            <a:solidFill>
              <a:sysClr val="windowText" lastClr="000000"/>
            </a:solidFill>
            <a:miter lim="800000"/>
            <a:headEnd/>
            <a:tailEnd/>
          </a:ln>
        </p:spPr>
        <p:txBody>
          <a:bodyPr lIns="74295" tIns="1800" rIns="74295" bIns="1800" anchor="ctr" anchorCtr="1"/>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■誘導施設</a:t>
            </a:r>
            <a:endParaRPr lang="en-US" altLang="ja-JP" sz="1050" kern="0" dirty="0">
              <a:solidFill>
                <a:srgbClr val="FF0000"/>
              </a:solidFill>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老人福祉センター</a:t>
            </a:r>
          </a:p>
        </p:txBody>
      </p:sp>
      <p:pic>
        <p:nvPicPr>
          <p:cNvPr id="40" name="図 2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58442" y="2219590"/>
            <a:ext cx="2156205" cy="1377001"/>
          </a:xfrm>
          <a:prstGeom prst="rect">
            <a:avLst/>
          </a:prstGeom>
          <a:ln>
            <a:solidFill>
              <a:schemeClr val="tx1"/>
            </a:solidFill>
          </a:ln>
        </p:spPr>
      </p:pic>
      <p:sp>
        <p:nvSpPr>
          <p:cNvPr id="41" name="テキスト ボックス 226"/>
          <p:cNvSpPr txBox="1"/>
          <p:nvPr/>
        </p:nvSpPr>
        <p:spPr>
          <a:xfrm>
            <a:off x="7544480" y="5753681"/>
            <a:ext cx="990819" cy="260146"/>
          </a:xfrm>
          <a:prstGeom prst="rect">
            <a:avLst/>
          </a:prstGeom>
          <a:solidFill>
            <a:schemeClr val="bg1"/>
          </a:solidFill>
          <a:ln>
            <a:solidFill>
              <a:schemeClr val="tx1"/>
            </a:solidFill>
          </a:ln>
        </p:spPr>
        <p:txBody>
          <a:bodyPr wrap="square" rtlCol="0">
            <a:spAutoFit/>
          </a:bodyPr>
          <a:lstStyle/>
          <a:p>
            <a:pPr algn="ctr"/>
            <a:r>
              <a:rPr kumimoji="1" lang="en-US" altLang="ja-JP" sz="900" dirty="0"/>
              <a:t>300m</a:t>
            </a:r>
            <a:endParaRPr kumimoji="1" lang="ja-JP" altLang="en-US" sz="900" dirty="0"/>
          </a:p>
        </p:txBody>
      </p:sp>
      <p:cxnSp>
        <p:nvCxnSpPr>
          <p:cNvPr id="42" name="直線矢印コネクタ 227"/>
          <p:cNvCxnSpPr/>
          <p:nvPr/>
        </p:nvCxnSpPr>
        <p:spPr>
          <a:xfrm flipV="1">
            <a:off x="7802902" y="5959511"/>
            <a:ext cx="4536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3" name="図 5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979151" y="3927846"/>
            <a:ext cx="1574249" cy="1168808"/>
          </a:xfrm>
          <a:prstGeom prst="rect">
            <a:avLst/>
          </a:prstGeom>
          <a:ln>
            <a:solidFill>
              <a:schemeClr val="tx1"/>
            </a:solidFill>
          </a:ln>
        </p:spPr>
      </p:pic>
      <p:sp>
        <p:nvSpPr>
          <p:cNvPr id="44" name="テキスト ボックス 95"/>
          <p:cNvSpPr txBox="1">
            <a:spLocks noChangeArrowheads="1"/>
          </p:cNvSpPr>
          <p:nvPr/>
        </p:nvSpPr>
        <p:spPr>
          <a:xfrm>
            <a:off x="7462472" y="4933327"/>
            <a:ext cx="1049945" cy="107722"/>
          </a:xfrm>
          <a:prstGeom prst="rect">
            <a:avLst/>
          </a:prstGeom>
          <a:solidFill>
            <a:schemeClr val="bg1"/>
          </a:solidFill>
          <a:ln>
            <a:noFill/>
          </a:ln>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None/>
              <a:defRPr/>
            </a:pPr>
            <a:r>
              <a:rPr lang="ja-JP" altLang="en-US" sz="700" dirty="0">
                <a:solidFill>
                  <a:srgbClr val="000000"/>
                </a:solidFill>
                <a:latin typeface="Meiryo UI" panose="020B0604030504040204" pitchFamily="50" charset="-128"/>
                <a:ea typeface="Meiryo UI" panose="020B0604030504040204" pitchFamily="50" charset="-128"/>
              </a:rPr>
              <a:t>移転前の老人福祉センター</a:t>
            </a:r>
            <a:endParaRPr lang="ja-JP" altLang="en-US" sz="600" dirty="0">
              <a:solidFill>
                <a:srgbClr val="000000"/>
              </a:solidFill>
              <a:latin typeface="Meiryo UI" panose="020B0604030504040204" pitchFamily="50" charset="-128"/>
              <a:ea typeface="Meiryo UI" panose="020B0604030504040204" pitchFamily="50" charset="-128"/>
            </a:endParaRPr>
          </a:p>
        </p:txBody>
      </p:sp>
      <p:sp>
        <p:nvSpPr>
          <p:cNvPr id="45" name="テキスト ボックス 95"/>
          <p:cNvSpPr txBox="1">
            <a:spLocks noChangeArrowheads="1"/>
          </p:cNvSpPr>
          <p:nvPr/>
        </p:nvSpPr>
        <p:spPr>
          <a:xfrm>
            <a:off x="1885603" y="3450542"/>
            <a:ext cx="1049945" cy="107722"/>
          </a:xfrm>
          <a:prstGeom prst="rect">
            <a:avLst/>
          </a:prstGeom>
          <a:solidFill>
            <a:schemeClr val="bg1"/>
          </a:solidFill>
          <a:ln>
            <a:noFill/>
          </a:ln>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None/>
              <a:defRPr/>
            </a:pPr>
            <a:r>
              <a:rPr lang="ja-JP" altLang="en-US" sz="700" dirty="0">
                <a:solidFill>
                  <a:srgbClr val="000000"/>
                </a:solidFill>
                <a:latin typeface="Meiryo UI" panose="020B0604030504040204" pitchFamily="50" charset="-128"/>
                <a:ea typeface="Meiryo UI" panose="020B0604030504040204" pitchFamily="50" charset="-128"/>
              </a:rPr>
              <a:t>移転後の老人福祉センター</a:t>
            </a:r>
            <a:endParaRPr lang="ja-JP" altLang="en-US" sz="600" dirty="0">
              <a:solidFill>
                <a:srgbClr val="000000"/>
              </a:solidFill>
              <a:latin typeface="Meiryo UI" panose="020B0604030504040204" pitchFamily="50" charset="-128"/>
              <a:ea typeface="Meiryo UI" panose="020B0604030504040204" pitchFamily="50" charset="-128"/>
            </a:endParaRPr>
          </a:p>
        </p:txBody>
      </p:sp>
      <p:sp>
        <p:nvSpPr>
          <p:cNvPr id="46" name="AutoShape 264"/>
          <p:cNvSpPr>
            <a:spLocks noChangeShapeType="1"/>
          </p:cNvSpPr>
          <p:nvPr/>
        </p:nvSpPr>
        <p:spPr>
          <a:xfrm flipH="1" flipV="1">
            <a:off x="3356002" y="4575107"/>
            <a:ext cx="898845" cy="465940"/>
          </a:xfrm>
          <a:prstGeom prst="line">
            <a:avLst/>
          </a:prstGeom>
          <a:noFill/>
          <a:ln w="3175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47" name="AutoShape 264"/>
          <p:cNvSpPr>
            <a:spLocks noChangeShapeType="1"/>
          </p:cNvSpPr>
          <p:nvPr/>
        </p:nvSpPr>
        <p:spPr>
          <a:xfrm flipH="1" flipV="1">
            <a:off x="3375911" y="4056997"/>
            <a:ext cx="878916" cy="984032"/>
          </a:xfrm>
          <a:prstGeom prst="line">
            <a:avLst/>
          </a:prstGeom>
          <a:noFill/>
          <a:ln w="3175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grpSp>
        <p:nvGrpSpPr>
          <p:cNvPr id="48" name="グループ 60"/>
          <p:cNvGrpSpPr/>
          <p:nvPr/>
        </p:nvGrpSpPr>
        <p:grpSpPr>
          <a:xfrm>
            <a:off x="8256502" y="5373530"/>
            <a:ext cx="296898" cy="325687"/>
            <a:chOff x="8769136" y="5627807"/>
            <a:chExt cx="531259" cy="501427"/>
          </a:xfrm>
        </p:grpSpPr>
        <p:sp>
          <p:nvSpPr>
            <p:cNvPr id="49" name="図形 58"/>
            <p:cNvSpPr/>
            <p:nvPr/>
          </p:nvSpPr>
          <p:spPr>
            <a:xfrm>
              <a:off x="8769136" y="5627807"/>
              <a:ext cx="531259" cy="501427"/>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50" name="図形 59"/>
            <p:cNvSpPr/>
            <p:nvPr/>
          </p:nvSpPr>
          <p:spPr>
            <a:xfrm>
              <a:off x="8872683" y="5675282"/>
              <a:ext cx="324163" cy="335075"/>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grpSp>
      <p:graphicFrame>
        <p:nvGraphicFramePr>
          <p:cNvPr id="51" name="表 50">
            <a:extLst>
              <a:ext uri="{FF2B5EF4-FFF2-40B4-BE49-F238E27FC236}">
                <a16:creationId xmlns:a16="http://schemas.microsoft.com/office/drawing/2014/main" id="{29094025-77DF-4CF9-A18A-EB79719F9706}"/>
              </a:ext>
            </a:extLst>
          </p:cNvPr>
          <p:cNvGraphicFramePr>
            <a:graphicFrameLocks noGrp="1"/>
          </p:cNvGraphicFramePr>
          <p:nvPr/>
        </p:nvGraphicFramePr>
        <p:xfrm>
          <a:off x="6673856" y="2584239"/>
          <a:ext cx="2995930" cy="1143000"/>
        </p:xfrm>
        <a:graphic>
          <a:graphicData uri="http://schemas.openxmlformats.org/drawingml/2006/table">
            <a:tbl>
              <a:tblPr firstRow="1" bandRow="1">
                <a:tableStyleId>{5C22544A-7EE6-4342-B048-85BDC9FD1C3A}</a:tableStyleId>
              </a:tblPr>
              <a:tblGrid>
                <a:gridCol w="2995930">
                  <a:extLst>
                    <a:ext uri="{9D8B030D-6E8A-4147-A177-3AD203B41FA5}">
                      <a16:colId xmlns:a16="http://schemas.microsoft.com/office/drawing/2014/main" val="1690763743"/>
                    </a:ext>
                  </a:extLst>
                </a:gridCol>
              </a:tblGrid>
              <a:tr h="1915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a:t>
                      </a:r>
                      <a:r>
                        <a:rPr kumimoji="1" lang="ja-JP" altLang="en-US" sz="9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都市機能誘導区域</a:t>
                      </a:r>
                      <a:r>
                        <a:rPr kumimoji="1" lang="en-US" altLang="ja-JP" sz="9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a:t>
                      </a:r>
                      <a:r>
                        <a:rPr kumimoji="1" lang="ja-JP" altLang="en-US" sz="9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篠ノ井駅東口周辺</a:t>
                      </a:r>
                      <a:r>
                        <a:rPr kumimoji="1" lang="en-US" altLang="ja-JP" sz="9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a:t>
                      </a:r>
                      <a:r>
                        <a:rPr kumimoji="1" lang="ja-JP" altLang="en-US" sz="9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の誘導施設</a:t>
                      </a:r>
                      <a:r>
                        <a:rPr kumimoji="1" lang="en-US" altLang="ja-JP" sz="9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512995467"/>
                  </a:ext>
                </a:extLst>
              </a:tr>
              <a:tr h="191526">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教育機能（大学、専門学校等の教育施設）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7564347"/>
                  </a:ext>
                </a:extLst>
              </a:tr>
              <a:tr h="191526">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子育て支援機能（長時間・一時預かり施設）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3900910"/>
                  </a:ext>
                </a:extLst>
              </a:tr>
              <a:tr h="191526">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文化機能（図書館）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0848903"/>
                  </a:ext>
                </a:extLst>
              </a:tr>
              <a:tr h="191526">
                <a:tc>
                  <a:txBody>
                    <a:bodyPr/>
                    <a:lstStyle/>
                    <a:p>
                      <a:r>
                        <a:rPr kumimoji="1" lang="ja-JP" altLang="en-US" sz="900" b="1" dirty="0">
                          <a:solidFill>
                            <a:srgbClr val="FF0000"/>
                          </a:solidFill>
                          <a:latin typeface="Meiryo UI" panose="020B0604030504040204" pitchFamily="50" charset="-128"/>
                          <a:ea typeface="Meiryo UI" panose="020B0604030504040204" pitchFamily="50" charset="-128"/>
                        </a:rPr>
                        <a:t>福祉機能（老人福祉センター）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30143912"/>
                  </a:ext>
                </a:extLst>
              </a:tr>
            </a:tbl>
          </a:graphicData>
        </a:graphic>
      </p:graphicFrame>
      <p:sp>
        <p:nvSpPr>
          <p:cNvPr id="52" name="Text Box 126"/>
          <p:cNvSpPr>
            <a:spLocks noChangeArrowheads="1"/>
          </p:cNvSpPr>
          <p:nvPr/>
        </p:nvSpPr>
        <p:spPr>
          <a:xfrm>
            <a:off x="2648472" y="4820323"/>
            <a:ext cx="907599" cy="364680"/>
          </a:xfrm>
          <a:prstGeom prst="rect">
            <a:avLst/>
          </a:prstGeom>
          <a:solidFill>
            <a:schemeClr val="bg1"/>
          </a:solidFill>
          <a:ln w="12700" algn="ctr">
            <a:solidFill>
              <a:sysClr val="windowText" lastClr="000000"/>
            </a:solidFill>
            <a:prstDash val="dash"/>
            <a:miter lim="800000"/>
            <a:headEnd/>
            <a:tailEnd/>
          </a:ln>
        </p:spPr>
        <p:txBody>
          <a:bodyPr lIns="74295" tIns="1800" rIns="74295" bIns="1800" anchor="ctr" anchorCtr="0"/>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Pct val="100000"/>
              <a:buFontTx/>
              <a:buNone/>
              <a:tabLst/>
              <a:defRPr/>
            </a:pPr>
            <a:r>
              <a:rPr lang="ja-JP" altLang="en-US" sz="800" kern="0" dirty="0">
                <a:latin typeface="Meiryo UI" panose="020B0604030504040204" pitchFamily="50" charset="-128"/>
                <a:ea typeface="Meiryo UI" panose="020B0604030504040204" pitchFamily="50" charset="-128"/>
              </a:rPr>
              <a:t>篠ノ井支所の整備</a:t>
            </a:r>
            <a:endParaRPr lang="en-US" altLang="ja-JP" sz="800" kern="0" dirty="0">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ct val="0"/>
              </a:spcBef>
              <a:spcAft>
                <a:spcPts val="0"/>
              </a:spcAft>
              <a:buClrTx/>
              <a:buSzPct val="100000"/>
              <a:buFontTx/>
              <a:buNone/>
              <a:tabLst/>
              <a:defRPr/>
            </a:pPr>
            <a:r>
              <a:rPr lang="ja-JP" altLang="en-US" sz="800" kern="0" dirty="0">
                <a:latin typeface="Meiryo UI" panose="020B0604030504040204" pitchFamily="50" charset="-128"/>
                <a:ea typeface="Meiryo UI" panose="020B0604030504040204" pitchFamily="50" charset="-128"/>
              </a:rPr>
              <a:t>（市単独事業）</a:t>
            </a:r>
            <a:endParaRPr lang="en-US" altLang="ja-JP" sz="800" kern="0" dirty="0">
              <a:latin typeface="Meiryo UI" panose="020B0604030504040204" pitchFamily="50" charset="-128"/>
              <a:ea typeface="Meiryo UI" panose="020B0604030504040204" pitchFamily="50" charset="-128"/>
            </a:endParaRPr>
          </a:p>
        </p:txBody>
      </p:sp>
      <p:sp>
        <p:nvSpPr>
          <p:cNvPr id="53" name="AutoShape 264"/>
          <p:cNvSpPr>
            <a:spLocks noChangeShapeType="1"/>
          </p:cNvSpPr>
          <p:nvPr/>
        </p:nvSpPr>
        <p:spPr>
          <a:xfrm flipH="1" flipV="1">
            <a:off x="3578778" y="5002895"/>
            <a:ext cx="673359" cy="46100"/>
          </a:xfrm>
          <a:prstGeom prst="line">
            <a:avLst/>
          </a:prstGeom>
          <a:noFill/>
          <a:ln w="1270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54" name="Text Box 29"/>
          <p:cNvSpPr txBox="1">
            <a:spLocks noChangeArrowheads="1"/>
          </p:cNvSpPr>
          <p:nvPr/>
        </p:nvSpPr>
        <p:spPr>
          <a:xfrm>
            <a:off x="3824244" y="4604097"/>
            <a:ext cx="163011" cy="536020"/>
          </a:xfrm>
          <a:prstGeom prst="rect">
            <a:avLst/>
          </a:prstGeom>
          <a:solidFill>
            <a:srgbClr val="FFC000"/>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ja-JP" altLang="en-US" sz="1000" b="1" dirty="0">
                <a:latin typeface="Meiryo UI" panose="020B0604030504040204" pitchFamily="50" charset="-128"/>
                <a:ea typeface="Meiryo UI" panose="020B0604030504040204" pitchFamily="50" charset="-128"/>
                <a:cs typeface="Meiryo UI" panose="020B0604030504040204" pitchFamily="50" charset="-128"/>
              </a:rPr>
              <a:t>合築</a:t>
            </a:r>
            <a:endParaRPr kumimoji="0"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6" name="グループ化 177"/>
          <p:cNvGrpSpPr/>
          <p:nvPr/>
        </p:nvGrpSpPr>
        <p:grpSpPr>
          <a:xfrm>
            <a:off x="201706" y="4789216"/>
            <a:ext cx="1908211" cy="1187067"/>
            <a:chOff x="15002159" y="4524849"/>
            <a:chExt cx="1908211" cy="1187067"/>
          </a:xfrm>
        </p:grpSpPr>
        <p:sp>
          <p:nvSpPr>
            <p:cNvPr id="59" name="正方形/長方形 178"/>
            <p:cNvSpPr/>
            <p:nvPr/>
          </p:nvSpPr>
          <p:spPr>
            <a:xfrm>
              <a:off x="15002159" y="4524849"/>
              <a:ext cx="1849486" cy="118706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正方形/長方形 179"/>
            <p:cNvSpPr/>
            <p:nvPr/>
          </p:nvSpPr>
          <p:spPr>
            <a:xfrm>
              <a:off x="15086237" y="5041593"/>
              <a:ext cx="383560" cy="1344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1" name="テキスト ボックス 15"/>
            <p:cNvSpPr txBox="1"/>
            <p:nvPr/>
          </p:nvSpPr>
          <p:spPr>
            <a:xfrm>
              <a:off x="15426874" y="4991835"/>
              <a:ext cx="1474230" cy="223200"/>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都市機能誘導区域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62" name="正方形/長方形 181"/>
            <p:cNvSpPr/>
            <p:nvPr/>
          </p:nvSpPr>
          <p:spPr>
            <a:xfrm>
              <a:off x="15086237" y="5260264"/>
              <a:ext cx="383560" cy="134499"/>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テキスト ボックス 15"/>
            <p:cNvSpPr txBox="1"/>
            <p:nvPr/>
          </p:nvSpPr>
          <p:spPr>
            <a:xfrm>
              <a:off x="15426874" y="5209473"/>
              <a:ext cx="1474230" cy="223200"/>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居住誘導区域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64" name="テキスト ボックス 15"/>
            <p:cNvSpPr txBox="1"/>
            <p:nvPr/>
          </p:nvSpPr>
          <p:spPr>
            <a:xfrm>
              <a:off x="15426874" y="5424166"/>
              <a:ext cx="1474230" cy="223200"/>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市街化区域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65" name="正方形/長方形 184"/>
            <p:cNvSpPr/>
            <p:nvPr/>
          </p:nvSpPr>
          <p:spPr>
            <a:xfrm>
              <a:off x="15086237" y="5470483"/>
              <a:ext cx="383560" cy="13449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正方形/長方形 185"/>
            <p:cNvSpPr/>
            <p:nvPr/>
          </p:nvSpPr>
          <p:spPr>
            <a:xfrm>
              <a:off x="15095503" y="4635389"/>
              <a:ext cx="383560" cy="13449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7" name="テキスト ボックス 15"/>
            <p:cNvSpPr txBox="1"/>
            <p:nvPr/>
          </p:nvSpPr>
          <p:spPr>
            <a:xfrm>
              <a:off x="15436140" y="4599042"/>
              <a:ext cx="1474230" cy="223200"/>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都市再生整備計画の区域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68" name="正方形/長方形 187"/>
            <p:cNvSpPr/>
            <p:nvPr/>
          </p:nvSpPr>
          <p:spPr>
            <a:xfrm>
              <a:off x="15095504" y="4839589"/>
              <a:ext cx="383560" cy="139429"/>
            </a:xfrm>
            <a:prstGeom prst="rect">
              <a:avLst/>
            </a:prstGeom>
            <a:solidFill>
              <a:srgbClr val="CCECFF"/>
            </a:solidFill>
            <a:ln w="127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Pct val="100000"/>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Arial"/>
              </a:endParaRPr>
            </a:p>
          </p:txBody>
        </p:sp>
        <p:sp>
          <p:nvSpPr>
            <p:cNvPr id="69" name="テキスト ボックス 15"/>
            <p:cNvSpPr txBox="1"/>
            <p:nvPr/>
          </p:nvSpPr>
          <p:spPr>
            <a:xfrm>
              <a:off x="15436140" y="4796686"/>
              <a:ext cx="632152" cy="223200"/>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基幹事業</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71" name="Rectangle 2"/>
          <p:cNvSpPr txBox="1">
            <a:spLocks noChangeArrowheads="1"/>
          </p:cNvSpPr>
          <p:nvPr/>
        </p:nvSpPr>
        <p:spPr bwMode="auto">
          <a:xfrm>
            <a:off x="7987444" y="-157327"/>
            <a:ext cx="1074259"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000" kern="0" dirty="0">
                <a:latin typeface="HGP創英角ｺﾞｼｯｸUB"/>
                <a:ea typeface="HGP創英角ｺﾞｼｯｸUB"/>
              </a:rPr>
              <a:t>ながのし</a:t>
            </a:r>
          </a:p>
        </p:txBody>
      </p:sp>
      <p:sp>
        <p:nvSpPr>
          <p:cNvPr id="3" name="フリーフォーム 2"/>
          <p:cNvSpPr/>
          <p:nvPr/>
        </p:nvSpPr>
        <p:spPr>
          <a:xfrm>
            <a:off x="3810000" y="2134320"/>
            <a:ext cx="1280160" cy="3961679"/>
          </a:xfrm>
          <a:custGeom>
            <a:avLst/>
            <a:gdLst>
              <a:gd name="connsiteX0" fmla="*/ 1287780 w 1287780"/>
              <a:gd name="connsiteY0" fmla="*/ 0 h 3985260"/>
              <a:gd name="connsiteX1" fmla="*/ 0 w 1287780"/>
              <a:gd name="connsiteY1" fmla="*/ 3985260 h 3985260"/>
            </a:gdLst>
            <a:ahLst/>
            <a:cxnLst>
              <a:cxn ang="0">
                <a:pos x="connsiteX0" y="connsiteY0"/>
              </a:cxn>
              <a:cxn ang="0">
                <a:pos x="connsiteX1" y="connsiteY1"/>
              </a:cxn>
            </a:cxnLst>
            <a:rect l="l" t="t" r="r" b="b"/>
            <a:pathLst>
              <a:path w="1287780" h="3985260">
                <a:moveTo>
                  <a:pt x="1287780" y="0"/>
                </a:moveTo>
                <a:lnTo>
                  <a:pt x="0" y="3985260"/>
                </a:lnTo>
              </a:path>
            </a:pathLst>
          </a:cu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Text Box 29"/>
          <p:cNvSpPr txBox="1">
            <a:spLocks noChangeArrowheads="1"/>
          </p:cNvSpPr>
          <p:nvPr/>
        </p:nvSpPr>
        <p:spPr>
          <a:xfrm>
            <a:off x="5076467" y="2767087"/>
            <a:ext cx="679091" cy="265257"/>
          </a:xfrm>
          <a:prstGeom prst="rect">
            <a:avLst/>
          </a:prstGeom>
          <a:solidFill>
            <a:schemeClr val="bg1"/>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en-US" altLang="ja-JP" sz="700" dirty="0">
                <a:latin typeface="Meiryo UI" panose="020B0604030504040204" pitchFamily="50" charset="-128"/>
                <a:ea typeface="Meiryo UI" panose="020B0604030504040204" pitchFamily="50" charset="-128"/>
                <a:cs typeface="Meiryo UI" panose="020B0604030504040204" pitchFamily="50" charset="-128"/>
              </a:rPr>
              <a:t>JR</a:t>
            </a:r>
            <a:r>
              <a:rPr kumimoji="0" lang="ja-JP" altLang="en-US" sz="700" dirty="0">
                <a:latin typeface="Meiryo UI" panose="020B0604030504040204" pitchFamily="50" charset="-128"/>
                <a:ea typeface="Meiryo UI" panose="020B0604030504040204" pitchFamily="50" charset="-128"/>
                <a:cs typeface="Meiryo UI" panose="020B0604030504040204" pitchFamily="50" charset="-128"/>
              </a:rPr>
              <a:t>篠ノ井線</a:t>
            </a:r>
            <a:endParaRPr kumimoji="0"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r>
              <a:rPr kumimoji="0" lang="en-US" altLang="ja-JP" sz="700" dirty="0">
                <a:latin typeface="Meiryo UI" panose="020B0604030504040204" pitchFamily="50" charset="-128"/>
                <a:ea typeface="Meiryo UI" panose="020B0604030504040204" pitchFamily="50" charset="-128"/>
                <a:cs typeface="Meiryo UI" panose="020B0604030504040204" pitchFamily="50" charset="-128"/>
              </a:rPr>
              <a:t>JR</a:t>
            </a:r>
            <a:r>
              <a:rPr kumimoji="0" lang="ja-JP" altLang="en-US" sz="700" dirty="0">
                <a:latin typeface="Meiryo UI" panose="020B0604030504040204" pitchFamily="50" charset="-128"/>
                <a:ea typeface="Meiryo UI" panose="020B0604030504040204" pitchFamily="50" charset="-128"/>
                <a:cs typeface="Meiryo UI" panose="020B0604030504040204" pitchFamily="50" charset="-128"/>
              </a:rPr>
              <a:t>北陸新幹線</a:t>
            </a:r>
            <a:endParaRPr kumimoji="0"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AutoShape 264"/>
          <p:cNvSpPr>
            <a:spLocks noChangeShapeType="1"/>
          </p:cNvSpPr>
          <p:nvPr/>
        </p:nvSpPr>
        <p:spPr>
          <a:xfrm flipH="1" flipV="1">
            <a:off x="4861964" y="2881196"/>
            <a:ext cx="214502" cy="1079"/>
          </a:xfrm>
          <a:prstGeom prst="line">
            <a:avLst/>
          </a:prstGeom>
          <a:noFill/>
          <a:ln w="1270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80" name="Text Box 29"/>
          <p:cNvSpPr txBox="1">
            <a:spLocks noChangeArrowheads="1"/>
          </p:cNvSpPr>
          <p:nvPr/>
        </p:nvSpPr>
        <p:spPr>
          <a:xfrm>
            <a:off x="4140767" y="5768044"/>
            <a:ext cx="679091" cy="152977"/>
          </a:xfrm>
          <a:prstGeom prst="rect">
            <a:avLst/>
          </a:prstGeom>
          <a:solidFill>
            <a:schemeClr val="bg1"/>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en-US" altLang="ja-JP" sz="700" dirty="0">
                <a:latin typeface="Meiryo UI" panose="020B0604030504040204" pitchFamily="50" charset="-128"/>
                <a:ea typeface="Meiryo UI" panose="020B0604030504040204" pitchFamily="50" charset="-128"/>
                <a:cs typeface="Meiryo UI" panose="020B0604030504040204" pitchFamily="50" charset="-128"/>
              </a:rPr>
              <a:t>JR</a:t>
            </a:r>
            <a:r>
              <a:rPr kumimoji="0" lang="ja-JP" altLang="en-US" sz="700" dirty="0">
                <a:latin typeface="Meiryo UI" panose="020B0604030504040204" pitchFamily="50" charset="-128"/>
                <a:ea typeface="Meiryo UI" panose="020B0604030504040204" pitchFamily="50" charset="-128"/>
                <a:cs typeface="Meiryo UI" panose="020B0604030504040204" pitchFamily="50" charset="-128"/>
              </a:rPr>
              <a:t>北陸新幹線</a:t>
            </a:r>
            <a:endParaRPr kumimoji="0"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AutoShape 264"/>
          <p:cNvSpPr>
            <a:spLocks noChangeShapeType="1"/>
          </p:cNvSpPr>
          <p:nvPr/>
        </p:nvSpPr>
        <p:spPr>
          <a:xfrm flipH="1" flipV="1">
            <a:off x="3908469" y="5803699"/>
            <a:ext cx="238793" cy="51444"/>
          </a:xfrm>
          <a:prstGeom prst="line">
            <a:avLst/>
          </a:prstGeom>
          <a:noFill/>
          <a:ln w="1270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82" name="Text Box 29"/>
          <p:cNvSpPr txBox="1">
            <a:spLocks noChangeArrowheads="1"/>
          </p:cNvSpPr>
          <p:nvPr/>
        </p:nvSpPr>
        <p:spPr>
          <a:xfrm>
            <a:off x="2241775" y="5265446"/>
            <a:ext cx="679091" cy="152977"/>
          </a:xfrm>
          <a:prstGeom prst="rect">
            <a:avLst/>
          </a:prstGeom>
          <a:solidFill>
            <a:schemeClr val="bg1"/>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en-US" altLang="ja-JP" sz="700" dirty="0">
                <a:latin typeface="Meiryo UI" panose="020B0604030504040204" pitchFamily="50" charset="-128"/>
                <a:ea typeface="Meiryo UI" panose="020B0604030504040204" pitchFamily="50" charset="-128"/>
                <a:cs typeface="Meiryo UI" panose="020B0604030504040204" pitchFamily="50" charset="-128"/>
              </a:rPr>
              <a:t>JR</a:t>
            </a:r>
            <a:r>
              <a:rPr kumimoji="0" lang="ja-JP" altLang="en-US" sz="700" dirty="0">
                <a:latin typeface="Meiryo UI" panose="020B0604030504040204" pitchFamily="50" charset="-128"/>
                <a:ea typeface="Meiryo UI" panose="020B0604030504040204" pitchFamily="50" charset="-128"/>
                <a:cs typeface="Meiryo UI" panose="020B0604030504040204" pitchFamily="50" charset="-128"/>
              </a:rPr>
              <a:t>篠ノ井線</a:t>
            </a:r>
            <a:endParaRPr kumimoji="0"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AutoShape 264"/>
          <p:cNvSpPr>
            <a:spLocks noChangeShapeType="1"/>
          </p:cNvSpPr>
          <p:nvPr/>
        </p:nvSpPr>
        <p:spPr>
          <a:xfrm flipH="1" flipV="1">
            <a:off x="2912514" y="5339371"/>
            <a:ext cx="798989" cy="58144"/>
          </a:xfrm>
          <a:prstGeom prst="line">
            <a:avLst/>
          </a:prstGeom>
          <a:noFill/>
          <a:ln w="1270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84" name="円/楕円 492"/>
          <p:cNvSpPr/>
          <p:nvPr/>
        </p:nvSpPr>
        <p:spPr>
          <a:xfrm>
            <a:off x="4357745" y="4256789"/>
            <a:ext cx="77542" cy="7754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AutoShape 264"/>
          <p:cNvSpPr>
            <a:spLocks noChangeShapeType="1"/>
          </p:cNvSpPr>
          <p:nvPr/>
        </p:nvSpPr>
        <p:spPr>
          <a:xfrm flipH="1">
            <a:off x="3018334" y="4968615"/>
            <a:ext cx="1138892" cy="1088649"/>
          </a:xfrm>
          <a:prstGeom prst="line">
            <a:avLst/>
          </a:prstGeom>
          <a:noFill/>
          <a:ln w="57150" algn="ctr">
            <a:solidFill>
              <a:schemeClr val="bg1"/>
            </a:solidFill>
            <a:prstDash val="sysDot"/>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38" name="Text Box 236"/>
          <p:cNvSpPr>
            <a:spLocks noChangeArrowheads="1"/>
          </p:cNvSpPr>
          <p:nvPr/>
        </p:nvSpPr>
        <p:spPr>
          <a:xfrm>
            <a:off x="2320149" y="5436924"/>
            <a:ext cx="1258630" cy="486285"/>
          </a:xfrm>
          <a:prstGeom prst="rect">
            <a:avLst/>
          </a:prstGeom>
          <a:solidFill>
            <a:srgbClr val="CCECFF"/>
          </a:solidFill>
          <a:ln w="12700" algn="ctr">
            <a:solidFill>
              <a:sysClr val="windowText" lastClr="000000"/>
            </a:solidFill>
            <a:miter lim="800000"/>
            <a:headEnd/>
            <a:tailEnd/>
          </a:ln>
        </p:spPr>
        <p:txBody>
          <a:bodyPr lIns="74295" tIns="1800" rIns="74295" bIns="1800" anchor="ct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9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■道路</a:t>
            </a:r>
            <a:endPar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9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市道篠ノ井支所線</a:t>
            </a:r>
            <a:endPar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87" name="フリーフォーム 86"/>
          <p:cNvSpPr/>
          <p:nvPr/>
        </p:nvSpPr>
        <p:spPr>
          <a:xfrm>
            <a:off x="3832427" y="2066952"/>
            <a:ext cx="1280160" cy="3961679"/>
          </a:xfrm>
          <a:custGeom>
            <a:avLst/>
            <a:gdLst>
              <a:gd name="connsiteX0" fmla="*/ 1287780 w 1287780"/>
              <a:gd name="connsiteY0" fmla="*/ 0 h 3985260"/>
              <a:gd name="connsiteX1" fmla="*/ 0 w 1287780"/>
              <a:gd name="connsiteY1" fmla="*/ 3985260 h 3985260"/>
            </a:gdLst>
            <a:ahLst/>
            <a:cxnLst>
              <a:cxn ang="0">
                <a:pos x="connsiteX0" y="connsiteY0"/>
              </a:cxn>
              <a:cxn ang="0">
                <a:pos x="connsiteX1" y="connsiteY1"/>
              </a:cxn>
            </a:cxnLst>
            <a:rect l="l" t="t" r="r" b="b"/>
            <a:pathLst>
              <a:path w="1287780" h="3985260">
                <a:moveTo>
                  <a:pt x="1287780" y="0"/>
                </a:moveTo>
                <a:lnTo>
                  <a:pt x="0" y="3985260"/>
                </a:lnTo>
              </a:path>
            </a:pathLst>
          </a:cu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270"/>
          <p:cNvSpPr/>
          <p:nvPr/>
        </p:nvSpPr>
        <p:spPr>
          <a:xfrm>
            <a:off x="4185572" y="3551951"/>
            <a:ext cx="1404112" cy="1857366"/>
          </a:xfrm>
          <a:custGeom>
            <a:avLst/>
            <a:gdLst>
              <a:gd name="connsiteX0" fmla="*/ 755650 w 2324100"/>
              <a:gd name="connsiteY0" fmla="*/ 0 h 3009900"/>
              <a:gd name="connsiteX1" fmla="*/ 1358900 w 2324100"/>
              <a:gd name="connsiteY1" fmla="*/ 50800 h 3009900"/>
              <a:gd name="connsiteX2" fmla="*/ 2139950 w 2324100"/>
              <a:gd name="connsiteY2" fmla="*/ 196850 h 3009900"/>
              <a:gd name="connsiteX3" fmla="*/ 2203450 w 2324100"/>
              <a:gd name="connsiteY3" fmla="*/ 304800 h 3009900"/>
              <a:gd name="connsiteX4" fmla="*/ 2266950 w 2324100"/>
              <a:gd name="connsiteY4" fmla="*/ 438150 h 3009900"/>
              <a:gd name="connsiteX5" fmla="*/ 2324100 w 2324100"/>
              <a:gd name="connsiteY5" fmla="*/ 571500 h 3009900"/>
              <a:gd name="connsiteX6" fmla="*/ 1708150 w 2324100"/>
              <a:gd name="connsiteY6" fmla="*/ 1670050 h 3009900"/>
              <a:gd name="connsiteX7" fmla="*/ 1631950 w 2324100"/>
              <a:gd name="connsiteY7" fmla="*/ 1651000 h 3009900"/>
              <a:gd name="connsiteX8" fmla="*/ 1270000 w 2324100"/>
              <a:gd name="connsiteY8" fmla="*/ 2362200 h 3009900"/>
              <a:gd name="connsiteX9" fmla="*/ 1092200 w 2324100"/>
              <a:gd name="connsiteY9" fmla="*/ 3009900 h 3009900"/>
              <a:gd name="connsiteX10" fmla="*/ 558800 w 2324100"/>
              <a:gd name="connsiteY10" fmla="*/ 2984500 h 3009900"/>
              <a:gd name="connsiteX11" fmla="*/ 19050 w 2324100"/>
              <a:gd name="connsiteY11" fmla="*/ 2927350 h 3009900"/>
              <a:gd name="connsiteX12" fmla="*/ 0 w 2324100"/>
              <a:gd name="connsiteY12" fmla="*/ 2635250 h 3009900"/>
              <a:gd name="connsiteX13" fmla="*/ 355600 w 2324100"/>
              <a:gd name="connsiteY13" fmla="*/ 1428750 h 3009900"/>
              <a:gd name="connsiteX14" fmla="*/ 279400 w 2324100"/>
              <a:gd name="connsiteY14" fmla="*/ 1403350 h 3009900"/>
              <a:gd name="connsiteX15" fmla="*/ 755650 w 2324100"/>
              <a:gd name="connsiteY15" fmla="*/ 0 h 300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4100" h="3009900">
                <a:moveTo>
                  <a:pt x="755650" y="0"/>
                </a:moveTo>
                <a:lnTo>
                  <a:pt x="1358900" y="50800"/>
                </a:lnTo>
                <a:lnTo>
                  <a:pt x="2139950" y="196850"/>
                </a:lnTo>
                <a:lnTo>
                  <a:pt x="2203450" y="304800"/>
                </a:lnTo>
                <a:lnTo>
                  <a:pt x="2266950" y="438150"/>
                </a:lnTo>
                <a:lnTo>
                  <a:pt x="2324100" y="571500"/>
                </a:lnTo>
                <a:lnTo>
                  <a:pt x="1708150" y="1670050"/>
                </a:lnTo>
                <a:lnTo>
                  <a:pt x="1631950" y="1651000"/>
                </a:lnTo>
                <a:lnTo>
                  <a:pt x="1270000" y="2362200"/>
                </a:lnTo>
                <a:lnTo>
                  <a:pt x="1092200" y="3009900"/>
                </a:lnTo>
                <a:lnTo>
                  <a:pt x="558800" y="2984500"/>
                </a:lnTo>
                <a:lnTo>
                  <a:pt x="19050" y="2927350"/>
                </a:lnTo>
                <a:lnTo>
                  <a:pt x="0" y="2635250"/>
                </a:lnTo>
                <a:lnTo>
                  <a:pt x="355600" y="1428750"/>
                </a:lnTo>
                <a:lnTo>
                  <a:pt x="279400" y="1403350"/>
                </a:lnTo>
                <a:lnTo>
                  <a:pt x="755650" y="0"/>
                </a:lnTo>
                <a:close/>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Text Box 236"/>
          <p:cNvSpPr>
            <a:spLocks noChangeArrowheads="1"/>
          </p:cNvSpPr>
          <p:nvPr/>
        </p:nvSpPr>
        <p:spPr>
          <a:xfrm>
            <a:off x="4685845" y="4056997"/>
            <a:ext cx="1254525" cy="486285"/>
          </a:xfrm>
          <a:prstGeom prst="rect">
            <a:avLst/>
          </a:prstGeom>
          <a:solidFill>
            <a:srgbClr val="CCECFF"/>
          </a:solidFill>
          <a:ln w="12700" algn="ctr">
            <a:solidFill>
              <a:sysClr val="windowText" lastClr="000000"/>
            </a:solidFill>
            <a:miter lim="800000"/>
            <a:headEnd/>
            <a:tailEnd/>
          </a:ln>
        </p:spPr>
        <p:txBody>
          <a:bodyPr lIns="74295" tIns="1800" rIns="74295" bIns="1800" anchor="ct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9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■道路</a:t>
            </a:r>
            <a:endPar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9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市道篠ノ井中</a:t>
            </a:r>
            <a:r>
              <a:rPr kumimoji="1" lang="en-US" altLang="ja-JP" sz="9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152</a:t>
            </a:r>
            <a:r>
              <a:rPr kumimoji="1" lang="ja-JP" altLang="en-US" sz="9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号線</a:t>
            </a:r>
            <a:endPar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9146519" y="6426481"/>
            <a:ext cx="641276" cy="332656"/>
          </a:xfrm>
        </p:spPr>
        <p:txBody>
          <a:bodyPr/>
          <a:lstStyle/>
          <a:p>
            <a:pPr>
              <a:defRPr/>
            </a:pPr>
            <a:fld id="{35C1E978-A3B9-4673-8199-379729392307}" type="slidenum">
              <a:rPr lang="en-US" altLang="ja-JP" smtClean="0"/>
              <a:pPr>
                <a:defRPr/>
              </a:pPr>
              <a:t>42</a:t>
            </a:fld>
            <a:endParaRPr lang="en-US" altLang="ja-JP" dirty="0"/>
          </a:p>
        </p:txBody>
      </p:sp>
    </p:spTree>
    <p:extLst>
      <p:ext uri="{BB962C8B-B14F-4D97-AF65-F5344CB8AC3E}">
        <p14:creationId xmlns:p14="http://schemas.microsoft.com/office/powerpoint/2010/main" val="2077825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正方形/長方形 93"/>
          <p:cNvSpPr/>
          <p:nvPr/>
        </p:nvSpPr>
        <p:spPr>
          <a:xfrm>
            <a:off x="1021362" y="5222364"/>
            <a:ext cx="1638887" cy="92228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7" name="Rectangle 2"/>
          <p:cNvSpPr>
            <a:spLocks noGrp="1" noChangeArrowheads="1"/>
          </p:cNvSpPr>
          <p:nvPr>
            <p:ph type="title"/>
          </p:nvPr>
        </p:nvSpPr>
        <p:spPr>
          <a:xfrm>
            <a:off x="50800" y="29763"/>
            <a:ext cx="9522755" cy="476250"/>
          </a:xfrm>
        </p:spPr>
        <p:txBody>
          <a:bodyPr/>
          <a:lstStyle/>
          <a:p>
            <a:r>
              <a:rPr lang="en-US" altLang="ja-JP" sz="2200" dirty="0"/>
              <a:t>【</a:t>
            </a:r>
            <a:r>
              <a:rPr lang="ja-JP" altLang="en-US" sz="2200" dirty="0"/>
              <a:t>事例</a:t>
            </a:r>
            <a:r>
              <a:rPr lang="en-US" altLang="ja-JP" sz="2200" dirty="0"/>
              <a:t>】</a:t>
            </a:r>
            <a:r>
              <a:rPr lang="ja-JP" altLang="en-US" sz="2200" dirty="0"/>
              <a:t>布袋駅周辺地区都市構造再編集中支援事業（愛知県江南市）</a:t>
            </a:r>
          </a:p>
        </p:txBody>
      </p:sp>
      <p:sp>
        <p:nvSpPr>
          <p:cNvPr id="83" name="正方形/長方形 105"/>
          <p:cNvSpPr>
            <a:spLocks noChangeArrowheads="1"/>
          </p:cNvSpPr>
          <p:nvPr/>
        </p:nvSpPr>
        <p:spPr bwMode="auto">
          <a:xfrm>
            <a:off x="308008" y="579966"/>
            <a:ext cx="9384632" cy="1426634"/>
          </a:xfrm>
          <a:prstGeom prst="rect">
            <a:avLst/>
          </a:prstGeom>
          <a:solidFill>
            <a:srgbClr val="FFFFFF"/>
          </a:solidFill>
          <a:ln w="25400" algn="ctr">
            <a:solidFill>
              <a:srgbClr val="558ED5"/>
            </a:solidFill>
            <a:round/>
            <a:headEnd/>
            <a:tailEnd/>
          </a:ln>
        </p:spPr>
        <p:txBody>
          <a:bodyPr tIns="45721" bIns="45721" anchor="ct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179388" indent="-179388">
              <a:buFont typeface="Arial" panose="020B0604020202020204" pitchFamily="34" charset="0"/>
              <a:buNone/>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○江南市（人口約</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万人）は、令和２年３月に策定した立地適正化計画において、</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若い世代に魅力的なまちづくりに向けた都市機能の維持・誘導</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等をまちづくりの方針としている。</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9388" indent="-179388">
              <a:buFont typeface="Arial" panose="020B0604020202020204" pitchFamily="34" charset="0"/>
              <a:buNone/>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本事業は、市南部の拠点である「布袋駅周辺地区」において、賑わいのある市民の交流・活動の拠点づくりをテーマに、鉄道高架化事業や土地区画整理事業による鉄道で分断された市街地の一体化にあわせて、</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市街化調整区域にある図書館をまちなかに移転して地域交流センターなどと合築して公共施設の整備</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を行うとともに、その周辺の駅前広場や道路等の基盤整備を行う。</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9388" indent="-179388">
              <a:buFont typeface="Arial" panose="020B0604020202020204" pitchFamily="34" charset="0"/>
              <a:buNone/>
            </a:pPr>
            <a:endParaRPr lang="ja-JP" altLang="en-US" sz="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buFont typeface="Arial" panose="020B0604020202020204" pitchFamily="34" charset="0"/>
              <a:buNone/>
            </a:pP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◆事業主体：江南市　　◆面積：</a:t>
            </a:r>
            <a:r>
              <a:rPr lang="en-US" altLang="ja-JP" sz="1100" dirty="0">
                <a:solidFill>
                  <a:srgbClr val="000000"/>
                </a:solidFill>
                <a:latin typeface="Meiryo UI" panose="020B0604030504040204" pitchFamily="50" charset="-128"/>
                <a:ea typeface="Meiryo UI" panose="020B0604030504040204" pitchFamily="50" charset="-128"/>
              </a:rPr>
              <a:t> 35.0ha </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◆事業期間：令和</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年度～令和</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テキスト ボックス 26"/>
          <p:cNvSpPr txBox="1">
            <a:spLocks noChangeArrowheads="1"/>
          </p:cNvSpPr>
          <p:nvPr/>
        </p:nvSpPr>
        <p:spPr bwMode="auto">
          <a:xfrm>
            <a:off x="308008" y="6258942"/>
            <a:ext cx="9384632" cy="5847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FontTx/>
              <a:buNone/>
              <a:defRPr/>
            </a:pPr>
            <a:r>
              <a:rPr lang="ja-JP" altLang="en-US" sz="1600" b="1" dirty="0">
                <a:solidFill>
                  <a:srgbClr val="FFFFFF"/>
                </a:solidFill>
                <a:latin typeface="Meiryo UI" panose="020B0604030504040204" pitchFamily="50" charset="-128"/>
                <a:ea typeface="Meiryo UI" panose="020B0604030504040204" pitchFamily="50" charset="-128"/>
              </a:rPr>
              <a:t>●市街化調整区域に位置する「図書館」を都市機能誘導区域内へ移転</a:t>
            </a:r>
            <a:endParaRPr lang="en-US" altLang="ja-JP" sz="1600" b="1" dirty="0">
              <a:solidFill>
                <a:srgbClr val="FFFFFF"/>
              </a:solidFill>
              <a:latin typeface="Meiryo UI" panose="020B0604030504040204" pitchFamily="50" charset="-128"/>
              <a:ea typeface="Meiryo UI" panose="020B0604030504040204" pitchFamily="50" charset="-128"/>
            </a:endParaRPr>
          </a:p>
          <a:p>
            <a:pPr algn="ctr" eaLnBrk="0" hangingPunct="0">
              <a:spcBef>
                <a:spcPct val="0"/>
              </a:spcBef>
              <a:buFontTx/>
              <a:buNone/>
              <a:defRPr/>
            </a:pPr>
            <a:r>
              <a:rPr lang="ja-JP" altLang="en-US" sz="1600" b="1" dirty="0">
                <a:solidFill>
                  <a:srgbClr val="FFFFFF"/>
                </a:solidFill>
                <a:latin typeface="Meiryo UI" panose="020B0604030504040204" pitchFamily="50" charset="-128"/>
                <a:ea typeface="Meiryo UI" panose="020B0604030504040204" pitchFamily="50" charset="-128"/>
              </a:rPr>
              <a:t>→鉄道高架化等による市街地の一体化に合わせて市民の交流・活動の拠点づくりを図る</a:t>
            </a:r>
          </a:p>
        </p:txBody>
      </p:sp>
      <p:pic>
        <p:nvPicPr>
          <p:cNvPr id="85" name="図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8414" y="2376259"/>
            <a:ext cx="3667761" cy="251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図 85"/>
          <p:cNvPicPr/>
          <p:nvPr/>
        </p:nvPicPr>
        <p:blipFill rotWithShape="1">
          <a:blip r:embed="rId3" cstate="screen">
            <a:extLst>
              <a:ext uri="{28A0092B-C50C-407E-A947-70E740481C1C}">
                <a14:useLocalDpi xmlns:a14="http://schemas.microsoft.com/office/drawing/2010/main"/>
              </a:ext>
            </a:extLst>
          </a:blip>
          <a:srcRect/>
          <a:stretch/>
        </p:blipFill>
        <p:spPr>
          <a:xfrm rot="5400000">
            <a:off x="4118405" y="1684920"/>
            <a:ext cx="3372483" cy="5642610"/>
          </a:xfrm>
          <a:prstGeom prst="rect">
            <a:avLst/>
          </a:prstGeom>
          <a:ln>
            <a:noFill/>
          </a:ln>
        </p:spPr>
      </p:pic>
      <p:sp>
        <p:nvSpPr>
          <p:cNvPr id="87" name="円/楕円 492"/>
          <p:cNvSpPr/>
          <p:nvPr/>
        </p:nvSpPr>
        <p:spPr>
          <a:xfrm>
            <a:off x="6847286" y="5623931"/>
            <a:ext cx="123559" cy="123559"/>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pic>
        <p:nvPicPr>
          <p:cNvPr id="88" name="図 87"/>
          <p:cNvPicPr/>
          <p:nvPr/>
        </p:nvPicPr>
        <p:blipFill rotWithShape="1">
          <a:blip r:embed="rId4" cstate="screen">
            <a:extLst>
              <a:ext uri="{28A0092B-C50C-407E-A947-70E740481C1C}">
                <a14:useLocalDpi xmlns:a14="http://schemas.microsoft.com/office/drawing/2010/main"/>
              </a:ext>
            </a:extLst>
          </a:blip>
          <a:srcRect/>
          <a:stretch/>
        </p:blipFill>
        <p:spPr>
          <a:xfrm>
            <a:off x="3693416" y="5764057"/>
            <a:ext cx="533930" cy="223510"/>
          </a:xfrm>
          <a:prstGeom prst="rect">
            <a:avLst/>
          </a:prstGeom>
          <a:ln>
            <a:solidFill>
              <a:schemeClr val="accent2"/>
            </a:solidFill>
          </a:ln>
        </p:spPr>
      </p:pic>
      <p:sp>
        <p:nvSpPr>
          <p:cNvPr id="89" name="フリーフォーム: 図形 6"/>
          <p:cNvSpPr/>
          <p:nvPr/>
        </p:nvSpPr>
        <p:spPr>
          <a:xfrm rot="5400000">
            <a:off x="4308404" y="1846732"/>
            <a:ext cx="2366382" cy="6234981"/>
          </a:xfrm>
          <a:custGeom>
            <a:avLst/>
            <a:gdLst>
              <a:gd name="connsiteX0" fmla="*/ 161925 w 1905000"/>
              <a:gd name="connsiteY0" fmla="*/ 0 h 4638675"/>
              <a:gd name="connsiteX1" fmla="*/ 400050 w 1905000"/>
              <a:gd name="connsiteY1" fmla="*/ 523875 h 4638675"/>
              <a:gd name="connsiteX2" fmla="*/ 0 w 1905000"/>
              <a:gd name="connsiteY2" fmla="*/ 704850 h 4638675"/>
              <a:gd name="connsiteX3" fmla="*/ 552450 w 1905000"/>
              <a:gd name="connsiteY3" fmla="*/ 1885950 h 4638675"/>
              <a:gd name="connsiteX4" fmla="*/ 371475 w 1905000"/>
              <a:gd name="connsiteY4" fmla="*/ 2171700 h 4638675"/>
              <a:gd name="connsiteX5" fmla="*/ 581025 w 1905000"/>
              <a:gd name="connsiteY5" fmla="*/ 2324100 h 4638675"/>
              <a:gd name="connsiteX6" fmla="*/ 1905000 w 1905000"/>
              <a:gd name="connsiteY6" fmla="*/ 4638675 h 4638675"/>
              <a:gd name="connsiteX7" fmla="*/ 1857375 w 1905000"/>
              <a:gd name="connsiteY7" fmla="*/ 4619625 h 4638675"/>
              <a:gd name="connsiteX0" fmla="*/ 2202306 w 3897755"/>
              <a:gd name="connsiteY0" fmla="*/ 0 h 7497501"/>
              <a:gd name="connsiteX1" fmla="*/ 2440431 w 3897755"/>
              <a:gd name="connsiteY1" fmla="*/ 523875 h 7497501"/>
              <a:gd name="connsiteX2" fmla="*/ 2040381 w 3897755"/>
              <a:gd name="connsiteY2" fmla="*/ 704850 h 7497501"/>
              <a:gd name="connsiteX3" fmla="*/ 2592831 w 3897755"/>
              <a:gd name="connsiteY3" fmla="*/ 1885950 h 7497501"/>
              <a:gd name="connsiteX4" fmla="*/ 2411856 w 3897755"/>
              <a:gd name="connsiteY4" fmla="*/ 2171700 h 7497501"/>
              <a:gd name="connsiteX5" fmla="*/ 2621406 w 3897755"/>
              <a:gd name="connsiteY5" fmla="*/ 2324100 h 7497501"/>
              <a:gd name="connsiteX6" fmla="*/ 0 w 3897755"/>
              <a:gd name="connsiteY6" fmla="*/ 7497501 h 7497501"/>
              <a:gd name="connsiteX7" fmla="*/ 3897756 w 3897755"/>
              <a:gd name="connsiteY7" fmla="*/ 4619625 h 7497501"/>
              <a:gd name="connsiteX0" fmla="*/ 2259682 w 2678781"/>
              <a:gd name="connsiteY0" fmla="*/ 0 h 9406459"/>
              <a:gd name="connsiteX1" fmla="*/ 2497807 w 2678781"/>
              <a:gd name="connsiteY1" fmla="*/ 523875 h 9406459"/>
              <a:gd name="connsiteX2" fmla="*/ 2097757 w 2678781"/>
              <a:gd name="connsiteY2" fmla="*/ 704850 h 9406459"/>
              <a:gd name="connsiteX3" fmla="*/ 2650207 w 2678781"/>
              <a:gd name="connsiteY3" fmla="*/ 1885950 h 9406459"/>
              <a:gd name="connsiteX4" fmla="*/ 2469232 w 2678781"/>
              <a:gd name="connsiteY4" fmla="*/ 2171700 h 9406459"/>
              <a:gd name="connsiteX5" fmla="*/ 2678782 w 2678781"/>
              <a:gd name="connsiteY5" fmla="*/ 2324100 h 9406459"/>
              <a:gd name="connsiteX6" fmla="*/ 57376 w 2678781"/>
              <a:gd name="connsiteY6" fmla="*/ 7497501 h 9406459"/>
              <a:gd name="connsiteX7" fmla="*/ 0 w 2678781"/>
              <a:gd name="connsiteY7" fmla="*/ 9406459 h 9406459"/>
              <a:gd name="connsiteX0" fmla="*/ 2578815 w 2997915"/>
              <a:gd name="connsiteY0" fmla="*/ 0 h 9710786"/>
              <a:gd name="connsiteX1" fmla="*/ 2816940 w 2997915"/>
              <a:gd name="connsiteY1" fmla="*/ 523875 h 9710786"/>
              <a:gd name="connsiteX2" fmla="*/ 2416890 w 2997915"/>
              <a:gd name="connsiteY2" fmla="*/ 704850 h 9710786"/>
              <a:gd name="connsiteX3" fmla="*/ 2969340 w 2997915"/>
              <a:gd name="connsiteY3" fmla="*/ 1885950 h 9710786"/>
              <a:gd name="connsiteX4" fmla="*/ 2788365 w 2997915"/>
              <a:gd name="connsiteY4" fmla="*/ 2171700 h 9710786"/>
              <a:gd name="connsiteX5" fmla="*/ 2997915 w 2997915"/>
              <a:gd name="connsiteY5" fmla="*/ 2324100 h 9710786"/>
              <a:gd name="connsiteX6" fmla="*/ 376509 w 2997915"/>
              <a:gd name="connsiteY6" fmla="*/ 7497501 h 9710786"/>
              <a:gd name="connsiteX7" fmla="*/ 0 w 2997915"/>
              <a:gd name="connsiteY7" fmla="*/ 9710786 h 9710786"/>
              <a:gd name="connsiteX0" fmla="*/ 2627168 w 3046268"/>
              <a:gd name="connsiteY0" fmla="*/ 0 h 9701564"/>
              <a:gd name="connsiteX1" fmla="*/ 2865293 w 3046268"/>
              <a:gd name="connsiteY1" fmla="*/ 523875 h 9701564"/>
              <a:gd name="connsiteX2" fmla="*/ 2465243 w 3046268"/>
              <a:gd name="connsiteY2" fmla="*/ 704850 h 9701564"/>
              <a:gd name="connsiteX3" fmla="*/ 3017693 w 3046268"/>
              <a:gd name="connsiteY3" fmla="*/ 1885950 h 9701564"/>
              <a:gd name="connsiteX4" fmla="*/ 2836718 w 3046268"/>
              <a:gd name="connsiteY4" fmla="*/ 2171700 h 9701564"/>
              <a:gd name="connsiteX5" fmla="*/ 3046268 w 3046268"/>
              <a:gd name="connsiteY5" fmla="*/ 2324100 h 9701564"/>
              <a:gd name="connsiteX6" fmla="*/ 424862 w 3046268"/>
              <a:gd name="connsiteY6" fmla="*/ 7497501 h 9701564"/>
              <a:gd name="connsiteX7" fmla="*/ 0 w 3046268"/>
              <a:gd name="connsiteY7"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0 w 3055939"/>
              <a:gd name="connsiteY7" fmla="*/ 9401849 h 9701564"/>
              <a:gd name="connsiteX8" fmla="*/ 9671 w 3055939"/>
              <a:gd name="connsiteY8"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435181 w 3055939"/>
              <a:gd name="connsiteY7" fmla="*/ 9581678 h 9701564"/>
              <a:gd name="connsiteX8" fmla="*/ 0 w 3055939"/>
              <a:gd name="connsiteY8" fmla="*/ 9401849 h 9701564"/>
              <a:gd name="connsiteX9" fmla="*/ 9671 w 3055939"/>
              <a:gd name="connsiteY9"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435181 w 3055939"/>
              <a:gd name="connsiteY7" fmla="*/ 9581678 h 9701564"/>
              <a:gd name="connsiteX8" fmla="*/ 0 w 3055939"/>
              <a:gd name="connsiteY8" fmla="*/ 9401849 h 9701564"/>
              <a:gd name="connsiteX9" fmla="*/ 9671 w 3055939"/>
              <a:gd name="connsiteY9"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541559 w 3055939"/>
              <a:gd name="connsiteY7" fmla="*/ 9092911 h 9701564"/>
              <a:gd name="connsiteX8" fmla="*/ 435181 w 3055939"/>
              <a:gd name="connsiteY8" fmla="*/ 9581678 h 9701564"/>
              <a:gd name="connsiteX9" fmla="*/ 0 w 3055939"/>
              <a:gd name="connsiteY9" fmla="*/ 9401849 h 9701564"/>
              <a:gd name="connsiteX10" fmla="*/ 9671 w 3055939"/>
              <a:gd name="connsiteY10"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541559 w 3055939"/>
              <a:gd name="connsiteY7" fmla="*/ 9092911 h 9701564"/>
              <a:gd name="connsiteX8" fmla="*/ 435181 w 3055939"/>
              <a:gd name="connsiteY8" fmla="*/ 9581678 h 9701564"/>
              <a:gd name="connsiteX9" fmla="*/ 0 w 3055939"/>
              <a:gd name="connsiteY9" fmla="*/ 9401849 h 9701564"/>
              <a:gd name="connsiteX10" fmla="*/ 9671 w 3055939"/>
              <a:gd name="connsiteY10"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53189 w 3055939"/>
              <a:gd name="connsiteY7" fmla="*/ 8899248 h 9701564"/>
              <a:gd name="connsiteX8" fmla="*/ 541559 w 3055939"/>
              <a:gd name="connsiteY8" fmla="*/ 9092911 h 9701564"/>
              <a:gd name="connsiteX9" fmla="*/ 435181 w 3055939"/>
              <a:gd name="connsiteY9" fmla="*/ 9581678 h 9701564"/>
              <a:gd name="connsiteX10" fmla="*/ 0 w 3055939"/>
              <a:gd name="connsiteY10" fmla="*/ 9401849 h 9701564"/>
              <a:gd name="connsiteX11" fmla="*/ 9671 w 3055939"/>
              <a:gd name="connsiteY11"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53189 w 3055939"/>
              <a:gd name="connsiteY7" fmla="*/ 8899248 h 9701564"/>
              <a:gd name="connsiteX8" fmla="*/ 541559 w 3055939"/>
              <a:gd name="connsiteY8" fmla="*/ 9092911 h 9701564"/>
              <a:gd name="connsiteX9" fmla="*/ 435181 w 3055939"/>
              <a:gd name="connsiteY9" fmla="*/ 9581678 h 9701564"/>
              <a:gd name="connsiteX10" fmla="*/ 0 w 3055939"/>
              <a:gd name="connsiteY10" fmla="*/ 9401849 h 9701564"/>
              <a:gd name="connsiteX11" fmla="*/ 9671 w 3055939"/>
              <a:gd name="connsiteY11"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120884 w 3055939"/>
              <a:gd name="connsiteY7" fmla="*/ 7709608 h 9701564"/>
              <a:gd name="connsiteX8" fmla="*/ 53189 w 3055939"/>
              <a:gd name="connsiteY8" fmla="*/ 8899248 h 9701564"/>
              <a:gd name="connsiteX9" fmla="*/ 541559 w 3055939"/>
              <a:gd name="connsiteY9" fmla="*/ 9092911 h 9701564"/>
              <a:gd name="connsiteX10" fmla="*/ 435181 w 3055939"/>
              <a:gd name="connsiteY10" fmla="*/ 9581678 h 9701564"/>
              <a:gd name="connsiteX11" fmla="*/ 0 w 3055939"/>
              <a:gd name="connsiteY11" fmla="*/ 9401849 h 9701564"/>
              <a:gd name="connsiteX12" fmla="*/ 9671 w 3055939"/>
              <a:gd name="connsiteY12"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120884 w 3055939"/>
              <a:gd name="connsiteY7" fmla="*/ 7709608 h 9701564"/>
              <a:gd name="connsiteX8" fmla="*/ 77366 w 3055939"/>
              <a:gd name="connsiteY8" fmla="*/ 8885416 h 9701564"/>
              <a:gd name="connsiteX9" fmla="*/ 541559 w 3055939"/>
              <a:gd name="connsiteY9" fmla="*/ 9092911 h 9701564"/>
              <a:gd name="connsiteX10" fmla="*/ 435181 w 3055939"/>
              <a:gd name="connsiteY10" fmla="*/ 9581678 h 9701564"/>
              <a:gd name="connsiteX11" fmla="*/ 0 w 3055939"/>
              <a:gd name="connsiteY11" fmla="*/ 9401849 h 9701564"/>
              <a:gd name="connsiteX12" fmla="*/ 9671 w 3055939"/>
              <a:gd name="connsiteY12"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120884 w 3055939"/>
              <a:gd name="connsiteY7" fmla="*/ 7709608 h 9701564"/>
              <a:gd name="connsiteX8" fmla="*/ 77366 w 3055939"/>
              <a:gd name="connsiteY8" fmla="*/ 8885416 h 9701564"/>
              <a:gd name="connsiteX9" fmla="*/ 541559 w 3055939"/>
              <a:gd name="connsiteY9" fmla="*/ 9092911 h 9701564"/>
              <a:gd name="connsiteX10" fmla="*/ 435181 w 3055939"/>
              <a:gd name="connsiteY10" fmla="*/ 9581678 h 9701564"/>
              <a:gd name="connsiteX11" fmla="*/ 0 w 3055939"/>
              <a:gd name="connsiteY11" fmla="*/ 9401849 h 9701564"/>
              <a:gd name="connsiteX12" fmla="*/ 9671 w 3055939"/>
              <a:gd name="connsiteY12"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120884 w 3055939"/>
              <a:gd name="connsiteY7" fmla="*/ 7709608 h 9701564"/>
              <a:gd name="connsiteX8" fmla="*/ 77366 w 3055939"/>
              <a:gd name="connsiteY8" fmla="*/ 8885416 h 9701564"/>
              <a:gd name="connsiteX9" fmla="*/ 541559 w 3055939"/>
              <a:gd name="connsiteY9" fmla="*/ 9092911 h 9701564"/>
              <a:gd name="connsiteX10" fmla="*/ 435181 w 3055939"/>
              <a:gd name="connsiteY10" fmla="*/ 9581678 h 9701564"/>
              <a:gd name="connsiteX11" fmla="*/ 0 w 3055939"/>
              <a:gd name="connsiteY11" fmla="*/ 9401849 h 9701564"/>
              <a:gd name="connsiteX12" fmla="*/ 9671 w 3055939"/>
              <a:gd name="connsiteY12"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120884 w 3055939"/>
              <a:gd name="connsiteY7" fmla="*/ 7709608 h 9701564"/>
              <a:gd name="connsiteX8" fmla="*/ 38683 w 3055939"/>
              <a:gd name="connsiteY8" fmla="*/ 8862360 h 9701564"/>
              <a:gd name="connsiteX9" fmla="*/ 541559 w 3055939"/>
              <a:gd name="connsiteY9" fmla="*/ 9092911 h 9701564"/>
              <a:gd name="connsiteX10" fmla="*/ 435181 w 3055939"/>
              <a:gd name="connsiteY10" fmla="*/ 9581678 h 9701564"/>
              <a:gd name="connsiteX11" fmla="*/ 0 w 3055939"/>
              <a:gd name="connsiteY11" fmla="*/ 9401849 h 9701564"/>
              <a:gd name="connsiteX12" fmla="*/ 9671 w 3055939"/>
              <a:gd name="connsiteY12"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434533 w 3055939"/>
              <a:gd name="connsiteY6" fmla="*/ 7497501 h 9701564"/>
              <a:gd name="connsiteX7" fmla="*/ 120884 w 3055939"/>
              <a:gd name="connsiteY7" fmla="*/ 7709608 h 9701564"/>
              <a:gd name="connsiteX8" fmla="*/ 24176 w 3055939"/>
              <a:gd name="connsiteY8" fmla="*/ 8903860 h 9701564"/>
              <a:gd name="connsiteX9" fmla="*/ 541559 w 3055939"/>
              <a:gd name="connsiteY9" fmla="*/ 9092911 h 9701564"/>
              <a:gd name="connsiteX10" fmla="*/ 435181 w 3055939"/>
              <a:gd name="connsiteY10" fmla="*/ 9581678 h 9701564"/>
              <a:gd name="connsiteX11" fmla="*/ 0 w 3055939"/>
              <a:gd name="connsiteY11" fmla="*/ 9401849 h 9701564"/>
              <a:gd name="connsiteX12" fmla="*/ 9671 w 3055939"/>
              <a:gd name="connsiteY12" fmla="*/ 9701564 h 9701564"/>
              <a:gd name="connsiteX0" fmla="*/ 2741930 w 3161030"/>
              <a:gd name="connsiteY0" fmla="*/ 0 h 9701564"/>
              <a:gd name="connsiteX1" fmla="*/ 2980055 w 3161030"/>
              <a:gd name="connsiteY1" fmla="*/ 523875 h 9701564"/>
              <a:gd name="connsiteX2" fmla="*/ 2580005 w 3161030"/>
              <a:gd name="connsiteY2" fmla="*/ 704850 h 9701564"/>
              <a:gd name="connsiteX3" fmla="*/ 3132455 w 3161030"/>
              <a:gd name="connsiteY3" fmla="*/ 1885950 h 9701564"/>
              <a:gd name="connsiteX4" fmla="*/ 2951480 w 3161030"/>
              <a:gd name="connsiteY4" fmla="*/ 2171700 h 9701564"/>
              <a:gd name="connsiteX5" fmla="*/ 3161030 w 3161030"/>
              <a:gd name="connsiteY5" fmla="*/ 2324100 h 9701564"/>
              <a:gd name="connsiteX6" fmla="*/ 181809 w 3161030"/>
              <a:gd name="connsiteY6" fmla="*/ 6967236 h 9701564"/>
              <a:gd name="connsiteX7" fmla="*/ 225975 w 3161030"/>
              <a:gd name="connsiteY7" fmla="*/ 7709608 h 9701564"/>
              <a:gd name="connsiteX8" fmla="*/ 129267 w 3161030"/>
              <a:gd name="connsiteY8" fmla="*/ 8903860 h 9701564"/>
              <a:gd name="connsiteX9" fmla="*/ 646650 w 3161030"/>
              <a:gd name="connsiteY9" fmla="*/ 9092911 h 9701564"/>
              <a:gd name="connsiteX10" fmla="*/ 540272 w 3161030"/>
              <a:gd name="connsiteY10" fmla="*/ 9581678 h 9701564"/>
              <a:gd name="connsiteX11" fmla="*/ 105091 w 3161030"/>
              <a:gd name="connsiteY11" fmla="*/ 9401849 h 9701564"/>
              <a:gd name="connsiteX12" fmla="*/ 114762 w 3161030"/>
              <a:gd name="connsiteY12"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76718 w 3055939"/>
              <a:gd name="connsiteY6" fmla="*/ 6967236 h 9701564"/>
              <a:gd name="connsiteX7" fmla="*/ 120884 w 3055939"/>
              <a:gd name="connsiteY7" fmla="*/ 7709608 h 9701564"/>
              <a:gd name="connsiteX8" fmla="*/ 24176 w 3055939"/>
              <a:gd name="connsiteY8" fmla="*/ 8903860 h 9701564"/>
              <a:gd name="connsiteX9" fmla="*/ 541559 w 3055939"/>
              <a:gd name="connsiteY9" fmla="*/ 9092911 h 9701564"/>
              <a:gd name="connsiteX10" fmla="*/ 435181 w 3055939"/>
              <a:gd name="connsiteY10" fmla="*/ 9581678 h 9701564"/>
              <a:gd name="connsiteX11" fmla="*/ 0 w 3055939"/>
              <a:gd name="connsiteY11" fmla="*/ 9401849 h 9701564"/>
              <a:gd name="connsiteX12" fmla="*/ 9671 w 3055939"/>
              <a:gd name="connsiteY12"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19341 w 3055939"/>
              <a:gd name="connsiteY6" fmla="*/ 6464635 h 9701564"/>
              <a:gd name="connsiteX7" fmla="*/ 76718 w 3055939"/>
              <a:gd name="connsiteY7" fmla="*/ 6967236 h 9701564"/>
              <a:gd name="connsiteX8" fmla="*/ 120884 w 3055939"/>
              <a:gd name="connsiteY8" fmla="*/ 7709608 h 9701564"/>
              <a:gd name="connsiteX9" fmla="*/ 24176 w 3055939"/>
              <a:gd name="connsiteY9" fmla="*/ 8903860 h 9701564"/>
              <a:gd name="connsiteX10" fmla="*/ 541559 w 3055939"/>
              <a:gd name="connsiteY10" fmla="*/ 9092911 h 9701564"/>
              <a:gd name="connsiteX11" fmla="*/ 435181 w 3055939"/>
              <a:gd name="connsiteY11" fmla="*/ 9581678 h 9701564"/>
              <a:gd name="connsiteX12" fmla="*/ 0 w 3055939"/>
              <a:gd name="connsiteY12" fmla="*/ 9401849 h 9701564"/>
              <a:gd name="connsiteX13" fmla="*/ 9671 w 3055939"/>
              <a:gd name="connsiteY13"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536724 w 3055939"/>
              <a:gd name="connsiteY6" fmla="*/ 6123421 h 9701564"/>
              <a:gd name="connsiteX7" fmla="*/ 19341 w 3055939"/>
              <a:gd name="connsiteY7" fmla="*/ 6464635 h 9701564"/>
              <a:gd name="connsiteX8" fmla="*/ 76718 w 3055939"/>
              <a:gd name="connsiteY8" fmla="*/ 6967236 h 9701564"/>
              <a:gd name="connsiteX9" fmla="*/ 120884 w 3055939"/>
              <a:gd name="connsiteY9" fmla="*/ 7709608 h 9701564"/>
              <a:gd name="connsiteX10" fmla="*/ 24176 w 3055939"/>
              <a:gd name="connsiteY10" fmla="*/ 8903860 h 9701564"/>
              <a:gd name="connsiteX11" fmla="*/ 541559 w 3055939"/>
              <a:gd name="connsiteY11" fmla="*/ 9092911 h 9701564"/>
              <a:gd name="connsiteX12" fmla="*/ 435181 w 3055939"/>
              <a:gd name="connsiteY12" fmla="*/ 9581678 h 9701564"/>
              <a:gd name="connsiteX13" fmla="*/ 0 w 3055939"/>
              <a:gd name="connsiteY13" fmla="*/ 9401849 h 9701564"/>
              <a:gd name="connsiteX14" fmla="*/ 9671 w 3055939"/>
              <a:gd name="connsiteY14"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536724 w 3055939"/>
              <a:gd name="connsiteY6" fmla="*/ 6123421 h 9701564"/>
              <a:gd name="connsiteX7" fmla="*/ 19341 w 3055939"/>
              <a:gd name="connsiteY7" fmla="*/ 6464635 h 9701564"/>
              <a:gd name="connsiteX8" fmla="*/ 76718 w 3055939"/>
              <a:gd name="connsiteY8" fmla="*/ 6967236 h 9701564"/>
              <a:gd name="connsiteX9" fmla="*/ 120884 w 3055939"/>
              <a:gd name="connsiteY9" fmla="*/ 7709608 h 9701564"/>
              <a:gd name="connsiteX10" fmla="*/ 24176 w 3055939"/>
              <a:gd name="connsiteY10" fmla="*/ 8903860 h 9701564"/>
              <a:gd name="connsiteX11" fmla="*/ 541559 w 3055939"/>
              <a:gd name="connsiteY11" fmla="*/ 9092911 h 9701564"/>
              <a:gd name="connsiteX12" fmla="*/ 435181 w 3055939"/>
              <a:gd name="connsiteY12" fmla="*/ 9581678 h 9701564"/>
              <a:gd name="connsiteX13" fmla="*/ 0 w 3055939"/>
              <a:gd name="connsiteY13" fmla="*/ 9401849 h 9701564"/>
              <a:gd name="connsiteX14" fmla="*/ 9671 w 3055939"/>
              <a:gd name="connsiteY14"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1692371 w 3055939"/>
              <a:gd name="connsiteY6" fmla="*/ 4860004 h 9701564"/>
              <a:gd name="connsiteX7" fmla="*/ 536724 w 3055939"/>
              <a:gd name="connsiteY7" fmla="*/ 6123421 h 9701564"/>
              <a:gd name="connsiteX8" fmla="*/ 19341 w 3055939"/>
              <a:gd name="connsiteY8" fmla="*/ 6464635 h 9701564"/>
              <a:gd name="connsiteX9" fmla="*/ 76718 w 3055939"/>
              <a:gd name="connsiteY9" fmla="*/ 6967236 h 9701564"/>
              <a:gd name="connsiteX10" fmla="*/ 120884 w 3055939"/>
              <a:gd name="connsiteY10" fmla="*/ 7709608 h 9701564"/>
              <a:gd name="connsiteX11" fmla="*/ 24176 w 3055939"/>
              <a:gd name="connsiteY11" fmla="*/ 8903860 h 9701564"/>
              <a:gd name="connsiteX12" fmla="*/ 541559 w 3055939"/>
              <a:gd name="connsiteY12" fmla="*/ 9092911 h 9701564"/>
              <a:gd name="connsiteX13" fmla="*/ 435181 w 3055939"/>
              <a:gd name="connsiteY13" fmla="*/ 9581678 h 9701564"/>
              <a:gd name="connsiteX14" fmla="*/ 0 w 3055939"/>
              <a:gd name="connsiteY14" fmla="*/ 9401849 h 9701564"/>
              <a:gd name="connsiteX15" fmla="*/ 9671 w 3055939"/>
              <a:gd name="connsiteY15"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1692371 w 3055939"/>
              <a:gd name="connsiteY6" fmla="*/ 4860004 h 9701564"/>
              <a:gd name="connsiteX7" fmla="*/ 1208837 w 3055939"/>
              <a:gd name="connsiteY7" fmla="*/ 5357993 h 9701564"/>
              <a:gd name="connsiteX8" fmla="*/ 536724 w 3055939"/>
              <a:gd name="connsiteY8" fmla="*/ 6123421 h 9701564"/>
              <a:gd name="connsiteX9" fmla="*/ 19341 w 3055939"/>
              <a:gd name="connsiteY9" fmla="*/ 6464635 h 9701564"/>
              <a:gd name="connsiteX10" fmla="*/ 76718 w 3055939"/>
              <a:gd name="connsiteY10" fmla="*/ 6967236 h 9701564"/>
              <a:gd name="connsiteX11" fmla="*/ 120884 w 3055939"/>
              <a:gd name="connsiteY11" fmla="*/ 7709608 h 9701564"/>
              <a:gd name="connsiteX12" fmla="*/ 24176 w 3055939"/>
              <a:gd name="connsiteY12" fmla="*/ 8903860 h 9701564"/>
              <a:gd name="connsiteX13" fmla="*/ 541559 w 3055939"/>
              <a:gd name="connsiteY13" fmla="*/ 9092911 h 9701564"/>
              <a:gd name="connsiteX14" fmla="*/ 435181 w 3055939"/>
              <a:gd name="connsiteY14" fmla="*/ 9581678 h 9701564"/>
              <a:gd name="connsiteX15" fmla="*/ 0 w 3055939"/>
              <a:gd name="connsiteY15" fmla="*/ 9401849 h 9701564"/>
              <a:gd name="connsiteX16" fmla="*/ 9671 w 3055939"/>
              <a:gd name="connsiteY16"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1692371 w 3055939"/>
              <a:gd name="connsiteY6" fmla="*/ 4860004 h 9701564"/>
              <a:gd name="connsiteX7" fmla="*/ 1208837 w 3055939"/>
              <a:gd name="connsiteY7" fmla="*/ 5357993 h 9701564"/>
              <a:gd name="connsiteX8" fmla="*/ 536724 w 3055939"/>
              <a:gd name="connsiteY8" fmla="*/ 6123421 h 9701564"/>
              <a:gd name="connsiteX9" fmla="*/ 19341 w 3055939"/>
              <a:gd name="connsiteY9" fmla="*/ 6464635 h 9701564"/>
              <a:gd name="connsiteX10" fmla="*/ 76718 w 3055939"/>
              <a:gd name="connsiteY10" fmla="*/ 6967236 h 9701564"/>
              <a:gd name="connsiteX11" fmla="*/ 120884 w 3055939"/>
              <a:gd name="connsiteY11" fmla="*/ 7709608 h 9701564"/>
              <a:gd name="connsiteX12" fmla="*/ 24176 w 3055939"/>
              <a:gd name="connsiteY12" fmla="*/ 8903860 h 9701564"/>
              <a:gd name="connsiteX13" fmla="*/ 541559 w 3055939"/>
              <a:gd name="connsiteY13" fmla="*/ 9092911 h 9701564"/>
              <a:gd name="connsiteX14" fmla="*/ 435181 w 3055939"/>
              <a:gd name="connsiteY14" fmla="*/ 9581678 h 9701564"/>
              <a:gd name="connsiteX15" fmla="*/ 0 w 3055939"/>
              <a:gd name="connsiteY15" fmla="*/ 9401849 h 9701564"/>
              <a:gd name="connsiteX16" fmla="*/ 9671 w 3055939"/>
              <a:gd name="connsiteY16"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1692371 w 3055939"/>
              <a:gd name="connsiteY6" fmla="*/ 4860004 h 9701564"/>
              <a:gd name="connsiteX7" fmla="*/ 1208837 w 3055939"/>
              <a:gd name="connsiteY7" fmla="*/ 5357993 h 9701564"/>
              <a:gd name="connsiteX8" fmla="*/ 536724 w 3055939"/>
              <a:gd name="connsiteY8" fmla="*/ 6123421 h 9701564"/>
              <a:gd name="connsiteX9" fmla="*/ 19341 w 3055939"/>
              <a:gd name="connsiteY9" fmla="*/ 6464635 h 9701564"/>
              <a:gd name="connsiteX10" fmla="*/ 76718 w 3055939"/>
              <a:gd name="connsiteY10" fmla="*/ 6967236 h 9701564"/>
              <a:gd name="connsiteX11" fmla="*/ 120884 w 3055939"/>
              <a:gd name="connsiteY11" fmla="*/ 7709608 h 9701564"/>
              <a:gd name="connsiteX12" fmla="*/ 24176 w 3055939"/>
              <a:gd name="connsiteY12" fmla="*/ 8903860 h 9701564"/>
              <a:gd name="connsiteX13" fmla="*/ 541559 w 3055939"/>
              <a:gd name="connsiteY13" fmla="*/ 9092911 h 9701564"/>
              <a:gd name="connsiteX14" fmla="*/ 435181 w 3055939"/>
              <a:gd name="connsiteY14" fmla="*/ 9581678 h 9701564"/>
              <a:gd name="connsiteX15" fmla="*/ 0 w 3055939"/>
              <a:gd name="connsiteY15" fmla="*/ 9401849 h 9701564"/>
              <a:gd name="connsiteX16" fmla="*/ 9671 w 3055939"/>
              <a:gd name="connsiteY16"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1769737 w 3055939"/>
              <a:gd name="connsiteY6" fmla="*/ 4970668 h 9701564"/>
              <a:gd name="connsiteX7" fmla="*/ 1692371 w 3055939"/>
              <a:gd name="connsiteY7" fmla="*/ 4860004 h 9701564"/>
              <a:gd name="connsiteX8" fmla="*/ 1208837 w 3055939"/>
              <a:gd name="connsiteY8" fmla="*/ 5357993 h 9701564"/>
              <a:gd name="connsiteX9" fmla="*/ 536724 w 3055939"/>
              <a:gd name="connsiteY9" fmla="*/ 6123421 h 9701564"/>
              <a:gd name="connsiteX10" fmla="*/ 19341 w 3055939"/>
              <a:gd name="connsiteY10" fmla="*/ 6464635 h 9701564"/>
              <a:gd name="connsiteX11" fmla="*/ 76718 w 3055939"/>
              <a:gd name="connsiteY11" fmla="*/ 6967236 h 9701564"/>
              <a:gd name="connsiteX12" fmla="*/ 120884 w 3055939"/>
              <a:gd name="connsiteY12" fmla="*/ 7709608 h 9701564"/>
              <a:gd name="connsiteX13" fmla="*/ 24176 w 3055939"/>
              <a:gd name="connsiteY13" fmla="*/ 8903860 h 9701564"/>
              <a:gd name="connsiteX14" fmla="*/ 541559 w 3055939"/>
              <a:gd name="connsiteY14" fmla="*/ 9092911 h 9701564"/>
              <a:gd name="connsiteX15" fmla="*/ 435181 w 3055939"/>
              <a:gd name="connsiteY15" fmla="*/ 9581678 h 9701564"/>
              <a:gd name="connsiteX16" fmla="*/ 0 w 3055939"/>
              <a:gd name="connsiteY16" fmla="*/ 9401849 h 9701564"/>
              <a:gd name="connsiteX17" fmla="*/ 9671 w 3055939"/>
              <a:gd name="connsiteY17"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1769737 w 3055939"/>
              <a:gd name="connsiteY6" fmla="*/ 4970668 h 9701564"/>
              <a:gd name="connsiteX7" fmla="*/ 1692371 w 3055939"/>
              <a:gd name="connsiteY7" fmla="*/ 4860004 h 9701564"/>
              <a:gd name="connsiteX8" fmla="*/ 1208837 w 3055939"/>
              <a:gd name="connsiteY8" fmla="*/ 5357993 h 9701564"/>
              <a:gd name="connsiteX9" fmla="*/ 536724 w 3055939"/>
              <a:gd name="connsiteY9" fmla="*/ 6123421 h 9701564"/>
              <a:gd name="connsiteX10" fmla="*/ 19341 w 3055939"/>
              <a:gd name="connsiteY10" fmla="*/ 6464635 h 9701564"/>
              <a:gd name="connsiteX11" fmla="*/ 76718 w 3055939"/>
              <a:gd name="connsiteY11" fmla="*/ 6967236 h 9701564"/>
              <a:gd name="connsiteX12" fmla="*/ 120884 w 3055939"/>
              <a:gd name="connsiteY12" fmla="*/ 7709608 h 9701564"/>
              <a:gd name="connsiteX13" fmla="*/ 24176 w 3055939"/>
              <a:gd name="connsiteY13" fmla="*/ 8903860 h 9701564"/>
              <a:gd name="connsiteX14" fmla="*/ 541559 w 3055939"/>
              <a:gd name="connsiteY14" fmla="*/ 9092911 h 9701564"/>
              <a:gd name="connsiteX15" fmla="*/ 435181 w 3055939"/>
              <a:gd name="connsiteY15" fmla="*/ 9581678 h 9701564"/>
              <a:gd name="connsiteX16" fmla="*/ 0 w 3055939"/>
              <a:gd name="connsiteY16" fmla="*/ 9401849 h 9701564"/>
              <a:gd name="connsiteX17" fmla="*/ 9671 w 3055939"/>
              <a:gd name="connsiteY17"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1977657 w 3055939"/>
              <a:gd name="connsiteY6" fmla="*/ 4846171 h 9701564"/>
              <a:gd name="connsiteX7" fmla="*/ 1769737 w 3055939"/>
              <a:gd name="connsiteY7" fmla="*/ 4970668 h 9701564"/>
              <a:gd name="connsiteX8" fmla="*/ 1692371 w 3055939"/>
              <a:gd name="connsiteY8" fmla="*/ 4860004 h 9701564"/>
              <a:gd name="connsiteX9" fmla="*/ 1208837 w 3055939"/>
              <a:gd name="connsiteY9" fmla="*/ 5357993 h 9701564"/>
              <a:gd name="connsiteX10" fmla="*/ 536724 w 3055939"/>
              <a:gd name="connsiteY10" fmla="*/ 6123421 h 9701564"/>
              <a:gd name="connsiteX11" fmla="*/ 19341 w 3055939"/>
              <a:gd name="connsiteY11" fmla="*/ 6464635 h 9701564"/>
              <a:gd name="connsiteX12" fmla="*/ 76718 w 3055939"/>
              <a:gd name="connsiteY12" fmla="*/ 6967236 h 9701564"/>
              <a:gd name="connsiteX13" fmla="*/ 120884 w 3055939"/>
              <a:gd name="connsiteY13" fmla="*/ 7709608 h 9701564"/>
              <a:gd name="connsiteX14" fmla="*/ 24176 w 3055939"/>
              <a:gd name="connsiteY14" fmla="*/ 8903860 h 9701564"/>
              <a:gd name="connsiteX15" fmla="*/ 541559 w 3055939"/>
              <a:gd name="connsiteY15" fmla="*/ 9092911 h 9701564"/>
              <a:gd name="connsiteX16" fmla="*/ 435181 w 3055939"/>
              <a:gd name="connsiteY16" fmla="*/ 9581678 h 9701564"/>
              <a:gd name="connsiteX17" fmla="*/ 0 w 3055939"/>
              <a:gd name="connsiteY17" fmla="*/ 9401849 h 9701564"/>
              <a:gd name="connsiteX18" fmla="*/ 9671 w 3055939"/>
              <a:gd name="connsiteY18"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1977657 w 3055939"/>
              <a:gd name="connsiteY6" fmla="*/ 4846171 h 9701564"/>
              <a:gd name="connsiteX7" fmla="*/ 1769737 w 3055939"/>
              <a:gd name="connsiteY7" fmla="*/ 4970668 h 9701564"/>
              <a:gd name="connsiteX8" fmla="*/ 1692371 w 3055939"/>
              <a:gd name="connsiteY8" fmla="*/ 4860004 h 9701564"/>
              <a:gd name="connsiteX9" fmla="*/ 1208837 w 3055939"/>
              <a:gd name="connsiteY9" fmla="*/ 5357993 h 9701564"/>
              <a:gd name="connsiteX10" fmla="*/ 536724 w 3055939"/>
              <a:gd name="connsiteY10" fmla="*/ 6123421 h 9701564"/>
              <a:gd name="connsiteX11" fmla="*/ 19341 w 3055939"/>
              <a:gd name="connsiteY11" fmla="*/ 6464635 h 9701564"/>
              <a:gd name="connsiteX12" fmla="*/ 76718 w 3055939"/>
              <a:gd name="connsiteY12" fmla="*/ 6967236 h 9701564"/>
              <a:gd name="connsiteX13" fmla="*/ 120884 w 3055939"/>
              <a:gd name="connsiteY13" fmla="*/ 7709608 h 9701564"/>
              <a:gd name="connsiteX14" fmla="*/ 24176 w 3055939"/>
              <a:gd name="connsiteY14" fmla="*/ 8903860 h 9701564"/>
              <a:gd name="connsiteX15" fmla="*/ 541559 w 3055939"/>
              <a:gd name="connsiteY15" fmla="*/ 9092911 h 9701564"/>
              <a:gd name="connsiteX16" fmla="*/ 435181 w 3055939"/>
              <a:gd name="connsiteY16" fmla="*/ 9581678 h 9701564"/>
              <a:gd name="connsiteX17" fmla="*/ 0 w 3055939"/>
              <a:gd name="connsiteY17" fmla="*/ 9401849 h 9701564"/>
              <a:gd name="connsiteX18" fmla="*/ 9671 w 3055939"/>
              <a:gd name="connsiteY18"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2485368 w 3055939"/>
              <a:gd name="connsiteY6" fmla="*/ 4504957 h 9701564"/>
              <a:gd name="connsiteX7" fmla="*/ 1977657 w 3055939"/>
              <a:gd name="connsiteY7" fmla="*/ 4846171 h 9701564"/>
              <a:gd name="connsiteX8" fmla="*/ 1769737 w 3055939"/>
              <a:gd name="connsiteY8" fmla="*/ 4970668 h 9701564"/>
              <a:gd name="connsiteX9" fmla="*/ 1692371 w 3055939"/>
              <a:gd name="connsiteY9" fmla="*/ 4860004 h 9701564"/>
              <a:gd name="connsiteX10" fmla="*/ 1208837 w 3055939"/>
              <a:gd name="connsiteY10" fmla="*/ 5357993 h 9701564"/>
              <a:gd name="connsiteX11" fmla="*/ 536724 w 3055939"/>
              <a:gd name="connsiteY11" fmla="*/ 6123421 h 9701564"/>
              <a:gd name="connsiteX12" fmla="*/ 19341 w 3055939"/>
              <a:gd name="connsiteY12" fmla="*/ 6464635 h 9701564"/>
              <a:gd name="connsiteX13" fmla="*/ 76718 w 3055939"/>
              <a:gd name="connsiteY13" fmla="*/ 6967236 h 9701564"/>
              <a:gd name="connsiteX14" fmla="*/ 120884 w 3055939"/>
              <a:gd name="connsiteY14" fmla="*/ 7709608 h 9701564"/>
              <a:gd name="connsiteX15" fmla="*/ 24176 w 3055939"/>
              <a:gd name="connsiteY15" fmla="*/ 8903860 h 9701564"/>
              <a:gd name="connsiteX16" fmla="*/ 541559 w 3055939"/>
              <a:gd name="connsiteY16" fmla="*/ 9092911 h 9701564"/>
              <a:gd name="connsiteX17" fmla="*/ 435181 w 3055939"/>
              <a:gd name="connsiteY17" fmla="*/ 9581678 h 9701564"/>
              <a:gd name="connsiteX18" fmla="*/ 0 w 3055939"/>
              <a:gd name="connsiteY18" fmla="*/ 9401849 h 9701564"/>
              <a:gd name="connsiteX19" fmla="*/ 9671 w 3055939"/>
              <a:gd name="connsiteY19"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2175906 w 3055939"/>
              <a:gd name="connsiteY6" fmla="*/ 4440403 h 9701564"/>
              <a:gd name="connsiteX7" fmla="*/ 1977657 w 3055939"/>
              <a:gd name="connsiteY7" fmla="*/ 4846171 h 9701564"/>
              <a:gd name="connsiteX8" fmla="*/ 1769737 w 3055939"/>
              <a:gd name="connsiteY8" fmla="*/ 4970668 h 9701564"/>
              <a:gd name="connsiteX9" fmla="*/ 1692371 w 3055939"/>
              <a:gd name="connsiteY9" fmla="*/ 4860004 h 9701564"/>
              <a:gd name="connsiteX10" fmla="*/ 1208837 w 3055939"/>
              <a:gd name="connsiteY10" fmla="*/ 5357993 h 9701564"/>
              <a:gd name="connsiteX11" fmla="*/ 536724 w 3055939"/>
              <a:gd name="connsiteY11" fmla="*/ 6123421 h 9701564"/>
              <a:gd name="connsiteX12" fmla="*/ 19341 w 3055939"/>
              <a:gd name="connsiteY12" fmla="*/ 6464635 h 9701564"/>
              <a:gd name="connsiteX13" fmla="*/ 76718 w 3055939"/>
              <a:gd name="connsiteY13" fmla="*/ 6967236 h 9701564"/>
              <a:gd name="connsiteX14" fmla="*/ 120884 w 3055939"/>
              <a:gd name="connsiteY14" fmla="*/ 7709608 h 9701564"/>
              <a:gd name="connsiteX15" fmla="*/ 24176 w 3055939"/>
              <a:gd name="connsiteY15" fmla="*/ 8903860 h 9701564"/>
              <a:gd name="connsiteX16" fmla="*/ 541559 w 3055939"/>
              <a:gd name="connsiteY16" fmla="*/ 9092911 h 9701564"/>
              <a:gd name="connsiteX17" fmla="*/ 435181 w 3055939"/>
              <a:gd name="connsiteY17" fmla="*/ 9581678 h 9701564"/>
              <a:gd name="connsiteX18" fmla="*/ 0 w 3055939"/>
              <a:gd name="connsiteY18" fmla="*/ 9401849 h 9701564"/>
              <a:gd name="connsiteX19" fmla="*/ 9671 w 3055939"/>
              <a:gd name="connsiteY19"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2746477 w 3055939"/>
              <a:gd name="connsiteY6" fmla="*/ 4583343 h 9701564"/>
              <a:gd name="connsiteX7" fmla="*/ 2175906 w 3055939"/>
              <a:gd name="connsiteY7" fmla="*/ 4440403 h 9701564"/>
              <a:gd name="connsiteX8" fmla="*/ 1977657 w 3055939"/>
              <a:gd name="connsiteY8" fmla="*/ 4846171 h 9701564"/>
              <a:gd name="connsiteX9" fmla="*/ 1769737 w 3055939"/>
              <a:gd name="connsiteY9" fmla="*/ 4970668 h 9701564"/>
              <a:gd name="connsiteX10" fmla="*/ 1692371 w 3055939"/>
              <a:gd name="connsiteY10" fmla="*/ 4860004 h 9701564"/>
              <a:gd name="connsiteX11" fmla="*/ 1208837 w 3055939"/>
              <a:gd name="connsiteY11" fmla="*/ 5357993 h 9701564"/>
              <a:gd name="connsiteX12" fmla="*/ 536724 w 3055939"/>
              <a:gd name="connsiteY12" fmla="*/ 6123421 h 9701564"/>
              <a:gd name="connsiteX13" fmla="*/ 19341 w 3055939"/>
              <a:gd name="connsiteY13" fmla="*/ 6464635 h 9701564"/>
              <a:gd name="connsiteX14" fmla="*/ 76718 w 3055939"/>
              <a:gd name="connsiteY14" fmla="*/ 6967236 h 9701564"/>
              <a:gd name="connsiteX15" fmla="*/ 120884 w 3055939"/>
              <a:gd name="connsiteY15" fmla="*/ 7709608 h 9701564"/>
              <a:gd name="connsiteX16" fmla="*/ 24176 w 3055939"/>
              <a:gd name="connsiteY16" fmla="*/ 8903860 h 9701564"/>
              <a:gd name="connsiteX17" fmla="*/ 541559 w 3055939"/>
              <a:gd name="connsiteY17" fmla="*/ 9092911 h 9701564"/>
              <a:gd name="connsiteX18" fmla="*/ 435181 w 3055939"/>
              <a:gd name="connsiteY18" fmla="*/ 9581678 h 9701564"/>
              <a:gd name="connsiteX19" fmla="*/ 0 w 3055939"/>
              <a:gd name="connsiteY19" fmla="*/ 9401849 h 9701564"/>
              <a:gd name="connsiteX20" fmla="*/ 9671 w 3055939"/>
              <a:gd name="connsiteY20"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2746477 w 3055939"/>
              <a:gd name="connsiteY6" fmla="*/ 4583343 h 9701564"/>
              <a:gd name="connsiteX7" fmla="*/ 2175906 w 3055939"/>
              <a:gd name="connsiteY7" fmla="*/ 4440403 h 9701564"/>
              <a:gd name="connsiteX8" fmla="*/ 1977657 w 3055939"/>
              <a:gd name="connsiteY8" fmla="*/ 4846171 h 9701564"/>
              <a:gd name="connsiteX9" fmla="*/ 1769737 w 3055939"/>
              <a:gd name="connsiteY9" fmla="*/ 4970668 h 9701564"/>
              <a:gd name="connsiteX10" fmla="*/ 1692371 w 3055939"/>
              <a:gd name="connsiteY10" fmla="*/ 4860004 h 9701564"/>
              <a:gd name="connsiteX11" fmla="*/ 1208837 w 3055939"/>
              <a:gd name="connsiteY11" fmla="*/ 5357993 h 9701564"/>
              <a:gd name="connsiteX12" fmla="*/ 536724 w 3055939"/>
              <a:gd name="connsiteY12" fmla="*/ 6123421 h 9701564"/>
              <a:gd name="connsiteX13" fmla="*/ 19341 w 3055939"/>
              <a:gd name="connsiteY13" fmla="*/ 6464635 h 9701564"/>
              <a:gd name="connsiteX14" fmla="*/ 76718 w 3055939"/>
              <a:gd name="connsiteY14" fmla="*/ 6967236 h 9701564"/>
              <a:gd name="connsiteX15" fmla="*/ 120884 w 3055939"/>
              <a:gd name="connsiteY15" fmla="*/ 7709608 h 9701564"/>
              <a:gd name="connsiteX16" fmla="*/ 24176 w 3055939"/>
              <a:gd name="connsiteY16" fmla="*/ 8903860 h 9701564"/>
              <a:gd name="connsiteX17" fmla="*/ 541559 w 3055939"/>
              <a:gd name="connsiteY17" fmla="*/ 9092911 h 9701564"/>
              <a:gd name="connsiteX18" fmla="*/ 435181 w 3055939"/>
              <a:gd name="connsiteY18" fmla="*/ 9581678 h 9701564"/>
              <a:gd name="connsiteX19" fmla="*/ 0 w 3055939"/>
              <a:gd name="connsiteY19" fmla="*/ 9401849 h 9701564"/>
              <a:gd name="connsiteX20" fmla="*/ 9671 w 3055939"/>
              <a:gd name="connsiteY20"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2388661 w 3055939"/>
              <a:gd name="connsiteY6" fmla="*/ 5228885 h 9701564"/>
              <a:gd name="connsiteX7" fmla="*/ 2746477 w 3055939"/>
              <a:gd name="connsiteY7" fmla="*/ 4583343 h 9701564"/>
              <a:gd name="connsiteX8" fmla="*/ 2175906 w 3055939"/>
              <a:gd name="connsiteY8" fmla="*/ 4440403 h 9701564"/>
              <a:gd name="connsiteX9" fmla="*/ 1977657 w 3055939"/>
              <a:gd name="connsiteY9" fmla="*/ 4846171 h 9701564"/>
              <a:gd name="connsiteX10" fmla="*/ 1769737 w 3055939"/>
              <a:gd name="connsiteY10" fmla="*/ 4970668 h 9701564"/>
              <a:gd name="connsiteX11" fmla="*/ 1692371 w 3055939"/>
              <a:gd name="connsiteY11" fmla="*/ 4860004 h 9701564"/>
              <a:gd name="connsiteX12" fmla="*/ 1208837 w 3055939"/>
              <a:gd name="connsiteY12" fmla="*/ 5357993 h 9701564"/>
              <a:gd name="connsiteX13" fmla="*/ 536724 w 3055939"/>
              <a:gd name="connsiteY13" fmla="*/ 6123421 h 9701564"/>
              <a:gd name="connsiteX14" fmla="*/ 19341 w 3055939"/>
              <a:gd name="connsiteY14" fmla="*/ 6464635 h 9701564"/>
              <a:gd name="connsiteX15" fmla="*/ 76718 w 3055939"/>
              <a:gd name="connsiteY15" fmla="*/ 6967236 h 9701564"/>
              <a:gd name="connsiteX16" fmla="*/ 120884 w 3055939"/>
              <a:gd name="connsiteY16" fmla="*/ 7709608 h 9701564"/>
              <a:gd name="connsiteX17" fmla="*/ 24176 w 3055939"/>
              <a:gd name="connsiteY17" fmla="*/ 8903860 h 9701564"/>
              <a:gd name="connsiteX18" fmla="*/ 541559 w 3055939"/>
              <a:gd name="connsiteY18" fmla="*/ 9092911 h 9701564"/>
              <a:gd name="connsiteX19" fmla="*/ 435181 w 3055939"/>
              <a:gd name="connsiteY19" fmla="*/ 9581678 h 9701564"/>
              <a:gd name="connsiteX20" fmla="*/ 0 w 3055939"/>
              <a:gd name="connsiteY20" fmla="*/ 9401849 h 9701564"/>
              <a:gd name="connsiteX21" fmla="*/ 9671 w 3055939"/>
              <a:gd name="connsiteY21" fmla="*/ 9701564 h 9701564"/>
              <a:gd name="connsiteX0" fmla="*/ 2636839 w 3055939"/>
              <a:gd name="connsiteY0" fmla="*/ 0 h 9701564"/>
              <a:gd name="connsiteX1" fmla="*/ 2874964 w 3055939"/>
              <a:gd name="connsiteY1" fmla="*/ 523875 h 9701564"/>
              <a:gd name="connsiteX2" fmla="*/ 2474914 w 3055939"/>
              <a:gd name="connsiteY2" fmla="*/ 704850 h 9701564"/>
              <a:gd name="connsiteX3" fmla="*/ 3027364 w 3055939"/>
              <a:gd name="connsiteY3" fmla="*/ 1885950 h 9701564"/>
              <a:gd name="connsiteX4" fmla="*/ 2846389 w 3055939"/>
              <a:gd name="connsiteY4" fmla="*/ 2171700 h 9701564"/>
              <a:gd name="connsiteX5" fmla="*/ 3055939 w 3055939"/>
              <a:gd name="connsiteY5" fmla="*/ 2324100 h 9701564"/>
              <a:gd name="connsiteX6" fmla="*/ 2388661 w 3055939"/>
              <a:gd name="connsiteY6" fmla="*/ 5228885 h 9701564"/>
              <a:gd name="connsiteX7" fmla="*/ 2746477 w 3055939"/>
              <a:gd name="connsiteY7" fmla="*/ 4583343 h 9701564"/>
              <a:gd name="connsiteX8" fmla="*/ 2175906 w 3055939"/>
              <a:gd name="connsiteY8" fmla="*/ 4440403 h 9701564"/>
              <a:gd name="connsiteX9" fmla="*/ 1977657 w 3055939"/>
              <a:gd name="connsiteY9" fmla="*/ 4846171 h 9701564"/>
              <a:gd name="connsiteX10" fmla="*/ 1769737 w 3055939"/>
              <a:gd name="connsiteY10" fmla="*/ 4970668 h 9701564"/>
              <a:gd name="connsiteX11" fmla="*/ 1692371 w 3055939"/>
              <a:gd name="connsiteY11" fmla="*/ 4860004 h 9701564"/>
              <a:gd name="connsiteX12" fmla="*/ 1208837 w 3055939"/>
              <a:gd name="connsiteY12" fmla="*/ 5357993 h 9701564"/>
              <a:gd name="connsiteX13" fmla="*/ 536724 w 3055939"/>
              <a:gd name="connsiteY13" fmla="*/ 6123421 h 9701564"/>
              <a:gd name="connsiteX14" fmla="*/ 19341 w 3055939"/>
              <a:gd name="connsiteY14" fmla="*/ 6464635 h 9701564"/>
              <a:gd name="connsiteX15" fmla="*/ 76718 w 3055939"/>
              <a:gd name="connsiteY15" fmla="*/ 6967236 h 9701564"/>
              <a:gd name="connsiteX16" fmla="*/ 120884 w 3055939"/>
              <a:gd name="connsiteY16" fmla="*/ 7709608 h 9701564"/>
              <a:gd name="connsiteX17" fmla="*/ 24176 w 3055939"/>
              <a:gd name="connsiteY17" fmla="*/ 8903860 h 9701564"/>
              <a:gd name="connsiteX18" fmla="*/ 541559 w 3055939"/>
              <a:gd name="connsiteY18" fmla="*/ 9092911 h 9701564"/>
              <a:gd name="connsiteX19" fmla="*/ 435181 w 3055939"/>
              <a:gd name="connsiteY19" fmla="*/ 9581678 h 9701564"/>
              <a:gd name="connsiteX20" fmla="*/ 0 w 3055939"/>
              <a:gd name="connsiteY20" fmla="*/ 9401849 h 9701564"/>
              <a:gd name="connsiteX21" fmla="*/ 9671 w 3055939"/>
              <a:gd name="connsiteY21" fmla="*/ 9701564 h 9701564"/>
              <a:gd name="connsiteX0" fmla="*/ 2636839 w 3212772"/>
              <a:gd name="connsiteY0" fmla="*/ 0 h 9701564"/>
              <a:gd name="connsiteX1" fmla="*/ 2874964 w 3212772"/>
              <a:gd name="connsiteY1" fmla="*/ 523875 h 9701564"/>
              <a:gd name="connsiteX2" fmla="*/ 2474914 w 3212772"/>
              <a:gd name="connsiteY2" fmla="*/ 704850 h 9701564"/>
              <a:gd name="connsiteX3" fmla="*/ 3027364 w 3212772"/>
              <a:gd name="connsiteY3" fmla="*/ 1885950 h 9701564"/>
              <a:gd name="connsiteX4" fmla="*/ 2846389 w 3212772"/>
              <a:gd name="connsiteY4" fmla="*/ 2171700 h 9701564"/>
              <a:gd name="connsiteX5" fmla="*/ 3055939 w 3212772"/>
              <a:gd name="connsiteY5" fmla="*/ 2324100 h 9701564"/>
              <a:gd name="connsiteX6" fmla="*/ 3186494 w 3212772"/>
              <a:gd name="connsiteY6" fmla="*/ 5616210 h 9701564"/>
              <a:gd name="connsiteX7" fmla="*/ 2388661 w 3212772"/>
              <a:gd name="connsiteY7" fmla="*/ 5228885 h 9701564"/>
              <a:gd name="connsiteX8" fmla="*/ 2746477 w 3212772"/>
              <a:gd name="connsiteY8" fmla="*/ 4583343 h 9701564"/>
              <a:gd name="connsiteX9" fmla="*/ 2175906 w 3212772"/>
              <a:gd name="connsiteY9" fmla="*/ 4440403 h 9701564"/>
              <a:gd name="connsiteX10" fmla="*/ 1977657 w 3212772"/>
              <a:gd name="connsiteY10" fmla="*/ 4846171 h 9701564"/>
              <a:gd name="connsiteX11" fmla="*/ 1769737 w 3212772"/>
              <a:gd name="connsiteY11" fmla="*/ 4970668 h 9701564"/>
              <a:gd name="connsiteX12" fmla="*/ 1692371 w 3212772"/>
              <a:gd name="connsiteY12" fmla="*/ 4860004 h 9701564"/>
              <a:gd name="connsiteX13" fmla="*/ 1208837 w 3212772"/>
              <a:gd name="connsiteY13" fmla="*/ 5357993 h 9701564"/>
              <a:gd name="connsiteX14" fmla="*/ 536724 w 3212772"/>
              <a:gd name="connsiteY14" fmla="*/ 6123421 h 9701564"/>
              <a:gd name="connsiteX15" fmla="*/ 19341 w 3212772"/>
              <a:gd name="connsiteY15" fmla="*/ 6464635 h 9701564"/>
              <a:gd name="connsiteX16" fmla="*/ 76718 w 3212772"/>
              <a:gd name="connsiteY16" fmla="*/ 6967236 h 9701564"/>
              <a:gd name="connsiteX17" fmla="*/ 120884 w 3212772"/>
              <a:gd name="connsiteY17" fmla="*/ 7709608 h 9701564"/>
              <a:gd name="connsiteX18" fmla="*/ 24176 w 3212772"/>
              <a:gd name="connsiteY18" fmla="*/ 8903860 h 9701564"/>
              <a:gd name="connsiteX19" fmla="*/ 541559 w 3212772"/>
              <a:gd name="connsiteY19" fmla="*/ 9092911 h 9701564"/>
              <a:gd name="connsiteX20" fmla="*/ 435181 w 3212772"/>
              <a:gd name="connsiteY20" fmla="*/ 9581678 h 9701564"/>
              <a:gd name="connsiteX21" fmla="*/ 0 w 3212772"/>
              <a:gd name="connsiteY21" fmla="*/ 9401849 h 9701564"/>
              <a:gd name="connsiteX22" fmla="*/ 9671 w 3212772"/>
              <a:gd name="connsiteY22" fmla="*/ 9701564 h 9701564"/>
              <a:gd name="connsiteX0" fmla="*/ 2636839 w 3212772"/>
              <a:gd name="connsiteY0" fmla="*/ 0 h 9701564"/>
              <a:gd name="connsiteX1" fmla="*/ 2874964 w 3212772"/>
              <a:gd name="connsiteY1" fmla="*/ 523875 h 9701564"/>
              <a:gd name="connsiteX2" fmla="*/ 2474914 w 3212772"/>
              <a:gd name="connsiteY2" fmla="*/ 704850 h 9701564"/>
              <a:gd name="connsiteX3" fmla="*/ 3027364 w 3212772"/>
              <a:gd name="connsiteY3" fmla="*/ 1885950 h 9701564"/>
              <a:gd name="connsiteX4" fmla="*/ 2846389 w 3212772"/>
              <a:gd name="connsiteY4" fmla="*/ 2171700 h 9701564"/>
              <a:gd name="connsiteX5" fmla="*/ 3055939 w 3212772"/>
              <a:gd name="connsiteY5" fmla="*/ 2324100 h 9701564"/>
              <a:gd name="connsiteX6" fmla="*/ 3186494 w 3212772"/>
              <a:gd name="connsiteY6" fmla="*/ 5616210 h 9701564"/>
              <a:gd name="connsiteX7" fmla="*/ 2388661 w 3212772"/>
              <a:gd name="connsiteY7" fmla="*/ 5228885 h 9701564"/>
              <a:gd name="connsiteX8" fmla="*/ 2746477 w 3212772"/>
              <a:gd name="connsiteY8" fmla="*/ 4583343 h 9701564"/>
              <a:gd name="connsiteX9" fmla="*/ 2175906 w 3212772"/>
              <a:gd name="connsiteY9" fmla="*/ 4440403 h 9701564"/>
              <a:gd name="connsiteX10" fmla="*/ 1977657 w 3212772"/>
              <a:gd name="connsiteY10" fmla="*/ 4846171 h 9701564"/>
              <a:gd name="connsiteX11" fmla="*/ 1769737 w 3212772"/>
              <a:gd name="connsiteY11" fmla="*/ 4970668 h 9701564"/>
              <a:gd name="connsiteX12" fmla="*/ 1692371 w 3212772"/>
              <a:gd name="connsiteY12" fmla="*/ 4860004 h 9701564"/>
              <a:gd name="connsiteX13" fmla="*/ 1208837 w 3212772"/>
              <a:gd name="connsiteY13" fmla="*/ 5357993 h 9701564"/>
              <a:gd name="connsiteX14" fmla="*/ 536724 w 3212772"/>
              <a:gd name="connsiteY14" fmla="*/ 6123421 h 9701564"/>
              <a:gd name="connsiteX15" fmla="*/ 19341 w 3212772"/>
              <a:gd name="connsiteY15" fmla="*/ 6464635 h 9701564"/>
              <a:gd name="connsiteX16" fmla="*/ 76718 w 3212772"/>
              <a:gd name="connsiteY16" fmla="*/ 6967236 h 9701564"/>
              <a:gd name="connsiteX17" fmla="*/ 120884 w 3212772"/>
              <a:gd name="connsiteY17" fmla="*/ 7709608 h 9701564"/>
              <a:gd name="connsiteX18" fmla="*/ 24176 w 3212772"/>
              <a:gd name="connsiteY18" fmla="*/ 8903860 h 9701564"/>
              <a:gd name="connsiteX19" fmla="*/ 541559 w 3212772"/>
              <a:gd name="connsiteY19" fmla="*/ 9092911 h 9701564"/>
              <a:gd name="connsiteX20" fmla="*/ 435181 w 3212772"/>
              <a:gd name="connsiteY20" fmla="*/ 9581678 h 9701564"/>
              <a:gd name="connsiteX21" fmla="*/ 0 w 3212772"/>
              <a:gd name="connsiteY21" fmla="*/ 9401849 h 9701564"/>
              <a:gd name="connsiteX22" fmla="*/ 9671 w 3212772"/>
              <a:gd name="connsiteY22" fmla="*/ 9701564 h 9701564"/>
              <a:gd name="connsiteX0" fmla="*/ 2636839 w 3593991"/>
              <a:gd name="connsiteY0" fmla="*/ 0 h 9701564"/>
              <a:gd name="connsiteX1" fmla="*/ 2874964 w 3593991"/>
              <a:gd name="connsiteY1" fmla="*/ 523875 h 9701564"/>
              <a:gd name="connsiteX2" fmla="*/ 2474914 w 3593991"/>
              <a:gd name="connsiteY2" fmla="*/ 704850 h 9701564"/>
              <a:gd name="connsiteX3" fmla="*/ 3027364 w 3593991"/>
              <a:gd name="connsiteY3" fmla="*/ 1885950 h 9701564"/>
              <a:gd name="connsiteX4" fmla="*/ 2846389 w 3593991"/>
              <a:gd name="connsiteY4" fmla="*/ 2171700 h 9701564"/>
              <a:gd name="connsiteX5" fmla="*/ 3055939 w 3593991"/>
              <a:gd name="connsiteY5" fmla="*/ 2324100 h 9701564"/>
              <a:gd name="connsiteX6" fmla="*/ 3592851 w 3593991"/>
              <a:gd name="connsiteY6" fmla="*/ 4975280 h 9701564"/>
              <a:gd name="connsiteX7" fmla="*/ 3186494 w 3593991"/>
              <a:gd name="connsiteY7" fmla="*/ 5616210 h 9701564"/>
              <a:gd name="connsiteX8" fmla="*/ 2388661 w 3593991"/>
              <a:gd name="connsiteY8" fmla="*/ 5228885 h 9701564"/>
              <a:gd name="connsiteX9" fmla="*/ 2746477 w 3593991"/>
              <a:gd name="connsiteY9" fmla="*/ 4583343 h 9701564"/>
              <a:gd name="connsiteX10" fmla="*/ 2175906 w 3593991"/>
              <a:gd name="connsiteY10" fmla="*/ 4440403 h 9701564"/>
              <a:gd name="connsiteX11" fmla="*/ 1977657 w 3593991"/>
              <a:gd name="connsiteY11" fmla="*/ 4846171 h 9701564"/>
              <a:gd name="connsiteX12" fmla="*/ 1769737 w 3593991"/>
              <a:gd name="connsiteY12" fmla="*/ 4970668 h 9701564"/>
              <a:gd name="connsiteX13" fmla="*/ 1692371 w 3593991"/>
              <a:gd name="connsiteY13" fmla="*/ 4860004 h 9701564"/>
              <a:gd name="connsiteX14" fmla="*/ 1208837 w 3593991"/>
              <a:gd name="connsiteY14" fmla="*/ 5357993 h 9701564"/>
              <a:gd name="connsiteX15" fmla="*/ 536724 w 3593991"/>
              <a:gd name="connsiteY15" fmla="*/ 6123421 h 9701564"/>
              <a:gd name="connsiteX16" fmla="*/ 19341 w 3593991"/>
              <a:gd name="connsiteY16" fmla="*/ 6464635 h 9701564"/>
              <a:gd name="connsiteX17" fmla="*/ 76718 w 3593991"/>
              <a:gd name="connsiteY17" fmla="*/ 6967236 h 9701564"/>
              <a:gd name="connsiteX18" fmla="*/ 120884 w 3593991"/>
              <a:gd name="connsiteY18" fmla="*/ 7709608 h 9701564"/>
              <a:gd name="connsiteX19" fmla="*/ 24176 w 3593991"/>
              <a:gd name="connsiteY19" fmla="*/ 8903860 h 9701564"/>
              <a:gd name="connsiteX20" fmla="*/ 541559 w 3593991"/>
              <a:gd name="connsiteY20" fmla="*/ 9092911 h 9701564"/>
              <a:gd name="connsiteX21" fmla="*/ 435181 w 3593991"/>
              <a:gd name="connsiteY21" fmla="*/ 9581678 h 9701564"/>
              <a:gd name="connsiteX22" fmla="*/ 0 w 3593991"/>
              <a:gd name="connsiteY22" fmla="*/ 9401849 h 9701564"/>
              <a:gd name="connsiteX23" fmla="*/ 9671 w 3593991"/>
              <a:gd name="connsiteY23" fmla="*/ 9701564 h 9701564"/>
              <a:gd name="connsiteX0" fmla="*/ 2636839 w 3592851"/>
              <a:gd name="connsiteY0" fmla="*/ 0 h 9701564"/>
              <a:gd name="connsiteX1" fmla="*/ 2874964 w 3592851"/>
              <a:gd name="connsiteY1" fmla="*/ 523875 h 9701564"/>
              <a:gd name="connsiteX2" fmla="*/ 2474914 w 3592851"/>
              <a:gd name="connsiteY2" fmla="*/ 704850 h 9701564"/>
              <a:gd name="connsiteX3" fmla="*/ 3027364 w 3592851"/>
              <a:gd name="connsiteY3" fmla="*/ 1885950 h 9701564"/>
              <a:gd name="connsiteX4" fmla="*/ 2846389 w 3592851"/>
              <a:gd name="connsiteY4" fmla="*/ 2171700 h 9701564"/>
              <a:gd name="connsiteX5" fmla="*/ 3055939 w 3592851"/>
              <a:gd name="connsiteY5" fmla="*/ 2324100 h 9701564"/>
              <a:gd name="connsiteX6" fmla="*/ 3592851 w 3592851"/>
              <a:gd name="connsiteY6" fmla="*/ 4975280 h 9701564"/>
              <a:gd name="connsiteX7" fmla="*/ 3186494 w 3592851"/>
              <a:gd name="connsiteY7" fmla="*/ 5616210 h 9701564"/>
              <a:gd name="connsiteX8" fmla="*/ 2388661 w 3592851"/>
              <a:gd name="connsiteY8" fmla="*/ 5228885 h 9701564"/>
              <a:gd name="connsiteX9" fmla="*/ 2746477 w 3592851"/>
              <a:gd name="connsiteY9" fmla="*/ 4583343 h 9701564"/>
              <a:gd name="connsiteX10" fmla="*/ 2175906 w 3592851"/>
              <a:gd name="connsiteY10" fmla="*/ 4440403 h 9701564"/>
              <a:gd name="connsiteX11" fmla="*/ 1977657 w 3592851"/>
              <a:gd name="connsiteY11" fmla="*/ 4846171 h 9701564"/>
              <a:gd name="connsiteX12" fmla="*/ 1769737 w 3592851"/>
              <a:gd name="connsiteY12" fmla="*/ 4970668 h 9701564"/>
              <a:gd name="connsiteX13" fmla="*/ 1692371 w 3592851"/>
              <a:gd name="connsiteY13" fmla="*/ 4860004 h 9701564"/>
              <a:gd name="connsiteX14" fmla="*/ 1208837 w 3592851"/>
              <a:gd name="connsiteY14" fmla="*/ 5357993 h 9701564"/>
              <a:gd name="connsiteX15" fmla="*/ 536724 w 3592851"/>
              <a:gd name="connsiteY15" fmla="*/ 6123421 h 9701564"/>
              <a:gd name="connsiteX16" fmla="*/ 19341 w 3592851"/>
              <a:gd name="connsiteY16" fmla="*/ 6464635 h 9701564"/>
              <a:gd name="connsiteX17" fmla="*/ 76718 w 3592851"/>
              <a:gd name="connsiteY17" fmla="*/ 6967236 h 9701564"/>
              <a:gd name="connsiteX18" fmla="*/ 120884 w 3592851"/>
              <a:gd name="connsiteY18" fmla="*/ 7709608 h 9701564"/>
              <a:gd name="connsiteX19" fmla="*/ 24176 w 3592851"/>
              <a:gd name="connsiteY19" fmla="*/ 8903860 h 9701564"/>
              <a:gd name="connsiteX20" fmla="*/ 541559 w 3592851"/>
              <a:gd name="connsiteY20" fmla="*/ 9092911 h 9701564"/>
              <a:gd name="connsiteX21" fmla="*/ 435181 w 3592851"/>
              <a:gd name="connsiteY21" fmla="*/ 9581678 h 9701564"/>
              <a:gd name="connsiteX22" fmla="*/ 0 w 3592851"/>
              <a:gd name="connsiteY22" fmla="*/ 9401849 h 9701564"/>
              <a:gd name="connsiteX23" fmla="*/ 9671 w 3592851"/>
              <a:gd name="connsiteY23" fmla="*/ 9701564 h 9701564"/>
              <a:gd name="connsiteX0" fmla="*/ 2636839 w 3852027"/>
              <a:gd name="connsiteY0" fmla="*/ 0 h 9701564"/>
              <a:gd name="connsiteX1" fmla="*/ 2874964 w 3852027"/>
              <a:gd name="connsiteY1" fmla="*/ 523875 h 9701564"/>
              <a:gd name="connsiteX2" fmla="*/ 2474914 w 3852027"/>
              <a:gd name="connsiteY2" fmla="*/ 704850 h 9701564"/>
              <a:gd name="connsiteX3" fmla="*/ 3027364 w 3852027"/>
              <a:gd name="connsiteY3" fmla="*/ 1885950 h 9701564"/>
              <a:gd name="connsiteX4" fmla="*/ 2846389 w 3852027"/>
              <a:gd name="connsiteY4" fmla="*/ 2171700 h 9701564"/>
              <a:gd name="connsiteX5" fmla="*/ 3055939 w 3852027"/>
              <a:gd name="connsiteY5" fmla="*/ 2324100 h 9701564"/>
              <a:gd name="connsiteX6" fmla="*/ 3834287 w 3852027"/>
              <a:gd name="connsiteY6" fmla="*/ 5067500 h 9701564"/>
              <a:gd name="connsiteX7" fmla="*/ 3592851 w 3852027"/>
              <a:gd name="connsiteY7" fmla="*/ 4975280 h 9701564"/>
              <a:gd name="connsiteX8" fmla="*/ 3186494 w 3852027"/>
              <a:gd name="connsiteY8" fmla="*/ 5616210 h 9701564"/>
              <a:gd name="connsiteX9" fmla="*/ 2388661 w 3852027"/>
              <a:gd name="connsiteY9" fmla="*/ 5228885 h 9701564"/>
              <a:gd name="connsiteX10" fmla="*/ 2746477 w 3852027"/>
              <a:gd name="connsiteY10" fmla="*/ 4583343 h 9701564"/>
              <a:gd name="connsiteX11" fmla="*/ 2175906 w 3852027"/>
              <a:gd name="connsiteY11" fmla="*/ 4440403 h 9701564"/>
              <a:gd name="connsiteX12" fmla="*/ 1977657 w 3852027"/>
              <a:gd name="connsiteY12" fmla="*/ 4846171 h 9701564"/>
              <a:gd name="connsiteX13" fmla="*/ 1769737 w 3852027"/>
              <a:gd name="connsiteY13" fmla="*/ 4970668 h 9701564"/>
              <a:gd name="connsiteX14" fmla="*/ 1692371 w 3852027"/>
              <a:gd name="connsiteY14" fmla="*/ 4860004 h 9701564"/>
              <a:gd name="connsiteX15" fmla="*/ 1208837 w 3852027"/>
              <a:gd name="connsiteY15" fmla="*/ 5357993 h 9701564"/>
              <a:gd name="connsiteX16" fmla="*/ 536724 w 3852027"/>
              <a:gd name="connsiteY16" fmla="*/ 6123421 h 9701564"/>
              <a:gd name="connsiteX17" fmla="*/ 19341 w 3852027"/>
              <a:gd name="connsiteY17" fmla="*/ 6464635 h 9701564"/>
              <a:gd name="connsiteX18" fmla="*/ 76718 w 3852027"/>
              <a:gd name="connsiteY18" fmla="*/ 6967236 h 9701564"/>
              <a:gd name="connsiteX19" fmla="*/ 120884 w 3852027"/>
              <a:gd name="connsiteY19" fmla="*/ 7709608 h 9701564"/>
              <a:gd name="connsiteX20" fmla="*/ 24176 w 3852027"/>
              <a:gd name="connsiteY20" fmla="*/ 8903860 h 9701564"/>
              <a:gd name="connsiteX21" fmla="*/ 541559 w 3852027"/>
              <a:gd name="connsiteY21" fmla="*/ 9092911 h 9701564"/>
              <a:gd name="connsiteX22" fmla="*/ 435181 w 3852027"/>
              <a:gd name="connsiteY22" fmla="*/ 9581678 h 9701564"/>
              <a:gd name="connsiteX23" fmla="*/ 0 w 3852027"/>
              <a:gd name="connsiteY23" fmla="*/ 9401849 h 9701564"/>
              <a:gd name="connsiteX24" fmla="*/ 9671 w 3852027"/>
              <a:gd name="connsiteY24" fmla="*/ 9701564 h 9701564"/>
              <a:gd name="connsiteX0" fmla="*/ 2636839 w 3834287"/>
              <a:gd name="connsiteY0" fmla="*/ 0 h 9701564"/>
              <a:gd name="connsiteX1" fmla="*/ 2874964 w 3834287"/>
              <a:gd name="connsiteY1" fmla="*/ 523875 h 9701564"/>
              <a:gd name="connsiteX2" fmla="*/ 2474914 w 3834287"/>
              <a:gd name="connsiteY2" fmla="*/ 704850 h 9701564"/>
              <a:gd name="connsiteX3" fmla="*/ 3027364 w 3834287"/>
              <a:gd name="connsiteY3" fmla="*/ 1885950 h 9701564"/>
              <a:gd name="connsiteX4" fmla="*/ 2846389 w 3834287"/>
              <a:gd name="connsiteY4" fmla="*/ 2171700 h 9701564"/>
              <a:gd name="connsiteX5" fmla="*/ 3055939 w 3834287"/>
              <a:gd name="connsiteY5" fmla="*/ 2324100 h 9701564"/>
              <a:gd name="connsiteX6" fmla="*/ 3834287 w 3834287"/>
              <a:gd name="connsiteY6" fmla="*/ 5067500 h 9701564"/>
              <a:gd name="connsiteX7" fmla="*/ 3592851 w 3834287"/>
              <a:gd name="connsiteY7" fmla="*/ 4975280 h 9701564"/>
              <a:gd name="connsiteX8" fmla="*/ 3186494 w 3834287"/>
              <a:gd name="connsiteY8" fmla="*/ 5616210 h 9701564"/>
              <a:gd name="connsiteX9" fmla="*/ 2388661 w 3834287"/>
              <a:gd name="connsiteY9" fmla="*/ 5228885 h 9701564"/>
              <a:gd name="connsiteX10" fmla="*/ 2746477 w 3834287"/>
              <a:gd name="connsiteY10" fmla="*/ 4583343 h 9701564"/>
              <a:gd name="connsiteX11" fmla="*/ 2175906 w 3834287"/>
              <a:gd name="connsiteY11" fmla="*/ 4440403 h 9701564"/>
              <a:gd name="connsiteX12" fmla="*/ 1977657 w 3834287"/>
              <a:gd name="connsiteY12" fmla="*/ 4846171 h 9701564"/>
              <a:gd name="connsiteX13" fmla="*/ 1769737 w 3834287"/>
              <a:gd name="connsiteY13" fmla="*/ 4970668 h 9701564"/>
              <a:gd name="connsiteX14" fmla="*/ 1692371 w 3834287"/>
              <a:gd name="connsiteY14" fmla="*/ 4860004 h 9701564"/>
              <a:gd name="connsiteX15" fmla="*/ 1208837 w 3834287"/>
              <a:gd name="connsiteY15" fmla="*/ 5357993 h 9701564"/>
              <a:gd name="connsiteX16" fmla="*/ 536724 w 3834287"/>
              <a:gd name="connsiteY16" fmla="*/ 6123421 h 9701564"/>
              <a:gd name="connsiteX17" fmla="*/ 19341 w 3834287"/>
              <a:gd name="connsiteY17" fmla="*/ 6464635 h 9701564"/>
              <a:gd name="connsiteX18" fmla="*/ 76718 w 3834287"/>
              <a:gd name="connsiteY18" fmla="*/ 6967236 h 9701564"/>
              <a:gd name="connsiteX19" fmla="*/ 120884 w 3834287"/>
              <a:gd name="connsiteY19" fmla="*/ 7709608 h 9701564"/>
              <a:gd name="connsiteX20" fmla="*/ 24176 w 3834287"/>
              <a:gd name="connsiteY20" fmla="*/ 8903860 h 9701564"/>
              <a:gd name="connsiteX21" fmla="*/ 541559 w 3834287"/>
              <a:gd name="connsiteY21" fmla="*/ 9092911 h 9701564"/>
              <a:gd name="connsiteX22" fmla="*/ 435181 w 3834287"/>
              <a:gd name="connsiteY22" fmla="*/ 9581678 h 9701564"/>
              <a:gd name="connsiteX23" fmla="*/ 0 w 3834287"/>
              <a:gd name="connsiteY23" fmla="*/ 9401849 h 9701564"/>
              <a:gd name="connsiteX24" fmla="*/ 9671 w 3834287"/>
              <a:gd name="connsiteY24" fmla="*/ 9701564 h 9701564"/>
              <a:gd name="connsiteX0" fmla="*/ 2636839 w 3921385"/>
              <a:gd name="connsiteY0" fmla="*/ 0 h 9701564"/>
              <a:gd name="connsiteX1" fmla="*/ 2874964 w 3921385"/>
              <a:gd name="connsiteY1" fmla="*/ 523875 h 9701564"/>
              <a:gd name="connsiteX2" fmla="*/ 2474914 w 3921385"/>
              <a:gd name="connsiteY2" fmla="*/ 704850 h 9701564"/>
              <a:gd name="connsiteX3" fmla="*/ 3027364 w 3921385"/>
              <a:gd name="connsiteY3" fmla="*/ 1885950 h 9701564"/>
              <a:gd name="connsiteX4" fmla="*/ 2846389 w 3921385"/>
              <a:gd name="connsiteY4" fmla="*/ 2171700 h 9701564"/>
              <a:gd name="connsiteX5" fmla="*/ 3055939 w 3921385"/>
              <a:gd name="connsiteY5" fmla="*/ 2324100 h 9701564"/>
              <a:gd name="connsiteX6" fmla="*/ 3863623 w 3921385"/>
              <a:gd name="connsiteY6" fmla="*/ 4943002 h 9701564"/>
              <a:gd name="connsiteX7" fmla="*/ 3834287 w 3921385"/>
              <a:gd name="connsiteY7" fmla="*/ 5067500 h 9701564"/>
              <a:gd name="connsiteX8" fmla="*/ 3592851 w 3921385"/>
              <a:gd name="connsiteY8" fmla="*/ 4975280 h 9701564"/>
              <a:gd name="connsiteX9" fmla="*/ 3186494 w 3921385"/>
              <a:gd name="connsiteY9" fmla="*/ 5616210 h 9701564"/>
              <a:gd name="connsiteX10" fmla="*/ 2388661 w 3921385"/>
              <a:gd name="connsiteY10" fmla="*/ 5228885 h 9701564"/>
              <a:gd name="connsiteX11" fmla="*/ 2746477 w 3921385"/>
              <a:gd name="connsiteY11" fmla="*/ 4583343 h 9701564"/>
              <a:gd name="connsiteX12" fmla="*/ 2175906 w 3921385"/>
              <a:gd name="connsiteY12" fmla="*/ 4440403 h 9701564"/>
              <a:gd name="connsiteX13" fmla="*/ 1977657 w 3921385"/>
              <a:gd name="connsiteY13" fmla="*/ 4846171 h 9701564"/>
              <a:gd name="connsiteX14" fmla="*/ 1769737 w 3921385"/>
              <a:gd name="connsiteY14" fmla="*/ 4970668 h 9701564"/>
              <a:gd name="connsiteX15" fmla="*/ 1692371 w 3921385"/>
              <a:gd name="connsiteY15" fmla="*/ 4860004 h 9701564"/>
              <a:gd name="connsiteX16" fmla="*/ 1208837 w 3921385"/>
              <a:gd name="connsiteY16" fmla="*/ 5357993 h 9701564"/>
              <a:gd name="connsiteX17" fmla="*/ 536724 w 3921385"/>
              <a:gd name="connsiteY17" fmla="*/ 6123421 h 9701564"/>
              <a:gd name="connsiteX18" fmla="*/ 19341 w 3921385"/>
              <a:gd name="connsiteY18" fmla="*/ 6464635 h 9701564"/>
              <a:gd name="connsiteX19" fmla="*/ 76718 w 3921385"/>
              <a:gd name="connsiteY19" fmla="*/ 6967236 h 9701564"/>
              <a:gd name="connsiteX20" fmla="*/ 120884 w 3921385"/>
              <a:gd name="connsiteY20" fmla="*/ 7709608 h 9701564"/>
              <a:gd name="connsiteX21" fmla="*/ 24176 w 3921385"/>
              <a:gd name="connsiteY21" fmla="*/ 8903860 h 9701564"/>
              <a:gd name="connsiteX22" fmla="*/ 541559 w 3921385"/>
              <a:gd name="connsiteY22" fmla="*/ 9092911 h 9701564"/>
              <a:gd name="connsiteX23" fmla="*/ 435181 w 3921385"/>
              <a:gd name="connsiteY23" fmla="*/ 9581678 h 9701564"/>
              <a:gd name="connsiteX24" fmla="*/ 0 w 3921385"/>
              <a:gd name="connsiteY24" fmla="*/ 9401849 h 9701564"/>
              <a:gd name="connsiteX25" fmla="*/ 9671 w 3921385"/>
              <a:gd name="connsiteY25" fmla="*/ 9701564 h 9701564"/>
              <a:gd name="connsiteX0" fmla="*/ 2636839 w 3863623"/>
              <a:gd name="connsiteY0" fmla="*/ 0 h 9701564"/>
              <a:gd name="connsiteX1" fmla="*/ 2874964 w 3863623"/>
              <a:gd name="connsiteY1" fmla="*/ 523875 h 9701564"/>
              <a:gd name="connsiteX2" fmla="*/ 2474914 w 3863623"/>
              <a:gd name="connsiteY2" fmla="*/ 704850 h 9701564"/>
              <a:gd name="connsiteX3" fmla="*/ 3027364 w 3863623"/>
              <a:gd name="connsiteY3" fmla="*/ 1885950 h 9701564"/>
              <a:gd name="connsiteX4" fmla="*/ 2846389 w 3863623"/>
              <a:gd name="connsiteY4" fmla="*/ 2171700 h 9701564"/>
              <a:gd name="connsiteX5" fmla="*/ 3055939 w 3863623"/>
              <a:gd name="connsiteY5" fmla="*/ 2324100 h 9701564"/>
              <a:gd name="connsiteX6" fmla="*/ 3863623 w 3863623"/>
              <a:gd name="connsiteY6" fmla="*/ 4943002 h 9701564"/>
              <a:gd name="connsiteX7" fmla="*/ 3834287 w 3863623"/>
              <a:gd name="connsiteY7" fmla="*/ 5067500 h 9701564"/>
              <a:gd name="connsiteX8" fmla="*/ 3592851 w 3863623"/>
              <a:gd name="connsiteY8" fmla="*/ 4975280 h 9701564"/>
              <a:gd name="connsiteX9" fmla="*/ 3186494 w 3863623"/>
              <a:gd name="connsiteY9" fmla="*/ 5616210 h 9701564"/>
              <a:gd name="connsiteX10" fmla="*/ 2388661 w 3863623"/>
              <a:gd name="connsiteY10" fmla="*/ 5228885 h 9701564"/>
              <a:gd name="connsiteX11" fmla="*/ 2746477 w 3863623"/>
              <a:gd name="connsiteY11" fmla="*/ 4583343 h 9701564"/>
              <a:gd name="connsiteX12" fmla="*/ 2175906 w 3863623"/>
              <a:gd name="connsiteY12" fmla="*/ 4440403 h 9701564"/>
              <a:gd name="connsiteX13" fmla="*/ 1977657 w 3863623"/>
              <a:gd name="connsiteY13" fmla="*/ 4846171 h 9701564"/>
              <a:gd name="connsiteX14" fmla="*/ 1769737 w 3863623"/>
              <a:gd name="connsiteY14" fmla="*/ 4970668 h 9701564"/>
              <a:gd name="connsiteX15" fmla="*/ 1692371 w 3863623"/>
              <a:gd name="connsiteY15" fmla="*/ 4860004 h 9701564"/>
              <a:gd name="connsiteX16" fmla="*/ 1208837 w 3863623"/>
              <a:gd name="connsiteY16" fmla="*/ 5357993 h 9701564"/>
              <a:gd name="connsiteX17" fmla="*/ 536724 w 3863623"/>
              <a:gd name="connsiteY17" fmla="*/ 6123421 h 9701564"/>
              <a:gd name="connsiteX18" fmla="*/ 19341 w 3863623"/>
              <a:gd name="connsiteY18" fmla="*/ 6464635 h 9701564"/>
              <a:gd name="connsiteX19" fmla="*/ 76718 w 3863623"/>
              <a:gd name="connsiteY19" fmla="*/ 6967236 h 9701564"/>
              <a:gd name="connsiteX20" fmla="*/ 120884 w 3863623"/>
              <a:gd name="connsiteY20" fmla="*/ 7709608 h 9701564"/>
              <a:gd name="connsiteX21" fmla="*/ 24176 w 3863623"/>
              <a:gd name="connsiteY21" fmla="*/ 8903860 h 9701564"/>
              <a:gd name="connsiteX22" fmla="*/ 541559 w 3863623"/>
              <a:gd name="connsiteY22" fmla="*/ 9092911 h 9701564"/>
              <a:gd name="connsiteX23" fmla="*/ 435181 w 3863623"/>
              <a:gd name="connsiteY23" fmla="*/ 9581678 h 9701564"/>
              <a:gd name="connsiteX24" fmla="*/ 0 w 3863623"/>
              <a:gd name="connsiteY24" fmla="*/ 9401849 h 9701564"/>
              <a:gd name="connsiteX25" fmla="*/ 9671 w 3863623"/>
              <a:gd name="connsiteY25" fmla="*/ 9701564 h 9701564"/>
              <a:gd name="connsiteX0" fmla="*/ 2636839 w 3965008"/>
              <a:gd name="connsiteY0" fmla="*/ 0 h 9701564"/>
              <a:gd name="connsiteX1" fmla="*/ 2874964 w 3965008"/>
              <a:gd name="connsiteY1" fmla="*/ 523875 h 9701564"/>
              <a:gd name="connsiteX2" fmla="*/ 2474914 w 3965008"/>
              <a:gd name="connsiteY2" fmla="*/ 704850 h 9701564"/>
              <a:gd name="connsiteX3" fmla="*/ 3027364 w 3965008"/>
              <a:gd name="connsiteY3" fmla="*/ 1885950 h 9701564"/>
              <a:gd name="connsiteX4" fmla="*/ 2846389 w 3965008"/>
              <a:gd name="connsiteY4" fmla="*/ 2171700 h 9701564"/>
              <a:gd name="connsiteX5" fmla="*/ 3055939 w 3965008"/>
              <a:gd name="connsiteY5" fmla="*/ 2324100 h 9701564"/>
              <a:gd name="connsiteX6" fmla="*/ 3916488 w 3965008"/>
              <a:gd name="connsiteY6" fmla="*/ 4836949 h 9701564"/>
              <a:gd name="connsiteX7" fmla="*/ 3863623 w 3965008"/>
              <a:gd name="connsiteY7" fmla="*/ 4943002 h 9701564"/>
              <a:gd name="connsiteX8" fmla="*/ 3834287 w 3965008"/>
              <a:gd name="connsiteY8" fmla="*/ 5067500 h 9701564"/>
              <a:gd name="connsiteX9" fmla="*/ 3592851 w 3965008"/>
              <a:gd name="connsiteY9" fmla="*/ 4975280 h 9701564"/>
              <a:gd name="connsiteX10" fmla="*/ 3186494 w 3965008"/>
              <a:gd name="connsiteY10" fmla="*/ 5616210 h 9701564"/>
              <a:gd name="connsiteX11" fmla="*/ 2388661 w 3965008"/>
              <a:gd name="connsiteY11" fmla="*/ 5228885 h 9701564"/>
              <a:gd name="connsiteX12" fmla="*/ 2746477 w 3965008"/>
              <a:gd name="connsiteY12" fmla="*/ 4583343 h 9701564"/>
              <a:gd name="connsiteX13" fmla="*/ 2175906 w 3965008"/>
              <a:gd name="connsiteY13" fmla="*/ 4440403 h 9701564"/>
              <a:gd name="connsiteX14" fmla="*/ 1977657 w 3965008"/>
              <a:gd name="connsiteY14" fmla="*/ 4846171 h 9701564"/>
              <a:gd name="connsiteX15" fmla="*/ 1769737 w 3965008"/>
              <a:gd name="connsiteY15" fmla="*/ 4970668 h 9701564"/>
              <a:gd name="connsiteX16" fmla="*/ 1692371 w 3965008"/>
              <a:gd name="connsiteY16" fmla="*/ 4860004 h 9701564"/>
              <a:gd name="connsiteX17" fmla="*/ 1208837 w 3965008"/>
              <a:gd name="connsiteY17" fmla="*/ 5357993 h 9701564"/>
              <a:gd name="connsiteX18" fmla="*/ 536724 w 3965008"/>
              <a:gd name="connsiteY18" fmla="*/ 6123421 h 9701564"/>
              <a:gd name="connsiteX19" fmla="*/ 19341 w 3965008"/>
              <a:gd name="connsiteY19" fmla="*/ 6464635 h 9701564"/>
              <a:gd name="connsiteX20" fmla="*/ 76718 w 3965008"/>
              <a:gd name="connsiteY20" fmla="*/ 6967236 h 9701564"/>
              <a:gd name="connsiteX21" fmla="*/ 120884 w 3965008"/>
              <a:gd name="connsiteY21" fmla="*/ 7709608 h 9701564"/>
              <a:gd name="connsiteX22" fmla="*/ 24176 w 3965008"/>
              <a:gd name="connsiteY22" fmla="*/ 8903860 h 9701564"/>
              <a:gd name="connsiteX23" fmla="*/ 541559 w 3965008"/>
              <a:gd name="connsiteY23" fmla="*/ 9092911 h 9701564"/>
              <a:gd name="connsiteX24" fmla="*/ 435181 w 3965008"/>
              <a:gd name="connsiteY24" fmla="*/ 9581678 h 9701564"/>
              <a:gd name="connsiteX25" fmla="*/ 0 w 3965008"/>
              <a:gd name="connsiteY25" fmla="*/ 9401849 h 9701564"/>
              <a:gd name="connsiteX26" fmla="*/ 9671 w 3965008"/>
              <a:gd name="connsiteY26" fmla="*/ 9701564 h 9701564"/>
              <a:gd name="connsiteX0" fmla="*/ 2636839 w 3916488"/>
              <a:gd name="connsiteY0" fmla="*/ 0 h 9701564"/>
              <a:gd name="connsiteX1" fmla="*/ 2874964 w 3916488"/>
              <a:gd name="connsiteY1" fmla="*/ 523875 h 9701564"/>
              <a:gd name="connsiteX2" fmla="*/ 2474914 w 3916488"/>
              <a:gd name="connsiteY2" fmla="*/ 704850 h 9701564"/>
              <a:gd name="connsiteX3" fmla="*/ 3027364 w 3916488"/>
              <a:gd name="connsiteY3" fmla="*/ 1885950 h 9701564"/>
              <a:gd name="connsiteX4" fmla="*/ 2846389 w 3916488"/>
              <a:gd name="connsiteY4" fmla="*/ 2171700 h 9701564"/>
              <a:gd name="connsiteX5" fmla="*/ 3055939 w 3916488"/>
              <a:gd name="connsiteY5" fmla="*/ 2324100 h 9701564"/>
              <a:gd name="connsiteX6" fmla="*/ 3916488 w 3916488"/>
              <a:gd name="connsiteY6" fmla="*/ 4836949 h 9701564"/>
              <a:gd name="connsiteX7" fmla="*/ 3863623 w 3916488"/>
              <a:gd name="connsiteY7" fmla="*/ 4943002 h 9701564"/>
              <a:gd name="connsiteX8" fmla="*/ 3834287 w 3916488"/>
              <a:gd name="connsiteY8" fmla="*/ 5067500 h 9701564"/>
              <a:gd name="connsiteX9" fmla="*/ 3592851 w 3916488"/>
              <a:gd name="connsiteY9" fmla="*/ 4975280 h 9701564"/>
              <a:gd name="connsiteX10" fmla="*/ 3186494 w 3916488"/>
              <a:gd name="connsiteY10" fmla="*/ 5616210 h 9701564"/>
              <a:gd name="connsiteX11" fmla="*/ 2388661 w 3916488"/>
              <a:gd name="connsiteY11" fmla="*/ 5228885 h 9701564"/>
              <a:gd name="connsiteX12" fmla="*/ 2746477 w 3916488"/>
              <a:gd name="connsiteY12" fmla="*/ 4583343 h 9701564"/>
              <a:gd name="connsiteX13" fmla="*/ 2175906 w 3916488"/>
              <a:gd name="connsiteY13" fmla="*/ 4440403 h 9701564"/>
              <a:gd name="connsiteX14" fmla="*/ 1977657 w 3916488"/>
              <a:gd name="connsiteY14" fmla="*/ 4846171 h 9701564"/>
              <a:gd name="connsiteX15" fmla="*/ 1769737 w 3916488"/>
              <a:gd name="connsiteY15" fmla="*/ 4970668 h 9701564"/>
              <a:gd name="connsiteX16" fmla="*/ 1692371 w 3916488"/>
              <a:gd name="connsiteY16" fmla="*/ 4860004 h 9701564"/>
              <a:gd name="connsiteX17" fmla="*/ 1208837 w 3916488"/>
              <a:gd name="connsiteY17" fmla="*/ 5357993 h 9701564"/>
              <a:gd name="connsiteX18" fmla="*/ 536724 w 3916488"/>
              <a:gd name="connsiteY18" fmla="*/ 6123421 h 9701564"/>
              <a:gd name="connsiteX19" fmla="*/ 19341 w 3916488"/>
              <a:gd name="connsiteY19" fmla="*/ 6464635 h 9701564"/>
              <a:gd name="connsiteX20" fmla="*/ 76718 w 3916488"/>
              <a:gd name="connsiteY20" fmla="*/ 6967236 h 9701564"/>
              <a:gd name="connsiteX21" fmla="*/ 120884 w 3916488"/>
              <a:gd name="connsiteY21" fmla="*/ 7709608 h 9701564"/>
              <a:gd name="connsiteX22" fmla="*/ 24176 w 3916488"/>
              <a:gd name="connsiteY22" fmla="*/ 8903860 h 9701564"/>
              <a:gd name="connsiteX23" fmla="*/ 541559 w 3916488"/>
              <a:gd name="connsiteY23" fmla="*/ 9092911 h 9701564"/>
              <a:gd name="connsiteX24" fmla="*/ 435181 w 3916488"/>
              <a:gd name="connsiteY24" fmla="*/ 9581678 h 9701564"/>
              <a:gd name="connsiteX25" fmla="*/ 0 w 3916488"/>
              <a:gd name="connsiteY25" fmla="*/ 9401849 h 9701564"/>
              <a:gd name="connsiteX26" fmla="*/ 9671 w 3916488"/>
              <a:gd name="connsiteY26" fmla="*/ 9701564 h 9701564"/>
              <a:gd name="connsiteX0" fmla="*/ 2636839 w 4149065"/>
              <a:gd name="connsiteY0" fmla="*/ 0 h 9701564"/>
              <a:gd name="connsiteX1" fmla="*/ 2874964 w 4149065"/>
              <a:gd name="connsiteY1" fmla="*/ 523875 h 9701564"/>
              <a:gd name="connsiteX2" fmla="*/ 2474914 w 4149065"/>
              <a:gd name="connsiteY2" fmla="*/ 704850 h 9701564"/>
              <a:gd name="connsiteX3" fmla="*/ 3027364 w 4149065"/>
              <a:gd name="connsiteY3" fmla="*/ 1885950 h 9701564"/>
              <a:gd name="connsiteX4" fmla="*/ 2846389 w 4149065"/>
              <a:gd name="connsiteY4" fmla="*/ 2171700 h 9701564"/>
              <a:gd name="connsiteX5" fmla="*/ 3055939 w 4149065"/>
              <a:gd name="connsiteY5" fmla="*/ 2324100 h 9701564"/>
              <a:gd name="connsiteX6" fmla="*/ 4114730 w 4149065"/>
              <a:gd name="connsiteY6" fmla="*/ 4343571 h 9701564"/>
              <a:gd name="connsiteX7" fmla="*/ 3916488 w 4149065"/>
              <a:gd name="connsiteY7" fmla="*/ 4836949 h 9701564"/>
              <a:gd name="connsiteX8" fmla="*/ 3863623 w 4149065"/>
              <a:gd name="connsiteY8" fmla="*/ 4943002 h 9701564"/>
              <a:gd name="connsiteX9" fmla="*/ 3834287 w 4149065"/>
              <a:gd name="connsiteY9" fmla="*/ 5067500 h 9701564"/>
              <a:gd name="connsiteX10" fmla="*/ 3592851 w 4149065"/>
              <a:gd name="connsiteY10" fmla="*/ 4975280 h 9701564"/>
              <a:gd name="connsiteX11" fmla="*/ 3186494 w 4149065"/>
              <a:gd name="connsiteY11" fmla="*/ 5616210 h 9701564"/>
              <a:gd name="connsiteX12" fmla="*/ 2388661 w 4149065"/>
              <a:gd name="connsiteY12" fmla="*/ 5228885 h 9701564"/>
              <a:gd name="connsiteX13" fmla="*/ 2746477 w 4149065"/>
              <a:gd name="connsiteY13" fmla="*/ 4583343 h 9701564"/>
              <a:gd name="connsiteX14" fmla="*/ 2175906 w 4149065"/>
              <a:gd name="connsiteY14" fmla="*/ 4440403 h 9701564"/>
              <a:gd name="connsiteX15" fmla="*/ 1977657 w 4149065"/>
              <a:gd name="connsiteY15" fmla="*/ 4846171 h 9701564"/>
              <a:gd name="connsiteX16" fmla="*/ 1769737 w 4149065"/>
              <a:gd name="connsiteY16" fmla="*/ 4970668 h 9701564"/>
              <a:gd name="connsiteX17" fmla="*/ 1692371 w 4149065"/>
              <a:gd name="connsiteY17" fmla="*/ 4860004 h 9701564"/>
              <a:gd name="connsiteX18" fmla="*/ 1208837 w 4149065"/>
              <a:gd name="connsiteY18" fmla="*/ 5357993 h 9701564"/>
              <a:gd name="connsiteX19" fmla="*/ 536724 w 4149065"/>
              <a:gd name="connsiteY19" fmla="*/ 6123421 h 9701564"/>
              <a:gd name="connsiteX20" fmla="*/ 19341 w 4149065"/>
              <a:gd name="connsiteY20" fmla="*/ 6464635 h 9701564"/>
              <a:gd name="connsiteX21" fmla="*/ 76718 w 4149065"/>
              <a:gd name="connsiteY21" fmla="*/ 6967236 h 9701564"/>
              <a:gd name="connsiteX22" fmla="*/ 120884 w 4149065"/>
              <a:gd name="connsiteY22" fmla="*/ 7709608 h 9701564"/>
              <a:gd name="connsiteX23" fmla="*/ 24176 w 4149065"/>
              <a:gd name="connsiteY23" fmla="*/ 8903860 h 9701564"/>
              <a:gd name="connsiteX24" fmla="*/ 541559 w 4149065"/>
              <a:gd name="connsiteY24" fmla="*/ 9092911 h 9701564"/>
              <a:gd name="connsiteX25" fmla="*/ 435181 w 4149065"/>
              <a:gd name="connsiteY25" fmla="*/ 9581678 h 9701564"/>
              <a:gd name="connsiteX26" fmla="*/ 0 w 4149065"/>
              <a:gd name="connsiteY26" fmla="*/ 9401849 h 9701564"/>
              <a:gd name="connsiteX27" fmla="*/ 9671 w 4149065"/>
              <a:gd name="connsiteY27"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27364 w 4114730"/>
              <a:gd name="connsiteY3" fmla="*/ 1885950 h 9701564"/>
              <a:gd name="connsiteX4" fmla="*/ 2846389 w 4114730"/>
              <a:gd name="connsiteY4" fmla="*/ 2171700 h 9701564"/>
              <a:gd name="connsiteX5" fmla="*/ 3055939 w 4114730"/>
              <a:gd name="connsiteY5" fmla="*/ 2324100 h 9701564"/>
              <a:gd name="connsiteX6" fmla="*/ 4114730 w 4114730"/>
              <a:gd name="connsiteY6" fmla="*/ 4343571 h 9701564"/>
              <a:gd name="connsiteX7" fmla="*/ 3916488 w 4114730"/>
              <a:gd name="connsiteY7" fmla="*/ 4836949 h 9701564"/>
              <a:gd name="connsiteX8" fmla="*/ 3863623 w 4114730"/>
              <a:gd name="connsiteY8" fmla="*/ 4943002 h 9701564"/>
              <a:gd name="connsiteX9" fmla="*/ 3834287 w 4114730"/>
              <a:gd name="connsiteY9" fmla="*/ 5067500 h 9701564"/>
              <a:gd name="connsiteX10" fmla="*/ 3592851 w 4114730"/>
              <a:gd name="connsiteY10" fmla="*/ 4975280 h 9701564"/>
              <a:gd name="connsiteX11" fmla="*/ 3186494 w 4114730"/>
              <a:gd name="connsiteY11" fmla="*/ 5616210 h 9701564"/>
              <a:gd name="connsiteX12" fmla="*/ 2388661 w 4114730"/>
              <a:gd name="connsiteY12" fmla="*/ 5228885 h 9701564"/>
              <a:gd name="connsiteX13" fmla="*/ 2746477 w 4114730"/>
              <a:gd name="connsiteY13" fmla="*/ 4583343 h 9701564"/>
              <a:gd name="connsiteX14" fmla="*/ 2175906 w 4114730"/>
              <a:gd name="connsiteY14" fmla="*/ 4440403 h 9701564"/>
              <a:gd name="connsiteX15" fmla="*/ 1977657 w 4114730"/>
              <a:gd name="connsiteY15" fmla="*/ 4846171 h 9701564"/>
              <a:gd name="connsiteX16" fmla="*/ 1769737 w 4114730"/>
              <a:gd name="connsiteY16" fmla="*/ 4970668 h 9701564"/>
              <a:gd name="connsiteX17" fmla="*/ 1692371 w 4114730"/>
              <a:gd name="connsiteY17" fmla="*/ 4860004 h 9701564"/>
              <a:gd name="connsiteX18" fmla="*/ 1208837 w 4114730"/>
              <a:gd name="connsiteY18" fmla="*/ 5357993 h 9701564"/>
              <a:gd name="connsiteX19" fmla="*/ 536724 w 4114730"/>
              <a:gd name="connsiteY19" fmla="*/ 6123421 h 9701564"/>
              <a:gd name="connsiteX20" fmla="*/ 19341 w 4114730"/>
              <a:gd name="connsiteY20" fmla="*/ 6464635 h 9701564"/>
              <a:gd name="connsiteX21" fmla="*/ 76718 w 4114730"/>
              <a:gd name="connsiteY21" fmla="*/ 6967236 h 9701564"/>
              <a:gd name="connsiteX22" fmla="*/ 120884 w 4114730"/>
              <a:gd name="connsiteY22" fmla="*/ 7709608 h 9701564"/>
              <a:gd name="connsiteX23" fmla="*/ 24176 w 4114730"/>
              <a:gd name="connsiteY23" fmla="*/ 8903860 h 9701564"/>
              <a:gd name="connsiteX24" fmla="*/ 541559 w 4114730"/>
              <a:gd name="connsiteY24" fmla="*/ 9092911 h 9701564"/>
              <a:gd name="connsiteX25" fmla="*/ 435181 w 4114730"/>
              <a:gd name="connsiteY25" fmla="*/ 9581678 h 9701564"/>
              <a:gd name="connsiteX26" fmla="*/ 0 w 4114730"/>
              <a:gd name="connsiteY26" fmla="*/ 9401849 h 9701564"/>
              <a:gd name="connsiteX27" fmla="*/ 9671 w 4114730"/>
              <a:gd name="connsiteY27"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27364 w 4114730"/>
              <a:gd name="connsiteY3" fmla="*/ 1885950 h 9701564"/>
              <a:gd name="connsiteX4" fmla="*/ 2846389 w 4114730"/>
              <a:gd name="connsiteY4" fmla="*/ 2171700 h 9701564"/>
              <a:gd name="connsiteX5" fmla="*/ 3055939 w 4114730"/>
              <a:gd name="connsiteY5" fmla="*/ 2324100 h 9701564"/>
              <a:gd name="connsiteX6" fmla="*/ 2596690 w 4114730"/>
              <a:gd name="connsiteY6" fmla="*/ 3499757 h 9701564"/>
              <a:gd name="connsiteX7" fmla="*/ 4114730 w 4114730"/>
              <a:gd name="connsiteY7" fmla="*/ 4343571 h 9701564"/>
              <a:gd name="connsiteX8" fmla="*/ 3916488 w 4114730"/>
              <a:gd name="connsiteY8" fmla="*/ 4836949 h 9701564"/>
              <a:gd name="connsiteX9" fmla="*/ 3863623 w 4114730"/>
              <a:gd name="connsiteY9" fmla="*/ 4943002 h 9701564"/>
              <a:gd name="connsiteX10" fmla="*/ 3834287 w 4114730"/>
              <a:gd name="connsiteY10" fmla="*/ 5067500 h 9701564"/>
              <a:gd name="connsiteX11" fmla="*/ 3592851 w 4114730"/>
              <a:gd name="connsiteY11" fmla="*/ 4975280 h 9701564"/>
              <a:gd name="connsiteX12" fmla="*/ 3186494 w 4114730"/>
              <a:gd name="connsiteY12" fmla="*/ 5616210 h 9701564"/>
              <a:gd name="connsiteX13" fmla="*/ 2388661 w 4114730"/>
              <a:gd name="connsiteY13" fmla="*/ 5228885 h 9701564"/>
              <a:gd name="connsiteX14" fmla="*/ 2746477 w 4114730"/>
              <a:gd name="connsiteY14" fmla="*/ 4583343 h 9701564"/>
              <a:gd name="connsiteX15" fmla="*/ 2175906 w 4114730"/>
              <a:gd name="connsiteY15" fmla="*/ 4440403 h 9701564"/>
              <a:gd name="connsiteX16" fmla="*/ 1977657 w 4114730"/>
              <a:gd name="connsiteY16" fmla="*/ 4846171 h 9701564"/>
              <a:gd name="connsiteX17" fmla="*/ 1769737 w 4114730"/>
              <a:gd name="connsiteY17" fmla="*/ 4970668 h 9701564"/>
              <a:gd name="connsiteX18" fmla="*/ 1692371 w 4114730"/>
              <a:gd name="connsiteY18" fmla="*/ 4860004 h 9701564"/>
              <a:gd name="connsiteX19" fmla="*/ 1208837 w 4114730"/>
              <a:gd name="connsiteY19" fmla="*/ 5357993 h 9701564"/>
              <a:gd name="connsiteX20" fmla="*/ 536724 w 4114730"/>
              <a:gd name="connsiteY20" fmla="*/ 6123421 h 9701564"/>
              <a:gd name="connsiteX21" fmla="*/ 19341 w 4114730"/>
              <a:gd name="connsiteY21" fmla="*/ 6464635 h 9701564"/>
              <a:gd name="connsiteX22" fmla="*/ 76718 w 4114730"/>
              <a:gd name="connsiteY22" fmla="*/ 6967236 h 9701564"/>
              <a:gd name="connsiteX23" fmla="*/ 120884 w 4114730"/>
              <a:gd name="connsiteY23" fmla="*/ 7709608 h 9701564"/>
              <a:gd name="connsiteX24" fmla="*/ 24176 w 4114730"/>
              <a:gd name="connsiteY24" fmla="*/ 8903860 h 9701564"/>
              <a:gd name="connsiteX25" fmla="*/ 541559 w 4114730"/>
              <a:gd name="connsiteY25" fmla="*/ 9092911 h 9701564"/>
              <a:gd name="connsiteX26" fmla="*/ 435181 w 4114730"/>
              <a:gd name="connsiteY26" fmla="*/ 9581678 h 9701564"/>
              <a:gd name="connsiteX27" fmla="*/ 0 w 4114730"/>
              <a:gd name="connsiteY27" fmla="*/ 9401849 h 9701564"/>
              <a:gd name="connsiteX28" fmla="*/ 9671 w 4114730"/>
              <a:gd name="connsiteY28"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27364 w 4114730"/>
              <a:gd name="connsiteY3" fmla="*/ 1885950 h 9701564"/>
              <a:gd name="connsiteX4" fmla="*/ 2846389 w 4114730"/>
              <a:gd name="connsiteY4" fmla="*/ 2171700 h 9701564"/>
              <a:gd name="connsiteX5" fmla="*/ 3055939 w 4114730"/>
              <a:gd name="connsiteY5" fmla="*/ 2324100 h 9701564"/>
              <a:gd name="connsiteX6" fmla="*/ 2596690 w 4114730"/>
              <a:gd name="connsiteY6" fmla="*/ 3499757 h 9701564"/>
              <a:gd name="connsiteX7" fmla="*/ 4114730 w 4114730"/>
              <a:gd name="connsiteY7" fmla="*/ 4343571 h 9701564"/>
              <a:gd name="connsiteX8" fmla="*/ 3916488 w 4114730"/>
              <a:gd name="connsiteY8" fmla="*/ 4836949 h 9701564"/>
              <a:gd name="connsiteX9" fmla="*/ 3863623 w 4114730"/>
              <a:gd name="connsiteY9" fmla="*/ 4943002 h 9701564"/>
              <a:gd name="connsiteX10" fmla="*/ 3834287 w 4114730"/>
              <a:gd name="connsiteY10" fmla="*/ 5067500 h 9701564"/>
              <a:gd name="connsiteX11" fmla="*/ 3592851 w 4114730"/>
              <a:gd name="connsiteY11" fmla="*/ 4975280 h 9701564"/>
              <a:gd name="connsiteX12" fmla="*/ 3186494 w 4114730"/>
              <a:gd name="connsiteY12" fmla="*/ 5616210 h 9701564"/>
              <a:gd name="connsiteX13" fmla="*/ 2388661 w 4114730"/>
              <a:gd name="connsiteY13" fmla="*/ 5228885 h 9701564"/>
              <a:gd name="connsiteX14" fmla="*/ 2746477 w 4114730"/>
              <a:gd name="connsiteY14" fmla="*/ 4583343 h 9701564"/>
              <a:gd name="connsiteX15" fmla="*/ 2175906 w 4114730"/>
              <a:gd name="connsiteY15" fmla="*/ 4440403 h 9701564"/>
              <a:gd name="connsiteX16" fmla="*/ 1977657 w 4114730"/>
              <a:gd name="connsiteY16" fmla="*/ 4846171 h 9701564"/>
              <a:gd name="connsiteX17" fmla="*/ 1769737 w 4114730"/>
              <a:gd name="connsiteY17" fmla="*/ 4970668 h 9701564"/>
              <a:gd name="connsiteX18" fmla="*/ 1692371 w 4114730"/>
              <a:gd name="connsiteY18" fmla="*/ 4860004 h 9701564"/>
              <a:gd name="connsiteX19" fmla="*/ 1208837 w 4114730"/>
              <a:gd name="connsiteY19" fmla="*/ 5357993 h 9701564"/>
              <a:gd name="connsiteX20" fmla="*/ 536724 w 4114730"/>
              <a:gd name="connsiteY20" fmla="*/ 6123421 h 9701564"/>
              <a:gd name="connsiteX21" fmla="*/ 19341 w 4114730"/>
              <a:gd name="connsiteY21" fmla="*/ 6464635 h 9701564"/>
              <a:gd name="connsiteX22" fmla="*/ 76718 w 4114730"/>
              <a:gd name="connsiteY22" fmla="*/ 6967236 h 9701564"/>
              <a:gd name="connsiteX23" fmla="*/ 120884 w 4114730"/>
              <a:gd name="connsiteY23" fmla="*/ 7709608 h 9701564"/>
              <a:gd name="connsiteX24" fmla="*/ 24176 w 4114730"/>
              <a:gd name="connsiteY24" fmla="*/ 8903860 h 9701564"/>
              <a:gd name="connsiteX25" fmla="*/ 541559 w 4114730"/>
              <a:gd name="connsiteY25" fmla="*/ 9092911 h 9701564"/>
              <a:gd name="connsiteX26" fmla="*/ 435181 w 4114730"/>
              <a:gd name="connsiteY26" fmla="*/ 9581678 h 9701564"/>
              <a:gd name="connsiteX27" fmla="*/ 0 w 4114730"/>
              <a:gd name="connsiteY27" fmla="*/ 9401849 h 9701564"/>
              <a:gd name="connsiteX28" fmla="*/ 9671 w 4114730"/>
              <a:gd name="connsiteY28"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27364 w 4114730"/>
              <a:gd name="connsiteY3" fmla="*/ 1885950 h 9701564"/>
              <a:gd name="connsiteX4" fmla="*/ 2846389 w 4114730"/>
              <a:gd name="connsiteY4" fmla="*/ 2171700 h 9701564"/>
              <a:gd name="connsiteX5" fmla="*/ 3055939 w 4114730"/>
              <a:gd name="connsiteY5" fmla="*/ 2324100 h 9701564"/>
              <a:gd name="connsiteX6" fmla="*/ 2151820 w 4114730"/>
              <a:gd name="connsiteY6" fmla="*/ 3241540 h 9701564"/>
              <a:gd name="connsiteX7" fmla="*/ 2596690 w 4114730"/>
              <a:gd name="connsiteY7" fmla="*/ 3499757 h 9701564"/>
              <a:gd name="connsiteX8" fmla="*/ 4114730 w 4114730"/>
              <a:gd name="connsiteY8" fmla="*/ 4343571 h 9701564"/>
              <a:gd name="connsiteX9" fmla="*/ 3916488 w 4114730"/>
              <a:gd name="connsiteY9" fmla="*/ 4836949 h 9701564"/>
              <a:gd name="connsiteX10" fmla="*/ 3863623 w 4114730"/>
              <a:gd name="connsiteY10" fmla="*/ 4943002 h 9701564"/>
              <a:gd name="connsiteX11" fmla="*/ 3834287 w 4114730"/>
              <a:gd name="connsiteY11" fmla="*/ 5067500 h 9701564"/>
              <a:gd name="connsiteX12" fmla="*/ 3592851 w 4114730"/>
              <a:gd name="connsiteY12" fmla="*/ 4975280 h 9701564"/>
              <a:gd name="connsiteX13" fmla="*/ 3186494 w 4114730"/>
              <a:gd name="connsiteY13" fmla="*/ 5616210 h 9701564"/>
              <a:gd name="connsiteX14" fmla="*/ 2388661 w 4114730"/>
              <a:gd name="connsiteY14" fmla="*/ 5228885 h 9701564"/>
              <a:gd name="connsiteX15" fmla="*/ 2746477 w 4114730"/>
              <a:gd name="connsiteY15" fmla="*/ 4583343 h 9701564"/>
              <a:gd name="connsiteX16" fmla="*/ 2175906 w 4114730"/>
              <a:gd name="connsiteY16" fmla="*/ 4440403 h 9701564"/>
              <a:gd name="connsiteX17" fmla="*/ 1977657 w 4114730"/>
              <a:gd name="connsiteY17" fmla="*/ 4846171 h 9701564"/>
              <a:gd name="connsiteX18" fmla="*/ 1769737 w 4114730"/>
              <a:gd name="connsiteY18" fmla="*/ 4970668 h 9701564"/>
              <a:gd name="connsiteX19" fmla="*/ 1692371 w 4114730"/>
              <a:gd name="connsiteY19" fmla="*/ 4860004 h 9701564"/>
              <a:gd name="connsiteX20" fmla="*/ 1208837 w 4114730"/>
              <a:gd name="connsiteY20" fmla="*/ 5357993 h 9701564"/>
              <a:gd name="connsiteX21" fmla="*/ 536724 w 4114730"/>
              <a:gd name="connsiteY21" fmla="*/ 6123421 h 9701564"/>
              <a:gd name="connsiteX22" fmla="*/ 19341 w 4114730"/>
              <a:gd name="connsiteY22" fmla="*/ 6464635 h 9701564"/>
              <a:gd name="connsiteX23" fmla="*/ 76718 w 4114730"/>
              <a:gd name="connsiteY23" fmla="*/ 6967236 h 9701564"/>
              <a:gd name="connsiteX24" fmla="*/ 120884 w 4114730"/>
              <a:gd name="connsiteY24" fmla="*/ 7709608 h 9701564"/>
              <a:gd name="connsiteX25" fmla="*/ 24176 w 4114730"/>
              <a:gd name="connsiteY25" fmla="*/ 8903860 h 9701564"/>
              <a:gd name="connsiteX26" fmla="*/ 541559 w 4114730"/>
              <a:gd name="connsiteY26" fmla="*/ 9092911 h 9701564"/>
              <a:gd name="connsiteX27" fmla="*/ 435181 w 4114730"/>
              <a:gd name="connsiteY27" fmla="*/ 9581678 h 9701564"/>
              <a:gd name="connsiteX28" fmla="*/ 0 w 4114730"/>
              <a:gd name="connsiteY28" fmla="*/ 9401849 h 9701564"/>
              <a:gd name="connsiteX29" fmla="*/ 9671 w 4114730"/>
              <a:gd name="connsiteY29"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27364 w 4114730"/>
              <a:gd name="connsiteY3" fmla="*/ 1885950 h 9701564"/>
              <a:gd name="connsiteX4" fmla="*/ 2846389 w 4114730"/>
              <a:gd name="connsiteY4" fmla="*/ 2171700 h 9701564"/>
              <a:gd name="connsiteX5" fmla="*/ 3055939 w 4114730"/>
              <a:gd name="connsiteY5" fmla="*/ 2324100 h 9701564"/>
              <a:gd name="connsiteX6" fmla="*/ 2151820 w 4114730"/>
              <a:gd name="connsiteY6" fmla="*/ 3241540 h 9701564"/>
              <a:gd name="connsiteX7" fmla="*/ 2596690 w 4114730"/>
              <a:gd name="connsiteY7" fmla="*/ 3499757 h 9701564"/>
              <a:gd name="connsiteX8" fmla="*/ 4114730 w 4114730"/>
              <a:gd name="connsiteY8" fmla="*/ 4343571 h 9701564"/>
              <a:gd name="connsiteX9" fmla="*/ 3916488 w 4114730"/>
              <a:gd name="connsiteY9" fmla="*/ 4836949 h 9701564"/>
              <a:gd name="connsiteX10" fmla="*/ 3863623 w 4114730"/>
              <a:gd name="connsiteY10" fmla="*/ 4943002 h 9701564"/>
              <a:gd name="connsiteX11" fmla="*/ 3834287 w 4114730"/>
              <a:gd name="connsiteY11" fmla="*/ 5067500 h 9701564"/>
              <a:gd name="connsiteX12" fmla="*/ 3592851 w 4114730"/>
              <a:gd name="connsiteY12" fmla="*/ 4975280 h 9701564"/>
              <a:gd name="connsiteX13" fmla="*/ 3186494 w 4114730"/>
              <a:gd name="connsiteY13" fmla="*/ 5616210 h 9701564"/>
              <a:gd name="connsiteX14" fmla="*/ 2388661 w 4114730"/>
              <a:gd name="connsiteY14" fmla="*/ 5228885 h 9701564"/>
              <a:gd name="connsiteX15" fmla="*/ 2746477 w 4114730"/>
              <a:gd name="connsiteY15" fmla="*/ 4583343 h 9701564"/>
              <a:gd name="connsiteX16" fmla="*/ 2175906 w 4114730"/>
              <a:gd name="connsiteY16" fmla="*/ 4440403 h 9701564"/>
              <a:gd name="connsiteX17" fmla="*/ 1977657 w 4114730"/>
              <a:gd name="connsiteY17" fmla="*/ 4846171 h 9701564"/>
              <a:gd name="connsiteX18" fmla="*/ 1769737 w 4114730"/>
              <a:gd name="connsiteY18" fmla="*/ 4970668 h 9701564"/>
              <a:gd name="connsiteX19" fmla="*/ 1692371 w 4114730"/>
              <a:gd name="connsiteY19" fmla="*/ 4860004 h 9701564"/>
              <a:gd name="connsiteX20" fmla="*/ 1208837 w 4114730"/>
              <a:gd name="connsiteY20" fmla="*/ 5357993 h 9701564"/>
              <a:gd name="connsiteX21" fmla="*/ 536724 w 4114730"/>
              <a:gd name="connsiteY21" fmla="*/ 6123421 h 9701564"/>
              <a:gd name="connsiteX22" fmla="*/ 19341 w 4114730"/>
              <a:gd name="connsiteY22" fmla="*/ 6464635 h 9701564"/>
              <a:gd name="connsiteX23" fmla="*/ 76718 w 4114730"/>
              <a:gd name="connsiteY23" fmla="*/ 6967236 h 9701564"/>
              <a:gd name="connsiteX24" fmla="*/ 120884 w 4114730"/>
              <a:gd name="connsiteY24" fmla="*/ 7709608 h 9701564"/>
              <a:gd name="connsiteX25" fmla="*/ 24176 w 4114730"/>
              <a:gd name="connsiteY25" fmla="*/ 8903860 h 9701564"/>
              <a:gd name="connsiteX26" fmla="*/ 541559 w 4114730"/>
              <a:gd name="connsiteY26" fmla="*/ 9092911 h 9701564"/>
              <a:gd name="connsiteX27" fmla="*/ 435181 w 4114730"/>
              <a:gd name="connsiteY27" fmla="*/ 9581678 h 9701564"/>
              <a:gd name="connsiteX28" fmla="*/ 0 w 4114730"/>
              <a:gd name="connsiteY28" fmla="*/ 9401849 h 9701564"/>
              <a:gd name="connsiteX29" fmla="*/ 9671 w 4114730"/>
              <a:gd name="connsiteY29"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27364 w 4114730"/>
              <a:gd name="connsiteY3" fmla="*/ 1885950 h 9701564"/>
              <a:gd name="connsiteX4" fmla="*/ 2846389 w 4114730"/>
              <a:gd name="connsiteY4" fmla="*/ 2171700 h 9701564"/>
              <a:gd name="connsiteX5" fmla="*/ 3055939 w 4114730"/>
              <a:gd name="connsiteY5" fmla="*/ 2324100 h 9701564"/>
              <a:gd name="connsiteX6" fmla="*/ 2113136 w 4114730"/>
              <a:gd name="connsiteY6" fmla="*/ 3292262 h 9701564"/>
              <a:gd name="connsiteX7" fmla="*/ 2596690 w 4114730"/>
              <a:gd name="connsiteY7" fmla="*/ 3499757 h 9701564"/>
              <a:gd name="connsiteX8" fmla="*/ 4114730 w 4114730"/>
              <a:gd name="connsiteY8" fmla="*/ 4343571 h 9701564"/>
              <a:gd name="connsiteX9" fmla="*/ 3916488 w 4114730"/>
              <a:gd name="connsiteY9" fmla="*/ 4836949 h 9701564"/>
              <a:gd name="connsiteX10" fmla="*/ 3863623 w 4114730"/>
              <a:gd name="connsiteY10" fmla="*/ 4943002 h 9701564"/>
              <a:gd name="connsiteX11" fmla="*/ 3834287 w 4114730"/>
              <a:gd name="connsiteY11" fmla="*/ 5067500 h 9701564"/>
              <a:gd name="connsiteX12" fmla="*/ 3592851 w 4114730"/>
              <a:gd name="connsiteY12" fmla="*/ 4975280 h 9701564"/>
              <a:gd name="connsiteX13" fmla="*/ 3186494 w 4114730"/>
              <a:gd name="connsiteY13" fmla="*/ 5616210 h 9701564"/>
              <a:gd name="connsiteX14" fmla="*/ 2388661 w 4114730"/>
              <a:gd name="connsiteY14" fmla="*/ 5228885 h 9701564"/>
              <a:gd name="connsiteX15" fmla="*/ 2746477 w 4114730"/>
              <a:gd name="connsiteY15" fmla="*/ 4583343 h 9701564"/>
              <a:gd name="connsiteX16" fmla="*/ 2175906 w 4114730"/>
              <a:gd name="connsiteY16" fmla="*/ 4440403 h 9701564"/>
              <a:gd name="connsiteX17" fmla="*/ 1977657 w 4114730"/>
              <a:gd name="connsiteY17" fmla="*/ 4846171 h 9701564"/>
              <a:gd name="connsiteX18" fmla="*/ 1769737 w 4114730"/>
              <a:gd name="connsiteY18" fmla="*/ 4970668 h 9701564"/>
              <a:gd name="connsiteX19" fmla="*/ 1692371 w 4114730"/>
              <a:gd name="connsiteY19" fmla="*/ 4860004 h 9701564"/>
              <a:gd name="connsiteX20" fmla="*/ 1208837 w 4114730"/>
              <a:gd name="connsiteY20" fmla="*/ 5357993 h 9701564"/>
              <a:gd name="connsiteX21" fmla="*/ 536724 w 4114730"/>
              <a:gd name="connsiteY21" fmla="*/ 6123421 h 9701564"/>
              <a:gd name="connsiteX22" fmla="*/ 19341 w 4114730"/>
              <a:gd name="connsiteY22" fmla="*/ 6464635 h 9701564"/>
              <a:gd name="connsiteX23" fmla="*/ 76718 w 4114730"/>
              <a:gd name="connsiteY23" fmla="*/ 6967236 h 9701564"/>
              <a:gd name="connsiteX24" fmla="*/ 120884 w 4114730"/>
              <a:gd name="connsiteY24" fmla="*/ 7709608 h 9701564"/>
              <a:gd name="connsiteX25" fmla="*/ 24176 w 4114730"/>
              <a:gd name="connsiteY25" fmla="*/ 8903860 h 9701564"/>
              <a:gd name="connsiteX26" fmla="*/ 541559 w 4114730"/>
              <a:gd name="connsiteY26" fmla="*/ 9092911 h 9701564"/>
              <a:gd name="connsiteX27" fmla="*/ 435181 w 4114730"/>
              <a:gd name="connsiteY27" fmla="*/ 9581678 h 9701564"/>
              <a:gd name="connsiteX28" fmla="*/ 0 w 4114730"/>
              <a:gd name="connsiteY28" fmla="*/ 9401849 h 9701564"/>
              <a:gd name="connsiteX29" fmla="*/ 9671 w 4114730"/>
              <a:gd name="connsiteY29"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27364 w 4114730"/>
              <a:gd name="connsiteY3" fmla="*/ 1885950 h 9701564"/>
              <a:gd name="connsiteX4" fmla="*/ 2846389 w 4114730"/>
              <a:gd name="connsiteY4" fmla="*/ 2171700 h 9701564"/>
              <a:gd name="connsiteX5" fmla="*/ 3041433 w 4114730"/>
              <a:gd name="connsiteY5" fmla="*/ 2194992 h 9701564"/>
              <a:gd name="connsiteX6" fmla="*/ 2113136 w 4114730"/>
              <a:gd name="connsiteY6" fmla="*/ 3292262 h 9701564"/>
              <a:gd name="connsiteX7" fmla="*/ 2596690 w 4114730"/>
              <a:gd name="connsiteY7" fmla="*/ 3499757 h 9701564"/>
              <a:gd name="connsiteX8" fmla="*/ 4114730 w 4114730"/>
              <a:gd name="connsiteY8" fmla="*/ 4343571 h 9701564"/>
              <a:gd name="connsiteX9" fmla="*/ 3916488 w 4114730"/>
              <a:gd name="connsiteY9" fmla="*/ 4836949 h 9701564"/>
              <a:gd name="connsiteX10" fmla="*/ 3863623 w 4114730"/>
              <a:gd name="connsiteY10" fmla="*/ 4943002 h 9701564"/>
              <a:gd name="connsiteX11" fmla="*/ 3834287 w 4114730"/>
              <a:gd name="connsiteY11" fmla="*/ 5067500 h 9701564"/>
              <a:gd name="connsiteX12" fmla="*/ 3592851 w 4114730"/>
              <a:gd name="connsiteY12" fmla="*/ 4975280 h 9701564"/>
              <a:gd name="connsiteX13" fmla="*/ 3186494 w 4114730"/>
              <a:gd name="connsiteY13" fmla="*/ 5616210 h 9701564"/>
              <a:gd name="connsiteX14" fmla="*/ 2388661 w 4114730"/>
              <a:gd name="connsiteY14" fmla="*/ 5228885 h 9701564"/>
              <a:gd name="connsiteX15" fmla="*/ 2746477 w 4114730"/>
              <a:gd name="connsiteY15" fmla="*/ 4583343 h 9701564"/>
              <a:gd name="connsiteX16" fmla="*/ 2175906 w 4114730"/>
              <a:gd name="connsiteY16" fmla="*/ 4440403 h 9701564"/>
              <a:gd name="connsiteX17" fmla="*/ 1977657 w 4114730"/>
              <a:gd name="connsiteY17" fmla="*/ 4846171 h 9701564"/>
              <a:gd name="connsiteX18" fmla="*/ 1769737 w 4114730"/>
              <a:gd name="connsiteY18" fmla="*/ 4970668 h 9701564"/>
              <a:gd name="connsiteX19" fmla="*/ 1692371 w 4114730"/>
              <a:gd name="connsiteY19" fmla="*/ 4860004 h 9701564"/>
              <a:gd name="connsiteX20" fmla="*/ 1208837 w 4114730"/>
              <a:gd name="connsiteY20" fmla="*/ 5357993 h 9701564"/>
              <a:gd name="connsiteX21" fmla="*/ 536724 w 4114730"/>
              <a:gd name="connsiteY21" fmla="*/ 6123421 h 9701564"/>
              <a:gd name="connsiteX22" fmla="*/ 19341 w 4114730"/>
              <a:gd name="connsiteY22" fmla="*/ 6464635 h 9701564"/>
              <a:gd name="connsiteX23" fmla="*/ 76718 w 4114730"/>
              <a:gd name="connsiteY23" fmla="*/ 6967236 h 9701564"/>
              <a:gd name="connsiteX24" fmla="*/ 120884 w 4114730"/>
              <a:gd name="connsiteY24" fmla="*/ 7709608 h 9701564"/>
              <a:gd name="connsiteX25" fmla="*/ 24176 w 4114730"/>
              <a:gd name="connsiteY25" fmla="*/ 8903860 h 9701564"/>
              <a:gd name="connsiteX26" fmla="*/ 541559 w 4114730"/>
              <a:gd name="connsiteY26" fmla="*/ 9092911 h 9701564"/>
              <a:gd name="connsiteX27" fmla="*/ 435181 w 4114730"/>
              <a:gd name="connsiteY27" fmla="*/ 9581678 h 9701564"/>
              <a:gd name="connsiteX28" fmla="*/ 0 w 4114730"/>
              <a:gd name="connsiteY28" fmla="*/ 9401849 h 9701564"/>
              <a:gd name="connsiteX29" fmla="*/ 9671 w 4114730"/>
              <a:gd name="connsiteY29"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27364 w 4114730"/>
              <a:gd name="connsiteY3" fmla="*/ 1885950 h 9701564"/>
              <a:gd name="connsiteX4" fmla="*/ 2846389 w 4114730"/>
              <a:gd name="connsiteY4" fmla="*/ 2171700 h 9701564"/>
              <a:gd name="connsiteX5" fmla="*/ 3041433 w 4114730"/>
              <a:gd name="connsiteY5" fmla="*/ 2194992 h 9701564"/>
              <a:gd name="connsiteX6" fmla="*/ 2640210 w 4114730"/>
              <a:gd name="connsiteY6" fmla="*/ 2642109 h 9701564"/>
              <a:gd name="connsiteX7" fmla="*/ 2113136 w 4114730"/>
              <a:gd name="connsiteY7" fmla="*/ 3292262 h 9701564"/>
              <a:gd name="connsiteX8" fmla="*/ 2596690 w 4114730"/>
              <a:gd name="connsiteY8" fmla="*/ 3499757 h 9701564"/>
              <a:gd name="connsiteX9" fmla="*/ 4114730 w 4114730"/>
              <a:gd name="connsiteY9" fmla="*/ 4343571 h 9701564"/>
              <a:gd name="connsiteX10" fmla="*/ 3916488 w 4114730"/>
              <a:gd name="connsiteY10" fmla="*/ 4836949 h 9701564"/>
              <a:gd name="connsiteX11" fmla="*/ 3863623 w 4114730"/>
              <a:gd name="connsiteY11" fmla="*/ 4943002 h 9701564"/>
              <a:gd name="connsiteX12" fmla="*/ 3834287 w 4114730"/>
              <a:gd name="connsiteY12" fmla="*/ 5067500 h 9701564"/>
              <a:gd name="connsiteX13" fmla="*/ 3592851 w 4114730"/>
              <a:gd name="connsiteY13" fmla="*/ 4975280 h 9701564"/>
              <a:gd name="connsiteX14" fmla="*/ 3186494 w 4114730"/>
              <a:gd name="connsiteY14" fmla="*/ 5616210 h 9701564"/>
              <a:gd name="connsiteX15" fmla="*/ 2388661 w 4114730"/>
              <a:gd name="connsiteY15" fmla="*/ 5228885 h 9701564"/>
              <a:gd name="connsiteX16" fmla="*/ 2746477 w 4114730"/>
              <a:gd name="connsiteY16" fmla="*/ 4583343 h 9701564"/>
              <a:gd name="connsiteX17" fmla="*/ 2175906 w 4114730"/>
              <a:gd name="connsiteY17" fmla="*/ 4440403 h 9701564"/>
              <a:gd name="connsiteX18" fmla="*/ 1977657 w 4114730"/>
              <a:gd name="connsiteY18" fmla="*/ 4846171 h 9701564"/>
              <a:gd name="connsiteX19" fmla="*/ 1769737 w 4114730"/>
              <a:gd name="connsiteY19" fmla="*/ 4970668 h 9701564"/>
              <a:gd name="connsiteX20" fmla="*/ 1692371 w 4114730"/>
              <a:gd name="connsiteY20" fmla="*/ 4860004 h 9701564"/>
              <a:gd name="connsiteX21" fmla="*/ 1208837 w 4114730"/>
              <a:gd name="connsiteY21" fmla="*/ 5357993 h 9701564"/>
              <a:gd name="connsiteX22" fmla="*/ 536724 w 4114730"/>
              <a:gd name="connsiteY22" fmla="*/ 6123421 h 9701564"/>
              <a:gd name="connsiteX23" fmla="*/ 19341 w 4114730"/>
              <a:gd name="connsiteY23" fmla="*/ 6464635 h 9701564"/>
              <a:gd name="connsiteX24" fmla="*/ 76718 w 4114730"/>
              <a:gd name="connsiteY24" fmla="*/ 6967236 h 9701564"/>
              <a:gd name="connsiteX25" fmla="*/ 120884 w 4114730"/>
              <a:gd name="connsiteY25" fmla="*/ 7709608 h 9701564"/>
              <a:gd name="connsiteX26" fmla="*/ 24176 w 4114730"/>
              <a:gd name="connsiteY26" fmla="*/ 8903860 h 9701564"/>
              <a:gd name="connsiteX27" fmla="*/ 541559 w 4114730"/>
              <a:gd name="connsiteY27" fmla="*/ 9092911 h 9701564"/>
              <a:gd name="connsiteX28" fmla="*/ 435181 w 4114730"/>
              <a:gd name="connsiteY28" fmla="*/ 9581678 h 9701564"/>
              <a:gd name="connsiteX29" fmla="*/ 0 w 4114730"/>
              <a:gd name="connsiteY29" fmla="*/ 9401849 h 9701564"/>
              <a:gd name="connsiteX30" fmla="*/ 9671 w 4114730"/>
              <a:gd name="connsiteY30"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27364 w 4114730"/>
              <a:gd name="connsiteY3" fmla="*/ 1885950 h 9701564"/>
              <a:gd name="connsiteX4" fmla="*/ 2889910 w 4114730"/>
              <a:gd name="connsiteY4" fmla="*/ 2084091 h 9701564"/>
              <a:gd name="connsiteX5" fmla="*/ 3041433 w 4114730"/>
              <a:gd name="connsiteY5" fmla="*/ 2194992 h 9701564"/>
              <a:gd name="connsiteX6" fmla="*/ 2640210 w 4114730"/>
              <a:gd name="connsiteY6" fmla="*/ 2642109 h 9701564"/>
              <a:gd name="connsiteX7" fmla="*/ 2113136 w 4114730"/>
              <a:gd name="connsiteY7" fmla="*/ 3292262 h 9701564"/>
              <a:gd name="connsiteX8" fmla="*/ 2596690 w 4114730"/>
              <a:gd name="connsiteY8" fmla="*/ 3499757 h 9701564"/>
              <a:gd name="connsiteX9" fmla="*/ 4114730 w 4114730"/>
              <a:gd name="connsiteY9" fmla="*/ 4343571 h 9701564"/>
              <a:gd name="connsiteX10" fmla="*/ 3916488 w 4114730"/>
              <a:gd name="connsiteY10" fmla="*/ 4836949 h 9701564"/>
              <a:gd name="connsiteX11" fmla="*/ 3863623 w 4114730"/>
              <a:gd name="connsiteY11" fmla="*/ 4943002 h 9701564"/>
              <a:gd name="connsiteX12" fmla="*/ 3834287 w 4114730"/>
              <a:gd name="connsiteY12" fmla="*/ 5067500 h 9701564"/>
              <a:gd name="connsiteX13" fmla="*/ 3592851 w 4114730"/>
              <a:gd name="connsiteY13" fmla="*/ 4975280 h 9701564"/>
              <a:gd name="connsiteX14" fmla="*/ 3186494 w 4114730"/>
              <a:gd name="connsiteY14" fmla="*/ 5616210 h 9701564"/>
              <a:gd name="connsiteX15" fmla="*/ 2388661 w 4114730"/>
              <a:gd name="connsiteY15" fmla="*/ 5228885 h 9701564"/>
              <a:gd name="connsiteX16" fmla="*/ 2746477 w 4114730"/>
              <a:gd name="connsiteY16" fmla="*/ 4583343 h 9701564"/>
              <a:gd name="connsiteX17" fmla="*/ 2175906 w 4114730"/>
              <a:gd name="connsiteY17" fmla="*/ 4440403 h 9701564"/>
              <a:gd name="connsiteX18" fmla="*/ 1977657 w 4114730"/>
              <a:gd name="connsiteY18" fmla="*/ 4846171 h 9701564"/>
              <a:gd name="connsiteX19" fmla="*/ 1769737 w 4114730"/>
              <a:gd name="connsiteY19" fmla="*/ 4970668 h 9701564"/>
              <a:gd name="connsiteX20" fmla="*/ 1692371 w 4114730"/>
              <a:gd name="connsiteY20" fmla="*/ 4860004 h 9701564"/>
              <a:gd name="connsiteX21" fmla="*/ 1208837 w 4114730"/>
              <a:gd name="connsiteY21" fmla="*/ 5357993 h 9701564"/>
              <a:gd name="connsiteX22" fmla="*/ 536724 w 4114730"/>
              <a:gd name="connsiteY22" fmla="*/ 6123421 h 9701564"/>
              <a:gd name="connsiteX23" fmla="*/ 19341 w 4114730"/>
              <a:gd name="connsiteY23" fmla="*/ 6464635 h 9701564"/>
              <a:gd name="connsiteX24" fmla="*/ 76718 w 4114730"/>
              <a:gd name="connsiteY24" fmla="*/ 6967236 h 9701564"/>
              <a:gd name="connsiteX25" fmla="*/ 120884 w 4114730"/>
              <a:gd name="connsiteY25" fmla="*/ 7709608 h 9701564"/>
              <a:gd name="connsiteX26" fmla="*/ 24176 w 4114730"/>
              <a:gd name="connsiteY26" fmla="*/ 8903860 h 9701564"/>
              <a:gd name="connsiteX27" fmla="*/ 541559 w 4114730"/>
              <a:gd name="connsiteY27" fmla="*/ 9092911 h 9701564"/>
              <a:gd name="connsiteX28" fmla="*/ 435181 w 4114730"/>
              <a:gd name="connsiteY28" fmla="*/ 9581678 h 9701564"/>
              <a:gd name="connsiteX29" fmla="*/ 0 w 4114730"/>
              <a:gd name="connsiteY29" fmla="*/ 9401849 h 9701564"/>
              <a:gd name="connsiteX30" fmla="*/ 9671 w 4114730"/>
              <a:gd name="connsiteY30"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85391 w 4114730"/>
              <a:gd name="connsiteY3" fmla="*/ 1821396 h 9701564"/>
              <a:gd name="connsiteX4" fmla="*/ 2889910 w 4114730"/>
              <a:gd name="connsiteY4" fmla="*/ 2084091 h 9701564"/>
              <a:gd name="connsiteX5" fmla="*/ 3041433 w 4114730"/>
              <a:gd name="connsiteY5" fmla="*/ 2194992 h 9701564"/>
              <a:gd name="connsiteX6" fmla="*/ 2640210 w 4114730"/>
              <a:gd name="connsiteY6" fmla="*/ 2642109 h 9701564"/>
              <a:gd name="connsiteX7" fmla="*/ 2113136 w 4114730"/>
              <a:gd name="connsiteY7" fmla="*/ 3292262 h 9701564"/>
              <a:gd name="connsiteX8" fmla="*/ 2596690 w 4114730"/>
              <a:gd name="connsiteY8" fmla="*/ 3499757 h 9701564"/>
              <a:gd name="connsiteX9" fmla="*/ 4114730 w 4114730"/>
              <a:gd name="connsiteY9" fmla="*/ 4343571 h 9701564"/>
              <a:gd name="connsiteX10" fmla="*/ 3916488 w 4114730"/>
              <a:gd name="connsiteY10" fmla="*/ 4836949 h 9701564"/>
              <a:gd name="connsiteX11" fmla="*/ 3863623 w 4114730"/>
              <a:gd name="connsiteY11" fmla="*/ 4943002 h 9701564"/>
              <a:gd name="connsiteX12" fmla="*/ 3834287 w 4114730"/>
              <a:gd name="connsiteY12" fmla="*/ 5067500 h 9701564"/>
              <a:gd name="connsiteX13" fmla="*/ 3592851 w 4114730"/>
              <a:gd name="connsiteY13" fmla="*/ 4975280 h 9701564"/>
              <a:gd name="connsiteX14" fmla="*/ 3186494 w 4114730"/>
              <a:gd name="connsiteY14" fmla="*/ 5616210 h 9701564"/>
              <a:gd name="connsiteX15" fmla="*/ 2388661 w 4114730"/>
              <a:gd name="connsiteY15" fmla="*/ 5228885 h 9701564"/>
              <a:gd name="connsiteX16" fmla="*/ 2746477 w 4114730"/>
              <a:gd name="connsiteY16" fmla="*/ 4583343 h 9701564"/>
              <a:gd name="connsiteX17" fmla="*/ 2175906 w 4114730"/>
              <a:gd name="connsiteY17" fmla="*/ 4440403 h 9701564"/>
              <a:gd name="connsiteX18" fmla="*/ 1977657 w 4114730"/>
              <a:gd name="connsiteY18" fmla="*/ 4846171 h 9701564"/>
              <a:gd name="connsiteX19" fmla="*/ 1769737 w 4114730"/>
              <a:gd name="connsiteY19" fmla="*/ 4970668 h 9701564"/>
              <a:gd name="connsiteX20" fmla="*/ 1692371 w 4114730"/>
              <a:gd name="connsiteY20" fmla="*/ 4860004 h 9701564"/>
              <a:gd name="connsiteX21" fmla="*/ 1208837 w 4114730"/>
              <a:gd name="connsiteY21" fmla="*/ 5357993 h 9701564"/>
              <a:gd name="connsiteX22" fmla="*/ 536724 w 4114730"/>
              <a:gd name="connsiteY22" fmla="*/ 6123421 h 9701564"/>
              <a:gd name="connsiteX23" fmla="*/ 19341 w 4114730"/>
              <a:gd name="connsiteY23" fmla="*/ 6464635 h 9701564"/>
              <a:gd name="connsiteX24" fmla="*/ 76718 w 4114730"/>
              <a:gd name="connsiteY24" fmla="*/ 6967236 h 9701564"/>
              <a:gd name="connsiteX25" fmla="*/ 120884 w 4114730"/>
              <a:gd name="connsiteY25" fmla="*/ 7709608 h 9701564"/>
              <a:gd name="connsiteX26" fmla="*/ 24176 w 4114730"/>
              <a:gd name="connsiteY26" fmla="*/ 8903860 h 9701564"/>
              <a:gd name="connsiteX27" fmla="*/ 541559 w 4114730"/>
              <a:gd name="connsiteY27" fmla="*/ 9092911 h 9701564"/>
              <a:gd name="connsiteX28" fmla="*/ 435181 w 4114730"/>
              <a:gd name="connsiteY28" fmla="*/ 9581678 h 9701564"/>
              <a:gd name="connsiteX29" fmla="*/ 0 w 4114730"/>
              <a:gd name="connsiteY29" fmla="*/ 9401849 h 9701564"/>
              <a:gd name="connsiteX30" fmla="*/ 9671 w 4114730"/>
              <a:gd name="connsiteY30"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85391 w 4114730"/>
              <a:gd name="connsiteY3" fmla="*/ 1821396 h 9701564"/>
              <a:gd name="connsiteX4" fmla="*/ 2889910 w 4114730"/>
              <a:gd name="connsiteY4" fmla="*/ 2084091 h 9701564"/>
              <a:gd name="connsiteX5" fmla="*/ 3041433 w 4114730"/>
              <a:gd name="connsiteY5" fmla="*/ 2194992 h 9701564"/>
              <a:gd name="connsiteX6" fmla="*/ 2640210 w 4114730"/>
              <a:gd name="connsiteY6" fmla="*/ 2642109 h 9701564"/>
              <a:gd name="connsiteX7" fmla="*/ 2113136 w 4114730"/>
              <a:gd name="connsiteY7" fmla="*/ 3292262 h 9701564"/>
              <a:gd name="connsiteX8" fmla="*/ 2596690 w 4114730"/>
              <a:gd name="connsiteY8" fmla="*/ 3499757 h 9701564"/>
              <a:gd name="connsiteX9" fmla="*/ 4114730 w 4114730"/>
              <a:gd name="connsiteY9" fmla="*/ 4343571 h 9701564"/>
              <a:gd name="connsiteX10" fmla="*/ 3916488 w 4114730"/>
              <a:gd name="connsiteY10" fmla="*/ 4836949 h 9701564"/>
              <a:gd name="connsiteX11" fmla="*/ 3863623 w 4114730"/>
              <a:gd name="connsiteY11" fmla="*/ 4943002 h 9701564"/>
              <a:gd name="connsiteX12" fmla="*/ 3834287 w 4114730"/>
              <a:gd name="connsiteY12" fmla="*/ 5067500 h 9701564"/>
              <a:gd name="connsiteX13" fmla="*/ 3592851 w 4114730"/>
              <a:gd name="connsiteY13" fmla="*/ 4975280 h 9701564"/>
              <a:gd name="connsiteX14" fmla="*/ 3186494 w 4114730"/>
              <a:gd name="connsiteY14" fmla="*/ 5616210 h 9701564"/>
              <a:gd name="connsiteX15" fmla="*/ 2388661 w 4114730"/>
              <a:gd name="connsiteY15" fmla="*/ 5228885 h 9701564"/>
              <a:gd name="connsiteX16" fmla="*/ 2746477 w 4114730"/>
              <a:gd name="connsiteY16" fmla="*/ 4583343 h 9701564"/>
              <a:gd name="connsiteX17" fmla="*/ 2175906 w 4114730"/>
              <a:gd name="connsiteY17" fmla="*/ 4440403 h 9701564"/>
              <a:gd name="connsiteX18" fmla="*/ 1977657 w 4114730"/>
              <a:gd name="connsiteY18" fmla="*/ 4846171 h 9701564"/>
              <a:gd name="connsiteX19" fmla="*/ 1769737 w 4114730"/>
              <a:gd name="connsiteY19" fmla="*/ 4970668 h 9701564"/>
              <a:gd name="connsiteX20" fmla="*/ 1692371 w 4114730"/>
              <a:gd name="connsiteY20" fmla="*/ 4860004 h 9701564"/>
              <a:gd name="connsiteX21" fmla="*/ 1208837 w 4114730"/>
              <a:gd name="connsiteY21" fmla="*/ 5357993 h 9701564"/>
              <a:gd name="connsiteX22" fmla="*/ 536724 w 4114730"/>
              <a:gd name="connsiteY22" fmla="*/ 6123421 h 9701564"/>
              <a:gd name="connsiteX23" fmla="*/ 19341 w 4114730"/>
              <a:gd name="connsiteY23" fmla="*/ 6464635 h 9701564"/>
              <a:gd name="connsiteX24" fmla="*/ 76718 w 4114730"/>
              <a:gd name="connsiteY24" fmla="*/ 6967236 h 9701564"/>
              <a:gd name="connsiteX25" fmla="*/ 120884 w 4114730"/>
              <a:gd name="connsiteY25" fmla="*/ 7709608 h 9701564"/>
              <a:gd name="connsiteX26" fmla="*/ 24176 w 4114730"/>
              <a:gd name="connsiteY26" fmla="*/ 8903860 h 9701564"/>
              <a:gd name="connsiteX27" fmla="*/ 541559 w 4114730"/>
              <a:gd name="connsiteY27" fmla="*/ 9092911 h 9701564"/>
              <a:gd name="connsiteX28" fmla="*/ 435181 w 4114730"/>
              <a:gd name="connsiteY28" fmla="*/ 9581678 h 9701564"/>
              <a:gd name="connsiteX29" fmla="*/ 0 w 4114730"/>
              <a:gd name="connsiteY29" fmla="*/ 9401849 h 9701564"/>
              <a:gd name="connsiteX30" fmla="*/ 9671 w 4114730"/>
              <a:gd name="connsiteY30"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85391 w 4114730"/>
              <a:gd name="connsiteY3" fmla="*/ 1821396 h 9701564"/>
              <a:gd name="connsiteX4" fmla="*/ 2889910 w 4114730"/>
              <a:gd name="connsiteY4" fmla="*/ 2084091 h 9701564"/>
              <a:gd name="connsiteX5" fmla="*/ 3041433 w 4114730"/>
              <a:gd name="connsiteY5" fmla="*/ 2194992 h 9701564"/>
              <a:gd name="connsiteX6" fmla="*/ 2640210 w 4114730"/>
              <a:gd name="connsiteY6" fmla="*/ 2642109 h 9701564"/>
              <a:gd name="connsiteX7" fmla="*/ 2113136 w 4114730"/>
              <a:gd name="connsiteY7" fmla="*/ 3292262 h 9701564"/>
              <a:gd name="connsiteX8" fmla="*/ 2596690 w 4114730"/>
              <a:gd name="connsiteY8" fmla="*/ 3499757 h 9701564"/>
              <a:gd name="connsiteX9" fmla="*/ 4114730 w 4114730"/>
              <a:gd name="connsiteY9" fmla="*/ 4343571 h 9701564"/>
              <a:gd name="connsiteX10" fmla="*/ 3916488 w 4114730"/>
              <a:gd name="connsiteY10" fmla="*/ 4836949 h 9701564"/>
              <a:gd name="connsiteX11" fmla="*/ 3863623 w 4114730"/>
              <a:gd name="connsiteY11" fmla="*/ 4943002 h 9701564"/>
              <a:gd name="connsiteX12" fmla="*/ 3834287 w 4114730"/>
              <a:gd name="connsiteY12" fmla="*/ 5067500 h 9701564"/>
              <a:gd name="connsiteX13" fmla="*/ 3592851 w 4114730"/>
              <a:gd name="connsiteY13" fmla="*/ 4975280 h 9701564"/>
              <a:gd name="connsiteX14" fmla="*/ 3186494 w 4114730"/>
              <a:gd name="connsiteY14" fmla="*/ 5616210 h 9701564"/>
              <a:gd name="connsiteX15" fmla="*/ 2388661 w 4114730"/>
              <a:gd name="connsiteY15" fmla="*/ 5228885 h 9701564"/>
              <a:gd name="connsiteX16" fmla="*/ 2746477 w 4114730"/>
              <a:gd name="connsiteY16" fmla="*/ 4583343 h 9701564"/>
              <a:gd name="connsiteX17" fmla="*/ 2175906 w 4114730"/>
              <a:gd name="connsiteY17" fmla="*/ 4440403 h 9701564"/>
              <a:gd name="connsiteX18" fmla="*/ 1977657 w 4114730"/>
              <a:gd name="connsiteY18" fmla="*/ 4846171 h 9701564"/>
              <a:gd name="connsiteX19" fmla="*/ 1769737 w 4114730"/>
              <a:gd name="connsiteY19" fmla="*/ 4970668 h 9701564"/>
              <a:gd name="connsiteX20" fmla="*/ 1692371 w 4114730"/>
              <a:gd name="connsiteY20" fmla="*/ 4860004 h 9701564"/>
              <a:gd name="connsiteX21" fmla="*/ 1208837 w 4114730"/>
              <a:gd name="connsiteY21" fmla="*/ 5357993 h 9701564"/>
              <a:gd name="connsiteX22" fmla="*/ 536724 w 4114730"/>
              <a:gd name="connsiteY22" fmla="*/ 6123421 h 9701564"/>
              <a:gd name="connsiteX23" fmla="*/ 58890 w 4114730"/>
              <a:gd name="connsiteY23" fmla="*/ 6475463 h 9701564"/>
              <a:gd name="connsiteX24" fmla="*/ 76718 w 4114730"/>
              <a:gd name="connsiteY24" fmla="*/ 6967236 h 9701564"/>
              <a:gd name="connsiteX25" fmla="*/ 120884 w 4114730"/>
              <a:gd name="connsiteY25" fmla="*/ 7709608 h 9701564"/>
              <a:gd name="connsiteX26" fmla="*/ 24176 w 4114730"/>
              <a:gd name="connsiteY26" fmla="*/ 8903860 h 9701564"/>
              <a:gd name="connsiteX27" fmla="*/ 541559 w 4114730"/>
              <a:gd name="connsiteY27" fmla="*/ 9092911 h 9701564"/>
              <a:gd name="connsiteX28" fmla="*/ 435181 w 4114730"/>
              <a:gd name="connsiteY28" fmla="*/ 9581678 h 9701564"/>
              <a:gd name="connsiteX29" fmla="*/ 0 w 4114730"/>
              <a:gd name="connsiteY29" fmla="*/ 9401849 h 9701564"/>
              <a:gd name="connsiteX30" fmla="*/ 9671 w 4114730"/>
              <a:gd name="connsiteY30"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85391 w 4114730"/>
              <a:gd name="connsiteY3" fmla="*/ 1821396 h 9701564"/>
              <a:gd name="connsiteX4" fmla="*/ 2889910 w 4114730"/>
              <a:gd name="connsiteY4" fmla="*/ 2084091 h 9701564"/>
              <a:gd name="connsiteX5" fmla="*/ 3041433 w 4114730"/>
              <a:gd name="connsiteY5" fmla="*/ 2194992 h 9701564"/>
              <a:gd name="connsiteX6" fmla="*/ 2640210 w 4114730"/>
              <a:gd name="connsiteY6" fmla="*/ 2642109 h 9701564"/>
              <a:gd name="connsiteX7" fmla="*/ 2113136 w 4114730"/>
              <a:gd name="connsiteY7" fmla="*/ 3292262 h 9701564"/>
              <a:gd name="connsiteX8" fmla="*/ 2596690 w 4114730"/>
              <a:gd name="connsiteY8" fmla="*/ 3499757 h 9701564"/>
              <a:gd name="connsiteX9" fmla="*/ 4114730 w 4114730"/>
              <a:gd name="connsiteY9" fmla="*/ 4343571 h 9701564"/>
              <a:gd name="connsiteX10" fmla="*/ 3916488 w 4114730"/>
              <a:gd name="connsiteY10" fmla="*/ 4836949 h 9701564"/>
              <a:gd name="connsiteX11" fmla="*/ 3863623 w 4114730"/>
              <a:gd name="connsiteY11" fmla="*/ 4943002 h 9701564"/>
              <a:gd name="connsiteX12" fmla="*/ 3834287 w 4114730"/>
              <a:gd name="connsiteY12" fmla="*/ 5067500 h 9701564"/>
              <a:gd name="connsiteX13" fmla="*/ 3592851 w 4114730"/>
              <a:gd name="connsiteY13" fmla="*/ 4975280 h 9701564"/>
              <a:gd name="connsiteX14" fmla="*/ 3186494 w 4114730"/>
              <a:gd name="connsiteY14" fmla="*/ 5616210 h 9701564"/>
              <a:gd name="connsiteX15" fmla="*/ 2388661 w 4114730"/>
              <a:gd name="connsiteY15" fmla="*/ 5228885 h 9701564"/>
              <a:gd name="connsiteX16" fmla="*/ 2746477 w 4114730"/>
              <a:gd name="connsiteY16" fmla="*/ 4583343 h 9701564"/>
              <a:gd name="connsiteX17" fmla="*/ 2175906 w 4114730"/>
              <a:gd name="connsiteY17" fmla="*/ 4440403 h 9701564"/>
              <a:gd name="connsiteX18" fmla="*/ 1977657 w 4114730"/>
              <a:gd name="connsiteY18" fmla="*/ 4846171 h 9701564"/>
              <a:gd name="connsiteX19" fmla="*/ 1769737 w 4114730"/>
              <a:gd name="connsiteY19" fmla="*/ 4970668 h 9701564"/>
              <a:gd name="connsiteX20" fmla="*/ 1692371 w 4114730"/>
              <a:gd name="connsiteY20" fmla="*/ 4860004 h 9701564"/>
              <a:gd name="connsiteX21" fmla="*/ 1208837 w 4114730"/>
              <a:gd name="connsiteY21" fmla="*/ 5357993 h 9701564"/>
              <a:gd name="connsiteX22" fmla="*/ 536724 w 4114730"/>
              <a:gd name="connsiteY22" fmla="*/ 6123421 h 9701564"/>
              <a:gd name="connsiteX23" fmla="*/ 58890 w 4114730"/>
              <a:gd name="connsiteY23" fmla="*/ 6475463 h 9701564"/>
              <a:gd name="connsiteX24" fmla="*/ 127566 w 4114730"/>
              <a:gd name="connsiteY24" fmla="*/ 6967236 h 9701564"/>
              <a:gd name="connsiteX25" fmla="*/ 120884 w 4114730"/>
              <a:gd name="connsiteY25" fmla="*/ 7709608 h 9701564"/>
              <a:gd name="connsiteX26" fmla="*/ 24176 w 4114730"/>
              <a:gd name="connsiteY26" fmla="*/ 8903860 h 9701564"/>
              <a:gd name="connsiteX27" fmla="*/ 541559 w 4114730"/>
              <a:gd name="connsiteY27" fmla="*/ 9092911 h 9701564"/>
              <a:gd name="connsiteX28" fmla="*/ 435181 w 4114730"/>
              <a:gd name="connsiteY28" fmla="*/ 9581678 h 9701564"/>
              <a:gd name="connsiteX29" fmla="*/ 0 w 4114730"/>
              <a:gd name="connsiteY29" fmla="*/ 9401849 h 9701564"/>
              <a:gd name="connsiteX30" fmla="*/ 9671 w 4114730"/>
              <a:gd name="connsiteY30"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85391 w 4114730"/>
              <a:gd name="connsiteY3" fmla="*/ 1821396 h 9701564"/>
              <a:gd name="connsiteX4" fmla="*/ 2889910 w 4114730"/>
              <a:gd name="connsiteY4" fmla="*/ 2084091 h 9701564"/>
              <a:gd name="connsiteX5" fmla="*/ 3041433 w 4114730"/>
              <a:gd name="connsiteY5" fmla="*/ 2194992 h 9701564"/>
              <a:gd name="connsiteX6" fmla="*/ 2640210 w 4114730"/>
              <a:gd name="connsiteY6" fmla="*/ 2642109 h 9701564"/>
              <a:gd name="connsiteX7" fmla="*/ 2113136 w 4114730"/>
              <a:gd name="connsiteY7" fmla="*/ 3292262 h 9701564"/>
              <a:gd name="connsiteX8" fmla="*/ 2596690 w 4114730"/>
              <a:gd name="connsiteY8" fmla="*/ 3499757 h 9701564"/>
              <a:gd name="connsiteX9" fmla="*/ 4114730 w 4114730"/>
              <a:gd name="connsiteY9" fmla="*/ 4343571 h 9701564"/>
              <a:gd name="connsiteX10" fmla="*/ 3916488 w 4114730"/>
              <a:gd name="connsiteY10" fmla="*/ 4836949 h 9701564"/>
              <a:gd name="connsiteX11" fmla="*/ 3863623 w 4114730"/>
              <a:gd name="connsiteY11" fmla="*/ 4943002 h 9701564"/>
              <a:gd name="connsiteX12" fmla="*/ 3834287 w 4114730"/>
              <a:gd name="connsiteY12" fmla="*/ 5067500 h 9701564"/>
              <a:gd name="connsiteX13" fmla="*/ 3592851 w 4114730"/>
              <a:gd name="connsiteY13" fmla="*/ 4975280 h 9701564"/>
              <a:gd name="connsiteX14" fmla="*/ 3186494 w 4114730"/>
              <a:gd name="connsiteY14" fmla="*/ 5616210 h 9701564"/>
              <a:gd name="connsiteX15" fmla="*/ 2388661 w 4114730"/>
              <a:gd name="connsiteY15" fmla="*/ 5228885 h 9701564"/>
              <a:gd name="connsiteX16" fmla="*/ 2746477 w 4114730"/>
              <a:gd name="connsiteY16" fmla="*/ 4583343 h 9701564"/>
              <a:gd name="connsiteX17" fmla="*/ 2175906 w 4114730"/>
              <a:gd name="connsiteY17" fmla="*/ 4440403 h 9701564"/>
              <a:gd name="connsiteX18" fmla="*/ 1977657 w 4114730"/>
              <a:gd name="connsiteY18" fmla="*/ 4846171 h 9701564"/>
              <a:gd name="connsiteX19" fmla="*/ 1769737 w 4114730"/>
              <a:gd name="connsiteY19" fmla="*/ 4970668 h 9701564"/>
              <a:gd name="connsiteX20" fmla="*/ 1692371 w 4114730"/>
              <a:gd name="connsiteY20" fmla="*/ 4860004 h 9701564"/>
              <a:gd name="connsiteX21" fmla="*/ 1208837 w 4114730"/>
              <a:gd name="connsiteY21" fmla="*/ 5357993 h 9701564"/>
              <a:gd name="connsiteX22" fmla="*/ 536724 w 4114730"/>
              <a:gd name="connsiteY22" fmla="*/ 6123421 h 9701564"/>
              <a:gd name="connsiteX23" fmla="*/ 58890 w 4114730"/>
              <a:gd name="connsiteY23" fmla="*/ 6475463 h 9701564"/>
              <a:gd name="connsiteX24" fmla="*/ 127566 w 4114730"/>
              <a:gd name="connsiteY24" fmla="*/ 6967236 h 9701564"/>
              <a:gd name="connsiteX25" fmla="*/ 177381 w 4114730"/>
              <a:gd name="connsiteY25" fmla="*/ 7525515 h 9701564"/>
              <a:gd name="connsiteX26" fmla="*/ 24176 w 4114730"/>
              <a:gd name="connsiteY26" fmla="*/ 8903860 h 9701564"/>
              <a:gd name="connsiteX27" fmla="*/ 541559 w 4114730"/>
              <a:gd name="connsiteY27" fmla="*/ 9092911 h 9701564"/>
              <a:gd name="connsiteX28" fmla="*/ 435181 w 4114730"/>
              <a:gd name="connsiteY28" fmla="*/ 9581678 h 9701564"/>
              <a:gd name="connsiteX29" fmla="*/ 0 w 4114730"/>
              <a:gd name="connsiteY29" fmla="*/ 9401849 h 9701564"/>
              <a:gd name="connsiteX30" fmla="*/ 9671 w 4114730"/>
              <a:gd name="connsiteY30"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85391 w 4114730"/>
              <a:gd name="connsiteY3" fmla="*/ 1821396 h 9701564"/>
              <a:gd name="connsiteX4" fmla="*/ 2889910 w 4114730"/>
              <a:gd name="connsiteY4" fmla="*/ 2084091 h 9701564"/>
              <a:gd name="connsiteX5" fmla="*/ 3041433 w 4114730"/>
              <a:gd name="connsiteY5" fmla="*/ 2194992 h 9701564"/>
              <a:gd name="connsiteX6" fmla="*/ 2640210 w 4114730"/>
              <a:gd name="connsiteY6" fmla="*/ 2642109 h 9701564"/>
              <a:gd name="connsiteX7" fmla="*/ 2113136 w 4114730"/>
              <a:gd name="connsiteY7" fmla="*/ 3292262 h 9701564"/>
              <a:gd name="connsiteX8" fmla="*/ 2596690 w 4114730"/>
              <a:gd name="connsiteY8" fmla="*/ 3499757 h 9701564"/>
              <a:gd name="connsiteX9" fmla="*/ 4114730 w 4114730"/>
              <a:gd name="connsiteY9" fmla="*/ 4343571 h 9701564"/>
              <a:gd name="connsiteX10" fmla="*/ 3916488 w 4114730"/>
              <a:gd name="connsiteY10" fmla="*/ 4836949 h 9701564"/>
              <a:gd name="connsiteX11" fmla="*/ 3863623 w 4114730"/>
              <a:gd name="connsiteY11" fmla="*/ 4943002 h 9701564"/>
              <a:gd name="connsiteX12" fmla="*/ 3834287 w 4114730"/>
              <a:gd name="connsiteY12" fmla="*/ 5067500 h 9701564"/>
              <a:gd name="connsiteX13" fmla="*/ 3592851 w 4114730"/>
              <a:gd name="connsiteY13" fmla="*/ 4975280 h 9701564"/>
              <a:gd name="connsiteX14" fmla="*/ 3186494 w 4114730"/>
              <a:gd name="connsiteY14" fmla="*/ 5616210 h 9701564"/>
              <a:gd name="connsiteX15" fmla="*/ 2388661 w 4114730"/>
              <a:gd name="connsiteY15" fmla="*/ 5228885 h 9701564"/>
              <a:gd name="connsiteX16" fmla="*/ 2746477 w 4114730"/>
              <a:gd name="connsiteY16" fmla="*/ 4583343 h 9701564"/>
              <a:gd name="connsiteX17" fmla="*/ 2175906 w 4114730"/>
              <a:gd name="connsiteY17" fmla="*/ 4440403 h 9701564"/>
              <a:gd name="connsiteX18" fmla="*/ 1977657 w 4114730"/>
              <a:gd name="connsiteY18" fmla="*/ 4846171 h 9701564"/>
              <a:gd name="connsiteX19" fmla="*/ 1769737 w 4114730"/>
              <a:gd name="connsiteY19" fmla="*/ 4970668 h 9701564"/>
              <a:gd name="connsiteX20" fmla="*/ 1692371 w 4114730"/>
              <a:gd name="connsiteY20" fmla="*/ 4860004 h 9701564"/>
              <a:gd name="connsiteX21" fmla="*/ 1208837 w 4114730"/>
              <a:gd name="connsiteY21" fmla="*/ 5357993 h 9701564"/>
              <a:gd name="connsiteX22" fmla="*/ 536724 w 4114730"/>
              <a:gd name="connsiteY22" fmla="*/ 6123421 h 9701564"/>
              <a:gd name="connsiteX23" fmla="*/ 58890 w 4114730"/>
              <a:gd name="connsiteY23" fmla="*/ 6475463 h 9701564"/>
              <a:gd name="connsiteX24" fmla="*/ 127566 w 4114730"/>
              <a:gd name="connsiteY24" fmla="*/ 6967236 h 9701564"/>
              <a:gd name="connsiteX25" fmla="*/ 177381 w 4114730"/>
              <a:gd name="connsiteY25" fmla="*/ 7525515 h 9701564"/>
              <a:gd name="connsiteX26" fmla="*/ 63725 w 4114730"/>
              <a:gd name="connsiteY26" fmla="*/ 8909274 h 9701564"/>
              <a:gd name="connsiteX27" fmla="*/ 541559 w 4114730"/>
              <a:gd name="connsiteY27" fmla="*/ 9092911 h 9701564"/>
              <a:gd name="connsiteX28" fmla="*/ 435181 w 4114730"/>
              <a:gd name="connsiteY28" fmla="*/ 9581678 h 9701564"/>
              <a:gd name="connsiteX29" fmla="*/ 0 w 4114730"/>
              <a:gd name="connsiteY29" fmla="*/ 9401849 h 9701564"/>
              <a:gd name="connsiteX30" fmla="*/ 9671 w 4114730"/>
              <a:gd name="connsiteY30"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85391 w 4114730"/>
              <a:gd name="connsiteY3" fmla="*/ 1821396 h 9701564"/>
              <a:gd name="connsiteX4" fmla="*/ 2889910 w 4114730"/>
              <a:gd name="connsiteY4" fmla="*/ 2084091 h 9701564"/>
              <a:gd name="connsiteX5" fmla="*/ 3041433 w 4114730"/>
              <a:gd name="connsiteY5" fmla="*/ 2194992 h 9701564"/>
              <a:gd name="connsiteX6" fmla="*/ 2640210 w 4114730"/>
              <a:gd name="connsiteY6" fmla="*/ 2642109 h 9701564"/>
              <a:gd name="connsiteX7" fmla="*/ 2113136 w 4114730"/>
              <a:gd name="connsiteY7" fmla="*/ 3292262 h 9701564"/>
              <a:gd name="connsiteX8" fmla="*/ 2596690 w 4114730"/>
              <a:gd name="connsiteY8" fmla="*/ 3499757 h 9701564"/>
              <a:gd name="connsiteX9" fmla="*/ 4114730 w 4114730"/>
              <a:gd name="connsiteY9" fmla="*/ 4343571 h 9701564"/>
              <a:gd name="connsiteX10" fmla="*/ 3916488 w 4114730"/>
              <a:gd name="connsiteY10" fmla="*/ 4836949 h 9701564"/>
              <a:gd name="connsiteX11" fmla="*/ 3863623 w 4114730"/>
              <a:gd name="connsiteY11" fmla="*/ 4943002 h 9701564"/>
              <a:gd name="connsiteX12" fmla="*/ 3834287 w 4114730"/>
              <a:gd name="connsiteY12" fmla="*/ 5067500 h 9701564"/>
              <a:gd name="connsiteX13" fmla="*/ 3592851 w 4114730"/>
              <a:gd name="connsiteY13" fmla="*/ 4975280 h 9701564"/>
              <a:gd name="connsiteX14" fmla="*/ 3186494 w 4114730"/>
              <a:gd name="connsiteY14" fmla="*/ 5616210 h 9701564"/>
              <a:gd name="connsiteX15" fmla="*/ 2388661 w 4114730"/>
              <a:gd name="connsiteY15" fmla="*/ 5228885 h 9701564"/>
              <a:gd name="connsiteX16" fmla="*/ 2746477 w 4114730"/>
              <a:gd name="connsiteY16" fmla="*/ 4583343 h 9701564"/>
              <a:gd name="connsiteX17" fmla="*/ 2175906 w 4114730"/>
              <a:gd name="connsiteY17" fmla="*/ 4440403 h 9701564"/>
              <a:gd name="connsiteX18" fmla="*/ 1977657 w 4114730"/>
              <a:gd name="connsiteY18" fmla="*/ 4846171 h 9701564"/>
              <a:gd name="connsiteX19" fmla="*/ 1769737 w 4114730"/>
              <a:gd name="connsiteY19" fmla="*/ 4970668 h 9701564"/>
              <a:gd name="connsiteX20" fmla="*/ 1692371 w 4114730"/>
              <a:gd name="connsiteY20" fmla="*/ 4860004 h 9701564"/>
              <a:gd name="connsiteX21" fmla="*/ 1208837 w 4114730"/>
              <a:gd name="connsiteY21" fmla="*/ 5357993 h 9701564"/>
              <a:gd name="connsiteX22" fmla="*/ 536724 w 4114730"/>
              <a:gd name="connsiteY22" fmla="*/ 6123421 h 9701564"/>
              <a:gd name="connsiteX23" fmla="*/ 58890 w 4114730"/>
              <a:gd name="connsiteY23" fmla="*/ 6475463 h 9701564"/>
              <a:gd name="connsiteX24" fmla="*/ 127566 w 4114730"/>
              <a:gd name="connsiteY24" fmla="*/ 6967236 h 9701564"/>
              <a:gd name="connsiteX25" fmla="*/ 177381 w 4114730"/>
              <a:gd name="connsiteY25" fmla="*/ 7525515 h 9701564"/>
              <a:gd name="connsiteX26" fmla="*/ 63725 w 4114730"/>
              <a:gd name="connsiteY26" fmla="*/ 8909274 h 9701564"/>
              <a:gd name="connsiteX27" fmla="*/ 592407 w 4114730"/>
              <a:gd name="connsiteY27" fmla="*/ 9033350 h 9701564"/>
              <a:gd name="connsiteX28" fmla="*/ 435181 w 4114730"/>
              <a:gd name="connsiteY28" fmla="*/ 9581678 h 9701564"/>
              <a:gd name="connsiteX29" fmla="*/ 0 w 4114730"/>
              <a:gd name="connsiteY29" fmla="*/ 9401849 h 9701564"/>
              <a:gd name="connsiteX30" fmla="*/ 9671 w 4114730"/>
              <a:gd name="connsiteY30" fmla="*/ 9701564 h 9701564"/>
              <a:gd name="connsiteX0" fmla="*/ 2636839 w 4114730"/>
              <a:gd name="connsiteY0" fmla="*/ 0 h 9701564"/>
              <a:gd name="connsiteX1" fmla="*/ 2874964 w 4114730"/>
              <a:gd name="connsiteY1" fmla="*/ 523875 h 9701564"/>
              <a:gd name="connsiteX2" fmla="*/ 2474914 w 4114730"/>
              <a:gd name="connsiteY2" fmla="*/ 704850 h 9701564"/>
              <a:gd name="connsiteX3" fmla="*/ 3085391 w 4114730"/>
              <a:gd name="connsiteY3" fmla="*/ 1821396 h 9701564"/>
              <a:gd name="connsiteX4" fmla="*/ 2889910 w 4114730"/>
              <a:gd name="connsiteY4" fmla="*/ 2084091 h 9701564"/>
              <a:gd name="connsiteX5" fmla="*/ 3041433 w 4114730"/>
              <a:gd name="connsiteY5" fmla="*/ 2194992 h 9701564"/>
              <a:gd name="connsiteX6" fmla="*/ 2640210 w 4114730"/>
              <a:gd name="connsiteY6" fmla="*/ 2642109 h 9701564"/>
              <a:gd name="connsiteX7" fmla="*/ 2113136 w 4114730"/>
              <a:gd name="connsiteY7" fmla="*/ 3292262 h 9701564"/>
              <a:gd name="connsiteX8" fmla="*/ 2596690 w 4114730"/>
              <a:gd name="connsiteY8" fmla="*/ 3499757 h 9701564"/>
              <a:gd name="connsiteX9" fmla="*/ 4114730 w 4114730"/>
              <a:gd name="connsiteY9" fmla="*/ 4343571 h 9701564"/>
              <a:gd name="connsiteX10" fmla="*/ 3916488 w 4114730"/>
              <a:gd name="connsiteY10" fmla="*/ 4836949 h 9701564"/>
              <a:gd name="connsiteX11" fmla="*/ 3863623 w 4114730"/>
              <a:gd name="connsiteY11" fmla="*/ 4943002 h 9701564"/>
              <a:gd name="connsiteX12" fmla="*/ 3834287 w 4114730"/>
              <a:gd name="connsiteY12" fmla="*/ 5067500 h 9701564"/>
              <a:gd name="connsiteX13" fmla="*/ 3592851 w 4114730"/>
              <a:gd name="connsiteY13" fmla="*/ 4975280 h 9701564"/>
              <a:gd name="connsiteX14" fmla="*/ 3186494 w 4114730"/>
              <a:gd name="connsiteY14" fmla="*/ 5616210 h 9701564"/>
              <a:gd name="connsiteX15" fmla="*/ 2388661 w 4114730"/>
              <a:gd name="connsiteY15" fmla="*/ 5228885 h 9701564"/>
              <a:gd name="connsiteX16" fmla="*/ 2746477 w 4114730"/>
              <a:gd name="connsiteY16" fmla="*/ 4583343 h 9701564"/>
              <a:gd name="connsiteX17" fmla="*/ 2175906 w 4114730"/>
              <a:gd name="connsiteY17" fmla="*/ 4440403 h 9701564"/>
              <a:gd name="connsiteX18" fmla="*/ 1977657 w 4114730"/>
              <a:gd name="connsiteY18" fmla="*/ 4846171 h 9701564"/>
              <a:gd name="connsiteX19" fmla="*/ 1769737 w 4114730"/>
              <a:gd name="connsiteY19" fmla="*/ 4970668 h 9701564"/>
              <a:gd name="connsiteX20" fmla="*/ 1692371 w 4114730"/>
              <a:gd name="connsiteY20" fmla="*/ 4860004 h 9701564"/>
              <a:gd name="connsiteX21" fmla="*/ 1208837 w 4114730"/>
              <a:gd name="connsiteY21" fmla="*/ 5357993 h 9701564"/>
              <a:gd name="connsiteX22" fmla="*/ 536724 w 4114730"/>
              <a:gd name="connsiteY22" fmla="*/ 6123421 h 9701564"/>
              <a:gd name="connsiteX23" fmla="*/ 58890 w 4114730"/>
              <a:gd name="connsiteY23" fmla="*/ 6475463 h 9701564"/>
              <a:gd name="connsiteX24" fmla="*/ 127566 w 4114730"/>
              <a:gd name="connsiteY24" fmla="*/ 6967236 h 9701564"/>
              <a:gd name="connsiteX25" fmla="*/ 177381 w 4114730"/>
              <a:gd name="connsiteY25" fmla="*/ 7525515 h 9701564"/>
              <a:gd name="connsiteX26" fmla="*/ 63725 w 4114730"/>
              <a:gd name="connsiteY26" fmla="*/ 8909274 h 9701564"/>
              <a:gd name="connsiteX27" fmla="*/ 592407 w 4114730"/>
              <a:gd name="connsiteY27" fmla="*/ 9033350 h 9701564"/>
              <a:gd name="connsiteX28" fmla="*/ 429537 w 4114730"/>
              <a:gd name="connsiteY28" fmla="*/ 9597922 h 9701564"/>
              <a:gd name="connsiteX29" fmla="*/ 0 w 4114730"/>
              <a:gd name="connsiteY29" fmla="*/ 9401849 h 9701564"/>
              <a:gd name="connsiteX30" fmla="*/ 9671 w 4114730"/>
              <a:gd name="connsiteY30" fmla="*/ 9701564 h 9701564"/>
              <a:gd name="connsiteX0" fmla="*/ 2770280 w 4248171"/>
              <a:gd name="connsiteY0" fmla="*/ 0 h 10647294"/>
              <a:gd name="connsiteX1" fmla="*/ 3008405 w 4248171"/>
              <a:gd name="connsiteY1" fmla="*/ 523875 h 10647294"/>
              <a:gd name="connsiteX2" fmla="*/ 2608355 w 4248171"/>
              <a:gd name="connsiteY2" fmla="*/ 704850 h 10647294"/>
              <a:gd name="connsiteX3" fmla="*/ 3218832 w 4248171"/>
              <a:gd name="connsiteY3" fmla="*/ 1821396 h 10647294"/>
              <a:gd name="connsiteX4" fmla="*/ 3023351 w 4248171"/>
              <a:gd name="connsiteY4" fmla="*/ 2084091 h 10647294"/>
              <a:gd name="connsiteX5" fmla="*/ 3174874 w 4248171"/>
              <a:gd name="connsiteY5" fmla="*/ 2194992 h 10647294"/>
              <a:gd name="connsiteX6" fmla="*/ 2773651 w 4248171"/>
              <a:gd name="connsiteY6" fmla="*/ 2642109 h 10647294"/>
              <a:gd name="connsiteX7" fmla="*/ 2246577 w 4248171"/>
              <a:gd name="connsiteY7" fmla="*/ 3292262 h 10647294"/>
              <a:gd name="connsiteX8" fmla="*/ 2730131 w 4248171"/>
              <a:gd name="connsiteY8" fmla="*/ 3499757 h 10647294"/>
              <a:gd name="connsiteX9" fmla="*/ 4248171 w 4248171"/>
              <a:gd name="connsiteY9" fmla="*/ 4343571 h 10647294"/>
              <a:gd name="connsiteX10" fmla="*/ 4049929 w 4248171"/>
              <a:gd name="connsiteY10" fmla="*/ 4836949 h 10647294"/>
              <a:gd name="connsiteX11" fmla="*/ 3997064 w 4248171"/>
              <a:gd name="connsiteY11" fmla="*/ 4943002 h 10647294"/>
              <a:gd name="connsiteX12" fmla="*/ 3967728 w 4248171"/>
              <a:gd name="connsiteY12" fmla="*/ 5067500 h 10647294"/>
              <a:gd name="connsiteX13" fmla="*/ 3726292 w 4248171"/>
              <a:gd name="connsiteY13" fmla="*/ 4975280 h 10647294"/>
              <a:gd name="connsiteX14" fmla="*/ 3319935 w 4248171"/>
              <a:gd name="connsiteY14" fmla="*/ 5616210 h 10647294"/>
              <a:gd name="connsiteX15" fmla="*/ 2522102 w 4248171"/>
              <a:gd name="connsiteY15" fmla="*/ 5228885 h 10647294"/>
              <a:gd name="connsiteX16" fmla="*/ 2879918 w 4248171"/>
              <a:gd name="connsiteY16" fmla="*/ 4583343 h 10647294"/>
              <a:gd name="connsiteX17" fmla="*/ 2309347 w 4248171"/>
              <a:gd name="connsiteY17" fmla="*/ 4440403 h 10647294"/>
              <a:gd name="connsiteX18" fmla="*/ 2111098 w 4248171"/>
              <a:gd name="connsiteY18" fmla="*/ 4846171 h 10647294"/>
              <a:gd name="connsiteX19" fmla="*/ 1903178 w 4248171"/>
              <a:gd name="connsiteY19" fmla="*/ 4970668 h 10647294"/>
              <a:gd name="connsiteX20" fmla="*/ 1825812 w 4248171"/>
              <a:gd name="connsiteY20" fmla="*/ 4860004 h 10647294"/>
              <a:gd name="connsiteX21" fmla="*/ 1342278 w 4248171"/>
              <a:gd name="connsiteY21" fmla="*/ 5357993 h 10647294"/>
              <a:gd name="connsiteX22" fmla="*/ 670165 w 4248171"/>
              <a:gd name="connsiteY22" fmla="*/ 6123421 h 10647294"/>
              <a:gd name="connsiteX23" fmla="*/ 192331 w 4248171"/>
              <a:gd name="connsiteY23" fmla="*/ 6475463 h 10647294"/>
              <a:gd name="connsiteX24" fmla="*/ 261007 w 4248171"/>
              <a:gd name="connsiteY24" fmla="*/ 6967236 h 10647294"/>
              <a:gd name="connsiteX25" fmla="*/ 310822 w 4248171"/>
              <a:gd name="connsiteY25" fmla="*/ 7525515 h 10647294"/>
              <a:gd name="connsiteX26" fmla="*/ 197166 w 4248171"/>
              <a:gd name="connsiteY26" fmla="*/ 8909274 h 10647294"/>
              <a:gd name="connsiteX27" fmla="*/ 725848 w 4248171"/>
              <a:gd name="connsiteY27" fmla="*/ 9033350 h 10647294"/>
              <a:gd name="connsiteX28" fmla="*/ 562978 w 4248171"/>
              <a:gd name="connsiteY28" fmla="*/ 9597922 h 10647294"/>
              <a:gd name="connsiteX29" fmla="*/ 133441 w 4248171"/>
              <a:gd name="connsiteY29" fmla="*/ 9401849 h 10647294"/>
              <a:gd name="connsiteX30" fmla="*/ 0 w 4248171"/>
              <a:gd name="connsiteY30" fmla="*/ 10647295 h 10647294"/>
              <a:gd name="connsiteX0" fmla="*/ 2732618 w 4210509"/>
              <a:gd name="connsiteY0" fmla="*/ 0 h 10632856"/>
              <a:gd name="connsiteX1" fmla="*/ 2970743 w 4210509"/>
              <a:gd name="connsiteY1" fmla="*/ 523875 h 10632856"/>
              <a:gd name="connsiteX2" fmla="*/ 2570693 w 4210509"/>
              <a:gd name="connsiteY2" fmla="*/ 704850 h 10632856"/>
              <a:gd name="connsiteX3" fmla="*/ 3181170 w 4210509"/>
              <a:gd name="connsiteY3" fmla="*/ 1821396 h 10632856"/>
              <a:gd name="connsiteX4" fmla="*/ 2985689 w 4210509"/>
              <a:gd name="connsiteY4" fmla="*/ 2084091 h 10632856"/>
              <a:gd name="connsiteX5" fmla="*/ 3137212 w 4210509"/>
              <a:gd name="connsiteY5" fmla="*/ 2194992 h 10632856"/>
              <a:gd name="connsiteX6" fmla="*/ 2735989 w 4210509"/>
              <a:gd name="connsiteY6" fmla="*/ 2642109 h 10632856"/>
              <a:gd name="connsiteX7" fmla="*/ 2208915 w 4210509"/>
              <a:gd name="connsiteY7" fmla="*/ 3292262 h 10632856"/>
              <a:gd name="connsiteX8" fmla="*/ 2692469 w 4210509"/>
              <a:gd name="connsiteY8" fmla="*/ 3499757 h 10632856"/>
              <a:gd name="connsiteX9" fmla="*/ 4210509 w 4210509"/>
              <a:gd name="connsiteY9" fmla="*/ 4343571 h 10632856"/>
              <a:gd name="connsiteX10" fmla="*/ 4012267 w 4210509"/>
              <a:gd name="connsiteY10" fmla="*/ 4836949 h 10632856"/>
              <a:gd name="connsiteX11" fmla="*/ 3959402 w 4210509"/>
              <a:gd name="connsiteY11" fmla="*/ 4943002 h 10632856"/>
              <a:gd name="connsiteX12" fmla="*/ 3930066 w 4210509"/>
              <a:gd name="connsiteY12" fmla="*/ 5067500 h 10632856"/>
              <a:gd name="connsiteX13" fmla="*/ 3688630 w 4210509"/>
              <a:gd name="connsiteY13" fmla="*/ 4975280 h 10632856"/>
              <a:gd name="connsiteX14" fmla="*/ 3282273 w 4210509"/>
              <a:gd name="connsiteY14" fmla="*/ 5616210 h 10632856"/>
              <a:gd name="connsiteX15" fmla="*/ 2484440 w 4210509"/>
              <a:gd name="connsiteY15" fmla="*/ 5228885 h 10632856"/>
              <a:gd name="connsiteX16" fmla="*/ 2842256 w 4210509"/>
              <a:gd name="connsiteY16" fmla="*/ 4583343 h 10632856"/>
              <a:gd name="connsiteX17" fmla="*/ 2271685 w 4210509"/>
              <a:gd name="connsiteY17" fmla="*/ 4440403 h 10632856"/>
              <a:gd name="connsiteX18" fmla="*/ 2073436 w 4210509"/>
              <a:gd name="connsiteY18" fmla="*/ 4846171 h 10632856"/>
              <a:gd name="connsiteX19" fmla="*/ 1865516 w 4210509"/>
              <a:gd name="connsiteY19" fmla="*/ 4970668 h 10632856"/>
              <a:gd name="connsiteX20" fmla="*/ 1788150 w 4210509"/>
              <a:gd name="connsiteY20" fmla="*/ 4860004 h 10632856"/>
              <a:gd name="connsiteX21" fmla="*/ 1304616 w 4210509"/>
              <a:gd name="connsiteY21" fmla="*/ 5357993 h 10632856"/>
              <a:gd name="connsiteX22" fmla="*/ 632503 w 4210509"/>
              <a:gd name="connsiteY22" fmla="*/ 6123421 h 10632856"/>
              <a:gd name="connsiteX23" fmla="*/ 154669 w 4210509"/>
              <a:gd name="connsiteY23" fmla="*/ 6475463 h 10632856"/>
              <a:gd name="connsiteX24" fmla="*/ 223345 w 4210509"/>
              <a:gd name="connsiteY24" fmla="*/ 6967236 h 10632856"/>
              <a:gd name="connsiteX25" fmla="*/ 273160 w 4210509"/>
              <a:gd name="connsiteY25" fmla="*/ 7525515 h 10632856"/>
              <a:gd name="connsiteX26" fmla="*/ 159504 w 4210509"/>
              <a:gd name="connsiteY26" fmla="*/ 8909274 h 10632856"/>
              <a:gd name="connsiteX27" fmla="*/ 688186 w 4210509"/>
              <a:gd name="connsiteY27" fmla="*/ 9033350 h 10632856"/>
              <a:gd name="connsiteX28" fmla="*/ 525316 w 4210509"/>
              <a:gd name="connsiteY28" fmla="*/ 9597922 h 10632856"/>
              <a:gd name="connsiteX29" fmla="*/ 95779 w 4210509"/>
              <a:gd name="connsiteY29" fmla="*/ 9401849 h 10632856"/>
              <a:gd name="connsiteX30" fmla="*/ 0 w 4210509"/>
              <a:gd name="connsiteY30" fmla="*/ 10632856 h 10632856"/>
              <a:gd name="connsiteX0" fmla="*/ 2732618 w 4210509"/>
              <a:gd name="connsiteY0" fmla="*/ 0 h 10632856"/>
              <a:gd name="connsiteX1" fmla="*/ 2970743 w 4210509"/>
              <a:gd name="connsiteY1" fmla="*/ 523875 h 10632856"/>
              <a:gd name="connsiteX2" fmla="*/ 2570693 w 4210509"/>
              <a:gd name="connsiteY2" fmla="*/ 704850 h 10632856"/>
              <a:gd name="connsiteX3" fmla="*/ 3181170 w 4210509"/>
              <a:gd name="connsiteY3" fmla="*/ 1821396 h 10632856"/>
              <a:gd name="connsiteX4" fmla="*/ 2985689 w 4210509"/>
              <a:gd name="connsiteY4" fmla="*/ 2084091 h 10632856"/>
              <a:gd name="connsiteX5" fmla="*/ 3137212 w 4210509"/>
              <a:gd name="connsiteY5" fmla="*/ 2194992 h 10632856"/>
              <a:gd name="connsiteX6" fmla="*/ 2735989 w 4210509"/>
              <a:gd name="connsiteY6" fmla="*/ 2642109 h 10632856"/>
              <a:gd name="connsiteX7" fmla="*/ 2208915 w 4210509"/>
              <a:gd name="connsiteY7" fmla="*/ 3292262 h 10632856"/>
              <a:gd name="connsiteX8" fmla="*/ 2692469 w 4210509"/>
              <a:gd name="connsiteY8" fmla="*/ 3499757 h 10632856"/>
              <a:gd name="connsiteX9" fmla="*/ 4210509 w 4210509"/>
              <a:gd name="connsiteY9" fmla="*/ 4343571 h 10632856"/>
              <a:gd name="connsiteX10" fmla="*/ 4012267 w 4210509"/>
              <a:gd name="connsiteY10" fmla="*/ 4836949 h 10632856"/>
              <a:gd name="connsiteX11" fmla="*/ 3959402 w 4210509"/>
              <a:gd name="connsiteY11" fmla="*/ 4943002 h 10632856"/>
              <a:gd name="connsiteX12" fmla="*/ 3930066 w 4210509"/>
              <a:gd name="connsiteY12" fmla="*/ 5067500 h 10632856"/>
              <a:gd name="connsiteX13" fmla="*/ 3688630 w 4210509"/>
              <a:gd name="connsiteY13" fmla="*/ 4975280 h 10632856"/>
              <a:gd name="connsiteX14" fmla="*/ 3282273 w 4210509"/>
              <a:gd name="connsiteY14" fmla="*/ 5616210 h 10632856"/>
              <a:gd name="connsiteX15" fmla="*/ 2484440 w 4210509"/>
              <a:gd name="connsiteY15" fmla="*/ 5228885 h 10632856"/>
              <a:gd name="connsiteX16" fmla="*/ 2842256 w 4210509"/>
              <a:gd name="connsiteY16" fmla="*/ 4583343 h 10632856"/>
              <a:gd name="connsiteX17" fmla="*/ 2271685 w 4210509"/>
              <a:gd name="connsiteY17" fmla="*/ 4440403 h 10632856"/>
              <a:gd name="connsiteX18" fmla="*/ 2073436 w 4210509"/>
              <a:gd name="connsiteY18" fmla="*/ 4846171 h 10632856"/>
              <a:gd name="connsiteX19" fmla="*/ 1865516 w 4210509"/>
              <a:gd name="connsiteY19" fmla="*/ 4970668 h 10632856"/>
              <a:gd name="connsiteX20" fmla="*/ 1788150 w 4210509"/>
              <a:gd name="connsiteY20" fmla="*/ 4860004 h 10632856"/>
              <a:gd name="connsiteX21" fmla="*/ 1304616 w 4210509"/>
              <a:gd name="connsiteY21" fmla="*/ 5357993 h 10632856"/>
              <a:gd name="connsiteX22" fmla="*/ 632503 w 4210509"/>
              <a:gd name="connsiteY22" fmla="*/ 6123421 h 10632856"/>
              <a:gd name="connsiteX23" fmla="*/ 154669 w 4210509"/>
              <a:gd name="connsiteY23" fmla="*/ 6475463 h 10632856"/>
              <a:gd name="connsiteX24" fmla="*/ 223345 w 4210509"/>
              <a:gd name="connsiteY24" fmla="*/ 6967236 h 10632856"/>
              <a:gd name="connsiteX25" fmla="*/ 303295 w 4210509"/>
              <a:gd name="connsiteY25" fmla="*/ 7446103 h 10632856"/>
              <a:gd name="connsiteX26" fmla="*/ 159504 w 4210509"/>
              <a:gd name="connsiteY26" fmla="*/ 8909274 h 10632856"/>
              <a:gd name="connsiteX27" fmla="*/ 688186 w 4210509"/>
              <a:gd name="connsiteY27" fmla="*/ 9033350 h 10632856"/>
              <a:gd name="connsiteX28" fmla="*/ 525316 w 4210509"/>
              <a:gd name="connsiteY28" fmla="*/ 9597922 h 10632856"/>
              <a:gd name="connsiteX29" fmla="*/ 95779 w 4210509"/>
              <a:gd name="connsiteY29" fmla="*/ 9401849 h 10632856"/>
              <a:gd name="connsiteX30" fmla="*/ 0 w 4210509"/>
              <a:gd name="connsiteY30" fmla="*/ 10632856 h 10632856"/>
              <a:gd name="connsiteX0" fmla="*/ 2732618 w 4210509"/>
              <a:gd name="connsiteY0" fmla="*/ 0 h 10632856"/>
              <a:gd name="connsiteX1" fmla="*/ 2970743 w 4210509"/>
              <a:gd name="connsiteY1" fmla="*/ 523875 h 10632856"/>
              <a:gd name="connsiteX2" fmla="*/ 2570693 w 4210509"/>
              <a:gd name="connsiteY2" fmla="*/ 704850 h 10632856"/>
              <a:gd name="connsiteX3" fmla="*/ 3181170 w 4210509"/>
              <a:gd name="connsiteY3" fmla="*/ 1821396 h 10632856"/>
              <a:gd name="connsiteX4" fmla="*/ 2985689 w 4210509"/>
              <a:gd name="connsiteY4" fmla="*/ 2084091 h 10632856"/>
              <a:gd name="connsiteX5" fmla="*/ 3137212 w 4210509"/>
              <a:gd name="connsiteY5" fmla="*/ 2194992 h 10632856"/>
              <a:gd name="connsiteX6" fmla="*/ 2735989 w 4210509"/>
              <a:gd name="connsiteY6" fmla="*/ 2642109 h 10632856"/>
              <a:gd name="connsiteX7" fmla="*/ 2208915 w 4210509"/>
              <a:gd name="connsiteY7" fmla="*/ 3292262 h 10632856"/>
              <a:gd name="connsiteX8" fmla="*/ 2692469 w 4210509"/>
              <a:gd name="connsiteY8" fmla="*/ 3499757 h 10632856"/>
              <a:gd name="connsiteX9" fmla="*/ 4210509 w 4210509"/>
              <a:gd name="connsiteY9" fmla="*/ 4343571 h 10632856"/>
              <a:gd name="connsiteX10" fmla="*/ 4012267 w 4210509"/>
              <a:gd name="connsiteY10" fmla="*/ 4836949 h 10632856"/>
              <a:gd name="connsiteX11" fmla="*/ 3959402 w 4210509"/>
              <a:gd name="connsiteY11" fmla="*/ 4943002 h 10632856"/>
              <a:gd name="connsiteX12" fmla="*/ 3930066 w 4210509"/>
              <a:gd name="connsiteY12" fmla="*/ 5067500 h 10632856"/>
              <a:gd name="connsiteX13" fmla="*/ 3688630 w 4210509"/>
              <a:gd name="connsiteY13" fmla="*/ 4975280 h 10632856"/>
              <a:gd name="connsiteX14" fmla="*/ 3282273 w 4210509"/>
              <a:gd name="connsiteY14" fmla="*/ 5616210 h 10632856"/>
              <a:gd name="connsiteX15" fmla="*/ 2484440 w 4210509"/>
              <a:gd name="connsiteY15" fmla="*/ 5228885 h 10632856"/>
              <a:gd name="connsiteX16" fmla="*/ 2842256 w 4210509"/>
              <a:gd name="connsiteY16" fmla="*/ 4583343 h 10632856"/>
              <a:gd name="connsiteX17" fmla="*/ 2271685 w 4210509"/>
              <a:gd name="connsiteY17" fmla="*/ 4440403 h 10632856"/>
              <a:gd name="connsiteX18" fmla="*/ 2073436 w 4210509"/>
              <a:gd name="connsiteY18" fmla="*/ 4846171 h 10632856"/>
              <a:gd name="connsiteX19" fmla="*/ 1865516 w 4210509"/>
              <a:gd name="connsiteY19" fmla="*/ 4970668 h 10632856"/>
              <a:gd name="connsiteX20" fmla="*/ 1788150 w 4210509"/>
              <a:gd name="connsiteY20" fmla="*/ 4860004 h 10632856"/>
              <a:gd name="connsiteX21" fmla="*/ 1304616 w 4210509"/>
              <a:gd name="connsiteY21" fmla="*/ 5357993 h 10632856"/>
              <a:gd name="connsiteX22" fmla="*/ 632503 w 4210509"/>
              <a:gd name="connsiteY22" fmla="*/ 6123421 h 10632856"/>
              <a:gd name="connsiteX23" fmla="*/ 154669 w 4210509"/>
              <a:gd name="connsiteY23" fmla="*/ 6475463 h 10632856"/>
              <a:gd name="connsiteX24" fmla="*/ 223345 w 4210509"/>
              <a:gd name="connsiteY24" fmla="*/ 6967236 h 10632856"/>
              <a:gd name="connsiteX25" fmla="*/ 303295 w 4210509"/>
              <a:gd name="connsiteY25" fmla="*/ 7446103 h 10632856"/>
              <a:gd name="connsiteX26" fmla="*/ 187755 w 4210509"/>
              <a:gd name="connsiteY26" fmla="*/ 8882201 h 10632856"/>
              <a:gd name="connsiteX27" fmla="*/ 688186 w 4210509"/>
              <a:gd name="connsiteY27" fmla="*/ 9033350 h 10632856"/>
              <a:gd name="connsiteX28" fmla="*/ 525316 w 4210509"/>
              <a:gd name="connsiteY28" fmla="*/ 9597922 h 10632856"/>
              <a:gd name="connsiteX29" fmla="*/ 95779 w 4210509"/>
              <a:gd name="connsiteY29" fmla="*/ 9401849 h 10632856"/>
              <a:gd name="connsiteX30" fmla="*/ 0 w 4210509"/>
              <a:gd name="connsiteY30" fmla="*/ 10632856 h 10632856"/>
              <a:gd name="connsiteX0" fmla="*/ 2732618 w 4210509"/>
              <a:gd name="connsiteY0" fmla="*/ 0 h 10632856"/>
              <a:gd name="connsiteX1" fmla="*/ 2970743 w 4210509"/>
              <a:gd name="connsiteY1" fmla="*/ 523875 h 10632856"/>
              <a:gd name="connsiteX2" fmla="*/ 2570693 w 4210509"/>
              <a:gd name="connsiteY2" fmla="*/ 704850 h 10632856"/>
              <a:gd name="connsiteX3" fmla="*/ 3181170 w 4210509"/>
              <a:gd name="connsiteY3" fmla="*/ 1821396 h 10632856"/>
              <a:gd name="connsiteX4" fmla="*/ 2985689 w 4210509"/>
              <a:gd name="connsiteY4" fmla="*/ 2084091 h 10632856"/>
              <a:gd name="connsiteX5" fmla="*/ 3137212 w 4210509"/>
              <a:gd name="connsiteY5" fmla="*/ 2194992 h 10632856"/>
              <a:gd name="connsiteX6" fmla="*/ 2735989 w 4210509"/>
              <a:gd name="connsiteY6" fmla="*/ 2642109 h 10632856"/>
              <a:gd name="connsiteX7" fmla="*/ 2208915 w 4210509"/>
              <a:gd name="connsiteY7" fmla="*/ 3292262 h 10632856"/>
              <a:gd name="connsiteX8" fmla="*/ 2692469 w 4210509"/>
              <a:gd name="connsiteY8" fmla="*/ 3499757 h 10632856"/>
              <a:gd name="connsiteX9" fmla="*/ 4210509 w 4210509"/>
              <a:gd name="connsiteY9" fmla="*/ 4343571 h 10632856"/>
              <a:gd name="connsiteX10" fmla="*/ 4012267 w 4210509"/>
              <a:gd name="connsiteY10" fmla="*/ 4836949 h 10632856"/>
              <a:gd name="connsiteX11" fmla="*/ 3959402 w 4210509"/>
              <a:gd name="connsiteY11" fmla="*/ 4943002 h 10632856"/>
              <a:gd name="connsiteX12" fmla="*/ 3930066 w 4210509"/>
              <a:gd name="connsiteY12" fmla="*/ 5067500 h 10632856"/>
              <a:gd name="connsiteX13" fmla="*/ 3688630 w 4210509"/>
              <a:gd name="connsiteY13" fmla="*/ 4975280 h 10632856"/>
              <a:gd name="connsiteX14" fmla="*/ 3282273 w 4210509"/>
              <a:gd name="connsiteY14" fmla="*/ 5616210 h 10632856"/>
              <a:gd name="connsiteX15" fmla="*/ 2484440 w 4210509"/>
              <a:gd name="connsiteY15" fmla="*/ 5228885 h 10632856"/>
              <a:gd name="connsiteX16" fmla="*/ 2842256 w 4210509"/>
              <a:gd name="connsiteY16" fmla="*/ 4583343 h 10632856"/>
              <a:gd name="connsiteX17" fmla="*/ 2271685 w 4210509"/>
              <a:gd name="connsiteY17" fmla="*/ 4440403 h 10632856"/>
              <a:gd name="connsiteX18" fmla="*/ 2073436 w 4210509"/>
              <a:gd name="connsiteY18" fmla="*/ 4846171 h 10632856"/>
              <a:gd name="connsiteX19" fmla="*/ 1865516 w 4210509"/>
              <a:gd name="connsiteY19" fmla="*/ 4970668 h 10632856"/>
              <a:gd name="connsiteX20" fmla="*/ 1788150 w 4210509"/>
              <a:gd name="connsiteY20" fmla="*/ 4860004 h 10632856"/>
              <a:gd name="connsiteX21" fmla="*/ 1304616 w 4210509"/>
              <a:gd name="connsiteY21" fmla="*/ 5357993 h 10632856"/>
              <a:gd name="connsiteX22" fmla="*/ 632503 w 4210509"/>
              <a:gd name="connsiteY22" fmla="*/ 6123421 h 10632856"/>
              <a:gd name="connsiteX23" fmla="*/ 154669 w 4210509"/>
              <a:gd name="connsiteY23" fmla="*/ 6475463 h 10632856"/>
              <a:gd name="connsiteX24" fmla="*/ 223345 w 4210509"/>
              <a:gd name="connsiteY24" fmla="*/ 6967236 h 10632856"/>
              <a:gd name="connsiteX25" fmla="*/ 303295 w 4210509"/>
              <a:gd name="connsiteY25" fmla="*/ 7446103 h 10632856"/>
              <a:gd name="connsiteX26" fmla="*/ 187755 w 4210509"/>
              <a:gd name="connsiteY26" fmla="*/ 8882201 h 10632856"/>
              <a:gd name="connsiteX27" fmla="*/ 659944 w 4210509"/>
              <a:gd name="connsiteY27" fmla="*/ 9076666 h 10632856"/>
              <a:gd name="connsiteX28" fmla="*/ 525316 w 4210509"/>
              <a:gd name="connsiteY28" fmla="*/ 9597922 h 10632856"/>
              <a:gd name="connsiteX29" fmla="*/ 95779 w 4210509"/>
              <a:gd name="connsiteY29" fmla="*/ 9401849 h 10632856"/>
              <a:gd name="connsiteX30" fmla="*/ 0 w 4210509"/>
              <a:gd name="connsiteY30" fmla="*/ 10632856 h 1063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10509" h="10632856">
                <a:moveTo>
                  <a:pt x="2732618" y="0"/>
                </a:moveTo>
                <a:lnTo>
                  <a:pt x="2970743" y="523875"/>
                </a:lnTo>
                <a:lnTo>
                  <a:pt x="2570693" y="704850"/>
                </a:lnTo>
                <a:cubicBezTo>
                  <a:pt x="2774185" y="1077032"/>
                  <a:pt x="2953500" y="1439992"/>
                  <a:pt x="3181170" y="1821396"/>
                </a:cubicBezTo>
                <a:lnTo>
                  <a:pt x="2985689" y="2084091"/>
                </a:lnTo>
                <a:lnTo>
                  <a:pt x="3137212" y="2194992"/>
                </a:lnTo>
                <a:cubicBezTo>
                  <a:pt x="3106879" y="2275699"/>
                  <a:pt x="2890705" y="2459231"/>
                  <a:pt x="2735989" y="2642109"/>
                </a:cubicBezTo>
                <a:cubicBezTo>
                  <a:pt x="2581273" y="2824987"/>
                  <a:pt x="2220198" y="3151626"/>
                  <a:pt x="2208915" y="3292262"/>
                </a:cubicBezTo>
                <a:lnTo>
                  <a:pt x="2692469" y="3499757"/>
                </a:lnTo>
                <a:lnTo>
                  <a:pt x="4210509" y="4343571"/>
                </a:lnTo>
                <a:lnTo>
                  <a:pt x="4012267" y="4836949"/>
                </a:lnTo>
                <a:lnTo>
                  <a:pt x="3959402" y="4943002"/>
                </a:lnTo>
                <a:lnTo>
                  <a:pt x="3930066" y="5067500"/>
                </a:lnTo>
                <a:lnTo>
                  <a:pt x="3688630" y="4975280"/>
                </a:lnTo>
                <a:lnTo>
                  <a:pt x="3282273" y="5616210"/>
                </a:lnTo>
                <a:lnTo>
                  <a:pt x="2484440" y="5228885"/>
                </a:lnTo>
                <a:lnTo>
                  <a:pt x="2842256" y="4583343"/>
                </a:lnTo>
                <a:lnTo>
                  <a:pt x="2271685" y="4440403"/>
                </a:lnTo>
                <a:cubicBezTo>
                  <a:pt x="2216884" y="4560289"/>
                  <a:pt x="2151607" y="4727822"/>
                  <a:pt x="2073436" y="4846171"/>
                </a:cubicBezTo>
                <a:lnTo>
                  <a:pt x="1865516" y="4970668"/>
                </a:lnTo>
                <a:lnTo>
                  <a:pt x="1788150" y="4860004"/>
                </a:lnTo>
                <a:lnTo>
                  <a:pt x="1304616" y="5357993"/>
                </a:lnTo>
                <a:cubicBezTo>
                  <a:pt x="1112008" y="5568562"/>
                  <a:pt x="841229" y="5945897"/>
                  <a:pt x="632503" y="6123421"/>
                </a:cubicBezTo>
                <a:lnTo>
                  <a:pt x="154669" y="6475463"/>
                </a:lnTo>
                <a:lnTo>
                  <a:pt x="223345" y="6967236"/>
                </a:lnTo>
                <a:cubicBezTo>
                  <a:pt x="221118" y="7214693"/>
                  <a:pt x="305522" y="7198646"/>
                  <a:pt x="303295" y="7446103"/>
                </a:cubicBezTo>
                <a:lnTo>
                  <a:pt x="187755" y="8882201"/>
                </a:lnTo>
                <a:lnTo>
                  <a:pt x="659944" y="9076666"/>
                </a:lnTo>
                <a:lnTo>
                  <a:pt x="525316" y="9597922"/>
                </a:lnTo>
                <a:lnTo>
                  <a:pt x="95779" y="9401849"/>
                </a:lnTo>
                <a:lnTo>
                  <a:pt x="0" y="10632856"/>
                </a:lnTo>
              </a:path>
            </a:pathLst>
          </a:custGeom>
          <a:noFill/>
          <a:ln w="34925" cmpd="sng">
            <a:solidFill>
              <a:srgbClr val="5064E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solidFill>
                <a:srgbClr val="FFFFFF"/>
              </a:solidFill>
            </a:endParaRPr>
          </a:p>
        </p:txBody>
      </p:sp>
      <p:sp>
        <p:nvSpPr>
          <p:cNvPr id="90" name="フリーフォーム 89"/>
          <p:cNvSpPr/>
          <p:nvPr/>
        </p:nvSpPr>
        <p:spPr>
          <a:xfrm>
            <a:off x="2359725" y="3805767"/>
            <a:ext cx="6248824" cy="2386697"/>
          </a:xfrm>
          <a:custGeom>
            <a:avLst/>
            <a:gdLst>
              <a:gd name="connsiteX0" fmla="*/ 0 w 7338060"/>
              <a:gd name="connsiteY0" fmla="*/ 0 h 3009900"/>
              <a:gd name="connsiteX1" fmla="*/ 160020 w 7338060"/>
              <a:gd name="connsiteY1" fmla="*/ 15240 h 3009900"/>
              <a:gd name="connsiteX2" fmla="*/ 45720 w 7338060"/>
              <a:gd name="connsiteY2" fmla="*/ 312420 h 3009900"/>
              <a:gd name="connsiteX3" fmla="*/ 487680 w 7338060"/>
              <a:gd name="connsiteY3" fmla="*/ 419100 h 3009900"/>
              <a:gd name="connsiteX4" fmla="*/ 617220 w 7338060"/>
              <a:gd name="connsiteY4" fmla="*/ 38100 h 3009900"/>
              <a:gd name="connsiteX5" fmla="*/ 1661160 w 7338060"/>
              <a:gd name="connsiteY5" fmla="*/ 121920 h 3009900"/>
              <a:gd name="connsiteX6" fmla="*/ 2438400 w 7338060"/>
              <a:gd name="connsiteY6" fmla="*/ 38100 h 3009900"/>
              <a:gd name="connsiteX7" fmla="*/ 2682240 w 7338060"/>
              <a:gd name="connsiteY7" fmla="*/ 426720 h 3009900"/>
              <a:gd name="connsiteX8" fmla="*/ 3627120 w 7338060"/>
              <a:gd name="connsiteY8" fmla="*/ 1211580 h 3009900"/>
              <a:gd name="connsiteX9" fmla="*/ 3535680 w 7338060"/>
              <a:gd name="connsiteY9" fmla="*/ 1242060 h 3009900"/>
              <a:gd name="connsiteX10" fmla="*/ 3611880 w 7338060"/>
              <a:gd name="connsiteY10" fmla="*/ 1440180 h 3009900"/>
              <a:gd name="connsiteX11" fmla="*/ 3954780 w 7338060"/>
              <a:gd name="connsiteY11" fmla="*/ 1584960 h 3009900"/>
              <a:gd name="connsiteX12" fmla="*/ 3855720 w 7338060"/>
              <a:gd name="connsiteY12" fmla="*/ 1912620 h 3009900"/>
              <a:gd name="connsiteX13" fmla="*/ 3375660 w 7338060"/>
              <a:gd name="connsiteY13" fmla="*/ 1638300 h 3009900"/>
              <a:gd name="connsiteX14" fmla="*/ 3040380 w 7338060"/>
              <a:gd name="connsiteY14" fmla="*/ 2293620 h 3009900"/>
              <a:gd name="connsiteX15" fmla="*/ 3535680 w 7338060"/>
              <a:gd name="connsiteY15" fmla="*/ 2613660 h 3009900"/>
              <a:gd name="connsiteX16" fmla="*/ 3459480 w 7338060"/>
              <a:gd name="connsiteY16" fmla="*/ 2758440 h 3009900"/>
              <a:gd name="connsiteX17" fmla="*/ 4091940 w 7338060"/>
              <a:gd name="connsiteY17" fmla="*/ 3009900 h 3009900"/>
              <a:gd name="connsiteX18" fmla="*/ 4709160 w 7338060"/>
              <a:gd name="connsiteY18" fmla="*/ 1889760 h 3009900"/>
              <a:gd name="connsiteX19" fmla="*/ 4876800 w 7338060"/>
              <a:gd name="connsiteY19" fmla="*/ 1546860 h 3009900"/>
              <a:gd name="connsiteX20" fmla="*/ 5684520 w 7338060"/>
              <a:gd name="connsiteY20" fmla="*/ 2232660 h 3009900"/>
              <a:gd name="connsiteX21" fmla="*/ 5783580 w 7338060"/>
              <a:gd name="connsiteY21" fmla="*/ 2125980 h 3009900"/>
              <a:gd name="connsiteX22" fmla="*/ 5943600 w 7338060"/>
              <a:gd name="connsiteY22" fmla="*/ 2270760 h 3009900"/>
              <a:gd name="connsiteX23" fmla="*/ 6789420 w 7338060"/>
              <a:gd name="connsiteY23" fmla="*/ 1836420 h 3009900"/>
              <a:gd name="connsiteX24" fmla="*/ 6926580 w 7338060"/>
              <a:gd name="connsiteY24" fmla="*/ 2118360 h 3009900"/>
              <a:gd name="connsiteX25" fmla="*/ 7338060 w 7338060"/>
              <a:gd name="connsiteY25" fmla="*/ 1935480 h 3009900"/>
              <a:gd name="connsiteX0" fmla="*/ 0 w 7338060"/>
              <a:gd name="connsiteY0" fmla="*/ 0 h 3009900"/>
              <a:gd name="connsiteX1" fmla="*/ 160020 w 7338060"/>
              <a:gd name="connsiteY1" fmla="*/ 15240 h 3009900"/>
              <a:gd name="connsiteX2" fmla="*/ 45720 w 7338060"/>
              <a:gd name="connsiteY2" fmla="*/ 312420 h 3009900"/>
              <a:gd name="connsiteX3" fmla="*/ 487680 w 7338060"/>
              <a:gd name="connsiteY3" fmla="*/ 419100 h 3009900"/>
              <a:gd name="connsiteX4" fmla="*/ 617220 w 7338060"/>
              <a:gd name="connsiteY4" fmla="*/ 38100 h 3009900"/>
              <a:gd name="connsiteX5" fmla="*/ 1661160 w 7338060"/>
              <a:gd name="connsiteY5" fmla="*/ 121920 h 3009900"/>
              <a:gd name="connsiteX6" fmla="*/ 2432946 w 7338060"/>
              <a:gd name="connsiteY6" fmla="*/ 76287 h 3009900"/>
              <a:gd name="connsiteX7" fmla="*/ 2682240 w 7338060"/>
              <a:gd name="connsiteY7" fmla="*/ 426720 h 3009900"/>
              <a:gd name="connsiteX8" fmla="*/ 3627120 w 7338060"/>
              <a:gd name="connsiteY8" fmla="*/ 1211580 h 3009900"/>
              <a:gd name="connsiteX9" fmla="*/ 3535680 w 7338060"/>
              <a:gd name="connsiteY9" fmla="*/ 1242060 h 3009900"/>
              <a:gd name="connsiteX10" fmla="*/ 3611880 w 7338060"/>
              <a:gd name="connsiteY10" fmla="*/ 1440180 h 3009900"/>
              <a:gd name="connsiteX11" fmla="*/ 3954780 w 7338060"/>
              <a:gd name="connsiteY11" fmla="*/ 1584960 h 3009900"/>
              <a:gd name="connsiteX12" fmla="*/ 3855720 w 7338060"/>
              <a:gd name="connsiteY12" fmla="*/ 1912620 h 3009900"/>
              <a:gd name="connsiteX13" fmla="*/ 3375660 w 7338060"/>
              <a:gd name="connsiteY13" fmla="*/ 1638300 h 3009900"/>
              <a:gd name="connsiteX14" fmla="*/ 3040380 w 7338060"/>
              <a:gd name="connsiteY14" fmla="*/ 2293620 h 3009900"/>
              <a:gd name="connsiteX15" fmla="*/ 3535680 w 7338060"/>
              <a:gd name="connsiteY15" fmla="*/ 2613660 h 3009900"/>
              <a:gd name="connsiteX16" fmla="*/ 3459480 w 7338060"/>
              <a:gd name="connsiteY16" fmla="*/ 2758440 h 3009900"/>
              <a:gd name="connsiteX17" fmla="*/ 4091940 w 7338060"/>
              <a:gd name="connsiteY17" fmla="*/ 3009900 h 3009900"/>
              <a:gd name="connsiteX18" fmla="*/ 4709160 w 7338060"/>
              <a:gd name="connsiteY18" fmla="*/ 1889760 h 3009900"/>
              <a:gd name="connsiteX19" fmla="*/ 4876800 w 7338060"/>
              <a:gd name="connsiteY19" fmla="*/ 1546860 h 3009900"/>
              <a:gd name="connsiteX20" fmla="*/ 5684520 w 7338060"/>
              <a:gd name="connsiteY20" fmla="*/ 2232660 h 3009900"/>
              <a:gd name="connsiteX21" fmla="*/ 5783580 w 7338060"/>
              <a:gd name="connsiteY21" fmla="*/ 2125980 h 3009900"/>
              <a:gd name="connsiteX22" fmla="*/ 5943600 w 7338060"/>
              <a:gd name="connsiteY22" fmla="*/ 2270760 h 3009900"/>
              <a:gd name="connsiteX23" fmla="*/ 6789420 w 7338060"/>
              <a:gd name="connsiteY23" fmla="*/ 1836420 h 3009900"/>
              <a:gd name="connsiteX24" fmla="*/ 6926580 w 7338060"/>
              <a:gd name="connsiteY24" fmla="*/ 2118360 h 3009900"/>
              <a:gd name="connsiteX25" fmla="*/ 7338060 w 7338060"/>
              <a:gd name="connsiteY25" fmla="*/ 1935480 h 3009900"/>
              <a:gd name="connsiteX0" fmla="*/ 0 w 7338060"/>
              <a:gd name="connsiteY0" fmla="*/ 0 h 3009900"/>
              <a:gd name="connsiteX1" fmla="*/ 160020 w 7338060"/>
              <a:gd name="connsiteY1" fmla="*/ 15240 h 3009900"/>
              <a:gd name="connsiteX2" fmla="*/ 45720 w 7338060"/>
              <a:gd name="connsiteY2" fmla="*/ 312420 h 3009900"/>
              <a:gd name="connsiteX3" fmla="*/ 487680 w 7338060"/>
              <a:gd name="connsiteY3" fmla="*/ 419100 h 3009900"/>
              <a:gd name="connsiteX4" fmla="*/ 617220 w 7338060"/>
              <a:gd name="connsiteY4" fmla="*/ 38100 h 3009900"/>
              <a:gd name="connsiteX5" fmla="*/ 1682983 w 7338060"/>
              <a:gd name="connsiteY5" fmla="*/ 154653 h 3009900"/>
              <a:gd name="connsiteX6" fmla="*/ 2432946 w 7338060"/>
              <a:gd name="connsiteY6" fmla="*/ 76287 h 3009900"/>
              <a:gd name="connsiteX7" fmla="*/ 2682240 w 7338060"/>
              <a:gd name="connsiteY7" fmla="*/ 426720 h 3009900"/>
              <a:gd name="connsiteX8" fmla="*/ 3627120 w 7338060"/>
              <a:gd name="connsiteY8" fmla="*/ 1211580 h 3009900"/>
              <a:gd name="connsiteX9" fmla="*/ 3535680 w 7338060"/>
              <a:gd name="connsiteY9" fmla="*/ 1242060 h 3009900"/>
              <a:gd name="connsiteX10" fmla="*/ 3611880 w 7338060"/>
              <a:gd name="connsiteY10" fmla="*/ 1440180 h 3009900"/>
              <a:gd name="connsiteX11" fmla="*/ 3954780 w 7338060"/>
              <a:gd name="connsiteY11" fmla="*/ 1584960 h 3009900"/>
              <a:gd name="connsiteX12" fmla="*/ 3855720 w 7338060"/>
              <a:gd name="connsiteY12" fmla="*/ 1912620 h 3009900"/>
              <a:gd name="connsiteX13" fmla="*/ 3375660 w 7338060"/>
              <a:gd name="connsiteY13" fmla="*/ 1638300 h 3009900"/>
              <a:gd name="connsiteX14" fmla="*/ 3040380 w 7338060"/>
              <a:gd name="connsiteY14" fmla="*/ 2293620 h 3009900"/>
              <a:gd name="connsiteX15" fmla="*/ 3535680 w 7338060"/>
              <a:gd name="connsiteY15" fmla="*/ 2613660 h 3009900"/>
              <a:gd name="connsiteX16" fmla="*/ 3459480 w 7338060"/>
              <a:gd name="connsiteY16" fmla="*/ 2758440 h 3009900"/>
              <a:gd name="connsiteX17" fmla="*/ 4091940 w 7338060"/>
              <a:gd name="connsiteY17" fmla="*/ 3009900 h 3009900"/>
              <a:gd name="connsiteX18" fmla="*/ 4709160 w 7338060"/>
              <a:gd name="connsiteY18" fmla="*/ 1889760 h 3009900"/>
              <a:gd name="connsiteX19" fmla="*/ 4876800 w 7338060"/>
              <a:gd name="connsiteY19" fmla="*/ 1546860 h 3009900"/>
              <a:gd name="connsiteX20" fmla="*/ 5684520 w 7338060"/>
              <a:gd name="connsiteY20" fmla="*/ 2232660 h 3009900"/>
              <a:gd name="connsiteX21" fmla="*/ 5783580 w 7338060"/>
              <a:gd name="connsiteY21" fmla="*/ 2125980 h 3009900"/>
              <a:gd name="connsiteX22" fmla="*/ 5943600 w 7338060"/>
              <a:gd name="connsiteY22" fmla="*/ 2270760 h 3009900"/>
              <a:gd name="connsiteX23" fmla="*/ 6789420 w 7338060"/>
              <a:gd name="connsiteY23" fmla="*/ 1836420 h 3009900"/>
              <a:gd name="connsiteX24" fmla="*/ 6926580 w 7338060"/>
              <a:gd name="connsiteY24" fmla="*/ 2118360 h 3009900"/>
              <a:gd name="connsiteX25" fmla="*/ 7338060 w 7338060"/>
              <a:gd name="connsiteY25" fmla="*/ 1935480 h 3009900"/>
              <a:gd name="connsiteX0" fmla="*/ 0 w 7338060"/>
              <a:gd name="connsiteY0" fmla="*/ 0 h 3009900"/>
              <a:gd name="connsiteX1" fmla="*/ 160020 w 7338060"/>
              <a:gd name="connsiteY1" fmla="*/ 15240 h 3009900"/>
              <a:gd name="connsiteX2" fmla="*/ 45720 w 7338060"/>
              <a:gd name="connsiteY2" fmla="*/ 312420 h 3009900"/>
              <a:gd name="connsiteX3" fmla="*/ 487680 w 7338060"/>
              <a:gd name="connsiteY3" fmla="*/ 419100 h 3009900"/>
              <a:gd name="connsiteX4" fmla="*/ 633586 w 7338060"/>
              <a:gd name="connsiteY4" fmla="*/ 109020 h 3009900"/>
              <a:gd name="connsiteX5" fmla="*/ 1682983 w 7338060"/>
              <a:gd name="connsiteY5" fmla="*/ 154653 h 3009900"/>
              <a:gd name="connsiteX6" fmla="*/ 2432946 w 7338060"/>
              <a:gd name="connsiteY6" fmla="*/ 76287 h 3009900"/>
              <a:gd name="connsiteX7" fmla="*/ 2682240 w 7338060"/>
              <a:gd name="connsiteY7" fmla="*/ 426720 h 3009900"/>
              <a:gd name="connsiteX8" fmla="*/ 3627120 w 7338060"/>
              <a:gd name="connsiteY8" fmla="*/ 1211580 h 3009900"/>
              <a:gd name="connsiteX9" fmla="*/ 3535680 w 7338060"/>
              <a:gd name="connsiteY9" fmla="*/ 1242060 h 3009900"/>
              <a:gd name="connsiteX10" fmla="*/ 3611880 w 7338060"/>
              <a:gd name="connsiteY10" fmla="*/ 1440180 h 3009900"/>
              <a:gd name="connsiteX11" fmla="*/ 3954780 w 7338060"/>
              <a:gd name="connsiteY11" fmla="*/ 1584960 h 3009900"/>
              <a:gd name="connsiteX12" fmla="*/ 3855720 w 7338060"/>
              <a:gd name="connsiteY12" fmla="*/ 1912620 h 3009900"/>
              <a:gd name="connsiteX13" fmla="*/ 3375660 w 7338060"/>
              <a:gd name="connsiteY13" fmla="*/ 1638300 h 3009900"/>
              <a:gd name="connsiteX14" fmla="*/ 3040380 w 7338060"/>
              <a:gd name="connsiteY14" fmla="*/ 2293620 h 3009900"/>
              <a:gd name="connsiteX15" fmla="*/ 3535680 w 7338060"/>
              <a:gd name="connsiteY15" fmla="*/ 2613660 h 3009900"/>
              <a:gd name="connsiteX16" fmla="*/ 3459480 w 7338060"/>
              <a:gd name="connsiteY16" fmla="*/ 2758440 h 3009900"/>
              <a:gd name="connsiteX17" fmla="*/ 4091940 w 7338060"/>
              <a:gd name="connsiteY17" fmla="*/ 3009900 h 3009900"/>
              <a:gd name="connsiteX18" fmla="*/ 4709160 w 7338060"/>
              <a:gd name="connsiteY18" fmla="*/ 1889760 h 3009900"/>
              <a:gd name="connsiteX19" fmla="*/ 4876800 w 7338060"/>
              <a:gd name="connsiteY19" fmla="*/ 1546860 h 3009900"/>
              <a:gd name="connsiteX20" fmla="*/ 5684520 w 7338060"/>
              <a:gd name="connsiteY20" fmla="*/ 2232660 h 3009900"/>
              <a:gd name="connsiteX21" fmla="*/ 5783580 w 7338060"/>
              <a:gd name="connsiteY21" fmla="*/ 2125980 h 3009900"/>
              <a:gd name="connsiteX22" fmla="*/ 5943600 w 7338060"/>
              <a:gd name="connsiteY22" fmla="*/ 2270760 h 3009900"/>
              <a:gd name="connsiteX23" fmla="*/ 6789420 w 7338060"/>
              <a:gd name="connsiteY23" fmla="*/ 1836420 h 3009900"/>
              <a:gd name="connsiteX24" fmla="*/ 6926580 w 7338060"/>
              <a:gd name="connsiteY24" fmla="*/ 2118360 h 3009900"/>
              <a:gd name="connsiteX25" fmla="*/ 7338060 w 7338060"/>
              <a:gd name="connsiteY25" fmla="*/ 1935480 h 3009900"/>
              <a:gd name="connsiteX0" fmla="*/ 0 w 7338060"/>
              <a:gd name="connsiteY0" fmla="*/ 0 h 3009900"/>
              <a:gd name="connsiteX1" fmla="*/ 160020 w 7338060"/>
              <a:gd name="connsiteY1" fmla="*/ 15240 h 3009900"/>
              <a:gd name="connsiteX2" fmla="*/ 45720 w 7338060"/>
              <a:gd name="connsiteY2" fmla="*/ 312420 h 3009900"/>
              <a:gd name="connsiteX3" fmla="*/ 487680 w 7338060"/>
              <a:gd name="connsiteY3" fmla="*/ 419100 h 3009900"/>
              <a:gd name="connsiteX4" fmla="*/ 644497 w 7338060"/>
              <a:gd name="connsiteY4" fmla="*/ 76287 h 3009900"/>
              <a:gd name="connsiteX5" fmla="*/ 1682983 w 7338060"/>
              <a:gd name="connsiteY5" fmla="*/ 154653 h 3009900"/>
              <a:gd name="connsiteX6" fmla="*/ 2432946 w 7338060"/>
              <a:gd name="connsiteY6" fmla="*/ 76287 h 3009900"/>
              <a:gd name="connsiteX7" fmla="*/ 2682240 w 7338060"/>
              <a:gd name="connsiteY7" fmla="*/ 426720 h 3009900"/>
              <a:gd name="connsiteX8" fmla="*/ 3627120 w 7338060"/>
              <a:gd name="connsiteY8" fmla="*/ 1211580 h 3009900"/>
              <a:gd name="connsiteX9" fmla="*/ 3535680 w 7338060"/>
              <a:gd name="connsiteY9" fmla="*/ 1242060 h 3009900"/>
              <a:gd name="connsiteX10" fmla="*/ 3611880 w 7338060"/>
              <a:gd name="connsiteY10" fmla="*/ 1440180 h 3009900"/>
              <a:gd name="connsiteX11" fmla="*/ 3954780 w 7338060"/>
              <a:gd name="connsiteY11" fmla="*/ 1584960 h 3009900"/>
              <a:gd name="connsiteX12" fmla="*/ 3855720 w 7338060"/>
              <a:gd name="connsiteY12" fmla="*/ 1912620 h 3009900"/>
              <a:gd name="connsiteX13" fmla="*/ 3375660 w 7338060"/>
              <a:gd name="connsiteY13" fmla="*/ 1638300 h 3009900"/>
              <a:gd name="connsiteX14" fmla="*/ 3040380 w 7338060"/>
              <a:gd name="connsiteY14" fmla="*/ 2293620 h 3009900"/>
              <a:gd name="connsiteX15" fmla="*/ 3535680 w 7338060"/>
              <a:gd name="connsiteY15" fmla="*/ 2613660 h 3009900"/>
              <a:gd name="connsiteX16" fmla="*/ 3459480 w 7338060"/>
              <a:gd name="connsiteY16" fmla="*/ 2758440 h 3009900"/>
              <a:gd name="connsiteX17" fmla="*/ 4091940 w 7338060"/>
              <a:gd name="connsiteY17" fmla="*/ 3009900 h 3009900"/>
              <a:gd name="connsiteX18" fmla="*/ 4709160 w 7338060"/>
              <a:gd name="connsiteY18" fmla="*/ 1889760 h 3009900"/>
              <a:gd name="connsiteX19" fmla="*/ 4876800 w 7338060"/>
              <a:gd name="connsiteY19" fmla="*/ 1546860 h 3009900"/>
              <a:gd name="connsiteX20" fmla="*/ 5684520 w 7338060"/>
              <a:gd name="connsiteY20" fmla="*/ 2232660 h 3009900"/>
              <a:gd name="connsiteX21" fmla="*/ 5783580 w 7338060"/>
              <a:gd name="connsiteY21" fmla="*/ 2125980 h 3009900"/>
              <a:gd name="connsiteX22" fmla="*/ 5943600 w 7338060"/>
              <a:gd name="connsiteY22" fmla="*/ 2270760 h 3009900"/>
              <a:gd name="connsiteX23" fmla="*/ 6789420 w 7338060"/>
              <a:gd name="connsiteY23" fmla="*/ 1836420 h 3009900"/>
              <a:gd name="connsiteX24" fmla="*/ 6926580 w 7338060"/>
              <a:gd name="connsiteY24" fmla="*/ 2118360 h 3009900"/>
              <a:gd name="connsiteX25" fmla="*/ 7338060 w 7338060"/>
              <a:gd name="connsiteY25" fmla="*/ 1935480 h 3009900"/>
              <a:gd name="connsiteX0" fmla="*/ 0 w 7338060"/>
              <a:gd name="connsiteY0" fmla="*/ 0 h 3009900"/>
              <a:gd name="connsiteX1" fmla="*/ 160020 w 7338060"/>
              <a:gd name="connsiteY1" fmla="*/ 15240 h 3009900"/>
              <a:gd name="connsiteX2" fmla="*/ 45720 w 7338060"/>
              <a:gd name="connsiteY2" fmla="*/ 312420 h 3009900"/>
              <a:gd name="connsiteX3" fmla="*/ 531324 w 7338060"/>
              <a:gd name="connsiteY3" fmla="*/ 468199 h 3009900"/>
              <a:gd name="connsiteX4" fmla="*/ 644497 w 7338060"/>
              <a:gd name="connsiteY4" fmla="*/ 76287 h 3009900"/>
              <a:gd name="connsiteX5" fmla="*/ 1682983 w 7338060"/>
              <a:gd name="connsiteY5" fmla="*/ 154653 h 3009900"/>
              <a:gd name="connsiteX6" fmla="*/ 2432946 w 7338060"/>
              <a:gd name="connsiteY6" fmla="*/ 76287 h 3009900"/>
              <a:gd name="connsiteX7" fmla="*/ 2682240 w 7338060"/>
              <a:gd name="connsiteY7" fmla="*/ 426720 h 3009900"/>
              <a:gd name="connsiteX8" fmla="*/ 3627120 w 7338060"/>
              <a:gd name="connsiteY8" fmla="*/ 1211580 h 3009900"/>
              <a:gd name="connsiteX9" fmla="*/ 3535680 w 7338060"/>
              <a:gd name="connsiteY9" fmla="*/ 1242060 h 3009900"/>
              <a:gd name="connsiteX10" fmla="*/ 3611880 w 7338060"/>
              <a:gd name="connsiteY10" fmla="*/ 1440180 h 3009900"/>
              <a:gd name="connsiteX11" fmla="*/ 3954780 w 7338060"/>
              <a:gd name="connsiteY11" fmla="*/ 1584960 h 3009900"/>
              <a:gd name="connsiteX12" fmla="*/ 3855720 w 7338060"/>
              <a:gd name="connsiteY12" fmla="*/ 1912620 h 3009900"/>
              <a:gd name="connsiteX13" fmla="*/ 3375660 w 7338060"/>
              <a:gd name="connsiteY13" fmla="*/ 1638300 h 3009900"/>
              <a:gd name="connsiteX14" fmla="*/ 3040380 w 7338060"/>
              <a:gd name="connsiteY14" fmla="*/ 2293620 h 3009900"/>
              <a:gd name="connsiteX15" fmla="*/ 3535680 w 7338060"/>
              <a:gd name="connsiteY15" fmla="*/ 2613660 h 3009900"/>
              <a:gd name="connsiteX16" fmla="*/ 3459480 w 7338060"/>
              <a:gd name="connsiteY16" fmla="*/ 2758440 h 3009900"/>
              <a:gd name="connsiteX17" fmla="*/ 4091940 w 7338060"/>
              <a:gd name="connsiteY17" fmla="*/ 3009900 h 3009900"/>
              <a:gd name="connsiteX18" fmla="*/ 4709160 w 7338060"/>
              <a:gd name="connsiteY18" fmla="*/ 1889760 h 3009900"/>
              <a:gd name="connsiteX19" fmla="*/ 4876800 w 7338060"/>
              <a:gd name="connsiteY19" fmla="*/ 1546860 h 3009900"/>
              <a:gd name="connsiteX20" fmla="*/ 5684520 w 7338060"/>
              <a:gd name="connsiteY20" fmla="*/ 2232660 h 3009900"/>
              <a:gd name="connsiteX21" fmla="*/ 5783580 w 7338060"/>
              <a:gd name="connsiteY21" fmla="*/ 2125980 h 3009900"/>
              <a:gd name="connsiteX22" fmla="*/ 5943600 w 7338060"/>
              <a:gd name="connsiteY22" fmla="*/ 2270760 h 3009900"/>
              <a:gd name="connsiteX23" fmla="*/ 6789420 w 7338060"/>
              <a:gd name="connsiteY23" fmla="*/ 1836420 h 3009900"/>
              <a:gd name="connsiteX24" fmla="*/ 6926580 w 7338060"/>
              <a:gd name="connsiteY24" fmla="*/ 2118360 h 3009900"/>
              <a:gd name="connsiteX25" fmla="*/ 7338060 w 7338060"/>
              <a:gd name="connsiteY25" fmla="*/ 1935480 h 3009900"/>
              <a:gd name="connsiteX0" fmla="*/ 0 w 7338060"/>
              <a:gd name="connsiteY0" fmla="*/ 0 h 3009900"/>
              <a:gd name="connsiteX1" fmla="*/ 160020 w 7338060"/>
              <a:gd name="connsiteY1" fmla="*/ 15240 h 3009900"/>
              <a:gd name="connsiteX2" fmla="*/ 12987 w 7338060"/>
              <a:gd name="connsiteY2" fmla="*/ 306966 h 3009900"/>
              <a:gd name="connsiteX3" fmla="*/ 531324 w 7338060"/>
              <a:gd name="connsiteY3" fmla="*/ 468199 h 3009900"/>
              <a:gd name="connsiteX4" fmla="*/ 644497 w 7338060"/>
              <a:gd name="connsiteY4" fmla="*/ 76287 h 3009900"/>
              <a:gd name="connsiteX5" fmla="*/ 1682983 w 7338060"/>
              <a:gd name="connsiteY5" fmla="*/ 154653 h 3009900"/>
              <a:gd name="connsiteX6" fmla="*/ 2432946 w 7338060"/>
              <a:gd name="connsiteY6" fmla="*/ 76287 h 3009900"/>
              <a:gd name="connsiteX7" fmla="*/ 2682240 w 7338060"/>
              <a:gd name="connsiteY7" fmla="*/ 426720 h 3009900"/>
              <a:gd name="connsiteX8" fmla="*/ 3627120 w 7338060"/>
              <a:gd name="connsiteY8" fmla="*/ 1211580 h 3009900"/>
              <a:gd name="connsiteX9" fmla="*/ 3535680 w 7338060"/>
              <a:gd name="connsiteY9" fmla="*/ 1242060 h 3009900"/>
              <a:gd name="connsiteX10" fmla="*/ 3611880 w 7338060"/>
              <a:gd name="connsiteY10" fmla="*/ 1440180 h 3009900"/>
              <a:gd name="connsiteX11" fmla="*/ 3954780 w 7338060"/>
              <a:gd name="connsiteY11" fmla="*/ 1584960 h 3009900"/>
              <a:gd name="connsiteX12" fmla="*/ 3855720 w 7338060"/>
              <a:gd name="connsiteY12" fmla="*/ 1912620 h 3009900"/>
              <a:gd name="connsiteX13" fmla="*/ 3375660 w 7338060"/>
              <a:gd name="connsiteY13" fmla="*/ 1638300 h 3009900"/>
              <a:gd name="connsiteX14" fmla="*/ 3040380 w 7338060"/>
              <a:gd name="connsiteY14" fmla="*/ 2293620 h 3009900"/>
              <a:gd name="connsiteX15" fmla="*/ 3535680 w 7338060"/>
              <a:gd name="connsiteY15" fmla="*/ 2613660 h 3009900"/>
              <a:gd name="connsiteX16" fmla="*/ 3459480 w 7338060"/>
              <a:gd name="connsiteY16" fmla="*/ 2758440 h 3009900"/>
              <a:gd name="connsiteX17" fmla="*/ 4091940 w 7338060"/>
              <a:gd name="connsiteY17" fmla="*/ 3009900 h 3009900"/>
              <a:gd name="connsiteX18" fmla="*/ 4709160 w 7338060"/>
              <a:gd name="connsiteY18" fmla="*/ 1889760 h 3009900"/>
              <a:gd name="connsiteX19" fmla="*/ 4876800 w 7338060"/>
              <a:gd name="connsiteY19" fmla="*/ 1546860 h 3009900"/>
              <a:gd name="connsiteX20" fmla="*/ 5684520 w 7338060"/>
              <a:gd name="connsiteY20" fmla="*/ 2232660 h 3009900"/>
              <a:gd name="connsiteX21" fmla="*/ 5783580 w 7338060"/>
              <a:gd name="connsiteY21" fmla="*/ 2125980 h 3009900"/>
              <a:gd name="connsiteX22" fmla="*/ 5943600 w 7338060"/>
              <a:gd name="connsiteY22" fmla="*/ 2270760 h 3009900"/>
              <a:gd name="connsiteX23" fmla="*/ 6789420 w 7338060"/>
              <a:gd name="connsiteY23" fmla="*/ 1836420 h 3009900"/>
              <a:gd name="connsiteX24" fmla="*/ 6926580 w 7338060"/>
              <a:gd name="connsiteY24" fmla="*/ 2118360 h 3009900"/>
              <a:gd name="connsiteX25" fmla="*/ 7338060 w 7338060"/>
              <a:gd name="connsiteY25" fmla="*/ 1935480 h 3009900"/>
              <a:gd name="connsiteX0" fmla="*/ 0 w 7998163"/>
              <a:gd name="connsiteY0" fmla="*/ 0 h 3075365"/>
              <a:gd name="connsiteX1" fmla="*/ 820123 w 7998163"/>
              <a:gd name="connsiteY1" fmla="*/ 80705 h 3075365"/>
              <a:gd name="connsiteX2" fmla="*/ 673090 w 7998163"/>
              <a:gd name="connsiteY2" fmla="*/ 372431 h 3075365"/>
              <a:gd name="connsiteX3" fmla="*/ 1191427 w 7998163"/>
              <a:gd name="connsiteY3" fmla="*/ 533664 h 3075365"/>
              <a:gd name="connsiteX4" fmla="*/ 1304600 w 7998163"/>
              <a:gd name="connsiteY4" fmla="*/ 141752 h 3075365"/>
              <a:gd name="connsiteX5" fmla="*/ 2343086 w 7998163"/>
              <a:gd name="connsiteY5" fmla="*/ 220118 h 3075365"/>
              <a:gd name="connsiteX6" fmla="*/ 3093049 w 7998163"/>
              <a:gd name="connsiteY6" fmla="*/ 141752 h 3075365"/>
              <a:gd name="connsiteX7" fmla="*/ 3342343 w 7998163"/>
              <a:gd name="connsiteY7" fmla="*/ 492185 h 3075365"/>
              <a:gd name="connsiteX8" fmla="*/ 4287223 w 7998163"/>
              <a:gd name="connsiteY8" fmla="*/ 1277045 h 3075365"/>
              <a:gd name="connsiteX9" fmla="*/ 4195783 w 7998163"/>
              <a:gd name="connsiteY9" fmla="*/ 1307525 h 3075365"/>
              <a:gd name="connsiteX10" fmla="*/ 4271983 w 7998163"/>
              <a:gd name="connsiteY10" fmla="*/ 1505645 h 3075365"/>
              <a:gd name="connsiteX11" fmla="*/ 4614883 w 7998163"/>
              <a:gd name="connsiteY11" fmla="*/ 1650425 h 3075365"/>
              <a:gd name="connsiteX12" fmla="*/ 4515823 w 7998163"/>
              <a:gd name="connsiteY12" fmla="*/ 1978085 h 3075365"/>
              <a:gd name="connsiteX13" fmla="*/ 4035763 w 7998163"/>
              <a:gd name="connsiteY13" fmla="*/ 1703765 h 3075365"/>
              <a:gd name="connsiteX14" fmla="*/ 3700483 w 7998163"/>
              <a:gd name="connsiteY14" fmla="*/ 2359085 h 3075365"/>
              <a:gd name="connsiteX15" fmla="*/ 4195783 w 7998163"/>
              <a:gd name="connsiteY15" fmla="*/ 2679125 h 3075365"/>
              <a:gd name="connsiteX16" fmla="*/ 4119583 w 7998163"/>
              <a:gd name="connsiteY16" fmla="*/ 2823905 h 3075365"/>
              <a:gd name="connsiteX17" fmla="*/ 4752043 w 7998163"/>
              <a:gd name="connsiteY17" fmla="*/ 3075365 h 3075365"/>
              <a:gd name="connsiteX18" fmla="*/ 5369263 w 7998163"/>
              <a:gd name="connsiteY18" fmla="*/ 1955225 h 3075365"/>
              <a:gd name="connsiteX19" fmla="*/ 5536903 w 7998163"/>
              <a:gd name="connsiteY19" fmla="*/ 1612325 h 3075365"/>
              <a:gd name="connsiteX20" fmla="*/ 6344623 w 7998163"/>
              <a:gd name="connsiteY20" fmla="*/ 2298125 h 3075365"/>
              <a:gd name="connsiteX21" fmla="*/ 6443683 w 7998163"/>
              <a:gd name="connsiteY21" fmla="*/ 2191445 h 3075365"/>
              <a:gd name="connsiteX22" fmla="*/ 6603703 w 7998163"/>
              <a:gd name="connsiteY22" fmla="*/ 2336225 h 3075365"/>
              <a:gd name="connsiteX23" fmla="*/ 7449523 w 7998163"/>
              <a:gd name="connsiteY23" fmla="*/ 1901885 h 3075365"/>
              <a:gd name="connsiteX24" fmla="*/ 7586683 w 7998163"/>
              <a:gd name="connsiteY24" fmla="*/ 2183825 h 3075365"/>
              <a:gd name="connsiteX25" fmla="*/ 7998163 w 7998163"/>
              <a:gd name="connsiteY25" fmla="*/ 2000945 h 3075365"/>
              <a:gd name="connsiteX0" fmla="*/ 0 w 8052718"/>
              <a:gd name="connsiteY0" fmla="*/ 0 h 3069910"/>
              <a:gd name="connsiteX1" fmla="*/ 874678 w 8052718"/>
              <a:gd name="connsiteY1" fmla="*/ 75250 h 3069910"/>
              <a:gd name="connsiteX2" fmla="*/ 727645 w 8052718"/>
              <a:gd name="connsiteY2" fmla="*/ 366976 h 3069910"/>
              <a:gd name="connsiteX3" fmla="*/ 1245982 w 8052718"/>
              <a:gd name="connsiteY3" fmla="*/ 528209 h 3069910"/>
              <a:gd name="connsiteX4" fmla="*/ 1359155 w 8052718"/>
              <a:gd name="connsiteY4" fmla="*/ 136297 h 3069910"/>
              <a:gd name="connsiteX5" fmla="*/ 2397641 w 8052718"/>
              <a:gd name="connsiteY5" fmla="*/ 214663 h 3069910"/>
              <a:gd name="connsiteX6" fmla="*/ 3147604 w 8052718"/>
              <a:gd name="connsiteY6" fmla="*/ 136297 h 3069910"/>
              <a:gd name="connsiteX7" fmla="*/ 3396898 w 8052718"/>
              <a:gd name="connsiteY7" fmla="*/ 486730 h 3069910"/>
              <a:gd name="connsiteX8" fmla="*/ 4341778 w 8052718"/>
              <a:gd name="connsiteY8" fmla="*/ 1271590 h 3069910"/>
              <a:gd name="connsiteX9" fmla="*/ 4250338 w 8052718"/>
              <a:gd name="connsiteY9" fmla="*/ 1302070 h 3069910"/>
              <a:gd name="connsiteX10" fmla="*/ 4326538 w 8052718"/>
              <a:gd name="connsiteY10" fmla="*/ 1500190 h 3069910"/>
              <a:gd name="connsiteX11" fmla="*/ 4669438 w 8052718"/>
              <a:gd name="connsiteY11" fmla="*/ 1644970 h 3069910"/>
              <a:gd name="connsiteX12" fmla="*/ 4570378 w 8052718"/>
              <a:gd name="connsiteY12" fmla="*/ 1972630 h 3069910"/>
              <a:gd name="connsiteX13" fmla="*/ 4090318 w 8052718"/>
              <a:gd name="connsiteY13" fmla="*/ 1698310 h 3069910"/>
              <a:gd name="connsiteX14" fmla="*/ 3755038 w 8052718"/>
              <a:gd name="connsiteY14" fmla="*/ 2353630 h 3069910"/>
              <a:gd name="connsiteX15" fmla="*/ 4250338 w 8052718"/>
              <a:gd name="connsiteY15" fmla="*/ 2673670 h 3069910"/>
              <a:gd name="connsiteX16" fmla="*/ 4174138 w 8052718"/>
              <a:gd name="connsiteY16" fmla="*/ 2818450 h 3069910"/>
              <a:gd name="connsiteX17" fmla="*/ 4806598 w 8052718"/>
              <a:gd name="connsiteY17" fmla="*/ 3069910 h 3069910"/>
              <a:gd name="connsiteX18" fmla="*/ 5423818 w 8052718"/>
              <a:gd name="connsiteY18" fmla="*/ 1949770 h 3069910"/>
              <a:gd name="connsiteX19" fmla="*/ 5591458 w 8052718"/>
              <a:gd name="connsiteY19" fmla="*/ 1606870 h 3069910"/>
              <a:gd name="connsiteX20" fmla="*/ 6399178 w 8052718"/>
              <a:gd name="connsiteY20" fmla="*/ 2292670 h 3069910"/>
              <a:gd name="connsiteX21" fmla="*/ 6498238 w 8052718"/>
              <a:gd name="connsiteY21" fmla="*/ 2185990 h 3069910"/>
              <a:gd name="connsiteX22" fmla="*/ 6658258 w 8052718"/>
              <a:gd name="connsiteY22" fmla="*/ 2330770 h 3069910"/>
              <a:gd name="connsiteX23" fmla="*/ 7504078 w 8052718"/>
              <a:gd name="connsiteY23" fmla="*/ 1896430 h 3069910"/>
              <a:gd name="connsiteX24" fmla="*/ 7641238 w 8052718"/>
              <a:gd name="connsiteY24" fmla="*/ 2178370 h 3069910"/>
              <a:gd name="connsiteX25" fmla="*/ 8052718 w 8052718"/>
              <a:gd name="connsiteY25" fmla="*/ 1995490 h 3069910"/>
              <a:gd name="connsiteX0" fmla="*/ 7722 w 8060440"/>
              <a:gd name="connsiteY0" fmla="*/ 0 h 3069910"/>
              <a:gd name="connsiteX1" fmla="*/ 0 w 8060440"/>
              <a:gd name="connsiteY1" fmla="*/ 16048 h 3069910"/>
              <a:gd name="connsiteX2" fmla="*/ 882400 w 8060440"/>
              <a:gd name="connsiteY2" fmla="*/ 75250 h 3069910"/>
              <a:gd name="connsiteX3" fmla="*/ 735367 w 8060440"/>
              <a:gd name="connsiteY3" fmla="*/ 366976 h 3069910"/>
              <a:gd name="connsiteX4" fmla="*/ 1253704 w 8060440"/>
              <a:gd name="connsiteY4" fmla="*/ 528209 h 3069910"/>
              <a:gd name="connsiteX5" fmla="*/ 1366877 w 8060440"/>
              <a:gd name="connsiteY5" fmla="*/ 136297 h 3069910"/>
              <a:gd name="connsiteX6" fmla="*/ 2405363 w 8060440"/>
              <a:gd name="connsiteY6" fmla="*/ 214663 h 3069910"/>
              <a:gd name="connsiteX7" fmla="*/ 3155326 w 8060440"/>
              <a:gd name="connsiteY7" fmla="*/ 136297 h 3069910"/>
              <a:gd name="connsiteX8" fmla="*/ 3404620 w 8060440"/>
              <a:gd name="connsiteY8" fmla="*/ 486730 h 3069910"/>
              <a:gd name="connsiteX9" fmla="*/ 4349500 w 8060440"/>
              <a:gd name="connsiteY9" fmla="*/ 1271590 h 3069910"/>
              <a:gd name="connsiteX10" fmla="*/ 4258060 w 8060440"/>
              <a:gd name="connsiteY10" fmla="*/ 1302070 h 3069910"/>
              <a:gd name="connsiteX11" fmla="*/ 4334260 w 8060440"/>
              <a:gd name="connsiteY11" fmla="*/ 1500190 h 3069910"/>
              <a:gd name="connsiteX12" fmla="*/ 4677160 w 8060440"/>
              <a:gd name="connsiteY12" fmla="*/ 1644970 h 3069910"/>
              <a:gd name="connsiteX13" fmla="*/ 4578100 w 8060440"/>
              <a:gd name="connsiteY13" fmla="*/ 1972630 h 3069910"/>
              <a:gd name="connsiteX14" fmla="*/ 4098040 w 8060440"/>
              <a:gd name="connsiteY14" fmla="*/ 1698310 h 3069910"/>
              <a:gd name="connsiteX15" fmla="*/ 3762760 w 8060440"/>
              <a:gd name="connsiteY15" fmla="*/ 2353630 h 3069910"/>
              <a:gd name="connsiteX16" fmla="*/ 4258060 w 8060440"/>
              <a:gd name="connsiteY16" fmla="*/ 2673670 h 3069910"/>
              <a:gd name="connsiteX17" fmla="*/ 4181860 w 8060440"/>
              <a:gd name="connsiteY17" fmla="*/ 2818450 h 3069910"/>
              <a:gd name="connsiteX18" fmla="*/ 4814320 w 8060440"/>
              <a:gd name="connsiteY18" fmla="*/ 3069910 h 3069910"/>
              <a:gd name="connsiteX19" fmla="*/ 5431540 w 8060440"/>
              <a:gd name="connsiteY19" fmla="*/ 1949770 h 3069910"/>
              <a:gd name="connsiteX20" fmla="*/ 5599180 w 8060440"/>
              <a:gd name="connsiteY20" fmla="*/ 1606870 h 3069910"/>
              <a:gd name="connsiteX21" fmla="*/ 6406900 w 8060440"/>
              <a:gd name="connsiteY21" fmla="*/ 2292670 h 3069910"/>
              <a:gd name="connsiteX22" fmla="*/ 6505960 w 8060440"/>
              <a:gd name="connsiteY22" fmla="*/ 2185990 h 3069910"/>
              <a:gd name="connsiteX23" fmla="*/ 6665980 w 8060440"/>
              <a:gd name="connsiteY23" fmla="*/ 2330770 h 3069910"/>
              <a:gd name="connsiteX24" fmla="*/ 7511800 w 8060440"/>
              <a:gd name="connsiteY24" fmla="*/ 1896430 h 3069910"/>
              <a:gd name="connsiteX25" fmla="*/ 7648960 w 8060440"/>
              <a:gd name="connsiteY25" fmla="*/ 2178370 h 3069910"/>
              <a:gd name="connsiteX26" fmla="*/ 8060440 w 8060440"/>
              <a:gd name="connsiteY26" fmla="*/ 1995490 h 3069910"/>
              <a:gd name="connsiteX0" fmla="*/ 7722 w 8060440"/>
              <a:gd name="connsiteY0" fmla="*/ 0 h 3069910"/>
              <a:gd name="connsiteX1" fmla="*/ 0 w 8060440"/>
              <a:gd name="connsiteY1" fmla="*/ 16048 h 3069910"/>
              <a:gd name="connsiteX2" fmla="*/ 882400 w 8060440"/>
              <a:gd name="connsiteY2" fmla="*/ 75250 h 3069910"/>
              <a:gd name="connsiteX3" fmla="*/ 735367 w 8060440"/>
              <a:gd name="connsiteY3" fmla="*/ 366976 h 3069910"/>
              <a:gd name="connsiteX4" fmla="*/ 1253704 w 8060440"/>
              <a:gd name="connsiteY4" fmla="*/ 528209 h 3069910"/>
              <a:gd name="connsiteX5" fmla="*/ 1366877 w 8060440"/>
              <a:gd name="connsiteY5" fmla="*/ 160846 h 3069910"/>
              <a:gd name="connsiteX6" fmla="*/ 2405363 w 8060440"/>
              <a:gd name="connsiteY6" fmla="*/ 214663 h 3069910"/>
              <a:gd name="connsiteX7" fmla="*/ 3155326 w 8060440"/>
              <a:gd name="connsiteY7" fmla="*/ 136297 h 3069910"/>
              <a:gd name="connsiteX8" fmla="*/ 3404620 w 8060440"/>
              <a:gd name="connsiteY8" fmla="*/ 486730 h 3069910"/>
              <a:gd name="connsiteX9" fmla="*/ 4349500 w 8060440"/>
              <a:gd name="connsiteY9" fmla="*/ 1271590 h 3069910"/>
              <a:gd name="connsiteX10" fmla="*/ 4258060 w 8060440"/>
              <a:gd name="connsiteY10" fmla="*/ 1302070 h 3069910"/>
              <a:gd name="connsiteX11" fmla="*/ 4334260 w 8060440"/>
              <a:gd name="connsiteY11" fmla="*/ 1500190 h 3069910"/>
              <a:gd name="connsiteX12" fmla="*/ 4677160 w 8060440"/>
              <a:gd name="connsiteY12" fmla="*/ 1644970 h 3069910"/>
              <a:gd name="connsiteX13" fmla="*/ 4578100 w 8060440"/>
              <a:gd name="connsiteY13" fmla="*/ 1972630 h 3069910"/>
              <a:gd name="connsiteX14" fmla="*/ 4098040 w 8060440"/>
              <a:gd name="connsiteY14" fmla="*/ 1698310 h 3069910"/>
              <a:gd name="connsiteX15" fmla="*/ 3762760 w 8060440"/>
              <a:gd name="connsiteY15" fmla="*/ 2353630 h 3069910"/>
              <a:gd name="connsiteX16" fmla="*/ 4258060 w 8060440"/>
              <a:gd name="connsiteY16" fmla="*/ 2673670 h 3069910"/>
              <a:gd name="connsiteX17" fmla="*/ 4181860 w 8060440"/>
              <a:gd name="connsiteY17" fmla="*/ 2818450 h 3069910"/>
              <a:gd name="connsiteX18" fmla="*/ 4814320 w 8060440"/>
              <a:gd name="connsiteY18" fmla="*/ 3069910 h 3069910"/>
              <a:gd name="connsiteX19" fmla="*/ 5431540 w 8060440"/>
              <a:gd name="connsiteY19" fmla="*/ 1949770 h 3069910"/>
              <a:gd name="connsiteX20" fmla="*/ 5599180 w 8060440"/>
              <a:gd name="connsiteY20" fmla="*/ 1606870 h 3069910"/>
              <a:gd name="connsiteX21" fmla="*/ 6406900 w 8060440"/>
              <a:gd name="connsiteY21" fmla="*/ 2292670 h 3069910"/>
              <a:gd name="connsiteX22" fmla="*/ 6505960 w 8060440"/>
              <a:gd name="connsiteY22" fmla="*/ 2185990 h 3069910"/>
              <a:gd name="connsiteX23" fmla="*/ 6665980 w 8060440"/>
              <a:gd name="connsiteY23" fmla="*/ 2330770 h 3069910"/>
              <a:gd name="connsiteX24" fmla="*/ 7511800 w 8060440"/>
              <a:gd name="connsiteY24" fmla="*/ 1896430 h 3069910"/>
              <a:gd name="connsiteX25" fmla="*/ 7648960 w 8060440"/>
              <a:gd name="connsiteY25" fmla="*/ 2178370 h 3069910"/>
              <a:gd name="connsiteX26" fmla="*/ 8060440 w 8060440"/>
              <a:gd name="connsiteY26" fmla="*/ 1995490 h 3069910"/>
              <a:gd name="connsiteX0" fmla="*/ 7722 w 8060440"/>
              <a:gd name="connsiteY0" fmla="*/ 0 h 3069910"/>
              <a:gd name="connsiteX1" fmla="*/ 0 w 8060440"/>
              <a:gd name="connsiteY1" fmla="*/ 16048 h 3069910"/>
              <a:gd name="connsiteX2" fmla="*/ 882400 w 8060440"/>
              <a:gd name="connsiteY2" fmla="*/ 75250 h 3069910"/>
              <a:gd name="connsiteX3" fmla="*/ 735367 w 8060440"/>
              <a:gd name="connsiteY3" fmla="*/ 366976 h 3069910"/>
              <a:gd name="connsiteX4" fmla="*/ 1253704 w 8060440"/>
              <a:gd name="connsiteY4" fmla="*/ 528209 h 3069910"/>
              <a:gd name="connsiteX5" fmla="*/ 1375060 w 8060440"/>
              <a:gd name="connsiteY5" fmla="*/ 132205 h 3069910"/>
              <a:gd name="connsiteX6" fmla="*/ 2405363 w 8060440"/>
              <a:gd name="connsiteY6" fmla="*/ 214663 h 3069910"/>
              <a:gd name="connsiteX7" fmla="*/ 3155326 w 8060440"/>
              <a:gd name="connsiteY7" fmla="*/ 136297 h 3069910"/>
              <a:gd name="connsiteX8" fmla="*/ 3404620 w 8060440"/>
              <a:gd name="connsiteY8" fmla="*/ 486730 h 3069910"/>
              <a:gd name="connsiteX9" fmla="*/ 4349500 w 8060440"/>
              <a:gd name="connsiteY9" fmla="*/ 1271590 h 3069910"/>
              <a:gd name="connsiteX10" fmla="*/ 4258060 w 8060440"/>
              <a:gd name="connsiteY10" fmla="*/ 1302070 h 3069910"/>
              <a:gd name="connsiteX11" fmla="*/ 4334260 w 8060440"/>
              <a:gd name="connsiteY11" fmla="*/ 1500190 h 3069910"/>
              <a:gd name="connsiteX12" fmla="*/ 4677160 w 8060440"/>
              <a:gd name="connsiteY12" fmla="*/ 1644970 h 3069910"/>
              <a:gd name="connsiteX13" fmla="*/ 4578100 w 8060440"/>
              <a:gd name="connsiteY13" fmla="*/ 1972630 h 3069910"/>
              <a:gd name="connsiteX14" fmla="*/ 4098040 w 8060440"/>
              <a:gd name="connsiteY14" fmla="*/ 1698310 h 3069910"/>
              <a:gd name="connsiteX15" fmla="*/ 3762760 w 8060440"/>
              <a:gd name="connsiteY15" fmla="*/ 2353630 h 3069910"/>
              <a:gd name="connsiteX16" fmla="*/ 4258060 w 8060440"/>
              <a:gd name="connsiteY16" fmla="*/ 2673670 h 3069910"/>
              <a:gd name="connsiteX17" fmla="*/ 4181860 w 8060440"/>
              <a:gd name="connsiteY17" fmla="*/ 2818450 h 3069910"/>
              <a:gd name="connsiteX18" fmla="*/ 4814320 w 8060440"/>
              <a:gd name="connsiteY18" fmla="*/ 3069910 h 3069910"/>
              <a:gd name="connsiteX19" fmla="*/ 5431540 w 8060440"/>
              <a:gd name="connsiteY19" fmla="*/ 1949770 h 3069910"/>
              <a:gd name="connsiteX20" fmla="*/ 5599180 w 8060440"/>
              <a:gd name="connsiteY20" fmla="*/ 1606870 h 3069910"/>
              <a:gd name="connsiteX21" fmla="*/ 6406900 w 8060440"/>
              <a:gd name="connsiteY21" fmla="*/ 2292670 h 3069910"/>
              <a:gd name="connsiteX22" fmla="*/ 6505960 w 8060440"/>
              <a:gd name="connsiteY22" fmla="*/ 2185990 h 3069910"/>
              <a:gd name="connsiteX23" fmla="*/ 6665980 w 8060440"/>
              <a:gd name="connsiteY23" fmla="*/ 2330770 h 3069910"/>
              <a:gd name="connsiteX24" fmla="*/ 7511800 w 8060440"/>
              <a:gd name="connsiteY24" fmla="*/ 1896430 h 3069910"/>
              <a:gd name="connsiteX25" fmla="*/ 7648960 w 8060440"/>
              <a:gd name="connsiteY25" fmla="*/ 2178370 h 3069910"/>
              <a:gd name="connsiteX26" fmla="*/ 8060440 w 8060440"/>
              <a:gd name="connsiteY26" fmla="*/ 1995490 h 3069910"/>
              <a:gd name="connsiteX0" fmla="*/ 7722 w 8060440"/>
              <a:gd name="connsiteY0" fmla="*/ 0 h 3069910"/>
              <a:gd name="connsiteX1" fmla="*/ 0 w 8060440"/>
              <a:gd name="connsiteY1" fmla="*/ 16048 h 3069910"/>
              <a:gd name="connsiteX2" fmla="*/ 882400 w 8060440"/>
              <a:gd name="connsiteY2" fmla="*/ 75250 h 3069910"/>
              <a:gd name="connsiteX3" fmla="*/ 735367 w 8060440"/>
              <a:gd name="connsiteY3" fmla="*/ 366976 h 3069910"/>
              <a:gd name="connsiteX4" fmla="*/ 1253704 w 8060440"/>
              <a:gd name="connsiteY4" fmla="*/ 528209 h 3069910"/>
              <a:gd name="connsiteX5" fmla="*/ 1375060 w 8060440"/>
              <a:gd name="connsiteY5" fmla="*/ 132205 h 3069910"/>
              <a:gd name="connsiteX6" fmla="*/ 2446278 w 8060440"/>
              <a:gd name="connsiteY6" fmla="*/ 226937 h 3069910"/>
              <a:gd name="connsiteX7" fmla="*/ 3155326 w 8060440"/>
              <a:gd name="connsiteY7" fmla="*/ 136297 h 3069910"/>
              <a:gd name="connsiteX8" fmla="*/ 3404620 w 8060440"/>
              <a:gd name="connsiteY8" fmla="*/ 486730 h 3069910"/>
              <a:gd name="connsiteX9" fmla="*/ 4349500 w 8060440"/>
              <a:gd name="connsiteY9" fmla="*/ 1271590 h 3069910"/>
              <a:gd name="connsiteX10" fmla="*/ 4258060 w 8060440"/>
              <a:gd name="connsiteY10" fmla="*/ 1302070 h 3069910"/>
              <a:gd name="connsiteX11" fmla="*/ 4334260 w 8060440"/>
              <a:gd name="connsiteY11" fmla="*/ 1500190 h 3069910"/>
              <a:gd name="connsiteX12" fmla="*/ 4677160 w 8060440"/>
              <a:gd name="connsiteY12" fmla="*/ 1644970 h 3069910"/>
              <a:gd name="connsiteX13" fmla="*/ 4578100 w 8060440"/>
              <a:gd name="connsiteY13" fmla="*/ 1972630 h 3069910"/>
              <a:gd name="connsiteX14" fmla="*/ 4098040 w 8060440"/>
              <a:gd name="connsiteY14" fmla="*/ 1698310 h 3069910"/>
              <a:gd name="connsiteX15" fmla="*/ 3762760 w 8060440"/>
              <a:gd name="connsiteY15" fmla="*/ 2353630 h 3069910"/>
              <a:gd name="connsiteX16" fmla="*/ 4258060 w 8060440"/>
              <a:gd name="connsiteY16" fmla="*/ 2673670 h 3069910"/>
              <a:gd name="connsiteX17" fmla="*/ 4181860 w 8060440"/>
              <a:gd name="connsiteY17" fmla="*/ 2818450 h 3069910"/>
              <a:gd name="connsiteX18" fmla="*/ 4814320 w 8060440"/>
              <a:gd name="connsiteY18" fmla="*/ 3069910 h 3069910"/>
              <a:gd name="connsiteX19" fmla="*/ 5431540 w 8060440"/>
              <a:gd name="connsiteY19" fmla="*/ 1949770 h 3069910"/>
              <a:gd name="connsiteX20" fmla="*/ 5599180 w 8060440"/>
              <a:gd name="connsiteY20" fmla="*/ 1606870 h 3069910"/>
              <a:gd name="connsiteX21" fmla="*/ 6406900 w 8060440"/>
              <a:gd name="connsiteY21" fmla="*/ 2292670 h 3069910"/>
              <a:gd name="connsiteX22" fmla="*/ 6505960 w 8060440"/>
              <a:gd name="connsiteY22" fmla="*/ 2185990 h 3069910"/>
              <a:gd name="connsiteX23" fmla="*/ 6665980 w 8060440"/>
              <a:gd name="connsiteY23" fmla="*/ 2330770 h 3069910"/>
              <a:gd name="connsiteX24" fmla="*/ 7511800 w 8060440"/>
              <a:gd name="connsiteY24" fmla="*/ 1896430 h 3069910"/>
              <a:gd name="connsiteX25" fmla="*/ 7648960 w 8060440"/>
              <a:gd name="connsiteY25" fmla="*/ 2178370 h 3069910"/>
              <a:gd name="connsiteX26" fmla="*/ 8060440 w 8060440"/>
              <a:gd name="connsiteY26" fmla="*/ 1995490 h 3069910"/>
              <a:gd name="connsiteX0" fmla="*/ 7722 w 8060440"/>
              <a:gd name="connsiteY0" fmla="*/ 0 h 3069910"/>
              <a:gd name="connsiteX1" fmla="*/ 0 w 8060440"/>
              <a:gd name="connsiteY1" fmla="*/ 16048 h 3069910"/>
              <a:gd name="connsiteX2" fmla="*/ 882400 w 8060440"/>
              <a:gd name="connsiteY2" fmla="*/ 75250 h 3069910"/>
              <a:gd name="connsiteX3" fmla="*/ 735367 w 8060440"/>
              <a:gd name="connsiteY3" fmla="*/ 366976 h 3069910"/>
              <a:gd name="connsiteX4" fmla="*/ 1233246 w 8060440"/>
              <a:gd name="connsiteY4" fmla="*/ 495476 h 3069910"/>
              <a:gd name="connsiteX5" fmla="*/ 1375060 w 8060440"/>
              <a:gd name="connsiteY5" fmla="*/ 132205 h 3069910"/>
              <a:gd name="connsiteX6" fmla="*/ 2446278 w 8060440"/>
              <a:gd name="connsiteY6" fmla="*/ 226937 h 3069910"/>
              <a:gd name="connsiteX7" fmla="*/ 3155326 w 8060440"/>
              <a:gd name="connsiteY7" fmla="*/ 136297 h 3069910"/>
              <a:gd name="connsiteX8" fmla="*/ 3404620 w 8060440"/>
              <a:gd name="connsiteY8" fmla="*/ 486730 h 3069910"/>
              <a:gd name="connsiteX9" fmla="*/ 4349500 w 8060440"/>
              <a:gd name="connsiteY9" fmla="*/ 1271590 h 3069910"/>
              <a:gd name="connsiteX10" fmla="*/ 4258060 w 8060440"/>
              <a:gd name="connsiteY10" fmla="*/ 1302070 h 3069910"/>
              <a:gd name="connsiteX11" fmla="*/ 4334260 w 8060440"/>
              <a:gd name="connsiteY11" fmla="*/ 1500190 h 3069910"/>
              <a:gd name="connsiteX12" fmla="*/ 4677160 w 8060440"/>
              <a:gd name="connsiteY12" fmla="*/ 1644970 h 3069910"/>
              <a:gd name="connsiteX13" fmla="*/ 4578100 w 8060440"/>
              <a:gd name="connsiteY13" fmla="*/ 1972630 h 3069910"/>
              <a:gd name="connsiteX14" fmla="*/ 4098040 w 8060440"/>
              <a:gd name="connsiteY14" fmla="*/ 1698310 h 3069910"/>
              <a:gd name="connsiteX15" fmla="*/ 3762760 w 8060440"/>
              <a:gd name="connsiteY15" fmla="*/ 2353630 h 3069910"/>
              <a:gd name="connsiteX16" fmla="*/ 4258060 w 8060440"/>
              <a:gd name="connsiteY16" fmla="*/ 2673670 h 3069910"/>
              <a:gd name="connsiteX17" fmla="*/ 4181860 w 8060440"/>
              <a:gd name="connsiteY17" fmla="*/ 2818450 h 3069910"/>
              <a:gd name="connsiteX18" fmla="*/ 4814320 w 8060440"/>
              <a:gd name="connsiteY18" fmla="*/ 3069910 h 3069910"/>
              <a:gd name="connsiteX19" fmla="*/ 5431540 w 8060440"/>
              <a:gd name="connsiteY19" fmla="*/ 1949770 h 3069910"/>
              <a:gd name="connsiteX20" fmla="*/ 5599180 w 8060440"/>
              <a:gd name="connsiteY20" fmla="*/ 1606870 h 3069910"/>
              <a:gd name="connsiteX21" fmla="*/ 6406900 w 8060440"/>
              <a:gd name="connsiteY21" fmla="*/ 2292670 h 3069910"/>
              <a:gd name="connsiteX22" fmla="*/ 6505960 w 8060440"/>
              <a:gd name="connsiteY22" fmla="*/ 2185990 h 3069910"/>
              <a:gd name="connsiteX23" fmla="*/ 6665980 w 8060440"/>
              <a:gd name="connsiteY23" fmla="*/ 2330770 h 3069910"/>
              <a:gd name="connsiteX24" fmla="*/ 7511800 w 8060440"/>
              <a:gd name="connsiteY24" fmla="*/ 1896430 h 3069910"/>
              <a:gd name="connsiteX25" fmla="*/ 7648960 w 8060440"/>
              <a:gd name="connsiteY25" fmla="*/ 2178370 h 3069910"/>
              <a:gd name="connsiteX26" fmla="*/ 8060440 w 8060440"/>
              <a:gd name="connsiteY26" fmla="*/ 1995490 h 3069910"/>
              <a:gd name="connsiteX0" fmla="*/ 40454 w 8093172"/>
              <a:gd name="connsiteY0" fmla="*/ 0 h 3069910"/>
              <a:gd name="connsiteX1" fmla="*/ 0 w 8093172"/>
              <a:gd name="connsiteY1" fmla="*/ 16048 h 3069910"/>
              <a:gd name="connsiteX2" fmla="*/ 915132 w 8093172"/>
              <a:gd name="connsiteY2" fmla="*/ 75250 h 3069910"/>
              <a:gd name="connsiteX3" fmla="*/ 768099 w 8093172"/>
              <a:gd name="connsiteY3" fmla="*/ 366976 h 3069910"/>
              <a:gd name="connsiteX4" fmla="*/ 1265978 w 8093172"/>
              <a:gd name="connsiteY4" fmla="*/ 495476 h 3069910"/>
              <a:gd name="connsiteX5" fmla="*/ 1407792 w 8093172"/>
              <a:gd name="connsiteY5" fmla="*/ 132205 h 3069910"/>
              <a:gd name="connsiteX6" fmla="*/ 2479010 w 8093172"/>
              <a:gd name="connsiteY6" fmla="*/ 226937 h 3069910"/>
              <a:gd name="connsiteX7" fmla="*/ 3188058 w 8093172"/>
              <a:gd name="connsiteY7" fmla="*/ 136297 h 3069910"/>
              <a:gd name="connsiteX8" fmla="*/ 3437352 w 8093172"/>
              <a:gd name="connsiteY8" fmla="*/ 486730 h 3069910"/>
              <a:gd name="connsiteX9" fmla="*/ 4382232 w 8093172"/>
              <a:gd name="connsiteY9" fmla="*/ 1271590 h 3069910"/>
              <a:gd name="connsiteX10" fmla="*/ 4290792 w 8093172"/>
              <a:gd name="connsiteY10" fmla="*/ 1302070 h 3069910"/>
              <a:gd name="connsiteX11" fmla="*/ 4366992 w 8093172"/>
              <a:gd name="connsiteY11" fmla="*/ 1500190 h 3069910"/>
              <a:gd name="connsiteX12" fmla="*/ 4709892 w 8093172"/>
              <a:gd name="connsiteY12" fmla="*/ 1644970 h 3069910"/>
              <a:gd name="connsiteX13" fmla="*/ 4610832 w 8093172"/>
              <a:gd name="connsiteY13" fmla="*/ 1972630 h 3069910"/>
              <a:gd name="connsiteX14" fmla="*/ 4130772 w 8093172"/>
              <a:gd name="connsiteY14" fmla="*/ 1698310 h 3069910"/>
              <a:gd name="connsiteX15" fmla="*/ 3795492 w 8093172"/>
              <a:gd name="connsiteY15" fmla="*/ 2353630 h 3069910"/>
              <a:gd name="connsiteX16" fmla="*/ 4290792 w 8093172"/>
              <a:gd name="connsiteY16" fmla="*/ 2673670 h 3069910"/>
              <a:gd name="connsiteX17" fmla="*/ 4214592 w 8093172"/>
              <a:gd name="connsiteY17" fmla="*/ 2818450 h 3069910"/>
              <a:gd name="connsiteX18" fmla="*/ 4847052 w 8093172"/>
              <a:gd name="connsiteY18" fmla="*/ 3069910 h 3069910"/>
              <a:gd name="connsiteX19" fmla="*/ 5464272 w 8093172"/>
              <a:gd name="connsiteY19" fmla="*/ 1949770 h 3069910"/>
              <a:gd name="connsiteX20" fmla="*/ 5631912 w 8093172"/>
              <a:gd name="connsiteY20" fmla="*/ 1606870 h 3069910"/>
              <a:gd name="connsiteX21" fmla="*/ 6439632 w 8093172"/>
              <a:gd name="connsiteY21" fmla="*/ 2292670 h 3069910"/>
              <a:gd name="connsiteX22" fmla="*/ 6538692 w 8093172"/>
              <a:gd name="connsiteY22" fmla="*/ 2185990 h 3069910"/>
              <a:gd name="connsiteX23" fmla="*/ 6698712 w 8093172"/>
              <a:gd name="connsiteY23" fmla="*/ 2330770 h 3069910"/>
              <a:gd name="connsiteX24" fmla="*/ 7544532 w 8093172"/>
              <a:gd name="connsiteY24" fmla="*/ 1896430 h 3069910"/>
              <a:gd name="connsiteX25" fmla="*/ 7681692 w 8093172"/>
              <a:gd name="connsiteY25" fmla="*/ 2178370 h 3069910"/>
              <a:gd name="connsiteX26" fmla="*/ 8093172 w 8093172"/>
              <a:gd name="connsiteY26" fmla="*/ 1995490 h 3069910"/>
              <a:gd name="connsiteX0" fmla="*/ 0 w 8052718"/>
              <a:gd name="connsiteY0" fmla="*/ 5773 h 3075683"/>
              <a:gd name="connsiteX1" fmla="*/ 5918 w 8052718"/>
              <a:gd name="connsiteY1" fmla="*/ 0 h 3075683"/>
              <a:gd name="connsiteX2" fmla="*/ 874678 w 8052718"/>
              <a:gd name="connsiteY2" fmla="*/ 81023 h 3075683"/>
              <a:gd name="connsiteX3" fmla="*/ 727645 w 8052718"/>
              <a:gd name="connsiteY3" fmla="*/ 372749 h 3075683"/>
              <a:gd name="connsiteX4" fmla="*/ 1225524 w 8052718"/>
              <a:gd name="connsiteY4" fmla="*/ 501249 h 3075683"/>
              <a:gd name="connsiteX5" fmla="*/ 1367338 w 8052718"/>
              <a:gd name="connsiteY5" fmla="*/ 137978 h 3075683"/>
              <a:gd name="connsiteX6" fmla="*/ 2438556 w 8052718"/>
              <a:gd name="connsiteY6" fmla="*/ 232710 h 3075683"/>
              <a:gd name="connsiteX7" fmla="*/ 3147604 w 8052718"/>
              <a:gd name="connsiteY7" fmla="*/ 142070 h 3075683"/>
              <a:gd name="connsiteX8" fmla="*/ 3396898 w 8052718"/>
              <a:gd name="connsiteY8" fmla="*/ 492503 h 3075683"/>
              <a:gd name="connsiteX9" fmla="*/ 4341778 w 8052718"/>
              <a:gd name="connsiteY9" fmla="*/ 1277363 h 3075683"/>
              <a:gd name="connsiteX10" fmla="*/ 4250338 w 8052718"/>
              <a:gd name="connsiteY10" fmla="*/ 1307843 h 3075683"/>
              <a:gd name="connsiteX11" fmla="*/ 4326538 w 8052718"/>
              <a:gd name="connsiteY11" fmla="*/ 1505963 h 3075683"/>
              <a:gd name="connsiteX12" fmla="*/ 4669438 w 8052718"/>
              <a:gd name="connsiteY12" fmla="*/ 1650743 h 3075683"/>
              <a:gd name="connsiteX13" fmla="*/ 4570378 w 8052718"/>
              <a:gd name="connsiteY13" fmla="*/ 1978403 h 3075683"/>
              <a:gd name="connsiteX14" fmla="*/ 4090318 w 8052718"/>
              <a:gd name="connsiteY14" fmla="*/ 1704083 h 3075683"/>
              <a:gd name="connsiteX15" fmla="*/ 3755038 w 8052718"/>
              <a:gd name="connsiteY15" fmla="*/ 2359403 h 3075683"/>
              <a:gd name="connsiteX16" fmla="*/ 4250338 w 8052718"/>
              <a:gd name="connsiteY16" fmla="*/ 2679443 h 3075683"/>
              <a:gd name="connsiteX17" fmla="*/ 4174138 w 8052718"/>
              <a:gd name="connsiteY17" fmla="*/ 2824223 h 3075683"/>
              <a:gd name="connsiteX18" fmla="*/ 4806598 w 8052718"/>
              <a:gd name="connsiteY18" fmla="*/ 3075683 h 3075683"/>
              <a:gd name="connsiteX19" fmla="*/ 5423818 w 8052718"/>
              <a:gd name="connsiteY19" fmla="*/ 1955543 h 3075683"/>
              <a:gd name="connsiteX20" fmla="*/ 5591458 w 8052718"/>
              <a:gd name="connsiteY20" fmla="*/ 1612643 h 3075683"/>
              <a:gd name="connsiteX21" fmla="*/ 6399178 w 8052718"/>
              <a:gd name="connsiteY21" fmla="*/ 2298443 h 3075683"/>
              <a:gd name="connsiteX22" fmla="*/ 6498238 w 8052718"/>
              <a:gd name="connsiteY22" fmla="*/ 2191763 h 3075683"/>
              <a:gd name="connsiteX23" fmla="*/ 6658258 w 8052718"/>
              <a:gd name="connsiteY23" fmla="*/ 2336543 h 3075683"/>
              <a:gd name="connsiteX24" fmla="*/ 7504078 w 8052718"/>
              <a:gd name="connsiteY24" fmla="*/ 1902203 h 3075683"/>
              <a:gd name="connsiteX25" fmla="*/ 7641238 w 8052718"/>
              <a:gd name="connsiteY25" fmla="*/ 2184143 h 3075683"/>
              <a:gd name="connsiteX26" fmla="*/ 8052718 w 8052718"/>
              <a:gd name="connsiteY26" fmla="*/ 2001263 h 307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52718" h="3075683">
                <a:moveTo>
                  <a:pt x="0" y="5773"/>
                </a:moveTo>
                <a:lnTo>
                  <a:pt x="5918" y="0"/>
                </a:lnTo>
                <a:lnTo>
                  <a:pt x="874678" y="81023"/>
                </a:lnTo>
                <a:lnTo>
                  <a:pt x="727645" y="372749"/>
                </a:lnTo>
                <a:lnTo>
                  <a:pt x="1225524" y="501249"/>
                </a:lnTo>
                <a:lnTo>
                  <a:pt x="1367338" y="137978"/>
                </a:lnTo>
                <a:lnTo>
                  <a:pt x="2438556" y="232710"/>
                </a:lnTo>
                <a:lnTo>
                  <a:pt x="3147604" y="142070"/>
                </a:lnTo>
                <a:lnTo>
                  <a:pt x="3396898" y="492503"/>
                </a:lnTo>
                <a:lnTo>
                  <a:pt x="4341778" y="1277363"/>
                </a:lnTo>
                <a:lnTo>
                  <a:pt x="4250338" y="1307843"/>
                </a:lnTo>
                <a:lnTo>
                  <a:pt x="4326538" y="1505963"/>
                </a:lnTo>
                <a:lnTo>
                  <a:pt x="4669438" y="1650743"/>
                </a:lnTo>
                <a:lnTo>
                  <a:pt x="4570378" y="1978403"/>
                </a:lnTo>
                <a:lnTo>
                  <a:pt x="4090318" y="1704083"/>
                </a:lnTo>
                <a:lnTo>
                  <a:pt x="3755038" y="2359403"/>
                </a:lnTo>
                <a:lnTo>
                  <a:pt x="4250338" y="2679443"/>
                </a:lnTo>
                <a:lnTo>
                  <a:pt x="4174138" y="2824223"/>
                </a:lnTo>
                <a:lnTo>
                  <a:pt x="4806598" y="3075683"/>
                </a:lnTo>
                <a:lnTo>
                  <a:pt x="5423818" y="1955543"/>
                </a:lnTo>
                <a:lnTo>
                  <a:pt x="5591458" y="1612643"/>
                </a:lnTo>
                <a:lnTo>
                  <a:pt x="6399178" y="2298443"/>
                </a:lnTo>
                <a:lnTo>
                  <a:pt x="6498238" y="2191763"/>
                </a:lnTo>
                <a:lnTo>
                  <a:pt x="6658258" y="2336543"/>
                </a:lnTo>
                <a:lnTo>
                  <a:pt x="7504078" y="1902203"/>
                </a:lnTo>
                <a:lnTo>
                  <a:pt x="7641238" y="2184143"/>
                </a:lnTo>
                <a:lnTo>
                  <a:pt x="8052718" y="2001263"/>
                </a:lnTo>
              </a:path>
            </a:pathLst>
          </a:cu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91" name="フリーフォーム: 図形 14"/>
          <p:cNvSpPr/>
          <p:nvPr/>
        </p:nvSpPr>
        <p:spPr>
          <a:xfrm rot="5400000">
            <a:off x="6230415" y="2614102"/>
            <a:ext cx="2144258" cy="2605664"/>
          </a:xfrm>
          <a:custGeom>
            <a:avLst/>
            <a:gdLst>
              <a:gd name="connsiteX0" fmla="*/ 1143000 w 1143000"/>
              <a:gd name="connsiteY0" fmla="*/ 1276350 h 1276350"/>
              <a:gd name="connsiteX1" fmla="*/ 0 w 1143000"/>
              <a:gd name="connsiteY1" fmla="*/ 28575 h 1276350"/>
              <a:gd name="connsiteX2" fmla="*/ 28575 w 1143000"/>
              <a:gd name="connsiteY2" fmla="*/ 0 h 1276350"/>
              <a:gd name="connsiteX0" fmla="*/ 1762125 w 1762125"/>
              <a:gd name="connsiteY0" fmla="*/ 1276350 h 1276350"/>
              <a:gd name="connsiteX1" fmla="*/ 0 w 1762125"/>
              <a:gd name="connsiteY1" fmla="*/ 590550 h 1276350"/>
              <a:gd name="connsiteX2" fmla="*/ 647700 w 1762125"/>
              <a:gd name="connsiteY2" fmla="*/ 0 h 1276350"/>
              <a:gd name="connsiteX0" fmla="*/ 1762125 w 3933825"/>
              <a:gd name="connsiteY0" fmla="*/ 1371600 h 1371600"/>
              <a:gd name="connsiteX1" fmla="*/ 0 w 3933825"/>
              <a:gd name="connsiteY1" fmla="*/ 685800 h 1371600"/>
              <a:gd name="connsiteX2" fmla="*/ 3933825 w 3933825"/>
              <a:gd name="connsiteY2" fmla="*/ 0 h 1371600"/>
              <a:gd name="connsiteX0" fmla="*/ 1162050 w 3333750"/>
              <a:gd name="connsiteY0" fmla="*/ 1371600 h 1371600"/>
              <a:gd name="connsiteX1" fmla="*/ 0 w 3333750"/>
              <a:gd name="connsiteY1" fmla="*/ 104775 h 1371600"/>
              <a:gd name="connsiteX2" fmla="*/ 3333750 w 3333750"/>
              <a:gd name="connsiteY2" fmla="*/ 0 h 1371600"/>
              <a:gd name="connsiteX0" fmla="*/ 1162050 w 3333750"/>
              <a:gd name="connsiteY0" fmla="*/ 1381125 h 1381125"/>
              <a:gd name="connsiteX1" fmla="*/ 0 w 3333750"/>
              <a:gd name="connsiteY1" fmla="*/ 114300 h 1381125"/>
              <a:gd name="connsiteX2" fmla="*/ 257175 w 3333750"/>
              <a:gd name="connsiteY2" fmla="*/ 0 h 1381125"/>
              <a:gd name="connsiteX3" fmla="*/ 3333750 w 3333750"/>
              <a:gd name="connsiteY3" fmla="*/ 9525 h 1381125"/>
              <a:gd name="connsiteX0" fmla="*/ 1162050 w 3333750"/>
              <a:gd name="connsiteY0" fmla="*/ 1619250 h 1619250"/>
              <a:gd name="connsiteX1" fmla="*/ 0 w 3333750"/>
              <a:gd name="connsiteY1" fmla="*/ 352425 h 1619250"/>
              <a:gd name="connsiteX2" fmla="*/ 257175 w 3333750"/>
              <a:gd name="connsiteY2" fmla="*/ 238125 h 1619250"/>
              <a:gd name="connsiteX3" fmla="*/ 190500 w 3333750"/>
              <a:gd name="connsiteY3" fmla="*/ 0 h 1619250"/>
              <a:gd name="connsiteX4" fmla="*/ 3333750 w 3333750"/>
              <a:gd name="connsiteY4" fmla="*/ 247650 h 1619250"/>
              <a:gd name="connsiteX0" fmla="*/ 1162050 w 3333750"/>
              <a:gd name="connsiteY0" fmla="*/ 1619250 h 1619250"/>
              <a:gd name="connsiteX1" fmla="*/ 0 w 3333750"/>
              <a:gd name="connsiteY1" fmla="*/ 352425 h 1619250"/>
              <a:gd name="connsiteX2" fmla="*/ 257175 w 3333750"/>
              <a:gd name="connsiteY2" fmla="*/ 238125 h 1619250"/>
              <a:gd name="connsiteX3" fmla="*/ 190500 w 3333750"/>
              <a:gd name="connsiteY3" fmla="*/ 0 h 1619250"/>
              <a:gd name="connsiteX4" fmla="*/ 3333750 w 3333750"/>
              <a:gd name="connsiteY4" fmla="*/ 247650 h 1619250"/>
              <a:gd name="connsiteX0" fmla="*/ 1162050 w 3333750"/>
              <a:gd name="connsiteY0" fmla="*/ 1628775 h 1628775"/>
              <a:gd name="connsiteX1" fmla="*/ 0 w 3333750"/>
              <a:gd name="connsiteY1" fmla="*/ 361950 h 1628775"/>
              <a:gd name="connsiteX2" fmla="*/ 257175 w 3333750"/>
              <a:gd name="connsiteY2" fmla="*/ 247650 h 1628775"/>
              <a:gd name="connsiteX3" fmla="*/ 123825 w 3333750"/>
              <a:gd name="connsiteY3" fmla="*/ 0 h 1628775"/>
              <a:gd name="connsiteX4" fmla="*/ 3333750 w 3333750"/>
              <a:gd name="connsiteY4" fmla="*/ 257175 h 1628775"/>
              <a:gd name="connsiteX0" fmla="*/ 1897890 w 4069590"/>
              <a:gd name="connsiteY0" fmla="*/ 1628775 h 1628775"/>
              <a:gd name="connsiteX1" fmla="*/ 735840 w 4069590"/>
              <a:gd name="connsiteY1" fmla="*/ 361950 h 1628775"/>
              <a:gd name="connsiteX2" fmla="*/ 993015 w 4069590"/>
              <a:gd name="connsiteY2" fmla="*/ 247650 h 1628775"/>
              <a:gd name="connsiteX3" fmla="*/ 859665 w 4069590"/>
              <a:gd name="connsiteY3" fmla="*/ 0 h 1628775"/>
              <a:gd name="connsiteX4" fmla="*/ 164340 w 4069590"/>
              <a:gd name="connsiteY4" fmla="*/ 323850 h 1628775"/>
              <a:gd name="connsiteX5" fmla="*/ 4069590 w 4069590"/>
              <a:gd name="connsiteY5" fmla="*/ 257175 h 1628775"/>
              <a:gd name="connsiteX0" fmla="*/ 1733550 w 3905250"/>
              <a:gd name="connsiteY0" fmla="*/ 1628775 h 1628775"/>
              <a:gd name="connsiteX1" fmla="*/ 571500 w 3905250"/>
              <a:gd name="connsiteY1" fmla="*/ 361950 h 1628775"/>
              <a:gd name="connsiteX2" fmla="*/ 828675 w 3905250"/>
              <a:gd name="connsiteY2" fmla="*/ 247650 h 1628775"/>
              <a:gd name="connsiteX3" fmla="*/ 695325 w 3905250"/>
              <a:gd name="connsiteY3" fmla="*/ 0 h 1628775"/>
              <a:gd name="connsiteX4" fmla="*/ 0 w 3905250"/>
              <a:gd name="connsiteY4" fmla="*/ 323850 h 1628775"/>
              <a:gd name="connsiteX5" fmla="*/ 3905250 w 3905250"/>
              <a:gd name="connsiteY5" fmla="*/ 257175 h 1628775"/>
              <a:gd name="connsiteX0" fmla="*/ 2811272 w 4982972"/>
              <a:gd name="connsiteY0" fmla="*/ 2124075 h 2124075"/>
              <a:gd name="connsiteX1" fmla="*/ 1649222 w 4982972"/>
              <a:gd name="connsiteY1" fmla="*/ 857250 h 2124075"/>
              <a:gd name="connsiteX2" fmla="*/ 1906397 w 4982972"/>
              <a:gd name="connsiteY2" fmla="*/ 742950 h 2124075"/>
              <a:gd name="connsiteX3" fmla="*/ 1773047 w 4982972"/>
              <a:gd name="connsiteY3" fmla="*/ 495300 h 2124075"/>
              <a:gd name="connsiteX4" fmla="*/ 1077722 w 4982972"/>
              <a:gd name="connsiteY4" fmla="*/ 819150 h 2124075"/>
              <a:gd name="connsiteX5" fmla="*/ 191897 w 4982972"/>
              <a:gd name="connsiteY5" fmla="*/ 0 h 2124075"/>
              <a:gd name="connsiteX6" fmla="*/ 4982972 w 4982972"/>
              <a:gd name="connsiteY6" fmla="*/ 752475 h 2124075"/>
              <a:gd name="connsiteX0" fmla="*/ 3564335 w 5736035"/>
              <a:gd name="connsiteY0" fmla="*/ 2143125 h 2143125"/>
              <a:gd name="connsiteX1" fmla="*/ 2402285 w 5736035"/>
              <a:gd name="connsiteY1" fmla="*/ 876300 h 2143125"/>
              <a:gd name="connsiteX2" fmla="*/ 2659460 w 5736035"/>
              <a:gd name="connsiteY2" fmla="*/ 762000 h 2143125"/>
              <a:gd name="connsiteX3" fmla="*/ 2526110 w 5736035"/>
              <a:gd name="connsiteY3" fmla="*/ 514350 h 2143125"/>
              <a:gd name="connsiteX4" fmla="*/ 1830785 w 5736035"/>
              <a:gd name="connsiteY4" fmla="*/ 838200 h 2143125"/>
              <a:gd name="connsiteX5" fmla="*/ 154365 w 5736035"/>
              <a:gd name="connsiteY5" fmla="*/ 0 h 2143125"/>
              <a:gd name="connsiteX6" fmla="*/ 5736035 w 5736035"/>
              <a:gd name="connsiteY6" fmla="*/ 771525 h 2143125"/>
              <a:gd name="connsiteX0" fmla="*/ 3409970 w 5581670"/>
              <a:gd name="connsiteY0" fmla="*/ 2143125 h 2143125"/>
              <a:gd name="connsiteX1" fmla="*/ 2247920 w 5581670"/>
              <a:gd name="connsiteY1" fmla="*/ 876300 h 2143125"/>
              <a:gd name="connsiteX2" fmla="*/ 2505095 w 5581670"/>
              <a:gd name="connsiteY2" fmla="*/ 762000 h 2143125"/>
              <a:gd name="connsiteX3" fmla="*/ 2371745 w 5581670"/>
              <a:gd name="connsiteY3" fmla="*/ 514350 h 2143125"/>
              <a:gd name="connsiteX4" fmla="*/ 1676420 w 5581670"/>
              <a:gd name="connsiteY4" fmla="*/ 838200 h 2143125"/>
              <a:gd name="connsiteX5" fmla="*/ 0 w 5581670"/>
              <a:gd name="connsiteY5" fmla="*/ 0 h 2143125"/>
              <a:gd name="connsiteX6" fmla="*/ 5581670 w 5581670"/>
              <a:gd name="connsiteY6" fmla="*/ 771525 h 2143125"/>
              <a:gd name="connsiteX0" fmla="*/ 3409970 w 5581670"/>
              <a:gd name="connsiteY0" fmla="*/ 2143125 h 2143125"/>
              <a:gd name="connsiteX1" fmla="*/ 2247920 w 5581670"/>
              <a:gd name="connsiteY1" fmla="*/ 876300 h 2143125"/>
              <a:gd name="connsiteX2" fmla="*/ 2505095 w 5581670"/>
              <a:gd name="connsiteY2" fmla="*/ 762000 h 2143125"/>
              <a:gd name="connsiteX3" fmla="*/ 2371745 w 5581670"/>
              <a:gd name="connsiteY3" fmla="*/ 514350 h 2143125"/>
              <a:gd name="connsiteX4" fmla="*/ 1676420 w 5581670"/>
              <a:gd name="connsiteY4" fmla="*/ 838200 h 2143125"/>
              <a:gd name="connsiteX5" fmla="*/ 1304930 w 5581670"/>
              <a:gd name="connsiteY5" fmla="*/ 733425 h 2143125"/>
              <a:gd name="connsiteX6" fmla="*/ 0 w 5581670"/>
              <a:gd name="connsiteY6" fmla="*/ 0 h 2143125"/>
              <a:gd name="connsiteX7" fmla="*/ 5581670 w 5581670"/>
              <a:gd name="connsiteY7" fmla="*/ 771525 h 2143125"/>
              <a:gd name="connsiteX0" fmla="*/ 3409970 w 3409970"/>
              <a:gd name="connsiteY0" fmla="*/ 2143125 h 2143125"/>
              <a:gd name="connsiteX1" fmla="*/ 2247920 w 3409970"/>
              <a:gd name="connsiteY1" fmla="*/ 876300 h 2143125"/>
              <a:gd name="connsiteX2" fmla="*/ 2505095 w 3409970"/>
              <a:gd name="connsiteY2" fmla="*/ 762000 h 2143125"/>
              <a:gd name="connsiteX3" fmla="*/ 2371745 w 3409970"/>
              <a:gd name="connsiteY3" fmla="*/ 514350 h 2143125"/>
              <a:gd name="connsiteX4" fmla="*/ 1676420 w 3409970"/>
              <a:gd name="connsiteY4" fmla="*/ 838200 h 2143125"/>
              <a:gd name="connsiteX5" fmla="*/ 1304930 w 3409970"/>
              <a:gd name="connsiteY5" fmla="*/ 733425 h 2143125"/>
              <a:gd name="connsiteX6" fmla="*/ 0 w 3409970"/>
              <a:gd name="connsiteY6" fmla="*/ 0 h 2143125"/>
              <a:gd name="connsiteX0" fmla="*/ 3438545 w 3438545"/>
              <a:gd name="connsiteY0" fmla="*/ 2143125 h 2143125"/>
              <a:gd name="connsiteX1" fmla="*/ 2276495 w 3438545"/>
              <a:gd name="connsiteY1" fmla="*/ 876300 h 2143125"/>
              <a:gd name="connsiteX2" fmla="*/ 2533670 w 3438545"/>
              <a:gd name="connsiteY2" fmla="*/ 762000 h 2143125"/>
              <a:gd name="connsiteX3" fmla="*/ 2400320 w 3438545"/>
              <a:gd name="connsiteY3" fmla="*/ 514350 h 2143125"/>
              <a:gd name="connsiteX4" fmla="*/ 1704995 w 3438545"/>
              <a:gd name="connsiteY4" fmla="*/ 838200 h 2143125"/>
              <a:gd name="connsiteX5" fmla="*/ 1333505 w 3438545"/>
              <a:gd name="connsiteY5" fmla="*/ 733425 h 2143125"/>
              <a:gd name="connsiteX6" fmla="*/ 0 w 3438545"/>
              <a:gd name="connsiteY6" fmla="*/ 0 h 2143125"/>
              <a:gd name="connsiteX0" fmla="*/ 0 w 3019448"/>
              <a:gd name="connsiteY0" fmla="*/ 3981450 h 3981450"/>
              <a:gd name="connsiteX1" fmla="*/ 2762273 w 3019448"/>
              <a:gd name="connsiteY1" fmla="*/ 876300 h 3981450"/>
              <a:gd name="connsiteX2" fmla="*/ 3019448 w 3019448"/>
              <a:gd name="connsiteY2" fmla="*/ 762000 h 3981450"/>
              <a:gd name="connsiteX3" fmla="*/ 2886098 w 3019448"/>
              <a:gd name="connsiteY3" fmla="*/ 514350 h 3981450"/>
              <a:gd name="connsiteX4" fmla="*/ 2190773 w 3019448"/>
              <a:gd name="connsiteY4" fmla="*/ 838200 h 3981450"/>
              <a:gd name="connsiteX5" fmla="*/ 1819283 w 3019448"/>
              <a:gd name="connsiteY5" fmla="*/ 733425 h 3981450"/>
              <a:gd name="connsiteX6" fmla="*/ 485778 w 3019448"/>
              <a:gd name="connsiteY6" fmla="*/ 0 h 3981450"/>
              <a:gd name="connsiteX0" fmla="*/ 0 w 3019448"/>
              <a:gd name="connsiteY0" fmla="*/ 3981450 h 3981450"/>
              <a:gd name="connsiteX1" fmla="*/ 609605 w 3019448"/>
              <a:gd name="connsiteY1" fmla="*/ 3810000 h 3981450"/>
              <a:gd name="connsiteX2" fmla="*/ 2762273 w 3019448"/>
              <a:gd name="connsiteY2" fmla="*/ 876300 h 3981450"/>
              <a:gd name="connsiteX3" fmla="*/ 3019448 w 3019448"/>
              <a:gd name="connsiteY3" fmla="*/ 762000 h 3981450"/>
              <a:gd name="connsiteX4" fmla="*/ 2886098 w 3019448"/>
              <a:gd name="connsiteY4" fmla="*/ 514350 h 3981450"/>
              <a:gd name="connsiteX5" fmla="*/ 2190773 w 3019448"/>
              <a:gd name="connsiteY5" fmla="*/ 838200 h 3981450"/>
              <a:gd name="connsiteX6" fmla="*/ 1819283 w 3019448"/>
              <a:gd name="connsiteY6" fmla="*/ 733425 h 3981450"/>
              <a:gd name="connsiteX7" fmla="*/ 485778 w 3019448"/>
              <a:gd name="connsiteY7" fmla="*/ 0 h 3981450"/>
              <a:gd name="connsiteX0" fmla="*/ 0 w 3019448"/>
              <a:gd name="connsiteY0" fmla="*/ 3981450 h 4104998"/>
              <a:gd name="connsiteX1" fmla="*/ 409578 w 3019448"/>
              <a:gd name="connsiteY1" fmla="*/ 4038600 h 4104998"/>
              <a:gd name="connsiteX2" fmla="*/ 2762273 w 3019448"/>
              <a:gd name="connsiteY2" fmla="*/ 876300 h 4104998"/>
              <a:gd name="connsiteX3" fmla="*/ 3019448 w 3019448"/>
              <a:gd name="connsiteY3" fmla="*/ 762000 h 4104998"/>
              <a:gd name="connsiteX4" fmla="*/ 2886098 w 3019448"/>
              <a:gd name="connsiteY4" fmla="*/ 514350 h 4104998"/>
              <a:gd name="connsiteX5" fmla="*/ 2190773 w 3019448"/>
              <a:gd name="connsiteY5" fmla="*/ 838200 h 4104998"/>
              <a:gd name="connsiteX6" fmla="*/ 1819283 w 3019448"/>
              <a:gd name="connsiteY6" fmla="*/ 733425 h 4104998"/>
              <a:gd name="connsiteX7" fmla="*/ 485778 w 3019448"/>
              <a:gd name="connsiteY7" fmla="*/ 0 h 4104998"/>
              <a:gd name="connsiteX0" fmla="*/ 0 w 3019448"/>
              <a:gd name="connsiteY0" fmla="*/ 3981450 h 4038600"/>
              <a:gd name="connsiteX1" fmla="*/ 409578 w 3019448"/>
              <a:gd name="connsiteY1" fmla="*/ 4038600 h 4038600"/>
              <a:gd name="connsiteX2" fmla="*/ 2762273 w 3019448"/>
              <a:gd name="connsiteY2" fmla="*/ 876300 h 4038600"/>
              <a:gd name="connsiteX3" fmla="*/ 3019448 w 3019448"/>
              <a:gd name="connsiteY3" fmla="*/ 762000 h 4038600"/>
              <a:gd name="connsiteX4" fmla="*/ 2886098 w 3019448"/>
              <a:gd name="connsiteY4" fmla="*/ 514350 h 4038600"/>
              <a:gd name="connsiteX5" fmla="*/ 2190773 w 3019448"/>
              <a:gd name="connsiteY5" fmla="*/ 838200 h 4038600"/>
              <a:gd name="connsiteX6" fmla="*/ 1819283 w 3019448"/>
              <a:gd name="connsiteY6" fmla="*/ 733425 h 4038600"/>
              <a:gd name="connsiteX7" fmla="*/ 485778 w 3019448"/>
              <a:gd name="connsiteY7" fmla="*/ 0 h 4038600"/>
              <a:gd name="connsiteX0" fmla="*/ 0 w 3019448"/>
              <a:gd name="connsiteY0" fmla="*/ 3981450 h 4404188"/>
              <a:gd name="connsiteX1" fmla="*/ 409578 w 3019448"/>
              <a:gd name="connsiteY1" fmla="*/ 4038600 h 4404188"/>
              <a:gd name="connsiteX2" fmla="*/ 381003 w 3019448"/>
              <a:gd name="connsiteY2" fmla="*/ 4381500 h 4404188"/>
              <a:gd name="connsiteX3" fmla="*/ 2762273 w 3019448"/>
              <a:gd name="connsiteY3" fmla="*/ 876300 h 4404188"/>
              <a:gd name="connsiteX4" fmla="*/ 3019448 w 3019448"/>
              <a:gd name="connsiteY4" fmla="*/ 762000 h 4404188"/>
              <a:gd name="connsiteX5" fmla="*/ 2886098 w 3019448"/>
              <a:gd name="connsiteY5" fmla="*/ 514350 h 4404188"/>
              <a:gd name="connsiteX6" fmla="*/ 2190773 w 3019448"/>
              <a:gd name="connsiteY6" fmla="*/ 838200 h 4404188"/>
              <a:gd name="connsiteX7" fmla="*/ 1819283 w 3019448"/>
              <a:gd name="connsiteY7" fmla="*/ 733425 h 4404188"/>
              <a:gd name="connsiteX8" fmla="*/ 485778 w 3019448"/>
              <a:gd name="connsiteY8" fmla="*/ 0 h 4404188"/>
              <a:gd name="connsiteX0" fmla="*/ 0 w 3019448"/>
              <a:gd name="connsiteY0" fmla="*/ 3981450 h 4404188"/>
              <a:gd name="connsiteX1" fmla="*/ 409578 w 3019448"/>
              <a:gd name="connsiteY1" fmla="*/ 4038600 h 4404188"/>
              <a:gd name="connsiteX2" fmla="*/ 381003 w 3019448"/>
              <a:gd name="connsiteY2" fmla="*/ 4381500 h 4404188"/>
              <a:gd name="connsiteX3" fmla="*/ 1133475 w 3019448"/>
              <a:gd name="connsiteY3" fmla="*/ 3228975 h 4404188"/>
              <a:gd name="connsiteX4" fmla="*/ 2762273 w 3019448"/>
              <a:gd name="connsiteY4" fmla="*/ 876300 h 4404188"/>
              <a:gd name="connsiteX5" fmla="*/ 3019448 w 3019448"/>
              <a:gd name="connsiteY5" fmla="*/ 762000 h 4404188"/>
              <a:gd name="connsiteX6" fmla="*/ 2886098 w 3019448"/>
              <a:gd name="connsiteY6" fmla="*/ 514350 h 4404188"/>
              <a:gd name="connsiteX7" fmla="*/ 2190773 w 3019448"/>
              <a:gd name="connsiteY7" fmla="*/ 838200 h 4404188"/>
              <a:gd name="connsiteX8" fmla="*/ 1819283 w 3019448"/>
              <a:gd name="connsiteY8" fmla="*/ 733425 h 4404188"/>
              <a:gd name="connsiteX9" fmla="*/ 485778 w 3019448"/>
              <a:gd name="connsiteY9" fmla="*/ 0 h 4404188"/>
              <a:gd name="connsiteX0" fmla="*/ 0 w 3019448"/>
              <a:gd name="connsiteY0" fmla="*/ 3981450 h 4610246"/>
              <a:gd name="connsiteX1" fmla="*/ 409578 w 3019448"/>
              <a:gd name="connsiteY1" fmla="*/ 4038600 h 4610246"/>
              <a:gd name="connsiteX2" fmla="*/ 381003 w 3019448"/>
              <a:gd name="connsiteY2" fmla="*/ 4381500 h 4610246"/>
              <a:gd name="connsiteX3" fmla="*/ 1771663 w 3019448"/>
              <a:gd name="connsiteY3" fmla="*/ 4610246 h 4610246"/>
              <a:gd name="connsiteX4" fmla="*/ 2762273 w 3019448"/>
              <a:gd name="connsiteY4" fmla="*/ 876300 h 4610246"/>
              <a:gd name="connsiteX5" fmla="*/ 3019448 w 3019448"/>
              <a:gd name="connsiteY5" fmla="*/ 762000 h 4610246"/>
              <a:gd name="connsiteX6" fmla="*/ 2886098 w 3019448"/>
              <a:gd name="connsiteY6" fmla="*/ 514350 h 4610246"/>
              <a:gd name="connsiteX7" fmla="*/ 2190773 w 3019448"/>
              <a:gd name="connsiteY7" fmla="*/ 838200 h 4610246"/>
              <a:gd name="connsiteX8" fmla="*/ 1819283 w 3019448"/>
              <a:gd name="connsiteY8" fmla="*/ 733425 h 4610246"/>
              <a:gd name="connsiteX9" fmla="*/ 485778 w 3019448"/>
              <a:gd name="connsiteY9" fmla="*/ 0 h 4610246"/>
              <a:gd name="connsiteX0" fmla="*/ 0 w 3019448"/>
              <a:gd name="connsiteY0" fmla="*/ 3981450 h 4610246"/>
              <a:gd name="connsiteX1" fmla="*/ 409578 w 3019448"/>
              <a:gd name="connsiteY1" fmla="*/ 4038600 h 4610246"/>
              <a:gd name="connsiteX2" fmla="*/ 381003 w 3019448"/>
              <a:gd name="connsiteY2" fmla="*/ 4381500 h 4610246"/>
              <a:gd name="connsiteX3" fmla="*/ 1771663 w 3019448"/>
              <a:gd name="connsiteY3" fmla="*/ 4610246 h 4610246"/>
              <a:gd name="connsiteX4" fmla="*/ 1800239 w 3019448"/>
              <a:gd name="connsiteY4" fmla="*/ 4305436 h 4610246"/>
              <a:gd name="connsiteX5" fmla="*/ 2762273 w 3019448"/>
              <a:gd name="connsiteY5" fmla="*/ 876300 h 4610246"/>
              <a:gd name="connsiteX6" fmla="*/ 3019448 w 3019448"/>
              <a:gd name="connsiteY6" fmla="*/ 762000 h 4610246"/>
              <a:gd name="connsiteX7" fmla="*/ 2886098 w 3019448"/>
              <a:gd name="connsiteY7" fmla="*/ 514350 h 4610246"/>
              <a:gd name="connsiteX8" fmla="*/ 2190773 w 3019448"/>
              <a:gd name="connsiteY8" fmla="*/ 838200 h 4610246"/>
              <a:gd name="connsiteX9" fmla="*/ 1819283 w 3019448"/>
              <a:gd name="connsiteY9" fmla="*/ 733425 h 4610246"/>
              <a:gd name="connsiteX10" fmla="*/ 485778 w 3019448"/>
              <a:gd name="connsiteY10" fmla="*/ 0 h 4610246"/>
              <a:gd name="connsiteX0" fmla="*/ 0 w 3019448"/>
              <a:gd name="connsiteY0" fmla="*/ 3981450 h 4610246"/>
              <a:gd name="connsiteX1" fmla="*/ 409578 w 3019448"/>
              <a:gd name="connsiteY1" fmla="*/ 4038600 h 4610246"/>
              <a:gd name="connsiteX2" fmla="*/ 381003 w 3019448"/>
              <a:gd name="connsiteY2" fmla="*/ 4381500 h 4610246"/>
              <a:gd name="connsiteX3" fmla="*/ 1771663 w 3019448"/>
              <a:gd name="connsiteY3" fmla="*/ 4610246 h 4610246"/>
              <a:gd name="connsiteX4" fmla="*/ 1800239 w 3019448"/>
              <a:gd name="connsiteY4" fmla="*/ 4305436 h 4610246"/>
              <a:gd name="connsiteX5" fmla="*/ 2143141 w 3019448"/>
              <a:gd name="connsiteY5" fmla="*/ 4391164 h 4610246"/>
              <a:gd name="connsiteX6" fmla="*/ 2762273 w 3019448"/>
              <a:gd name="connsiteY6" fmla="*/ 876300 h 4610246"/>
              <a:gd name="connsiteX7" fmla="*/ 3019448 w 3019448"/>
              <a:gd name="connsiteY7" fmla="*/ 762000 h 4610246"/>
              <a:gd name="connsiteX8" fmla="*/ 2886098 w 3019448"/>
              <a:gd name="connsiteY8" fmla="*/ 514350 h 4610246"/>
              <a:gd name="connsiteX9" fmla="*/ 2190773 w 3019448"/>
              <a:gd name="connsiteY9" fmla="*/ 838200 h 4610246"/>
              <a:gd name="connsiteX10" fmla="*/ 1819283 w 3019448"/>
              <a:gd name="connsiteY10" fmla="*/ 733425 h 4610246"/>
              <a:gd name="connsiteX11" fmla="*/ 485778 w 3019448"/>
              <a:gd name="connsiteY11" fmla="*/ 0 h 4610246"/>
              <a:gd name="connsiteX0" fmla="*/ 0 w 3019448"/>
              <a:gd name="connsiteY0" fmla="*/ 3981450 h 4610246"/>
              <a:gd name="connsiteX1" fmla="*/ 409578 w 3019448"/>
              <a:gd name="connsiteY1" fmla="*/ 4038600 h 4610246"/>
              <a:gd name="connsiteX2" fmla="*/ 381003 w 3019448"/>
              <a:gd name="connsiteY2" fmla="*/ 4381500 h 4610246"/>
              <a:gd name="connsiteX3" fmla="*/ 1771663 w 3019448"/>
              <a:gd name="connsiteY3" fmla="*/ 4610246 h 4610246"/>
              <a:gd name="connsiteX4" fmla="*/ 1800239 w 3019448"/>
              <a:gd name="connsiteY4" fmla="*/ 4305436 h 4610246"/>
              <a:gd name="connsiteX5" fmla="*/ 2143141 w 3019448"/>
              <a:gd name="connsiteY5" fmla="*/ 4391164 h 4610246"/>
              <a:gd name="connsiteX6" fmla="*/ 2762273 w 3019448"/>
              <a:gd name="connsiteY6" fmla="*/ 876300 h 4610246"/>
              <a:gd name="connsiteX7" fmla="*/ 3019448 w 3019448"/>
              <a:gd name="connsiteY7" fmla="*/ 762000 h 4610246"/>
              <a:gd name="connsiteX8" fmla="*/ 2886098 w 3019448"/>
              <a:gd name="connsiteY8" fmla="*/ 514350 h 4610246"/>
              <a:gd name="connsiteX9" fmla="*/ 2190773 w 3019448"/>
              <a:gd name="connsiteY9" fmla="*/ 838200 h 4610246"/>
              <a:gd name="connsiteX10" fmla="*/ 1819283 w 3019448"/>
              <a:gd name="connsiteY10" fmla="*/ 733425 h 4610246"/>
              <a:gd name="connsiteX11" fmla="*/ 485778 w 3019448"/>
              <a:gd name="connsiteY11" fmla="*/ 0 h 4610246"/>
              <a:gd name="connsiteX0" fmla="*/ 0 w 3019448"/>
              <a:gd name="connsiteY0" fmla="*/ 3981450 h 4610246"/>
              <a:gd name="connsiteX1" fmla="*/ 409578 w 3019448"/>
              <a:gd name="connsiteY1" fmla="*/ 4038600 h 4610246"/>
              <a:gd name="connsiteX2" fmla="*/ 381003 w 3019448"/>
              <a:gd name="connsiteY2" fmla="*/ 4381500 h 4610246"/>
              <a:gd name="connsiteX3" fmla="*/ 1771663 w 3019448"/>
              <a:gd name="connsiteY3" fmla="*/ 4610246 h 4610246"/>
              <a:gd name="connsiteX4" fmla="*/ 1800239 w 3019448"/>
              <a:gd name="connsiteY4" fmla="*/ 4305436 h 4610246"/>
              <a:gd name="connsiteX5" fmla="*/ 2143141 w 3019448"/>
              <a:gd name="connsiteY5" fmla="*/ 4391164 h 4610246"/>
              <a:gd name="connsiteX6" fmla="*/ 2486044 w 3019448"/>
              <a:gd name="connsiteY6" fmla="*/ 3105248 h 4610246"/>
              <a:gd name="connsiteX7" fmla="*/ 2762273 w 3019448"/>
              <a:gd name="connsiteY7" fmla="*/ 876300 h 4610246"/>
              <a:gd name="connsiteX8" fmla="*/ 3019448 w 3019448"/>
              <a:gd name="connsiteY8" fmla="*/ 762000 h 4610246"/>
              <a:gd name="connsiteX9" fmla="*/ 2886098 w 3019448"/>
              <a:gd name="connsiteY9" fmla="*/ 514350 h 4610246"/>
              <a:gd name="connsiteX10" fmla="*/ 2190773 w 3019448"/>
              <a:gd name="connsiteY10" fmla="*/ 838200 h 4610246"/>
              <a:gd name="connsiteX11" fmla="*/ 1819283 w 3019448"/>
              <a:gd name="connsiteY11" fmla="*/ 733425 h 4610246"/>
              <a:gd name="connsiteX12" fmla="*/ 485778 w 3019448"/>
              <a:gd name="connsiteY12" fmla="*/ 0 h 4610246"/>
              <a:gd name="connsiteX0" fmla="*/ 0 w 3019448"/>
              <a:gd name="connsiteY0" fmla="*/ 3981450 h 4610246"/>
              <a:gd name="connsiteX1" fmla="*/ 409578 w 3019448"/>
              <a:gd name="connsiteY1" fmla="*/ 4038600 h 4610246"/>
              <a:gd name="connsiteX2" fmla="*/ 381003 w 3019448"/>
              <a:gd name="connsiteY2" fmla="*/ 4381500 h 4610246"/>
              <a:gd name="connsiteX3" fmla="*/ 1771663 w 3019448"/>
              <a:gd name="connsiteY3" fmla="*/ 4610246 h 4610246"/>
              <a:gd name="connsiteX4" fmla="*/ 1800239 w 3019448"/>
              <a:gd name="connsiteY4" fmla="*/ 4305436 h 4610246"/>
              <a:gd name="connsiteX5" fmla="*/ 2143141 w 3019448"/>
              <a:gd name="connsiteY5" fmla="*/ 4391164 h 4610246"/>
              <a:gd name="connsiteX6" fmla="*/ 2486044 w 3019448"/>
              <a:gd name="connsiteY6" fmla="*/ 3105248 h 4610246"/>
              <a:gd name="connsiteX7" fmla="*/ 2762273 w 3019448"/>
              <a:gd name="connsiteY7" fmla="*/ 876300 h 4610246"/>
              <a:gd name="connsiteX8" fmla="*/ 3019448 w 3019448"/>
              <a:gd name="connsiteY8" fmla="*/ 762000 h 4610246"/>
              <a:gd name="connsiteX9" fmla="*/ 2886098 w 3019448"/>
              <a:gd name="connsiteY9" fmla="*/ 514350 h 4610246"/>
              <a:gd name="connsiteX10" fmla="*/ 2190773 w 3019448"/>
              <a:gd name="connsiteY10" fmla="*/ 838200 h 4610246"/>
              <a:gd name="connsiteX11" fmla="*/ 1819283 w 3019448"/>
              <a:gd name="connsiteY11" fmla="*/ 733425 h 4610246"/>
              <a:gd name="connsiteX12" fmla="*/ 485778 w 3019448"/>
              <a:gd name="connsiteY12" fmla="*/ 0 h 4610246"/>
              <a:gd name="connsiteX0" fmla="*/ 0 w 3019448"/>
              <a:gd name="connsiteY0" fmla="*/ 3981450 h 4610246"/>
              <a:gd name="connsiteX1" fmla="*/ 409578 w 3019448"/>
              <a:gd name="connsiteY1" fmla="*/ 4038600 h 4610246"/>
              <a:gd name="connsiteX2" fmla="*/ 381003 w 3019448"/>
              <a:gd name="connsiteY2" fmla="*/ 4381500 h 4610246"/>
              <a:gd name="connsiteX3" fmla="*/ 1771663 w 3019448"/>
              <a:gd name="connsiteY3" fmla="*/ 4610246 h 4610246"/>
              <a:gd name="connsiteX4" fmla="*/ 1800239 w 3019448"/>
              <a:gd name="connsiteY4" fmla="*/ 4305436 h 4610246"/>
              <a:gd name="connsiteX5" fmla="*/ 2143141 w 3019448"/>
              <a:gd name="connsiteY5" fmla="*/ 4391164 h 4610246"/>
              <a:gd name="connsiteX6" fmla="*/ 2486044 w 3019448"/>
              <a:gd name="connsiteY6" fmla="*/ 3105248 h 4610246"/>
              <a:gd name="connsiteX7" fmla="*/ 2762271 w 3019448"/>
              <a:gd name="connsiteY7" fmla="*/ 3371957 h 4610246"/>
              <a:gd name="connsiteX8" fmla="*/ 2762273 w 3019448"/>
              <a:gd name="connsiteY8" fmla="*/ 876300 h 4610246"/>
              <a:gd name="connsiteX9" fmla="*/ 3019448 w 3019448"/>
              <a:gd name="connsiteY9" fmla="*/ 762000 h 4610246"/>
              <a:gd name="connsiteX10" fmla="*/ 2886098 w 3019448"/>
              <a:gd name="connsiteY10" fmla="*/ 514350 h 4610246"/>
              <a:gd name="connsiteX11" fmla="*/ 2190773 w 3019448"/>
              <a:gd name="connsiteY11" fmla="*/ 838200 h 4610246"/>
              <a:gd name="connsiteX12" fmla="*/ 1819283 w 3019448"/>
              <a:gd name="connsiteY12" fmla="*/ 733425 h 4610246"/>
              <a:gd name="connsiteX13" fmla="*/ 485778 w 3019448"/>
              <a:gd name="connsiteY13" fmla="*/ 0 h 4610246"/>
              <a:gd name="connsiteX0" fmla="*/ 0 w 3019448"/>
              <a:gd name="connsiteY0" fmla="*/ 3981450 h 4610246"/>
              <a:gd name="connsiteX1" fmla="*/ 409578 w 3019448"/>
              <a:gd name="connsiteY1" fmla="*/ 4038600 h 4610246"/>
              <a:gd name="connsiteX2" fmla="*/ 381003 w 3019448"/>
              <a:gd name="connsiteY2" fmla="*/ 4381500 h 4610246"/>
              <a:gd name="connsiteX3" fmla="*/ 1771663 w 3019448"/>
              <a:gd name="connsiteY3" fmla="*/ 4610246 h 4610246"/>
              <a:gd name="connsiteX4" fmla="*/ 1800239 w 3019448"/>
              <a:gd name="connsiteY4" fmla="*/ 4305436 h 4610246"/>
              <a:gd name="connsiteX5" fmla="*/ 2143141 w 3019448"/>
              <a:gd name="connsiteY5" fmla="*/ 4391164 h 4610246"/>
              <a:gd name="connsiteX6" fmla="*/ 2486044 w 3019448"/>
              <a:gd name="connsiteY6" fmla="*/ 3105248 h 4610246"/>
              <a:gd name="connsiteX7" fmla="*/ 2762271 w 3019448"/>
              <a:gd name="connsiteY7" fmla="*/ 3371957 h 4610246"/>
              <a:gd name="connsiteX8" fmla="*/ 2762273 w 3019448"/>
              <a:gd name="connsiteY8" fmla="*/ 876300 h 4610246"/>
              <a:gd name="connsiteX9" fmla="*/ 3019448 w 3019448"/>
              <a:gd name="connsiteY9" fmla="*/ 762000 h 4610246"/>
              <a:gd name="connsiteX10" fmla="*/ 2886098 w 3019448"/>
              <a:gd name="connsiteY10" fmla="*/ 514350 h 4610246"/>
              <a:gd name="connsiteX11" fmla="*/ 2190773 w 3019448"/>
              <a:gd name="connsiteY11" fmla="*/ 838200 h 4610246"/>
              <a:gd name="connsiteX12" fmla="*/ 1819283 w 3019448"/>
              <a:gd name="connsiteY12" fmla="*/ 733425 h 4610246"/>
              <a:gd name="connsiteX13" fmla="*/ 485778 w 3019448"/>
              <a:gd name="connsiteY13" fmla="*/ 0 h 4610246"/>
              <a:gd name="connsiteX0" fmla="*/ 0 w 3571902"/>
              <a:gd name="connsiteY0" fmla="*/ 3981450 h 4610246"/>
              <a:gd name="connsiteX1" fmla="*/ 409578 w 3571902"/>
              <a:gd name="connsiteY1" fmla="*/ 4038600 h 4610246"/>
              <a:gd name="connsiteX2" fmla="*/ 381003 w 3571902"/>
              <a:gd name="connsiteY2" fmla="*/ 4381500 h 4610246"/>
              <a:gd name="connsiteX3" fmla="*/ 1771663 w 3571902"/>
              <a:gd name="connsiteY3" fmla="*/ 4610246 h 4610246"/>
              <a:gd name="connsiteX4" fmla="*/ 1800239 w 3571902"/>
              <a:gd name="connsiteY4" fmla="*/ 4305436 h 4610246"/>
              <a:gd name="connsiteX5" fmla="*/ 2143141 w 3571902"/>
              <a:gd name="connsiteY5" fmla="*/ 4391164 h 4610246"/>
              <a:gd name="connsiteX6" fmla="*/ 2486044 w 3571902"/>
              <a:gd name="connsiteY6" fmla="*/ 3105248 h 4610246"/>
              <a:gd name="connsiteX7" fmla="*/ 2762271 w 3571902"/>
              <a:gd name="connsiteY7" fmla="*/ 3371957 h 4610246"/>
              <a:gd name="connsiteX8" fmla="*/ 3571902 w 3571902"/>
              <a:gd name="connsiteY8" fmla="*/ 3638665 h 4610246"/>
              <a:gd name="connsiteX9" fmla="*/ 2762273 w 3571902"/>
              <a:gd name="connsiteY9" fmla="*/ 876300 h 4610246"/>
              <a:gd name="connsiteX10" fmla="*/ 3019448 w 3571902"/>
              <a:gd name="connsiteY10" fmla="*/ 762000 h 4610246"/>
              <a:gd name="connsiteX11" fmla="*/ 2886098 w 3571902"/>
              <a:gd name="connsiteY11" fmla="*/ 514350 h 4610246"/>
              <a:gd name="connsiteX12" fmla="*/ 2190773 w 3571902"/>
              <a:gd name="connsiteY12" fmla="*/ 838200 h 4610246"/>
              <a:gd name="connsiteX13" fmla="*/ 1819283 w 3571902"/>
              <a:gd name="connsiteY13" fmla="*/ 733425 h 4610246"/>
              <a:gd name="connsiteX14" fmla="*/ 485778 w 3571902"/>
              <a:gd name="connsiteY14" fmla="*/ 0 h 4610246"/>
              <a:gd name="connsiteX0" fmla="*/ 0 w 3571902"/>
              <a:gd name="connsiteY0" fmla="*/ 3981450 h 4610246"/>
              <a:gd name="connsiteX1" fmla="*/ 409578 w 3571902"/>
              <a:gd name="connsiteY1" fmla="*/ 4038600 h 4610246"/>
              <a:gd name="connsiteX2" fmla="*/ 381003 w 3571902"/>
              <a:gd name="connsiteY2" fmla="*/ 4381500 h 4610246"/>
              <a:gd name="connsiteX3" fmla="*/ 1771663 w 3571902"/>
              <a:gd name="connsiteY3" fmla="*/ 4610246 h 4610246"/>
              <a:gd name="connsiteX4" fmla="*/ 1800239 w 3571902"/>
              <a:gd name="connsiteY4" fmla="*/ 4305436 h 4610246"/>
              <a:gd name="connsiteX5" fmla="*/ 2143141 w 3571902"/>
              <a:gd name="connsiteY5" fmla="*/ 4391164 h 4610246"/>
              <a:gd name="connsiteX6" fmla="*/ 2486044 w 3571902"/>
              <a:gd name="connsiteY6" fmla="*/ 3105248 h 4610246"/>
              <a:gd name="connsiteX7" fmla="*/ 2762271 w 3571902"/>
              <a:gd name="connsiteY7" fmla="*/ 3371957 h 4610246"/>
              <a:gd name="connsiteX8" fmla="*/ 3571902 w 3571902"/>
              <a:gd name="connsiteY8" fmla="*/ 3638665 h 4610246"/>
              <a:gd name="connsiteX9" fmla="*/ 2762273 w 3571902"/>
              <a:gd name="connsiteY9" fmla="*/ 876300 h 4610246"/>
              <a:gd name="connsiteX10" fmla="*/ 3019448 w 3571902"/>
              <a:gd name="connsiteY10" fmla="*/ 762000 h 4610246"/>
              <a:gd name="connsiteX11" fmla="*/ 2886098 w 3571902"/>
              <a:gd name="connsiteY11" fmla="*/ 514350 h 4610246"/>
              <a:gd name="connsiteX12" fmla="*/ 2190773 w 3571902"/>
              <a:gd name="connsiteY12" fmla="*/ 838200 h 4610246"/>
              <a:gd name="connsiteX13" fmla="*/ 1819283 w 3571902"/>
              <a:gd name="connsiteY13" fmla="*/ 733425 h 4610246"/>
              <a:gd name="connsiteX14" fmla="*/ 485778 w 3571902"/>
              <a:gd name="connsiteY14" fmla="*/ 0 h 4610246"/>
              <a:gd name="connsiteX0" fmla="*/ 0 w 3766156"/>
              <a:gd name="connsiteY0" fmla="*/ 3981450 h 4610246"/>
              <a:gd name="connsiteX1" fmla="*/ 409578 w 3766156"/>
              <a:gd name="connsiteY1" fmla="*/ 4038600 h 4610246"/>
              <a:gd name="connsiteX2" fmla="*/ 381003 w 3766156"/>
              <a:gd name="connsiteY2" fmla="*/ 4381500 h 4610246"/>
              <a:gd name="connsiteX3" fmla="*/ 1771663 w 3766156"/>
              <a:gd name="connsiteY3" fmla="*/ 4610246 h 4610246"/>
              <a:gd name="connsiteX4" fmla="*/ 1800239 w 3766156"/>
              <a:gd name="connsiteY4" fmla="*/ 4305436 h 4610246"/>
              <a:gd name="connsiteX5" fmla="*/ 2143141 w 3766156"/>
              <a:gd name="connsiteY5" fmla="*/ 4391164 h 4610246"/>
              <a:gd name="connsiteX6" fmla="*/ 2486044 w 3766156"/>
              <a:gd name="connsiteY6" fmla="*/ 3105248 h 4610246"/>
              <a:gd name="connsiteX7" fmla="*/ 2762271 w 3766156"/>
              <a:gd name="connsiteY7" fmla="*/ 3371957 h 4610246"/>
              <a:gd name="connsiteX8" fmla="*/ 3571902 w 3766156"/>
              <a:gd name="connsiteY8" fmla="*/ 3638665 h 4610246"/>
              <a:gd name="connsiteX9" fmla="*/ 3714778 w 3766156"/>
              <a:gd name="connsiteY9" fmla="*/ 3295754 h 4610246"/>
              <a:gd name="connsiteX10" fmla="*/ 2762273 w 3766156"/>
              <a:gd name="connsiteY10" fmla="*/ 876300 h 4610246"/>
              <a:gd name="connsiteX11" fmla="*/ 3019448 w 3766156"/>
              <a:gd name="connsiteY11" fmla="*/ 762000 h 4610246"/>
              <a:gd name="connsiteX12" fmla="*/ 2886098 w 3766156"/>
              <a:gd name="connsiteY12" fmla="*/ 514350 h 4610246"/>
              <a:gd name="connsiteX13" fmla="*/ 2190773 w 3766156"/>
              <a:gd name="connsiteY13" fmla="*/ 838200 h 4610246"/>
              <a:gd name="connsiteX14" fmla="*/ 1819283 w 3766156"/>
              <a:gd name="connsiteY14" fmla="*/ 733425 h 4610246"/>
              <a:gd name="connsiteX15" fmla="*/ 485778 w 3766156"/>
              <a:gd name="connsiteY15" fmla="*/ 0 h 4610246"/>
              <a:gd name="connsiteX0" fmla="*/ 0 w 3714778"/>
              <a:gd name="connsiteY0" fmla="*/ 3981450 h 4610246"/>
              <a:gd name="connsiteX1" fmla="*/ 409578 w 3714778"/>
              <a:gd name="connsiteY1" fmla="*/ 4038600 h 4610246"/>
              <a:gd name="connsiteX2" fmla="*/ 381003 w 3714778"/>
              <a:gd name="connsiteY2" fmla="*/ 4381500 h 4610246"/>
              <a:gd name="connsiteX3" fmla="*/ 1771663 w 3714778"/>
              <a:gd name="connsiteY3" fmla="*/ 4610246 h 4610246"/>
              <a:gd name="connsiteX4" fmla="*/ 1800239 w 3714778"/>
              <a:gd name="connsiteY4" fmla="*/ 4305436 h 4610246"/>
              <a:gd name="connsiteX5" fmla="*/ 2143141 w 3714778"/>
              <a:gd name="connsiteY5" fmla="*/ 4391164 h 4610246"/>
              <a:gd name="connsiteX6" fmla="*/ 2486044 w 3714778"/>
              <a:gd name="connsiteY6" fmla="*/ 3105248 h 4610246"/>
              <a:gd name="connsiteX7" fmla="*/ 2762271 w 3714778"/>
              <a:gd name="connsiteY7" fmla="*/ 3371957 h 4610246"/>
              <a:gd name="connsiteX8" fmla="*/ 3571902 w 3714778"/>
              <a:gd name="connsiteY8" fmla="*/ 3638665 h 4610246"/>
              <a:gd name="connsiteX9" fmla="*/ 3714778 w 3714778"/>
              <a:gd name="connsiteY9" fmla="*/ 3295754 h 4610246"/>
              <a:gd name="connsiteX10" fmla="*/ 2762273 w 3714778"/>
              <a:gd name="connsiteY10" fmla="*/ 876300 h 4610246"/>
              <a:gd name="connsiteX11" fmla="*/ 3019448 w 3714778"/>
              <a:gd name="connsiteY11" fmla="*/ 762000 h 4610246"/>
              <a:gd name="connsiteX12" fmla="*/ 2886098 w 3714778"/>
              <a:gd name="connsiteY12" fmla="*/ 514350 h 4610246"/>
              <a:gd name="connsiteX13" fmla="*/ 2190773 w 3714778"/>
              <a:gd name="connsiteY13" fmla="*/ 838200 h 4610246"/>
              <a:gd name="connsiteX14" fmla="*/ 1819283 w 3714778"/>
              <a:gd name="connsiteY14" fmla="*/ 733425 h 4610246"/>
              <a:gd name="connsiteX15" fmla="*/ 485778 w 3714778"/>
              <a:gd name="connsiteY15" fmla="*/ 0 h 4610246"/>
              <a:gd name="connsiteX0" fmla="*/ 0 w 3960756"/>
              <a:gd name="connsiteY0" fmla="*/ 3981450 h 4610246"/>
              <a:gd name="connsiteX1" fmla="*/ 409578 w 3960756"/>
              <a:gd name="connsiteY1" fmla="*/ 4038600 h 4610246"/>
              <a:gd name="connsiteX2" fmla="*/ 381003 w 3960756"/>
              <a:gd name="connsiteY2" fmla="*/ 4381500 h 4610246"/>
              <a:gd name="connsiteX3" fmla="*/ 1771663 w 3960756"/>
              <a:gd name="connsiteY3" fmla="*/ 4610246 h 4610246"/>
              <a:gd name="connsiteX4" fmla="*/ 1800239 w 3960756"/>
              <a:gd name="connsiteY4" fmla="*/ 4305436 h 4610246"/>
              <a:gd name="connsiteX5" fmla="*/ 2143141 w 3960756"/>
              <a:gd name="connsiteY5" fmla="*/ 4391164 h 4610246"/>
              <a:gd name="connsiteX6" fmla="*/ 2486044 w 3960756"/>
              <a:gd name="connsiteY6" fmla="*/ 3105248 h 4610246"/>
              <a:gd name="connsiteX7" fmla="*/ 2762271 w 3960756"/>
              <a:gd name="connsiteY7" fmla="*/ 3371957 h 4610246"/>
              <a:gd name="connsiteX8" fmla="*/ 3571902 w 3960756"/>
              <a:gd name="connsiteY8" fmla="*/ 3638665 h 4610246"/>
              <a:gd name="connsiteX9" fmla="*/ 3714778 w 3960756"/>
              <a:gd name="connsiteY9" fmla="*/ 3295754 h 4610246"/>
              <a:gd name="connsiteX10" fmla="*/ 3924330 w 3960756"/>
              <a:gd name="connsiteY10" fmla="*/ 2047940 h 4610246"/>
              <a:gd name="connsiteX11" fmla="*/ 2762273 w 3960756"/>
              <a:gd name="connsiteY11" fmla="*/ 876300 h 4610246"/>
              <a:gd name="connsiteX12" fmla="*/ 3019448 w 3960756"/>
              <a:gd name="connsiteY12" fmla="*/ 762000 h 4610246"/>
              <a:gd name="connsiteX13" fmla="*/ 2886098 w 3960756"/>
              <a:gd name="connsiteY13" fmla="*/ 514350 h 4610246"/>
              <a:gd name="connsiteX14" fmla="*/ 2190773 w 3960756"/>
              <a:gd name="connsiteY14" fmla="*/ 838200 h 4610246"/>
              <a:gd name="connsiteX15" fmla="*/ 1819283 w 3960756"/>
              <a:gd name="connsiteY15" fmla="*/ 733425 h 4610246"/>
              <a:gd name="connsiteX16" fmla="*/ 485778 w 3960756"/>
              <a:gd name="connsiteY16" fmla="*/ 0 h 4610246"/>
              <a:gd name="connsiteX0" fmla="*/ 0 w 3924330"/>
              <a:gd name="connsiteY0" fmla="*/ 3981450 h 4610246"/>
              <a:gd name="connsiteX1" fmla="*/ 409578 w 3924330"/>
              <a:gd name="connsiteY1" fmla="*/ 4038600 h 4610246"/>
              <a:gd name="connsiteX2" fmla="*/ 381003 w 3924330"/>
              <a:gd name="connsiteY2" fmla="*/ 4381500 h 4610246"/>
              <a:gd name="connsiteX3" fmla="*/ 1771663 w 3924330"/>
              <a:gd name="connsiteY3" fmla="*/ 4610246 h 4610246"/>
              <a:gd name="connsiteX4" fmla="*/ 1800239 w 3924330"/>
              <a:gd name="connsiteY4" fmla="*/ 4305436 h 4610246"/>
              <a:gd name="connsiteX5" fmla="*/ 2143141 w 3924330"/>
              <a:gd name="connsiteY5" fmla="*/ 4391164 h 4610246"/>
              <a:gd name="connsiteX6" fmla="*/ 2486044 w 3924330"/>
              <a:gd name="connsiteY6" fmla="*/ 3105248 h 4610246"/>
              <a:gd name="connsiteX7" fmla="*/ 2762271 w 3924330"/>
              <a:gd name="connsiteY7" fmla="*/ 3371957 h 4610246"/>
              <a:gd name="connsiteX8" fmla="*/ 3571902 w 3924330"/>
              <a:gd name="connsiteY8" fmla="*/ 3638665 h 4610246"/>
              <a:gd name="connsiteX9" fmla="*/ 3714778 w 3924330"/>
              <a:gd name="connsiteY9" fmla="*/ 3295754 h 4610246"/>
              <a:gd name="connsiteX10" fmla="*/ 3924330 w 3924330"/>
              <a:gd name="connsiteY10" fmla="*/ 2047940 h 4610246"/>
              <a:gd name="connsiteX11" fmla="*/ 2762273 w 3924330"/>
              <a:gd name="connsiteY11" fmla="*/ 876300 h 4610246"/>
              <a:gd name="connsiteX12" fmla="*/ 3019448 w 3924330"/>
              <a:gd name="connsiteY12" fmla="*/ 762000 h 4610246"/>
              <a:gd name="connsiteX13" fmla="*/ 2886098 w 3924330"/>
              <a:gd name="connsiteY13" fmla="*/ 514350 h 4610246"/>
              <a:gd name="connsiteX14" fmla="*/ 2190773 w 3924330"/>
              <a:gd name="connsiteY14" fmla="*/ 838200 h 4610246"/>
              <a:gd name="connsiteX15" fmla="*/ 1819283 w 3924330"/>
              <a:gd name="connsiteY15" fmla="*/ 733425 h 4610246"/>
              <a:gd name="connsiteX16" fmla="*/ 485778 w 3924330"/>
              <a:gd name="connsiteY16" fmla="*/ 0 h 4610246"/>
              <a:gd name="connsiteX0" fmla="*/ 0 w 3905280"/>
              <a:gd name="connsiteY0" fmla="*/ 3981450 h 4610246"/>
              <a:gd name="connsiteX1" fmla="*/ 409578 w 3905280"/>
              <a:gd name="connsiteY1" fmla="*/ 4038600 h 4610246"/>
              <a:gd name="connsiteX2" fmla="*/ 381003 w 3905280"/>
              <a:gd name="connsiteY2" fmla="*/ 4381500 h 4610246"/>
              <a:gd name="connsiteX3" fmla="*/ 1771663 w 3905280"/>
              <a:gd name="connsiteY3" fmla="*/ 4610246 h 4610246"/>
              <a:gd name="connsiteX4" fmla="*/ 1800239 w 3905280"/>
              <a:gd name="connsiteY4" fmla="*/ 4305436 h 4610246"/>
              <a:gd name="connsiteX5" fmla="*/ 2143141 w 3905280"/>
              <a:gd name="connsiteY5" fmla="*/ 4391164 h 4610246"/>
              <a:gd name="connsiteX6" fmla="*/ 2486044 w 3905280"/>
              <a:gd name="connsiteY6" fmla="*/ 3105248 h 4610246"/>
              <a:gd name="connsiteX7" fmla="*/ 2762271 w 3905280"/>
              <a:gd name="connsiteY7" fmla="*/ 3371957 h 4610246"/>
              <a:gd name="connsiteX8" fmla="*/ 3571902 w 3905280"/>
              <a:gd name="connsiteY8" fmla="*/ 3638665 h 4610246"/>
              <a:gd name="connsiteX9" fmla="*/ 3714778 w 3905280"/>
              <a:gd name="connsiteY9" fmla="*/ 3295754 h 4610246"/>
              <a:gd name="connsiteX10" fmla="*/ 3905280 w 3905280"/>
              <a:gd name="connsiteY10" fmla="*/ 2076516 h 4610246"/>
              <a:gd name="connsiteX11" fmla="*/ 2762273 w 3905280"/>
              <a:gd name="connsiteY11" fmla="*/ 876300 h 4610246"/>
              <a:gd name="connsiteX12" fmla="*/ 3019448 w 3905280"/>
              <a:gd name="connsiteY12" fmla="*/ 762000 h 4610246"/>
              <a:gd name="connsiteX13" fmla="*/ 2886098 w 3905280"/>
              <a:gd name="connsiteY13" fmla="*/ 514350 h 4610246"/>
              <a:gd name="connsiteX14" fmla="*/ 2190773 w 3905280"/>
              <a:gd name="connsiteY14" fmla="*/ 838200 h 4610246"/>
              <a:gd name="connsiteX15" fmla="*/ 1819283 w 3905280"/>
              <a:gd name="connsiteY15" fmla="*/ 733425 h 4610246"/>
              <a:gd name="connsiteX16" fmla="*/ 485778 w 3905280"/>
              <a:gd name="connsiteY16" fmla="*/ 0 h 4610246"/>
              <a:gd name="connsiteX0" fmla="*/ 0 w 3905280"/>
              <a:gd name="connsiteY0" fmla="*/ 3981450 h 4610246"/>
              <a:gd name="connsiteX1" fmla="*/ 409578 w 3905280"/>
              <a:gd name="connsiteY1" fmla="*/ 4038600 h 4610246"/>
              <a:gd name="connsiteX2" fmla="*/ 381003 w 3905280"/>
              <a:gd name="connsiteY2" fmla="*/ 4381500 h 4610246"/>
              <a:gd name="connsiteX3" fmla="*/ 1771663 w 3905280"/>
              <a:gd name="connsiteY3" fmla="*/ 4610246 h 4610246"/>
              <a:gd name="connsiteX4" fmla="*/ 1800239 w 3905280"/>
              <a:gd name="connsiteY4" fmla="*/ 4305436 h 4610246"/>
              <a:gd name="connsiteX5" fmla="*/ 2143141 w 3905280"/>
              <a:gd name="connsiteY5" fmla="*/ 4391164 h 4610246"/>
              <a:gd name="connsiteX6" fmla="*/ 2486044 w 3905280"/>
              <a:gd name="connsiteY6" fmla="*/ 3105248 h 4610246"/>
              <a:gd name="connsiteX7" fmla="*/ 2762271 w 3905280"/>
              <a:gd name="connsiteY7" fmla="*/ 3371957 h 4610246"/>
              <a:gd name="connsiteX8" fmla="*/ 3571902 w 3905280"/>
              <a:gd name="connsiteY8" fmla="*/ 3638665 h 4610246"/>
              <a:gd name="connsiteX9" fmla="*/ 3714778 w 3905280"/>
              <a:gd name="connsiteY9" fmla="*/ 3295754 h 4610246"/>
              <a:gd name="connsiteX10" fmla="*/ 3905280 w 3905280"/>
              <a:gd name="connsiteY10" fmla="*/ 2076516 h 4610246"/>
              <a:gd name="connsiteX11" fmla="*/ 2762273 w 3905280"/>
              <a:gd name="connsiteY11" fmla="*/ 876300 h 4610246"/>
              <a:gd name="connsiteX12" fmla="*/ 3019448 w 3905280"/>
              <a:gd name="connsiteY12" fmla="*/ 762000 h 4610246"/>
              <a:gd name="connsiteX13" fmla="*/ 2886098 w 3905280"/>
              <a:gd name="connsiteY13" fmla="*/ 514350 h 4610246"/>
              <a:gd name="connsiteX14" fmla="*/ 2190773 w 3905280"/>
              <a:gd name="connsiteY14" fmla="*/ 838200 h 4610246"/>
              <a:gd name="connsiteX15" fmla="*/ 1819283 w 3905280"/>
              <a:gd name="connsiteY15" fmla="*/ 733425 h 4610246"/>
              <a:gd name="connsiteX16" fmla="*/ 485778 w 3905280"/>
              <a:gd name="connsiteY16" fmla="*/ 0 h 4610246"/>
              <a:gd name="connsiteX0" fmla="*/ 0 w 3905280"/>
              <a:gd name="connsiteY0" fmla="*/ 3981450 h 4610246"/>
              <a:gd name="connsiteX1" fmla="*/ 409578 w 3905280"/>
              <a:gd name="connsiteY1" fmla="*/ 4038600 h 4610246"/>
              <a:gd name="connsiteX2" fmla="*/ 381003 w 3905280"/>
              <a:gd name="connsiteY2" fmla="*/ 4381500 h 4610246"/>
              <a:gd name="connsiteX3" fmla="*/ 1771663 w 3905280"/>
              <a:gd name="connsiteY3" fmla="*/ 4610246 h 4610246"/>
              <a:gd name="connsiteX4" fmla="*/ 1800239 w 3905280"/>
              <a:gd name="connsiteY4" fmla="*/ 4305436 h 4610246"/>
              <a:gd name="connsiteX5" fmla="*/ 2143141 w 3905280"/>
              <a:gd name="connsiteY5" fmla="*/ 4391164 h 4610246"/>
              <a:gd name="connsiteX6" fmla="*/ 2486044 w 3905280"/>
              <a:gd name="connsiteY6" fmla="*/ 3105248 h 4610246"/>
              <a:gd name="connsiteX7" fmla="*/ 2762271 w 3905280"/>
              <a:gd name="connsiteY7" fmla="*/ 3371957 h 4610246"/>
              <a:gd name="connsiteX8" fmla="*/ 3571902 w 3905280"/>
              <a:gd name="connsiteY8" fmla="*/ 3638665 h 4610246"/>
              <a:gd name="connsiteX9" fmla="*/ 3714778 w 3905280"/>
              <a:gd name="connsiteY9" fmla="*/ 3295754 h 4610246"/>
              <a:gd name="connsiteX10" fmla="*/ 3905280 w 3905280"/>
              <a:gd name="connsiteY10" fmla="*/ 2076516 h 4610246"/>
              <a:gd name="connsiteX11" fmla="*/ 2762273 w 3905280"/>
              <a:gd name="connsiteY11" fmla="*/ 876300 h 4610246"/>
              <a:gd name="connsiteX12" fmla="*/ 3019448 w 3905280"/>
              <a:gd name="connsiteY12" fmla="*/ 762000 h 4610246"/>
              <a:gd name="connsiteX13" fmla="*/ 2886098 w 3905280"/>
              <a:gd name="connsiteY13" fmla="*/ 514350 h 4610246"/>
              <a:gd name="connsiteX14" fmla="*/ 2190773 w 3905280"/>
              <a:gd name="connsiteY14" fmla="*/ 838200 h 4610246"/>
              <a:gd name="connsiteX15" fmla="*/ 1819283 w 3905280"/>
              <a:gd name="connsiteY15" fmla="*/ 733425 h 4610246"/>
              <a:gd name="connsiteX16" fmla="*/ 485778 w 3905280"/>
              <a:gd name="connsiteY16" fmla="*/ 0 h 4610246"/>
              <a:gd name="connsiteX0" fmla="*/ 58592 w 3554294"/>
              <a:gd name="connsiteY0" fmla="*/ 4038600 h 4610246"/>
              <a:gd name="connsiteX1" fmla="*/ 30017 w 3554294"/>
              <a:gd name="connsiteY1" fmla="*/ 4381500 h 4610246"/>
              <a:gd name="connsiteX2" fmla="*/ 1420677 w 3554294"/>
              <a:gd name="connsiteY2" fmla="*/ 4610246 h 4610246"/>
              <a:gd name="connsiteX3" fmla="*/ 1449253 w 3554294"/>
              <a:gd name="connsiteY3" fmla="*/ 4305436 h 4610246"/>
              <a:gd name="connsiteX4" fmla="*/ 1792155 w 3554294"/>
              <a:gd name="connsiteY4" fmla="*/ 4391164 h 4610246"/>
              <a:gd name="connsiteX5" fmla="*/ 2135058 w 3554294"/>
              <a:gd name="connsiteY5" fmla="*/ 3105248 h 4610246"/>
              <a:gd name="connsiteX6" fmla="*/ 2411285 w 3554294"/>
              <a:gd name="connsiteY6" fmla="*/ 3371957 h 4610246"/>
              <a:gd name="connsiteX7" fmla="*/ 3220916 w 3554294"/>
              <a:gd name="connsiteY7" fmla="*/ 3638665 h 4610246"/>
              <a:gd name="connsiteX8" fmla="*/ 3363792 w 3554294"/>
              <a:gd name="connsiteY8" fmla="*/ 3295754 h 4610246"/>
              <a:gd name="connsiteX9" fmla="*/ 3554294 w 3554294"/>
              <a:gd name="connsiteY9" fmla="*/ 2076516 h 4610246"/>
              <a:gd name="connsiteX10" fmla="*/ 2411287 w 3554294"/>
              <a:gd name="connsiteY10" fmla="*/ 876300 h 4610246"/>
              <a:gd name="connsiteX11" fmla="*/ 2668462 w 3554294"/>
              <a:gd name="connsiteY11" fmla="*/ 762000 h 4610246"/>
              <a:gd name="connsiteX12" fmla="*/ 2535112 w 3554294"/>
              <a:gd name="connsiteY12" fmla="*/ 514350 h 4610246"/>
              <a:gd name="connsiteX13" fmla="*/ 1839787 w 3554294"/>
              <a:gd name="connsiteY13" fmla="*/ 838200 h 4610246"/>
              <a:gd name="connsiteX14" fmla="*/ 1468297 w 3554294"/>
              <a:gd name="connsiteY14" fmla="*/ 733425 h 4610246"/>
              <a:gd name="connsiteX15" fmla="*/ 134792 w 3554294"/>
              <a:gd name="connsiteY15" fmla="*/ 0 h 4610246"/>
              <a:gd name="connsiteX0" fmla="*/ 0 w 3524277"/>
              <a:gd name="connsiteY0" fmla="*/ 4381500 h 4610246"/>
              <a:gd name="connsiteX1" fmla="*/ 1390660 w 3524277"/>
              <a:gd name="connsiteY1" fmla="*/ 4610246 h 4610246"/>
              <a:gd name="connsiteX2" fmla="*/ 1419236 w 3524277"/>
              <a:gd name="connsiteY2" fmla="*/ 4305436 h 4610246"/>
              <a:gd name="connsiteX3" fmla="*/ 1762138 w 3524277"/>
              <a:gd name="connsiteY3" fmla="*/ 4391164 h 4610246"/>
              <a:gd name="connsiteX4" fmla="*/ 2105041 w 3524277"/>
              <a:gd name="connsiteY4" fmla="*/ 3105248 h 4610246"/>
              <a:gd name="connsiteX5" fmla="*/ 2381268 w 3524277"/>
              <a:gd name="connsiteY5" fmla="*/ 3371957 h 4610246"/>
              <a:gd name="connsiteX6" fmla="*/ 3190899 w 3524277"/>
              <a:gd name="connsiteY6" fmla="*/ 3638665 h 4610246"/>
              <a:gd name="connsiteX7" fmla="*/ 3333775 w 3524277"/>
              <a:gd name="connsiteY7" fmla="*/ 3295754 h 4610246"/>
              <a:gd name="connsiteX8" fmla="*/ 3524277 w 3524277"/>
              <a:gd name="connsiteY8" fmla="*/ 2076516 h 4610246"/>
              <a:gd name="connsiteX9" fmla="*/ 2381270 w 3524277"/>
              <a:gd name="connsiteY9" fmla="*/ 876300 h 4610246"/>
              <a:gd name="connsiteX10" fmla="*/ 2638445 w 3524277"/>
              <a:gd name="connsiteY10" fmla="*/ 762000 h 4610246"/>
              <a:gd name="connsiteX11" fmla="*/ 2505095 w 3524277"/>
              <a:gd name="connsiteY11" fmla="*/ 514350 h 4610246"/>
              <a:gd name="connsiteX12" fmla="*/ 1809770 w 3524277"/>
              <a:gd name="connsiteY12" fmla="*/ 838200 h 4610246"/>
              <a:gd name="connsiteX13" fmla="*/ 1438280 w 3524277"/>
              <a:gd name="connsiteY13" fmla="*/ 733425 h 4610246"/>
              <a:gd name="connsiteX14" fmla="*/ 104775 w 3524277"/>
              <a:gd name="connsiteY14" fmla="*/ 0 h 4610246"/>
              <a:gd name="connsiteX0" fmla="*/ 10412 w 3419503"/>
              <a:gd name="connsiteY0" fmla="*/ 4381500 h 4610246"/>
              <a:gd name="connsiteX1" fmla="*/ 1285886 w 3419503"/>
              <a:gd name="connsiteY1" fmla="*/ 4610246 h 4610246"/>
              <a:gd name="connsiteX2" fmla="*/ 1314462 w 3419503"/>
              <a:gd name="connsiteY2" fmla="*/ 4305436 h 4610246"/>
              <a:gd name="connsiteX3" fmla="*/ 1657364 w 3419503"/>
              <a:gd name="connsiteY3" fmla="*/ 4391164 h 4610246"/>
              <a:gd name="connsiteX4" fmla="*/ 2000267 w 3419503"/>
              <a:gd name="connsiteY4" fmla="*/ 3105248 h 4610246"/>
              <a:gd name="connsiteX5" fmla="*/ 2276494 w 3419503"/>
              <a:gd name="connsiteY5" fmla="*/ 3371957 h 4610246"/>
              <a:gd name="connsiteX6" fmla="*/ 3086125 w 3419503"/>
              <a:gd name="connsiteY6" fmla="*/ 3638665 h 4610246"/>
              <a:gd name="connsiteX7" fmla="*/ 3229001 w 3419503"/>
              <a:gd name="connsiteY7" fmla="*/ 3295754 h 4610246"/>
              <a:gd name="connsiteX8" fmla="*/ 3419503 w 3419503"/>
              <a:gd name="connsiteY8" fmla="*/ 2076516 h 4610246"/>
              <a:gd name="connsiteX9" fmla="*/ 2276496 w 3419503"/>
              <a:gd name="connsiteY9" fmla="*/ 876300 h 4610246"/>
              <a:gd name="connsiteX10" fmla="*/ 2533671 w 3419503"/>
              <a:gd name="connsiteY10" fmla="*/ 762000 h 4610246"/>
              <a:gd name="connsiteX11" fmla="*/ 2400321 w 3419503"/>
              <a:gd name="connsiteY11" fmla="*/ 514350 h 4610246"/>
              <a:gd name="connsiteX12" fmla="*/ 1704996 w 3419503"/>
              <a:gd name="connsiteY12" fmla="*/ 838200 h 4610246"/>
              <a:gd name="connsiteX13" fmla="*/ 1333506 w 3419503"/>
              <a:gd name="connsiteY13" fmla="*/ 733425 h 4610246"/>
              <a:gd name="connsiteX14" fmla="*/ 1 w 3419503"/>
              <a:gd name="connsiteY14" fmla="*/ 0 h 4610246"/>
              <a:gd name="connsiteX0" fmla="*/ 0 w 3766247"/>
              <a:gd name="connsiteY0" fmla="*/ 4329943 h 4610246"/>
              <a:gd name="connsiteX1" fmla="*/ 1632630 w 3766247"/>
              <a:gd name="connsiteY1" fmla="*/ 4610246 h 4610246"/>
              <a:gd name="connsiteX2" fmla="*/ 1661206 w 3766247"/>
              <a:gd name="connsiteY2" fmla="*/ 4305436 h 4610246"/>
              <a:gd name="connsiteX3" fmla="*/ 2004108 w 3766247"/>
              <a:gd name="connsiteY3" fmla="*/ 4391164 h 4610246"/>
              <a:gd name="connsiteX4" fmla="*/ 2347011 w 3766247"/>
              <a:gd name="connsiteY4" fmla="*/ 3105248 h 4610246"/>
              <a:gd name="connsiteX5" fmla="*/ 2623238 w 3766247"/>
              <a:gd name="connsiteY5" fmla="*/ 3371957 h 4610246"/>
              <a:gd name="connsiteX6" fmla="*/ 3432869 w 3766247"/>
              <a:gd name="connsiteY6" fmla="*/ 3638665 h 4610246"/>
              <a:gd name="connsiteX7" fmla="*/ 3575745 w 3766247"/>
              <a:gd name="connsiteY7" fmla="*/ 3295754 h 4610246"/>
              <a:gd name="connsiteX8" fmla="*/ 3766247 w 3766247"/>
              <a:gd name="connsiteY8" fmla="*/ 2076516 h 4610246"/>
              <a:gd name="connsiteX9" fmla="*/ 2623240 w 3766247"/>
              <a:gd name="connsiteY9" fmla="*/ 876300 h 4610246"/>
              <a:gd name="connsiteX10" fmla="*/ 2880415 w 3766247"/>
              <a:gd name="connsiteY10" fmla="*/ 762000 h 4610246"/>
              <a:gd name="connsiteX11" fmla="*/ 2747065 w 3766247"/>
              <a:gd name="connsiteY11" fmla="*/ 514350 h 4610246"/>
              <a:gd name="connsiteX12" fmla="*/ 2051740 w 3766247"/>
              <a:gd name="connsiteY12" fmla="*/ 838200 h 4610246"/>
              <a:gd name="connsiteX13" fmla="*/ 1680250 w 3766247"/>
              <a:gd name="connsiteY13" fmla="*/ 733425 h 4610246"/>
              <a:gd name="connsiteX14" fmla="*/ 346745 w 3766247"/>
              <a:gd name="connsiteY14" fmla="*/ 0 h 4610246"/>
              <a:gd name="connsiteX0" fmla="*/ 0 w 3766247"/>
              <a:gd name="connsiteY0" fmla="*/ 4263503 h 4543806"/>
              <a:gd name="connsiteX1" fmla="*/ 1632630 w 3766247"/>
              <a:gd name="connsiteY1" fmla="*/ 4543806 h 4543806"/>
              <a:gd name="connsiteX2" fmla="*/ 1661206 w 3766247"/>
              <a:gd name="connsiteY2" fmla="*/ 4238996 h 4543806"/>
              <a:gd name="connsiteX3" fmla="*/ 2004108 w 3766247"/>
              <a:gd name="connsiteY3" fmla="*/ 4324724 h 4543806"/>
              <a:gd name="connsiteX4" fmla="*/ 2347011 w 3766247"/>
              <a:gd name="connsiteY4" fmla="*/ 3038808 h 4543806"/>
              <a:gd name="connsiteX5" fmla="*/ 2623238 w 3766247"/>
              <a:gd name="connsiteY5" fmla="*/ 3305517 h 4543806"/>
              <a:gd name="connsiteX6" fmla="*/ 3432869 w 3766247"/>
              <a:gd name="connsiteY6" fmla="*/ 3572225 h 4543806"/>
              <a:gd name="connsiteX7" fmla="*/ 3575745 w 3766247"/>
              <a:gd name="connsiteY7" fmla="*/ 3229314 h 4543806"/>
              <a:gd name="connsiteX8" fmla="*/ 3766247 w 3766247"/>
              <a:gd name="connsiteY8" fmla="*/ 2010076 h 4543806"/>
              <a:gd name="connsiteX9" fmla="*/ 2623240 w 3766247"/>
              <a:gd name="connsiteY9" fmla="*/ 809860 h 4543806"/>
              <a:gd name="connsiteX10" fmla="*/ 2880415 w 3766247"/>
              <a:gd name="connsiteY10" fmla="*/ 695560 h 4543806"/>
              <a:gd name="connsiteX11" fmla="*/ 2747065 w 3766247"/>
              <a:gd name="connsiteY11" fmla="*/ 447910 h 4543806"/>
              <a:gd name="connsiteX12" fmla="*/ 2051740 w 3766247"/>
              <a:gd name="connsiteY12" fmla="*/ 771760 h 4543806"/>
              <a:gd name="connsiteX13" fmla="*/ 1680250 w 3766247"/>
              <a:gd name="connsiteY13" fmla="*/ 666985 h 4543806"/>
              <a:gd name="connsiteX14" fmla="*/ 500166 w 3766247"/>
              <a:gd name="connsiteY14" fmla="*/ 0 h 4543806"/>
              <a:gd name="connsiteX0" fmla="*/ 0 w 3700495"/>
              <a:gd name="connsiteY0" fmla="*/ 4307796 h 4543806"/>
              <a:gd name="connsiteX1" fmla="*/ 1566878 w 3700495"/>
              <a:gd name="connsiteY1" fmla="*/ 4543806 h 4543806"/>
              <a:gd name="connsiteX2" fmla="*/ 1595454 w 3700495"/>
              <a:gd name="connsiteY2" fmla="*/ 4238996 h 4543806"/>
              <a:gd name="connsiteX3" fmla="*/ 1938356 w 3700495"/>
              <a:gd name="connsiteY3" fmla="*/ 4324724 h 4543806"/>
              <a:gd name="connsiteX4" fmla="*/ 2281259 w 3700495"/>
              <a:gd name="connsiteY4" fmla="*/ 3038808 h 4543806"/>
              <a:gd name="connsiteX5" fmla="*/ 2557486 w 3700495"/>
              <a:gd name="connsiteY5" fmla="*/ 3305517 h 4543806"/>
              <a:gd name="connsiteX6" fmla="*/ 3367117 w 3700495"/>
              <a:gd name="connsiteY6" fmla="*/ 3572225 h 4543806"/>
              <a:gd name="connsiteX7" fmla="*/ 3509993 w 3700495"/>
              <a:gd name="connsiteY7" fmla="*/ 3229314 h 4543806"/>
              <a:gd name="connsiteX8" fmla="*/ 3700495 w 3700495"/>
              <a:gd name="connsiteY8" fmla="*/ 2010076 h 4543806"/>
              <a:gd name="connsiteX9" fmla="*/ 2557488 w 3700495"/>
              <a:gd name="connsiteY9" fmla="*/ 809860 h 4543806"/>
              <a:gd name="connsiteX10" fmla="*/ 2814663 w 3700495"/>
              <a:gd name="connsiteY10" fmla="*/ 695560 h 4543806"/>
              <a:gd name="connsiteX11" fmla="*/ 2681313 w 3700495"/>
              <a:gd name="connsiteY11" fmla="*/ 447910 h 4543806"/>
              <a:gd name="connsiteX12" fmla="*/ 1985988 w 3700495"/>
              <a:gd name="connsiteY12" fmla="*/ 771760 h 4543806"/>
              <a:gd name="connsiteX13" fmla="*/ 1614498 w 3700495"/>
              <a:gd name="connsiteY13" fmla="*/ 666985 h 4543806"/>
              <a:gd name="connsiteX14" fmla="*/ 434414 w 3700495"/>
              <a:gd name="connsiteY14" fmla="*/ 0 h 4543806"/>
              <a:gd name="connsiteX0" fmla="*/ 0 w 3700495"/>
              <a:gd name="connsiteY0" fmla="*/ 4307796 h 4543806"/>
              <a:gd name="connsiteX1" fmla="*/ 1566878 w 3700495"/>
              <a:gd name="connsiteY1" fmla="*/ 4543806 h 4543806"/>
              <a:gd name="connsiteX2" fmla="*/ 1595454 w 3700495"/>
              <a:gd name="connsiteY2" fmla="*/ 4238996 h 4543806"/>
              <a:gd name="connsiteX3" fmla="*/ 1938356 w 3700495"/>
              <a:gd name="connsiteY3" fmla="*/ 4324724 h 4543806"/>
              <a:gd name="connsiteX4" fmla="*/ 2281259 w 3700495"/>
              <a:gd name="connsiteY4" fmla="*/ 3038808 h 4543806"/>
              <a:gd name="connsiteX5" fmla="*/ 2557486 w 3700495"/>
              <a:gd name="connsiteY5" fmla="*/ 3305517 h 4543806"/>
              <a:gd name="connsiteX6" fmla="*/ 3367117 w 3700495"/>
              <a:gd name="connsiteY6" fmla="*/ 3572225 h 4543806"/>
              <a:gd name="connsiteX7" fmla="*/ 3509993 w 3700495"/>
              <a:gd name="connsiteY7" fmla="*/ 3229314 h 4543806"/>
              <a:gd name="connsiteX8" fmla="*/ 3700495 w 3700495"/>
              <a:gd name="connsiteY8" fmla="*/ 2010076 h 4543806"/>
              <a:gd name="connsiteX9" fmla="*/ 2557488 w 3700495"/>
              <a:gd name="connsiteY9" fmla="*/ 809860 h 4543806"/>
              <a:gd name="connsiteX10" fmla="*/ 2814663 w 3700495"/>
              <a:gd name="connsiteY10" fmla="*/ 695560 h 4543806"/>
              <a:gd name="connsiteX11" fmla="*/ 2681313 w 3700495"/>
              <a:gd name="connsiteY11" fmla="*/ 447910 h 4543806"/>
              <a:gd name="connsiteX12" fmla="*/ 1985988 w 3700495"/>
              <a:gd name="connsiteY12" fmla="*/ 771760 h 4543806"/>
              <a:gd name="connsiteX13" fmla="*/ 1614498 w 3700495"/>
              <a:gd name="connsiteY13" fmla="*/ 666985 h 4543806"/>
              <a:gd name="connsiteX14" fmla="*/ 434414 w 3700495"/>
              <a:gd name="connsiteY14" fmla="*/ 0 h 4543806"/>
              <a:gd name="connsiteX0" fmla="*/ 0 w 3700495"/>
              <a:gd name="connsiteY0" fmla="*/ 4307796 h 4543806"/>
              <a:gd name="connsiteX1" fmla="*/ 1566878 w 3700495"/>
              <a:gd name="connsiteY1" fmla="*/ 4543806 h 4543806"/>
              <a:gd name="connsiteX2" fmla="*/ 1611893 w 3700495"/>
              <a:gd name="connsiteY2" fmla="*/ 4238997 h 4543806"/>
              <a:gd name="connsiteX3" fmla="*/ 1938356 w 3700495"/>
              <a:gd name="connsiteY3" fmla="*/ 4324724 h 4543806"/>
              <a:gd name="connsiteX4" fmla="*/ 2281259 w 3700495"/>
              <a:gd name="connsiteY4" fmla="*/ 3038808 h 4543806"/>
              <a:gd name="connsiteX5" fmla="*/ 2557486 w 3700495"/>
              <a:gd name="connsiteY5" fmla="*/ 3305517 h 4543806"/>
              <a:gd name="connsiteX6" fmla="*/ 3367117 w 3700495"/>
              <a:gd name="connsiteY6" fmla="*/ 3572225 h 4543806"/>
              <a:gd name="connsiteX7" fmla="*/ 3509993 w 3700495"/>
              <a:gd name="connsiteY7" fmla="*/ 3229314 h 4543806"/>
              <a:gd name="connsiteX8" fmla="*/ 3700495 w 3700495"/>
              <a:gd name="connsiteY8" fmla="*/ 2010076 h 4543806"/>
              <a:gd name="connsiteX9" fmla="*/ 2557488 w 3700495"/>
              <a:gd name="connsiteY9" fmla="*/ 809860 h 4543806"/>
              <a:gd name="connsiteX10" fmla="*/ 2814663 w 3700495"/>
              <a:gd name="connsiteY10" fmla="*/ 695560 h 4543806"/>
              <a:gd name="connsiteX11" fmla="*/ 2681313 w 3700495"/>
              <a:gd name="connsiteY11" fmla="*/ 447910 h 4543806"/>
              <a:gd name="connsiteX12" fmla="*/ 1985988 w 3700495"/>
              <a:gd name="connsiteY12" fmla="*/ 771760 h 4543806"/>
              <a:gd name="connsiteX13" fmla="*/ 1614498 w 3700495"/>
              <a:gd name="connsiteY13" fmla="*/ 666985 h 4543806"/>
              <a:gd name="connsiteX14" fmla="*/ 434414 w 3700495"/>
              <a:gd name="connsiteY14" fmla="*/ 0 h 454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00495" h="4543806">
                <a:moveTo>
                  <a:pt x="0" y="4307796"/>
                </a:moveTo>
                <a:lnTo>
                  <a:pt x="1566878" y="4543806"/>
                </a:lnTo>
                <a:lnTo>
                  <a:pt x="1611893" y="4238997"/>
                </a:lnTo>
                <a:cubicBezTo>
                  <a:pt x="1726194" y="4267573"/>
                  <a:pt x="1824055" y="4296148"/>
                  <a:pt x="1938356" y="4324724"/>
                </a:cubicBezTo>
                <a:cubicBezTo>
                  <a:pt x="2008207" y="3886560"/>
                  <a:pt x="2078057" y="3448396"/>
                  <a:pt x="2281259" y="3038808"/>
                </a:cubicBezTo>
                <a:lnTo>
                  <a:pt x="2557486" y="3305517"/>
                </a:lnTo>
                <a:lnTo>
                  <a:pt x="3367117" y="3572225"/>
                </a:lnTo>
                <a:lnTo>
                  <a:pt x="3509993" y="3229314"/>
                </a:lnTo>
                <a:lnTo>
                  <a:pt x="3700495" y="2010076"/>
                </a:lnTo>
                <a:lnTo>
                  <a:pt x="2557488" y="809860"/>
                </a:lnTo>
                <a:cubicBezTo>
                  <a:pt x="2674963" y="809860"/>
                  <a:pt x="2697188" y="695560"/>
                  <a:pt x="2814663" y="695560"/>
                </a:cubicBezTo>
                <a:lnTo>
                  <a:pt x="2681313" y="447910"/>
                </a:lnTo>
                <a:lnTo>
                  <a:pt x="1985988" y="771760"/>
                </a:lnTo>
                <a:cubicBezTo>
                  <a:pt x="1868508" y="714610"/>
                  <a:pt x="1731978" y="724135"/>
                  <a:pt x="1614498" y="666985"/>
                </a:cubicBezTo>
                <a:lnTo>
                  <a:pt x="434414" y="0"/>
                </a:lnTo>
              </a:path>
            </a:pathLst>
          </a:custGeom>
          <a:noFill/>
          <a:ln w="4762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solidFill>
                <a:srgbClr val="FFFFFF"/>
              </a:solidFill>
            </a:endParaRPr>
          </a:p>
        </p:txBody>
      </p:sp>
      <p:sp>
        <p:nvSpPr>
          <p:cNvPr id="92" name="テキスト ボックス 91"/>
          <p:cNvSpPr txBox="1"/>
          <p:nvPr/>
        </p:nvSpPr>
        <p:spPr>
          <a:xfrm>
            <a:off x="6191279" y="2904102"/>
            <a:ext cx="734652" cy="215444"/>
          </a:xfrm>
          <a:prstGeom prst="rect">
            <a:avLst/>
          </a:prstGeom>
          <a:solidFill>
            <a:schemeClr val="bg1"/>
          </a:solidFill>
          <a:ln>
            <a:solidFill>
              <a:schemeClr val="tx1"/>
            </a:solidFill>
          </a:ln>
        </p:spPr>
        <p:txBody>
          <a:bodyPr wrap="square" rtlCol="0" anchor="ctr" anchorCtr="0">
            <a:spAutoFit/>
          </a:bodyPr>
          <a:lstStyle/>
          <a:p>
            <a:pPr algn="ctr"/>
            <a:r>
              <a:rPr lang="ja-JP" altLang="en-US" sz="800" dirty="0">
                <a:solidFill>
                  <a:srgbClr val="000000"/>
                </a:solidFill>
              </a:rPr>
              <a:t>名鉄江南駅</a:t>
            </a:r>
          </a:p>
        </p:txBody>
      </p:sp>
      <p:sp>
        <p:nvSpPr>
          <p:cNvPr id="93" name="フリーフォーム: 図形 8"/>
          <p:cNvSpPr/>
          <p:nvPr/>
        </p:nvSpPr>
        <p:spPr>
          <a:xfrm rot="5400000">
            <a:off x="4454739" y="1988764"/>
            <a:ext cx="2615232" cy="5688242"/>
          </a:xfrm>
          <a:custGeom>
            <a:avLst/>
            <a:gdLst>
              <a:gd name="connsiteX0" fmla="*/ 3762375 w 3762375"/>
              <a:gd name="connsiteY0" fmla="*/ 0 h 4733925"/>
              <a:gd name="connsiteX1" fmla="*/ 2076450 w 3762375"/>
              <a:gd name="connsiteY1" fmla="*/ 781050 h 4733925"/>
              <a:gd name="connsiteX2" fmla="*/ 962025 w 3762375"/>
              <a:gd name="connsiteY2" fmla="*/ 1314450 h 4733925"/>
              <a:gd name="connsiteX3" fmla="*/ 800100 w 3762375"/>
              <a:gd name="connsiteY3" fmla="*/ 1438275 h 4733925"/>
              <a:gd name="connsiteX4" fmla="*/ 704850 w 3762375"/>
              <a:gd name="connsiteY4" fmla="*/ 1504950 h 4733925"/>
              <a:gd name="connsiteX5" fmla="*/ 628650 w 3762375"/>
              <a:gd name="connsiteY5" fmla="*/ 1609725 h 4733925"/>
              <a:gd name="connsiteX6" fmla="*/ 438150 w 3762375"/>
              <a:gd name="connsiteY6" fmla="*/ 1847850 h 4733925"/>
              <a:gd name="connsiteX7" fmla="*/ 381000 w 3762375"/>
              <a:gd name="connsiteY7" fmla="*/ 2076450 h 4733925"/>
              <a:gd name="connsiteX8" fmla="*/ 171450 w 3762375"/>
              <a:gd name="connsiteY8" fmla="*/ 2476500 h 4733925"/>
              <a:gd name="connsiteX9" fmla="*/ 57150 w 3762375"/>
              <a:gd name="connsiteY9" fmla="*/ 2762250 h 4733925"/>
              <a:gd name="connsiteX10" fmla="*/ 0 w 3762375"/>
              <a:gd name="connsiteY10" fmla="*/ 2933700 h 4733925"/>
              <a:gd name="connsiteX11" fmla="*/ 19050 w 3762375"/>
              <a:gd name="connsiteY11" fmla="*/ 3286125 h 4733925"/>
              <a:gd name="connsiteX12" fmla="*/ 85725 w 3762375"/>
              <a:gd name="connsiteY12" fmla="*/ 3705225 h 4733925"/>
              <a:gd name="connsiteX13" fmla="*/ 133350 w 3762375"/>
              <a:gd name="connsiteY13" fmla="*/ 4238625 h 4733925"/>
              <a:gd name="connsiteX14" fmla="*/ 238125 w 3762375"/>
              <a:gd name="connsiteY14" fmla="*/ 4733925 h 47339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438150 w 3762375"/>
              <a:gd name="connsiteY14"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533400 w 3762375"/>
              <a:gd name="connsiteY14" fmla="*/ 8953500 h 10029825"/>
              <a:gd name="connsiteX15" fmla="*/ 438150 w 3762375"/>
              <a:gd name="connsiteY15"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581025 w 3762375"/>
              <a:gd name="connsiteY14" fmla="*/ 8086725 h 10029825"/>
              <a:gd name="connsiteX15" fmla="*/ 533400 w 3762375"/>
              <a:gd name="connsiteY15" fmla="*/ 8953500 h 10029825"/>
              <a:gd name="connsiteX16" fmla="*/ 438150 w 3762375"/>
              <a:gd name="connsiteY16"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609600 w 3762375"/>
              <a:gd name="connsiteY14" fmla="*/ 7029450 h 10029825"/>
              <a:gd name="connsiteX15" fmla="*/ 581025 w 3762375"/>
              <a:gd name="connsiteY15" fmla="*/ 8086725 h 10029825"/>
              <a:gd name="connsiteX16" fmla="*/ 533400 w 3762375"/>
              <a:gd name="connsiteY16" fmla="*/ 8953500 h 10029825"/>
              <a:gd name="connsiteX17" fmla="*/ 438150 w 3762375"/>
              <a:gd name="connsiteY17"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333375 w 3762375"/>
              <a:gd name="connsiteY14" fmla="*/ 5238750 h 10029825"/>
              <a:gd name="connsiteX15" fmla="*/ 609600 w 3762375"/>
              <a:gd name="connsiteY15" fmla="*/ 7029450 h 10029825"/>
              <a:gd name="connsiteX16" fmla="*/ 581025 w 3762375"/>
              <a:gd name="connsiteY16" fmla="*/ 8086725 h 10029825"/>
              <a:gd name="connsiteX17" fmla="*/ 533400 w 3762375"/>
              <a:gd name="connsiteY17" fmla="*/ 8953500 h 10029825"/>
              <a:gd name="connsiteX18" fmla="*/ 438150 w 3762375"/>
              <a:gd name="connsiteY18"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333375 w 3762375"/>
              <a:gd name="connsiteY14" fmla="*/ 5238750 h 10029825"/>
              <a:gd name="connsiteX15" fmla="*/ 609600 w 3762375"/>
              <a:gd name="connsiteY15" fmla="*/ 7029450 h 10029825"/>
              <a:gd name="connsiteX16" fmla="*/ 581025 w 3762375"/>
              <a:gd name="connsiteY16" fmla="*/ 8086725 h 10029825"/>
              <a:gd name="connsiteX17" fmla="*/ 533400 w 3762375"/>
              <a:gd name="connsiteY17" fmla="*/ 8953500 h 10029825"/>
              <a:gd name="connsiteX18" fmla="*/ 438150 w 3762375"/>
              <a:gd name="connsiteY18"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333375 w 3762375"/>
              <a:gd name="connsiteY14" fmla="*/ 5238750 h 10029825"/>
              <a:gd name="connsiteX15" fmla="*/ 609600 w 3762375"/>
              <a:gd name="connsiteY15" fmla="*/ 7029450 h 10029825"/>
              <a:gd name="connsiteX16" fmla="*/ 581025 w 3762375"/>
              <a:gd name="connsiteY16" fmla="*/ 8086725 h 10029825"/>
              <a:gd name="connsiteX17" fmla="*/ 533400 w 3762375"/>
              <a:gd name="connsiteY17" fmla="*/ 8953500 h 10029825"/>
              <a:gd name="connsiteX18" fmla="*/ 438150 w 3762375"/>
              <a:gd name="connsiteY18"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381000 w 3762375"/>
              <a:gd name="connsiteY6" fmla="*/ 2076450 h 10029825"/>
              <a:gd name="connsiteX7" fmla="*/ 171450 w 3762375"/>
              <a:gd name="connsiteY7" fmla="*/ 2476500 h 10029825"/>
              <a:gd name="connsiteX8" fmla="*/ 57150 w 3762375"/>
              <a:gd name="connsiteY8" fmla="*/ 2762250 h 10029825"/>
              <a:gd name="connsiteX9" fmla="*/ 0 w 3762375"/>
              <a:gd name="connsiteY9" fmla="*/ 2933700 h 10029825"/>
              <a:gd name="connsiteX10" fmla="*/ 19050 w 3762375"/>
              <a:gd name="connsiteY10" fmla="*/ 3286125 h 10029825"/>
              <a:gd name="connsiteX11" fmla="*/ 85725 w 3762375"/>
              <a:gd name="connsiteY11" fmla="*/ 3705225 h 10029825"/>
              <a:gd name="connsiteX12" fmla="*/ 133350 w 3762375"/>
              <a:gd name="connsiteY12" fmla="*/ 4238625 h 10029825"/>
              <a:gd name="connsiteX13" fmla="*/ 333375 w 3762375"/>
              <a:gd name="connsiteY13" fmla="*/ 5238750 h 10029825"/>
              <a:gd name="connsiteX14" fmla="*/ 609600 w 3762375"/>
              <a:gd name="connsiteY14" fmla="*/ 7029450 h 10029825"/>
              <a:gd name="connsiteX15" fmla="*/ 581025 w 3762375"/>
              <a:gd name="connsiteY15" fmla="*/ 8086725 h 10029825"/>
              <a:gd name="connsiteX16" fmla="*/ 533400 w 3762375"/>
              <a:gd name="connsiteY16" fmla="*/ 8953500 h 10029825"/>
              <a:gd name="connsiteX17" fmla="*/ 438150 w 3762375"/>
              <a:gd name="connsiteY17" fmla="*/ 10029825 h 10029825"/>
              <a:gd name="connsiteX0" fmla="*/ 3762375 w 3762375"/>
              <a:gd name="connsiteY0" fmla="*/ 0 h 9753600"/>
              <a:gd name="connsiteX1" fmla="*/ 2076450 w 3762375"/>
              <a:gd name="connsiteY1" fmla="*/ 781050 h 9753600"/>
              <a:gd name="connsiteX2" fmla="*/ 962025 w 3762375"/>
              <a:gd name="connsiteY2" fmla="*/ 1314450 h 9753600"/>
              <a:gd name="connsiteX3" fmla="*/ 800100 w 3762375"/>
              <a:gd name="connsiteY3" fmla="*/ 1438275 h 9753600"/>
              <a:gd name="connsiteX4" fmla="*/ 704850 w 3762375"/>
              <a:gd name="connsiteY4" fmla="*/ 1504950 h 9753600"/>
              <a:gd name="connsiteX5" fmla="*/ 628650 w 3762375"/>
              <a:gd name="connsiteY5" fmla="*/ 1609725 h 9753600"/>
              <a:gd name="connsiteX6" fmla="*/ 381000 w 3762375"/>
              <a:gd name="connsiteY6" fmla="*/ 2076450 h 9753600"/>
              <a:gd name="connsiteX7" fmla="*/ 171450 w 3762375"/>
              <a:gd name="connsiteY7" fmla="*/ 2476500 h 9753600"/>
              <a:gd name="connsiteX8" fmla="*/ 57150 w 3762375"/>
              <a:gd name="connsiteY8" fmla="*/ 2762250 h 9753600"/>
              <a:gd name="connsiteX9" fmla="*/ 0 w 3762375"/>
              <a:gd name="connsiteY9" fmla="*/ 2933700 h 9753600"/>
              <a:gd name="connsiteX10" fmla="*/ 19050 w 3762375"/>
              <a:gd name="connsiteY10" fmla="*/ 3286125 h 9753600"/>
              <a:gd name="connsiteX11" fmla="*/ 85725 w 3762375"/>
              <a:gd name="connsiteY11" fmla="*/ 3705225 h 9753600"/>
              <a:gd name="connsiteX12" fmla="*/ 133350 w 3762375"/>
              <a:gd name="connsiteY12" fmla="*/ 4238625 h 9753600"/>
              <a:gd name="connsiteX13" fmla="*/ 333375 w 3762375"/>
              <a:gd name="connsiteY13" fmla="*/ 5238750 h 9753600"/>
              <a:gd name="connsiteX14" fmla="*/ 609600 w 3762375"/>
              <a:gd name="connsiteY14" fmla="*/ 7029450 h 9753600"/>
              <a:gd name="connsiteX15" fmla="*/ 581025 w 3762375"/>
              <a:gd name="connsiteY15" fmla="*/ 8086725 h 9753600"/>
              <a:gd name="connsiteX16" fmla="*/ 533400 w 3762375"/>
              <a:gd name="connsiteY16" fmla="*/ 8953500 h 9753600"/>
              <a:gd name="connsiteX17" fmla="*/ 438150 w 3762375"/>
              <a:gd name="connsiteY17" fmla="*/ 9753600 h 9753600"/>
              <a:gd name="connsiteX0" fmla="*/ 4419600 w 4419600"/>
              <a:gd name="connsiteY0" fmla="*/ 0 h 10039350"/>
              <a:gd name="connsiteX1" fmla="*/ 2076450 w 4419600"/>
              <a:gd name="connsiteY1" fmla="*/ 1066800 h 10039350"/>
              <a:gd name="connsiteX2" fmla="*/ 962025 w 4419600"/>
              <a:gd name="connsiteY2" fmla="*/ 160020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85725 w 4419600"/>
              <a:gd name="connsiteY11" fmla="*/ 3990975 h 10039350"/>
              <a:gd name="connsiteX12" fmla="*/ 133350 w 4419600"/>
              <a:gd name="connsiteY12" fmla="*/ 4524375 h 10039350"/>
              <a:gd name="connsiteX13" fmla="*/ 333375 w 4419600"/>
              <a:gd name="connsiteY13" fmla="*/ 5524500 h 10039350"/>
              <a:gd name="connsiteX14" fmla="*/ 609600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 name="connsiteX0" fmla="*/ 4419600 w 4419600"/>
              <a:gd name="connsiteY0" fmla="*/ 0 h 10039350"/>
              <a:gd name="connsiteX1" fmla="*/ 2081213 w 4419600"/>
              <a:gd name="connsiteY1" fmla="*/ 1104900 h 10039350"/>
              <a:gd name="connsiteX2" fmla="*/ 962025 w 4419600"/>
              <a:gd name="connsiteY2" fmla="*/ 160020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85725 w 4419600"/>
              <a:gd name="connsiteY11" fmla="*/ 3990975 h 10039350"/>
              <a:gd name="connsiteX12" fmla="*/ 133350 w 4419600"/>
              <a:gd name="connsiteY12" fmla="*/ 4524375 h 10039350"/>
              <a:gd name="connsiteX13" fmla="*/ 333375 w 4419600"/>
              <a:gd name="connsiteY13" fmla="*/ 5524500 h 10039350"/>
              <a:gd name="connsiteX14" fmla="*/ 609600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 name="connsiteX0" fmla="*/ 4419600 w 4419600"/>
              <a:gd name="connsiteY0" fmla="*/ 0 h 10039350"/>
              <a:gd name="connsiteX1" fmla="*/ 2081213 w 4419600"/>
              <a:gd name="connsiteY1" fmla="*/ 1104900 h 10039350"/>
              <a:gd name="connsiteX2" fmla="*/ 990600 w 4419600"/>
              <a:gd name="connsiteY2" fmla="*/ 161925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85725 w 4419600"/>
              <a:gd name="connsiteY11" fmla="*/ 3990975 h 10039350"/>
              <a:gd name="connsiteX12" fmla="*/ 133350 w 4419600"/>
              <a:gd name="connsiteY12" fmla="*/ 4524375 h 10039350"/>
              <a:gd name="connsiteX13" fmla="*/ 333375 w 4419600"/>
              <a:gd name="connsiteY13" fmla="*/ 5524500 h 10039350"/>
              <a:gd name="connsiteX14" fmla="*/ 609600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 name="connsiteX0" fmla="*/ 4419600 w 4419600"/>
              <a:gd name="connsiteY0" fmla="*/ 0 h 10039350"/>
              <a:gd name="connsiteX1" fmla="*/ 2081213 w 4419600"/>
              <a:gd name="connsiteY1" fmla="*/ 1104900 h 10039350"/>
              <a:gd name="connsiteX2" fmla="*/ 990600 w 4419600"/>
              <a:gd name="connsiteY2" fmla="*/ 161925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57150 w 4419600"/>
              <a:gd name="connsiteY11" fmla="*/ 4000500 h 10039350"/>
              <a:gd name="connsiteX12" fmla="*/ 133350 w 4419600"/>
              <a:gd name="connsiteY12" fmla="*/ 4524375 h 10039350"/>
              <a:gd name="connsiteX13" fmla="*/ 333375 w 4419600"/>
              <a:gd name="connsiteY13" fmla="*/ 5524500 h 10039350"/>
              <a:gd name="connsiteX14" fmla="*/ 609600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 name="connsiteX0" fmla="*/ 4419600 w 4419600"/>
              <a:gd name="connsiteY0" fmla="*/ 0 h 10039350"/>
              <a:gd name="connsiteX1" fmla="*/ 2081213 w 4419600"/>
              <a:gd name="connsiteY1" fmla="*/ 1104900 h 10039350"/>
              <a:gd name="connsiteX2" fmla="*/ 990600 w 4419600"/>
              <a:gd name="connsiteY2" fmla="*/ 161925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57150 w 4419600"/>
              <a:gd name="connsiteY11" fmla="*/ 4000500 h 10039350"/>
              <a:gd name="connsiteX12" fmla="*/ 133350 w 4419600"/>
              <a:gd name="connsiteY12" fmla="*/ 4524375 h 10039350"/>
              <a:gd name="connsiteX13" fmla="*/ 309563 w 4419600"/>
              <a:gd name="connsiteY13" fmla="*/ 5529262 h 10039350"/>
              <a:gd name="connsiteX14" fmla="*/ 609600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 name="connsiteX0" fmla="*/ 4419600 w 4419600"/>
              <a:gd name="connsiteY0" fmla="*/ 0 h 10039350"/>
              <a:gd name="connsiteX1" fmla="*/ 2081213 w 4419600"/>
              <a:gd name="connsiteY1" fmla="*/ 1104900 h 10039350"/>
              <a:gd name="connsiteX2" fmla="*/ 990600 w 4419600"/>
              <a:gd name="connsiteY2" fmla="*/ 161925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57150 w 4419600"/>
              <a:gd name="connsiteY11" fmla="*/ 4000500 h 10039350"/>
              <a:gd name="connsiteX12" fmla="*/ 133350 w 4419600"/>
              <a:gd name="connsiteY12" fmla="*/ 4524375 h 10039350"/>
              <a:gd name="connsiteX13" fmla="*/ 309563 w 4419600"/>
              <a:gd name="connsiteY13" fmla="*/ 5529262 h 10039350"/>
              <a:gd name="connsiteX14" fmla="*/ 581025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19600" h="10039350">
                <a:moveTo>
                  <a:pt x="4419600" y="0"/>
                </a:moveTo>
                <a:lnTo>
                  <a:pt x="2081213" y="1104900"/>
                </a:lnTo>
                <a:lnTo>
                  <a:pt x="990600" y="1619250"/>
                </a:lnTo>
                <a:lnTo>
                  <a:pt x="800100" y="1724025"/>
                </a:lnTo>
                <a:lnTo>
                  <a:pt x="704850" y="1790700"/>
                </a:lnTo>
                <a:lnTo>
                  <a:pt x="628650" y="1895475"/>
                </a:lnTo>
                <a:lnTo>
                  <a:pt x="381000" y="2362200"/>
                </a:lnTo>
                <a:cubicBezTo>
                  <a:pt x="336550" y="2466975"/>
                  <a:pt x="225425" y="2647950"/>
                  <a:pt x="171450" y="2762250"/>
                </a:cubicBezTo>
                <a:lnTo>
                  <a:pt x="57150" y="3048000"/>
                </a:lnTo>
                <a:lnTo>
                  <a:pt x="0" y="3219450"/>
                </a:lnTo>
                <a:lnTo>
                  <a:pt x="19050" y="3571875"/>
                </a:lnTo>
                <a:lnTo>
                  <a:pt x="57150" y="4000500"/>
                </a:lnTo>
                <a:lnTo>
                  <a:pt x="133350" y="4524375"/>
                </a:lnTo>
                <a:cubicBezTo>
                  <a:pt x="169862" y="4781550"/>
                  <a:pt x="234951" y="5064125"/>
                  <a:pt x="309563" y="5529262"/>
                </a:cubicBezTo>
                <a:cubicBezTo>
                  <a:pt x="384175" y="5994399"/>
                  <a:pt x="535781" y="6841331"/>
                  <a:pt x="581025" y="7315200"/>
                </a:cubicBezTo>
                <a:cubicBezTo>
                  <a:pt x="626269" y="7789069"/>
                  <a:pt x="588962" y="8051800"/>
                  <a:pt x="581025" y="8372475"/>
                </a:cubicBezTo>
                <a:cubicBezTo>
                  <a:pt x="573088" y="8693150"/>
                  <a:pt x="538162" y="8920163"/>
                  <a:pt x="533400" y="9239250"/>
                </a:cubicBezTo>
                <a:cubicBezTo>
                  <a:pt x="501650" y="9598025"/>
                  <a:pt x="469900" y="9680575"/>
                  <a:pt x="438150" y="10039350"/>
                </a:cubicBezTo>
              </a:path>
            </a:pathLst>
          </a:custGeom>
          <a:noFill/>
          <a:ln w="47625" cap="flat" cmpd="sng" algn="ctr">
            <a:solidFill>
              <a:schemeClr val="bg1">
                <a:lumMod val="5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solidFill>
                <a:srgbClr val="000000"/>
              </a:solidFill>
            </a:endParaRPr>
          </a:p>
        </p:txBody>
      </p:sp>
      <p:sp>
        <p:nvSpPr>
          <p:cNvPr id="95" name="正方形/長方形 94"/>
          <p:cNvSpPr/>
          <p:nvPr/>
        </p:nvSpPr>
        <p:spPr>
          <a:xfrm>
            <a:off x="1084669" y="5640085"/>
            <a:ext cx="297639" cy="1043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96" name="テキスト ボックス 15"/>
          <p:cNvSpPr txBox="1"/>
          <p:nvPr/>
        </p:nvSpPr>
        <p:spPr>
          <a:xfrm>
            <a:off x="1350937" y="5598597"/>
            <a:ext cx="1026649" cy="176650"/>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都市機能誘導区域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97" name="正方形/長方形 96"/>
          <p:cNvSpPr/>
          <p:nvPr/>
        </p:nvSpPr>
        <p:spPr>
          <a:xfrm>
            <a:off x="1084669" y="5809771"/>
            <a:ext cx="297639" cy="104370"/>
          </a:xfrm>
          <a:prstGeom prst="rect">
            <a:avLst/>
          </a:prstGeom>
          <a:noFill/>
          <a:ln>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98" name="テキスト ボックス 15"/>
          <p:cNvSpPr txBox="1"/>
          <p:nvPr/>
        </p:nvSpPr>
        <p:spPr>
          <a:xfrm>
            <a:off x="1348999" y="5770358"/>
            <a:ext cx="1143987" cy="173201"/>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居住誘導区域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99" name="テキスト ボックス 15"/>
          <p:cNvSpPr txBox="1"/>
          <p:nvPr/>
        </p:nvSpPr>
        <p:spPr>
          <a:xfrm>
            <a:off x="1348999" y="5936957"/>
            <a:ext cx="1143987" cy="173201"/>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市街化区域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0" name="正方形/長方形 99"/>
          <p:cNvSpPr/>
          <p:nvPr/>
        </p:nvSpPr>
        <p:spPr>
          <a:xfrm>
            <a:off x="1084669" y="5972899"/>
            <a:ext cx="297639" cy="10437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01" name="正方形/長方形 100"/>
          <p:cNvSpPr/>
          <p:nvPr/>
        </p:nvSpPr>
        <p:spPr>
          <a:xfrm>
            <a:off x="1086607" y="5277768"/>
            <a:ext cx="297639" cy="10437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02" name="テキスト ボックス 15"/>
          <p:cNvSpPr txBox="1"/>
          <p:nvPr/>
        </p:nvSpPr>
        <p:spPr>
          <a:xfrm>
            <a:off x="1350937" y="5223833"/>
            <a:ext cx="1367857" cy="173201"/>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都市再生整備計画の区域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3" name="正方形/長方形 102"/>
          <p:cNvSpPr/>
          <p:nvPr/>
        </p:nvSpPr>
        <p:spPr bwMode="auto">
          <a:xfrm>
            <a:off x="1086607" y="5439857"/>
            <a:ext cx="297639" cy="108195"/>
          </a:xfrm>
          <a:prstGeom prst="rect">
            <a:avLst/>
          </a:prstGeom>
          <a:solidFill>
            <a:srgbClr val="CCECFF"/>
          </a:solidFill>
          <a:ln w="12700" cap="flat" cmpd="sng" algn="ctr">
            <a:solidFill>
              <a:sysClr val="windowText" lastClr="000000"/>
            </a:solidFill>
            <a:prstDash val="solid"/>
          </a:ln>
          <a:effectLst/>
        </p:spPr>
        <p:txBody>
          <a:bodyPr anchor="ctr"/>
          <a:lstStyle/>
          <a:p>
            <a:pPr algn="ctr" fontAlgn="auto">
              <a:spcBef>
                <a:spcPts val="0"/>
              </a:spcBef>
              <a:spcAft>
                <a:spcPts val="0"/>
              </a:spcAft>
              <a:buSzPct val="100000"/>
              <a:defRPr/>
            </a:pPr>
            <a:endParaRPr kumimoji="0" lang="ja-JP" altLang="en-US" kern="0" dirty="0">
              <a:solidFill>
                <a:prstClr val="white"/>
              </a:solidFill>
              <a:latin typeface="Calibri"/>
              <a:ea typeface="ＭＳ Ｐゴシック" panose="020B0600070205080204" pitchFamily="50" charset="-128"/>
              <a:cs typeface="Arial"/>
            </a:endParaRPr>
          </a:p>
        </p:txBody>
      </p:sp>
      <p:sp>
        <p:nvSpPr>
          <p:cNvPr id="104" name="テキスト ボックス 15"/>
          <p:cNvSpPr txBox="1"/>
          <p:nvPr/>
        </p:nvSpPr>
        <p:spPr>
          <a:xfrm>
            <a:off x="1350937" y="5386857"/>
            <a:ext cx="632233" cy="173201"/>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基幹事業</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5" name="フリーフォーム 104"/>
          <p:cNvSpPr/>
          <p:nvPr/>
        </p:nvSpPr>
        <p:spPr bwMode="auto">
          <a:xfrm>
            <a:off x="2418105" y="2389188"/>
            <a:ext cx="1980255" cy="1721415"/>
          </a:xfrm>
          <a:custGeom>
            <a:avLst/>
            <a:gdLst>
              <a:gd name="connsiteX0" fmla="*/ 844826 w 3597965"/>
              <a:gd name="connsiteY0" fmla="*/ 0 h 3150704"/>
              <a:gd name="connsiteX1" fmla="*/ 1033669 w 3597965"/>
              <a:gd name="connsiteY1" fmla="*/ 298174 h 3150704"/>
              <a:gd name="connsiteX2" fmla="*/ 1093304 w 3597965"/>
              <a:gd name="connsiteY2" fmla="*/ 387626 h 3150704"/>
              <a:gd name="connsiteX3" fmla="*/ 1858617 w 3597965"/>
              <a:gd name="connsiteY3" fmla="*/ 1013791 h 3150704"/>
              <a:gd name="connsiteX4" fmla="*/ 1858617 w 3597965"/>
              <a:gd name="connsiteY4" fmla="*/ 1073426 h 3150704"/>
              <a:gd name="connsiteX5" fmla="*/ 2604052 w 3597965"/>
              <a:gd name="connsiteY5" fmla="*/ 1043609 h 3150704"/>
              <a:gd name="connsiteX6" fmla="*/ 2425147 w 3597965"/>
              <a:gd name="connsiteY6" fmla="*/ 1878495 h 3150704"/>
              <a:gd name="connsiteX7" fmla="*/ 3597965 w 3597965"/>
              <a:gd name="connsiteY7" fmla="*/ 2375452 h 3150704"/>
              <a:gd name="connsiteX8" fmla="*/ 3468756 w 3597965"/>
              <a:gd name="connsiteY8" fmla="*/ 2683565 h 3150704"/>
              <a:gd name="connsiteX9" fmla="*/ 1908313 w 3597965"/>
              <a:gd name="connsiteY9" fmla="*/ 2633869 h 3150704"/>
              <a:gd name="connsiteX10" fmla="*/ 1769165 w 3597965"/>
              <a:gd name="connsiteY10" fmla="*/ 3150704 h 3150704"/>
              <a:gd name="connsiteX11" fmla="*/ 1192695 w 3597965"/>
              <a:gd name="connsiteY11" fmla="*/ 3061252 h 3150704"/>
              <a:gd name="connsiteX12" fmla="*/ 1302026 w 3597965"/>
              <a:gd name="connsiteY12" fmla="*/ 2604052 h 3150704"/>
              <a:gd name="connsiteX13" fmla="*/ 29817 w 3597965"/>
              <a:gd name="connsiteY13" fmla="*/ 2474843 h 3150704"/>
              <a:gd name="connsiteX14" fmla="*/ 0 w 3597965"/>
              <a:gd name="connsiteY14" fmla="*/ 2226365 h 3150704"/>
              <a:gd name="connsiteX15" fmla="*/ 89452 w 3597965"/>
              <a:gd name="connsiteY15" fmla="*/ 1918252 h 3150704"/>
              <a:gd name="connsiteX16" fmla="*/ 546652 w 3597965"/>
              <a:gd name="connsiteY16" fmla="*/ 1023730 h 3150704"/>
              <a:gd name="connsiteX17" fmla="*/ 616226 w 3597965"/>
              <a:gd name="connsiteY17" fmla="*/ 854765 h 3150704"/>
              <a:gd name="connsiteX18" fmla="*/ 655982 w 3597965"/>
              <a:gd name="connsiteY18" fmla="*/ 755374 h 3150704"/>
              <a:gd name="connsiteX19" fmla="*/ 844826 w 3597965"/>
              <a:gd name="connsiteY19" fmla="*/ 0 h 3150704"/>
              <a:gd name="connsiteX0" fmla="*/ 844826 w 3597965"/>
              <a:gd name="connsiteY0" fmla="*/ 0 h 3150704"/>
              <a:gd name="connsiteX1" fmla="*/ 1033669 w 3597965"/>
              <a:gd name="connsiteY1" fmla="*/ 298174 h 3150704"/>
              <a:gd name="connsiteX2" fmla="*/ 1112255 w 3597965"/>
              <a:gd name="connsiteY2" fmla="*/ 382888 h 3150704"/>
              <a:gd name="connsiteX3" fmla="*/ 1858617 w 3597965"/>
              <a:gd name="connsiteY3" fmla="*/ 1013791 h 3150704"/>
              <a:gd name="connsiteX4" fmla="*/ 1858617 w 3597965"/>
              <a:gd name="connsiteY4" fmla="*/ 1073426 h 3150704"/>
              <a:gd name="connsiteX5" fmla="*/ 2604052 w 3597965"/>
              <a:gd name="connsiteY5" fmla="*/ 1043609 h 3150704"/>
              <a:gd name="connsiteX6" fmla="*/ 2425147 w 3597965"/>
              <a:gd name="connsiteY6" fmla="*/ 1878495 h 3150704"/>
              <a:gd name="connsiteX7" fmla="*/ 3597965 w 3597965"/>
              <a:gd name="connsiteY7" fmla="*/ 2375452 h 3150704"/>
              <a:gd name="connsiteX8" fmla="*/ 3468756 w 3597965"/>
              <a:gd name="connsiteY8" fmla="*/ 2683565 h 3150704"/>
              <a:gd name="connsiteX9" fmla="*/ 1908313 w 3597965"/>
              <a:gd name="connsiteY9" fmla="*/ 2633869 h 3150704"/>
              <a:gd name="connsiteX10" fmla="*/ 1769165 w 3597965"/>
              <a:gd name="connsiteY10" fmla="*/ 3150704 h 3150704"/>
              <a:gd name="connsiteX11" fmla="*/ 1192695 w 3597965"/>
              <a:gd name="connsiteY11" fmla="*/ 3061252 h 3150704"/>
              <a:gd name="connsiteX12" fmla="*/ 1302026 w 3597965"/>
              <a:gd name="connsiteY12" fmla="*/ 2604052 h 3150704"/>
              <a:gd name="connsiteX13" fmla="*/ 29817 w 3597965"/>
              <a:gd name="connsiteY13" fmla="*/ 2474843 h 3150704"/>
              <a:gd name="connsiteX14" fmla="*/ 0 w 3597965"/>
              <a:gd name="connsiteY14" fmla="*/ 2226365 h 3150704"/>
              <a:gd name="connsiteX15" fmla="*/ 89452 w 3597965"/>
              <a:gd name="connsiteY15" fmla="*/ 1918252 h 3150704"/>
              <a:gd name="connsiteX16" fmla="*/ 546652 w 3597965"/>
              <a:gd name="connsiteY16" fmla="*/ 1023730 h 3150704"/>
              <a:gd name="connsiteX17" fmla="*/ 616226 w 3597965"/>
              <a:gd name="connsiteY17" fmla="*/ 854765 h 3150704"/>
              <a:gd name="connsiteX18" fmla="*/ 655982 w 3597965"/>
              <a:gd name="connsiteY18" fmla="*/ 755374 h 3150704"/>
              <a:gd name="connsiteX19" fmla="*/ 844826 w 3597965"/>
              <a:gd name="connsiteY19" fmla="*/ 0 h 3150704"/>
              <a:gd name="connsiteX0" fmla="*/ 844826 w 3597965"/>
              <a:gd name="connsiteY0" fmla="*/ 0 h 3150704"/>
              <a:gd name="connsiteX1" fmla="*/ 1057358 w 3597965"/>
              <a:gd name="connsiteY1" fmla="*/ 293436 h 3150704"/>
              <a:gd name="connsiteX2" fmla="*/ 1112255 w 3597965"/>
              <a:gd name="connsiteY2" fmla="*/ 382888 h 3150704"/>
              <a:gd name="connsiteX3" fmla="*/ 1858617 w 3597965"/>
              <a:gd name="connsiteY3" fmla="*/ 1013791 h 3150704"/>
              <a:gd name="connsiteX4" fmla="*/ 1858617 w 3597965"/>
              <a:gd name="connsiteY4" fmla="*/ 1073426 h 3150704"/>
              <a:gd name="connsiteX5" fmla="*/ 2604052 w 3597965"/>
              <a:gd name="connsiteY5" fmla="*/ 1043609 h 3150704"/>
              <a:gd name="connsiteX6" fmla="*/ 2425147 w 3597965"/>
              <a:gd name="connsiteY6" fmla="*/ 1878495 h 3150704"/>
              <a:gd name="connsiteX7" fmla="*/ 3597965 w 3597965"/>
              <a:gd name="connsiteY7" fmla="*/ 2375452 h 3150704"/>
              <a:gd name="connsiteX8" fmla="*/ 3468756 w 3597965"/>
              <a:gd name="connsiteY8" fmla="*/ 2683565 h 3150704"/>
              <a:gd name="connsiteX9" fmla="*/ 1908313 w 3597965"/>
              <a:gd name="connsiteY9" fmla="*/ 2633869 h 3150704"/>
              <a:gd name="connsiteX10" fmla="*/ 1769165 w 3597965"/>
              <a:gd name="connsiteY10" fmla="*/ 3150704 h 3150704"/>
              <a:gd name="connsiteX11" fmla="*/ 1192695 w 3597965"/>
              <a:gd name="connsiteY11" fmla="*/ 3061252 h 3150704"/>
              <a:gd name="connsiteX12" fmla="*/ 1302026 w 3597965"/>
              <a:gd name="connsiteY12" fmla="*/ 2604052 h 3150704"/>
              <a:gd name="connsiteX13" fmla="*/ 29817 w 3597965"/>
              <a:gd name="connsiteY13" fmla="*/ 2474843 h 3150704"/>
              <a:gd name="connsiteX14" fmla="*/ 0 w 3597965"/>
              <a:gd name="connsiteY14" fmla="*/ 2226365 h 3150704"/>
              <a:gd name="connsiteX15" fmla="*/ 89452 w 3597965"/>
              <a:gd name="connsiteY15" fmla="*/ 1918252 h 3150704"/>
              <a:gd name="connsiteX16" fmla="*/ 546652 w 3597965"/>
              <a:gd name="connsiteY16" fmla="*/ 1023730 h 3150704"/>
              <a:gd name="connsiteX17" fmla="*/ 616226 w 3597965"/>
              <a:gd name="connsiteY17" fmla="*/ 854765 h 3150704"/>
              <a:gd name="connsiteX18" fmla="*/ 655982 w 3597965"/>
              <a:gd name="connsiteY18" fmla="*/ 755374 h 3150704"/>
              <a:gd name="connsiteX19" fmla="*/ 844826 w 3597965"/>
              <a:gd name="connsiteY19" fmla="*/ 0 h 3150704"/>
              <a:gd name="connsiteX0" fmla="*/ 844826 w 3597965"/>
              <a:gd name="connsiteY0" fmla="*/ 0 h 3150704"/>
              <a:gd name="connsiteX1" fmla="*/ 1057358 w 3597965"/>
              <a:gd name="connsiteY1" fmla="*/ 293436 h 3150704"/>
              <a:gd name="connsiteX2" fmla="*/ 1112255 w 3597965"/>
              <a:gd name="connsiteY2" fmla="*/ 382888 h 3150704"/>
              <a:gd name="connsiteX3" fmla="*/ 1858617 w 3597965"/>
              <a:gd name="connsiteY3" fmla="*/ 1013791 h 3150704"/>
              <a:gd name="connsiteX4" fmla="*/ 1858617 w 3597965"/>
              <a:gd name="connsiteY4" fmla="*/ 1073426 h 3150704"/>
              <a:gd name="connsiteX5" fmla="*/ 2604052 w 3597965"/>
              <a:gd name="connsiteY5" fmla="*/ 1043609 h 3150704"/>
              <a:gd name="connsiteX6" fmla="*/ 2425147 w 3597965"/>
              <a:gd name="connsiteY6" fmla="*/ 1878495 h 3150704"/>
              <a:gd name="connsiteX7" fmla="*/ 3597965 w 3597965"/>
              <a:gd name="connsiteY7" fmla="*/ 2375452 h 3150704"/>
              <a:gd name="connsiteX8" fmla="*/ 3468756 w 3597965"/>
              <a:gd name="connsiteY8" fmla="*/ 2683565 h 3150704"/>
              <a:gd name="connsiteX9" fmla="*/ 1908313 w 3597965"/>
              <a:gd name="connsiteY9" fmla="*/ 2633869 h 3150704"/>
              <a:gd name="connsiteX10" fmla="*/ 1769165 w 3597965"/>
              <a:gd name="connsiteY10" fmla="*/ 3150704 h 3150704"/>
              <a:gd name="connsiteX11" fmla="*/ 1192695 w 3597965"/>
              <a:gd name="connsiteY11" fmla="*/ 3061252 h 3150704"/>
              <a:gd name="connsiteX12" fmla="*/ 1302026 w 3597965"/>
              <a:gd name="connsiteY12" fmla="*/ 2604052 h 3150704"/>
              <a:gd name="connsiteX13" fmla="*/ 29817 w 3597965"/>
              <a:gd name="connsiteY13" fmla="*/ 2474843 h 3150704"/>
              <a:gd name="connsiteX14" fmla="*/ 0 w 3597965"/>
              <a:gd name="connsiteY14" fmla="*/ 2226365 h 3150704"/>
              <a:gd name="connsiteX15" fmla="*/ 89452 w 3597965"/>
              <a:gd name="connsiteY15" fmla="*/ 1918252 h 3150704"/>
              <a:gd name="connsiteX16" fmla="*/ 527700 w 3597965"/>
              <a:gd name="connsiteY16" fmla="*/ 1018992 h 3150704"/>
              <a:gd name="connsiteX17" fmla="*/ 616226 w 3597965"/>
              <a:gd name="connsiteY17" fmla="*/ 854765 h 3150704"/>
              <a:gd name="connsiteX18" fmla="*/ 655982 w 3597965"/>
              <a:gd name="connsiteY18" fmla="*/ 755374 h 3150704"/>
              <a:gd name="connsiteX19" fmla="*/ 844826 w 3597965"/>
              <a:gd name="connsiteY19" fmla="*/ 0 h 3150704"/>
              <a:gd name="connsiteX0" fmla="*/ 852912 w 3606051"/>
              <a:gd name="connsiteY0" fmla="*/ 0 h 3150704"/>
              <a:gd name="connsiteX1" fmla="*/ 1065444 w 3606051"/>
              <a:gd name="connsiteY1" fmla="*/ 293436 h 3150704"/>
              <a:gd name="connsiteX2" fmla="*/ 1120341 w 3606051"/>
              <a:gd name="connsiteY2" fmla="*/ 382888 h 3150704"/>
              <a:gd name="connsiteX3" fmla="*/ 1866703 w 3606051"/>
              <a:gd name="connsiteY3" fmla="*/ 1013791 h 3150704"/>
              <a:gd name="connsiteX4" fmla="*/ 1866703 w 3606051"/>
              <a:gd name="connsiteY4" fmla="*/ 1073426 h 3150704"/>
              <a:gd name="connsiteX5" fmla="*/ 2612138 w 3606051"/>
              <a:gd name="connsiteY5" fmla="*/ 1043609 h 3150704"/>
              <a:gd name="connsiteX6" fmla="*/ 2433233 w 3606051"/>
              <a:gd name="connsiteY6" fmla="*/ 1878495 h 3150704"/>
              <a:gd name="connsiteX7" fmla="*/ 3606051 w 3606051"/>
              <a:gd name="connsiteY7" fmla="*/ 2375452 h 3150704"/>
              <a:gd name="connsiteX8" fmla="*/ 3476842 w 3606051"/>
              <a:gd name="connsiteY8" fmla="*/ 2683565 h 3150704"/>
              <a:gd name="connsiteX9" fmla="*/ 1916399 w 3606051"/>
              <a:gd name="connsiteY9" fmla="*/ 2633869 h 3150704"/>
              <a:gd name="connsiteX10" fmla="*/ 1777251 w 3606051"/>
              <a:gd name="connsiteY10" fmla="*/ 3150704 h 3150704"/>
              <a:gd name="connsiteX11" fmla="*/ 1200781 w 3606051"/>
              <a:gd name="connsiteY11" fmla="*/ 3061252 h 3150704"/>
              <a:gd name="connsiteX12" fmla="*/ 1310112 w 3606051"/>
              <a:gd name="connsiteY12" fmla="*/ 2604052 h 3150704"/>
              <a:gd name="connsiteX13" fmla="*/ 0 w 3606051"/>
              <a:gd name="connsiteY13" fmla="*/ 2460630 h 3150704"/>
              <a:gd name="connsiteX14" fmla="*/ 8086 w 3606051"/>
              <a:gd name="connsiteY14" fmla="*/ 2226365 h 3150704"/>
              <a:gd name="connsiteX15" fmla="*/ 97538 w 3606051"/>
              <a:gd name="connsiteY15" fmla="*/ 1918252 h 3150704"/>
              <a:gd name="connsiteX16" fmla="*/ 535786 w 3606051"/>
              <a:gd name="connsiteY16" fmla="*/ 1018992 h 3150704"/>
              <a:gd name="connsiteX17" fmla="*/ 624312 w 3606051"/>
              <a:gd name="connsiteY17" fmla="*/ 854765 h 3150704"/>
              <a:gd name="connsiteX18" fmla="*/ 664068 w 3606051"/>
              <a:gd name="connsiteY18" fmla="*/ 755374 h 3150704"/>
              <a:gd name="connsiteX19" fmla="*/ 852912 w 3606051"/>
              <a:gd name="connsiteY19" fmla="*/ 0 h 3150704"/>
              <a:gd name="connsiteX0" fmla="*/ 852912 w 3606051"/>
              <a:gd name="connsiteY0" fmla="*/ 0 h 3150704"/>
              <a:gd name="connsiteX1" fmla="*/ 1065444 w 3606051"/>
              <a:gd name="connsiteY1" fmla="*/ 293436 h 3150704"/>
              <a:gd name="connsiteX2" fmla="*/ 1120341 w 3606051"/>
              <a:gd name="connsiteY2" fmla="*/ 382888 h 3150704"/>
              <a:gd name="connsiteX3" fmla="*/ 1866703 w 3606051"/>
              <a:gd name="connsiteY3" fmla="*/ 1013791 h 3150704"/>
              <a:gd name="connsiteX4" fmla="*/ 1866703 w 3606051"/>
              <a:gd name="connsiteY4" fmla="*/ 1073426 h 3150704"/>
              <a:gd name="connsiteX5" fmla="*/ 2612138 w 3606051"/>
              <a:gd name="connsiteY5" fmla="*/ 1043609 h 3150704"/>
              <a:gd name="connsiteX6" fmla="*/ 2433233 w 3606051"/>
              <a:gd name="connsiteY6" fmla="*/ 1878495 h 3150704"/>
              <a:gd name="connsiteX7" fmla="*/ 3606051 w 3606051"/>
              <a:gd name="connsiteY7" fmla="*/ 2375452 h 3150704"/>
              <a:gd name="connsiteX8" fmla="*/ 3476842 w 3606051"/>
              <a:gd name="connsiteY8" fmla="*/ 2683565 h 3150704"/>
              <a:gd name="connsiteX9" fmla="*/ 1916399 w 3606051"/>
              <a:gd name="connsiteY9" fmla="*/ 2633869 h 3150704"/>
              <a:gd name="connsiteX10" fmla="*/ 1777251 w 3606051"/>
              <a:gd name="connsiteY10" fmla="*/ 3150704 h 3150704"/>
              <a:gd name="connsiteX11" fmla="*/ 1200781 w 3606051"/>
              <a:gd name="connsiteY11" fmla="*/ 3061252 h 3150704"/>
              <a:gd name="connsiteX12" fmla="*/ 1310112 w 3606051"/>
              <a:gd name="connsiteY12" fmla="*/ 2589839 h 3150704"/>
              <a:gd name="connsiteX13" fmla="*/ 0 w 3606051"/>
              <a:gd name="connsiteY13" fmla="*/ 2460630 h 3150704"/>
              <a:gd name="connsiteX14" fmla="*/ 8086 w 3606051"/>
              <a:gd name="connsiteY14" fmla="*/ 2226365 h 3150704"/>
              <a:gd name="connsiteX15" fmla="*/ 97538 w 3606051"/>
              <a:gd name="connsiteY15" fmla="*/ 1918252 h 3150704"/>
              <a:gd name="connsiteX16" fmla="*/ 535786 w 3606051"/>
              <a:gd name="connsiteY16" fmla="*/ 1018992 h 3150704"/>
              <a:gd name="connsiteX17" fmla="*/ 624312 w 3606051"/>
              <a:gd name="connsiteY17" fmla="*/ 854765 h 3150704"/>
              <a:gd name="connsiteX18" fmla="*/ 664068 w 3606051"/>
              <a:gd name="connsiteY18" fmla="*/ 755374 h 3150704"/>
              <a:gd name="connsiteX19" fmla="*/ 852912 w 3606051"/>
              <a:gd name="connsiteY19" fmla="*/ 0 h 3150704"/>
              <a:gd name="connsiteX0" fmla="*/ 852912 w 3606051"/>
              <a:gd name="connsiteY0" fmla="*/ 0 h 3150704"/>
              <a:gd name="connsiteX1" fmla="*/ 1065444 w 3606051"/>
              <a:gd name="connsiteY1" fmla="*/ 293436 h 3150704"/>
              <a:gd name="connsiteX2" fmla="*/ 1120341 w 3606051"/>
              <a:gd name="connsiteY2" fmla="*/ 382888 h 3150704"/>
              <a:gd name="connsiteX3" fmla="*/ 1866703 w 3606051"/>
              <a:gd name="connsiteY3" fmla="*/ 1013791 h 3150704"/>
              <a:gd name="connsiteX4" fmla="*/ 1866703 w 3606051"/>
              <a:gd name="connsiteY4" fmla="*/ 1073426 h 3150704"/>
              <a:gd name="connsiteX5" fmla="*/ 2612138 w 3606051"/>
              <a:gd name="connsiteY5" fmla="*/ 1043609 h 3150704"/>
              <a:gd name="connsiteX6" fmla="*/ 2433233 w 3606051"/>
              <a:gd name="connsiteY6" fmla="*/ 1878495 h 3150704"/>
              <a:gd name="connsiteX7" fmla="*/ 3606051 w 3606051"/>
              <a:gd name="connsiteY7" fmla="*/ 2375452 h 3150704"/>
              <a:gd name="connsiteX8" fmla="*/ 3476842 w 3606051"/>
              <a:gd name="connsiteY8" fmla="*/ 2683565 h 3150704"/>
              <a:gd name="connsiteX9" fmla="*/ 1916399 w 3606051"/>
              <a:gd name="connsiteY9" fmla="*/ 2633869 h 3150704"/>
              <a:gd name="connsiteX10" fmla="*/ 1777251 w 3606051"/>
              <a:gd name="connsiteY10" fmla="*/ 3150704 h 3150704"/>
              <a:gd name="connsiteX11" fmla="*/ 1205519 w 3606051"/>
              <a:gd name="connsiteY11" fmla="*/ 3032825 h 3150704"/>
              <a:gd name="connsiteX12" fmla="*/ 1310112 w 3606051"/>
              <a:gd name="connsiteY12" fmla="*/ 2589839 h 3150704"/>
              <a:gd name="connsiteX13" fmla="*/ 0 w 3606051"/>
              <a:gd name="connsiteY13" fmla="*/ 2460630 h 3150704"/>
              <a:gd name="connsiteX14" fmla="*/ 8086 w 3606051"/>
              <a:gd name="connsiteY14" fmla="*/ 2226365 h 3150704"/>
              <a:gd name="connsiteX15" fmla="*/ 97538 w 3606051"/>
              <a:gd name="connsiteY15" fmla="*/ 1918252 h 3150704"/>
              <a:gd name="connsiteX16" fmla="*/ 535786 w 3606051"/>
              <a:gd name="connsiteY16" fmla="*/ 1018992 h 3150704"/>
              <a:gd name="connsiteX17" fmla="*/ 624312 w 3606051"/>
              <a:gd name="connsiteY17" fmla="*/ 854765 h 3150704"/>
              <a:gd name="connsiteX18" fmla="*/ 664068 w 3606051"/>
              <a:gd name="connsiteY18" fmla="*/ 755374 h 3150704"/>
              <a:gd name="connsiteX19" fmla="*/ 852912 w 3606051"/>
              <a:gd name="connsiteY19" fmla="*/ 0 h 3150704"/>
              <a:gd name="connsiteX0" fmla="*/ 852912 w 3606051"/>
              <a:gd name="connsiteY0" fmla="*/ 0 h 3136491"/>
              <a:gd name="connsiteX1" fmla="*/ 1065444 w 3606051"/>
              <a:gd name="connsiteY1" fmla="*/ 293436 h 3136491"/>
              <a:gd name="connsiteX2" fmla="*/ 1120341 w 3606051"/>
              <a:gd name="connsiteY2" fmla="*/ 382888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3233 w 3606051"/>
              <a:gd name="connsiteY6" fmla="*/ 1878495 h 3136491"/>
              <a:gd name="connsiteX7" fmla="*/ 3606051 w 3606051"/>
              <a:gd name="connsiteY7" fmla="*/ 2375452 h 3136491"/>
              <a:gd name="connsiteX8" fmla="*/ 3476842 w 3606051"/>
              <a:gd name="connsiteY8" fmla="*/ 2683565 h 3136491"/>
              <a:gd name="connsiteX9" fmla="*/ 1916399 w 3606051"/>
              <a:gd name="connsiteY9" fmla="*/ 2633869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35786 w 3606051"/>
              <a:gd name="connsiteY16" fmla="*/ 1018992 h 3136491"/>
              <a:gd name="connsiteX17" fmla="*/ 624312 w 3606051"/>
              <a:gd name="connsiteY17" fmla="*/ 854765 h 3136491"/>
              <a:gd name="connsiteX18" fmla="*/ 664068 w 3606051"/>
              <a:gd name="connsiteY18" fmla="*/ 755374 h 3136491"/>
              <a:gd name="connsiteX19" fmla="*/ 852912 w 3606051"/>
              <a:gd name="connsiteY19" fmla="*/ 0 h 3136491"/>
              <a:gd name="connsiteX0" fmla="*/ 852912 w 3606051"/>
              <a:gd name="connsiteY0" fmla="*/ 0 h 3136491"/>
              <a:gd name="connsiteX1" fmla="*/ 1065444 w 3606051"/>
              <a:gd name="connsiteY1" fmla="*/ 293436 h 3136491"/>
              <a:gd name="connsiteX2" fmla="*/ 1120341 w 3606051"/>
              <a:gd name="connsiteY2" fmla="*/ 382888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3233 w 3606051"/>
              <a:gd name="connsiteY6" fmla="*/ 1878495 h 3136491"/>
              <a:gd name="connsiteX7" fmla="*/ 3606051 w 3606051"/>
              <a:gd name="connsiteY7" fmla="*/ 2375452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35786 w 3606051"/>
              <a:gd name="connsiteY16" fmla="*/ 1018992 h 3136491"/>
              <a:gd name="connsiteX17" fmla="*/ 624312 w 3606051"/>
              <a:gd name="connsiteY17" fmla="*/ 854765 h 3136491"/>
              <a:gd name="connsiteX18" fmla="*/ 664068 w 3606051"/>
              <a:gd name="connsiteY18" fmla="*/ 755374 h 3136491"/>
              <a:gd name="connsiteX19" fmla="*/ 852912 w 3606051"/>
              <a:gd name="connsiteY19" fmla="*/ 0 h 3136491"/>
              <a:gd name="connsiteX0" fmla="*/ 852912 w 3606051"/>
              <a:gd name="connsiteY0" fmla="*/ 0 h 3136491"/>
              <a:gd name="connsiteX1" fmla="*/ 1065444 w 3606051"/>
              <a:gd name="connsiteY1" fmla="*/ 293436 h 3136491"/>
              <a:gd name="connsiteX2" fmla="*/ 1120341 w 3606051"/>
              <a:gd name="connsiteY2" fmla="*/ 382888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3233 w 3606051"/>
              <a:gd name="connsiteY6" fmla="*/ 1878495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35786 w 3606051"/>
              <a:gd name="connsiteY16" fmla="*/ 1018992 h 3136491"/>
              <a:gd name="connsiteX17" fmla="*/ 624312 w 3606051"/>
              <a:gd name="connsiteY17" fmla="*/ 854765 h 3136491"/>
              <a:gd name="connsiteX18" fmla="*/ 664068 w 3606051"/>
              <a:gd name="connsiteY18" fmla="*/ 755374 h 3136491"/>
              <a:gd name="connsiteX19" fmla="*/ 852912 w 3606051"/>
              <a:gd name="connsiteY19" fmla="*/ 0 h 3136491"/>
              <a:gd name="connsiteX0" fmla="*/ 852912 w 3606051"/>
              <a:gd name="connsiteY0" fmla="*/ 0 h 3136491"/>
              <a:gd name="connsiteX1" fmla="*/ 1065444 w 3606051"/>
              <a:gd name="connsiteY1" fmla="*/ 293436 h 3136491"/>
              <a:gd name="connsiteX2" fmla="*/ 1120341 w 3606051"/>
              <a:gd name="connsiteY2" fmla="*/ 382888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35786 w 3606051"/>
              <a:gd name="connsiteY16" fmla="*/ 1018992 h 3136491"/>
              <a:gd name="connsiteX17" fmla="*/ 624312 w 3606051"/>
              <a:gd name="connsiteY17" fmla="*/ 854765 h 3136491"/>
              <a:gd name="connsiteX18" fmla="*/ 664068 w 3606051"/>
              <a:gd name="connsiteY18" fmla="*/ 755374 h 3136491"/>
              <a:gd name="connsiteX19" fmla="*/ 852912 w 3606051"/>
              <a:gd name="connsiteY19" fmla="*/ 0 h 3136491"/>
              <a:gd name="connsiteX0" fmla="*/ 852912 w 3606051"/>
              <a:gd name="connsiteY0" fmla="*/ 0 h 3136491"/>
              <a:gd name="connsiteX1" fmla="*/ 1029004 w 3606051"/>
              <a:gd name="connsiteY1" fmla="*/ 423048 h 3136491"/>
              <a:gd name="connsiteX2" fmla="*/ 1120341 w 3606051"/>
              <a:gd name="connsiteY2" fmla="*/ 382888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35786 w 3606051"/>
              <a:gd name="connsiteY16" fmla="*/ 1018992 h 3136491"/>
              <a:gd name="connsiteX17" fmla="*/ 624312 w 3606051"/>
              <a:gd name="connsiteY17" fmla="*/ 854765 h 3136491"/>
              <a:gd name="connsiteX18" fmla="*/ 664068 w 3606051"/>
              <a:gd name="connsiteY18" fmla="*/ 755374 h 3136491"/>
              <a:gd name="connsiteX19" fmla="*/ 852912 w 3606051"/>
              <a:gd name="connsiteY19" fmla="*/ 0 h 3136491"/>
              <a:gd name="connsiteX0" fmla="*/ 852912 w 3606051"/>
              <a:gd name="connsiteY0" fmla="*/ 0 h 3136491"/>
              <a:gd name="connsiteX1" fmla="*/ 1029004 w 3606051"/>
              <a:gd name="connsiteY1" fmla="*/ 423048 h 3136491"/>
              <a:gd name="connsiteX2" fmla="*/ 1120341 w 3606051"/>
              <a:gd name="connsiteY2" fmla="*/ 459846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35786 w 3606051"/>
              <a:gd name="connsiteY16" fmla="*/ 1018992 h 3136491"/>
              <a:gd name="connsiteX17" fmla="*/ 624312 w 3606051"/>
              <a:gd name="connsiteY17" fmla="*/ 854765 h 3136491"/>
              <a:gd name="connsiteX18" fmla="*/ 664068 w 3606051"/>
              <a:gd name="connsiteY18" fmla="*/ 755374 h 3136491"/>
              <a:gd name="connsiteX19" fmla="*/ 852912 w 3606051"/>
              <a:gd name="connsiteY19" fmla="*/ 0 h 3136491"/>
              <a:gd name="connsiteX0" fmla="*/ 852912 w 3606051"/>
              <a:gd name="connsiteY0" fmla="*/ 0 h 3136491"/>
              <a:gd name="connsiteX1" fmla="*/ 1029004 w 3606051"/>
              <a:gd name="connsiteY1" fmla="*/ 423048 h 3136491"/>
              <a:gd name="connsiteX2" fmla="*/ 1177026 w 3606051"/>
              <a:gd name="connsiteY2" fmla="*/ 415291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35786 w 3606051"/>
              <a:gd name="connsiteY16" fmla="*/ 1018992 h 3136491"/>
              <a:gd name="connsiteX17" fmla="*/ 624312 w 3606051"/>
              <a:gd name="connsiteY17" fmla="*/ 854765 h 3136491"/>
              <a:gd name="connsiteX18" fmla="*/ 664068 w 3606051"/>
              <a:gd name="connsiteY18" fmla="*/ 755374 h 3136491"/>
              <a:gd name="connsiteX19" fmla="*/ 852912 w 3606051"/>
              <a:gd name="connsiteY19"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35786 w 3606051"/>
              <a:gd name="connsiteY16" fmla="*/ 1018992 h 3136491"/>
              <a:gd name="connsiteX17" fmla="*/ 624312 w 3606051"/>
              <a:gd name="connsiteY17" fmla="*/ 854765 h 3136491"/>
              <a:gd name="connsiteX18" fmla="*/ 664068 w 3606051"/>
              <a:gd name="connsiteY18" fmla="*/ 755374 h 3136491"/>
              <a:gd name="connsiteX19" fmla="*/ 852912 w 3606051"/>
              <a:gd name="connsiteY19"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31134 w 3606051"/>
              <a:gd name="connsiteY16" fmla="*/ 1009685 h 3136491"/>
              <a:gd name="connsiteX17" fmla="*/ 624312 w 3606051"/>
              <a:gd name="connsiteY17" fmla="*/ 854765 h 3136491"/>
              <a:gd name="connsiteX18" fmla="*/ 664068 w 3606051"/>
              <a:gd name="connsiteY18" fmla="*/ 755374 h 3136491"/>
              <a:gd name="connsiteX19" fmla="*/ 852912 w 3606051"/>
              <a:gd name="connsiteY19"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31134 w 3606051"/>
              <a:gd name="connsiteY16" fmla="*/ 1009685 h 3136491"/>
              <a:gd name="connsiteX17" fmla="*/ 578648 w 3606051"/>
              <a:gd name="connsiteY17" fmla="*/ 954116 h 3136491"/>
              <a:gd name="connsiteX18" fmla="*/ 624312 w 3606051"/>
              <a:gd name="connsiteY18" fmla="*/ 854765 h 3136491"/>
              <a:gd name="connsiteX19" fmla="*/ 664068 w 3606051"/>
              <a:gd name="connsiteY19" fmla="*/ 755374 h 3136491"/>
              <a:gd name="connsiteX20" fmla="*/ 852912 w 3606051"/>
              <a:gd name="connsiteY20"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66703 w 3606051"/>
              <a:gd name="connsiteY4" fmla="*/ 1073426 h 3136491"/>
              <a:gd name="connsiteX5" fmla="*/ 2612138 w 3606051"/>
              <a:gd name="connsiteY5" fmla="*/ 1043609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21830 w 3606051"/>
              <a:gd name="connsiteY16" fmla="*/ 1005032 h 3136491"/>
              <a:gd name="connsiteX17" fmla="*/ 578648 w 3606051"/>
              <a:gd name="connsiteY17" fmla="*/ 954116 h 3136491"/>
              <a:gd name="connsiteX18" fmla="*/ 624312 w 3606051"/>
              <a:gd name="connsiteY18" fmla="*/ 854765 h 3136491"/>
              <a:gd name="connsiteX19" fmla="*/ 664068 w 3606051"/>
              <a:gd name="connsiteY19" fmla="*/ 755374 h 3136491"/>
              <a:gd name="connsiteX20" fmla="*/ 852912 w 3606051"/>
              <a:gd name="connsiteY20"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12138 w 3606051"/>
              <a:gd name="connsiteY5" fmla="*/ 1043609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21830 w 3606051"/>
              <a:gd name="connsiteY16" fmla="*/ 1005032 h 3136491"/>
              <a:gd name="connsiteX17" fmla="*/ 578648 w 3606051"/>
              <a:gd name="connsiteY17" fmla="*/ 954116 h 3136491"/>
              <a:gd name="connsiteX18" fmla="*/ 624312 w 3606051"/>
              <a:gd name="connsiteY18" fmla="*/ 854765 h 3136491"/>
              <a:gd name="connsiteX19" fmla="*/ 664068 w 3606051"/>
              <a:gd name="connsiteY19" fmla="*/ 755374 h 3136491"/>
              <a:gd name="connsiteX20" fmla="*/ 852912 w 3606051"/>
              <a:gd name="connsiteY20"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598183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21830 w 3606051"/>
              <a:gd name="connsiteY16" fmla="*/ 1005032 h 3136491"/>
              <a:gd name="connsiteX17" fmla="*/ 578648 w 3606051"/>
              <a:gd name="connsiteY17" fmla="*/ 954116 h 3136491"/>
              <a:gd name="connsiteX18" fmla="*/ 624312 w 3606051"/>
              <a:gd name="connsiteY18" fmla="*/ 854765 h 3136491"/>
              <a:gd name="connsiteX19" fmla="*/ 664068 w 3606051"/>
              <a:gd name="connsiteY19" fmla="*/ 755374 h 3136491"/>
              <a:gd name="connsiteX20" fmla="*/ 852912 w 3606051"/>
              <a:gd name="connsiteY20"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21830 w 3606051"/>
              <a:gd name="connsiteY16" fmla="*/ 1005032 h 3136491"/>
              <a:gd name="connsiteX17" fmla="*/ 578648 w 3606051"/>
              <a:gd name="connsiteY17" fmla="*/ 954116 h 3136491"/>
              <a:gd name="connsiteX18" fmla="*/ 624312 w 3606051"/>
              <a:gd name="connsiteY18" fmla="*/ 854765 h 3136491"/>
              <a:gd name="connsiteX19" fmla="*/ 664068 w 3606051"/>
              <a:gd name="connsiteY19" fmla="*/ 755374 h 3136491"/>
              <a:gd name="connsiteX20" fmla="*/ 852912 w 3606051"/>
              <a:gd name="connsiteY20"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40437 w 3606051"/>
              <a:gd name="connsiteY16" fmla="*/ 1023646 h 3136491"/>
              <a:gd name="connsiteX17" fmla="*/ 578648 w 3606051"/>
              <a:gd name="connsiteY17" fmla="*/ 954116 h 3136491"/>
              <a:gd name="connsiteX18" fmla="*/ 624312 w 3606051"/>
              <a:gd name="connsiteY18" fmla="*/ 854765 h 3136491"/>
              <a:gd name="connsiteX19" fmla="*/ 664068 w 3606051"/>
              <a:gd name="connsiteY19" fmla="*/ 755374 h 3136491"/>
              <a:gd name="connsiteX20" fmla="*/ 852912 w 3606051"/>
              <a:gd name="connsiteY20"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40437 w 3606051"/>
              <a:gd name="connsiteY16" fmla="*/ 1023646 h 3136491"/>
              <a:gd name="connsiteX17" fmla="*/ 578648 w 3606051"/>
              <a:gd name="connsiteY17" fmla="*/ 954116 h 3136491"/>
              <a:gd name="connsiteX18" fmla="*/ 624312 w 3606051"/>
              <a:gd name="connsiteY18" fmla="*/ 854765 h 3136491"/>
              <a:gd name="connsiteX19" fmla="*/ 664068 w 3606051"/>
              <a:gd name="connsiteY19" fmla="*/ 755374 h 3136491"/>
              <a:gd name="connsiteX20" fmla="*/ 852912 w 3606051"/>
              <a:gd name="connsiteY20"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526481 w 3606051"/>
              <a:gd name="connsiteY16" fmla="*/ 1070181 h 3136491"/>
              <a:gd name="connsiteX17" fmla="*/ 578648 w 3606051"/>
              <a:gd name="connsiteY17" fmla="*/ 954116 h 3136491"/>
              <a:gd name="connsiteX18" fmla="*/ 624312 w 3606051"/>
              <a:gd name="connsiteY18" fmla="*/ 854765 h 3136491"/>
              <a:gd name="connsiteX19" fmla="*/ 664068 w 3606051"/>
              <a:gd name="connsiteY19" fmla="*/ 755374 h 3136491"/>
              <a:gd name="connsiteX20" fmla="*/ 852912 w 3606051"/>
              <a:gd name="connsiteY20"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434439 w 3606051"/>
              <a:gd name="connsiteY16" fmla="*/ 1182142 h 3136491"/>
              <a:gd name="connsiteX17" fmla="*/ 526481 w 3606051"/>
              <a:gd name="connsiteY17" fmla="*/ 1070181 h 3136491"/>
              <a:gd name="connsiteX18" fmla="*/ 578648 w 3606051"/>
              <a:gd name="connsiteY18" fmla="*/ 954116 h 3136491"/>
              <a:gd name="connsiteX19" fmla="*/ 624312 w 3606051"/>
              <a:gd name="connsiteY19" fmla="*/ 854765 h 3136491"/>
              <a:gd name="connsiteX20" fmla="*/ 664068 w 3606051"/>
              <a:gd name="connsiteY20" fmla="*/ 755374 h 3136491"/>
              <a:gd name="connsiteX21" fmla="*/ 852912 w 3606051"/>
              <a:gd name="connsiteY21"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434439 w 3606051"/>
              <a:gd name="connsiteY16" fmla="*/ 1182142 h 3136491"/>
              <a:gd name="connsiteX17" fmla="*/ 517178 w 3606051"/>
              <a:gd name="connsiteY17" fmla="*/ 1060875 h 3136491"/>
              <a:gd name="connsiteX18" fmla="*/ 578648 w 3606051"/>
              <a:gd name="connsiteY18" fmla="*/ 954116 h 3136491"/>
              <a:gd name="connsiteX19" fmla="*/ 624312 w 3606051"/>
              <a:gd name="connsiteY19" fmla="*/ 854765 h 3136491"/>
              <a:gd name="connsiteX20" fmla="*/ 664068 w 3606051"/>
              <a:gd name="connsiteY20" fmla="*/ 755374 h 3136491"/>
              <a:gd name="connsiteX21" fmla="*/ 852912 w 3606051"/>
              <a:gd name="connsiteY21"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434439 w 3606051"/>
              <a:gd name="connsiteY16" fmla="*/ 1182142 h 3136491"/>
              <a:gd name="connsiteX17" fmla="*/ 512526 w 3606051"/>
              <a:gd name="connsiteY17" fmla="*/ 1046915 h 3136491"/>
              <a:gd name="connsiteX18" fmla="*/ 578648 w 3606051"/>
              <a:gd name="connsiteY18" fmla="*/ 954116 h 3136491"/>
              <a:gd name="connsiteX19" fmla="*/ 624312 w 3606051"/>
              <a:gd name="connsiteY19" fmla="*/ 854765 h 3136491"/>
              <a:gd name="connsiteX20" fmla="*/ 664068 w 3606051"/>
              <a:gd name="connsiteY20" fmla="*/ 755374 h 3136491"/>
              <a:gd name="connsiteX21" fmla="*/ 852912 w 3606051"/>
              <a:gd name="connsiteY21"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97538 w 3606051"/>
              <a:gd name="connsiteY15" fmla="*/ 1918252 h 3136491"/>
              <a:gd name="connsiteX16" fmla="*/ 434439 w 3606051"/>
              <a:gd name="connsiteY16" fmla="*/ 1182142 h 3136491"/>
              <a:gd name="connsiteX17" fmla="*/ 512526 w 3606051"/>
              <a:gd name="connsiteY17" fmla="*/ 1046915 h 3136491"/>
              <a:gd name="connsiteX18" fmla="*/ 578648 w 3606051"/>
              <a:gd name="connsiteY18" fmla="*/ 954116 h 3136491"/>
              <a:gd name="connsiteX19" fmla="*/ 624312 w 3606051"/>
              <a:gd name="connsiteY19" fmla="*/ 854765 h 3136491"/>
              <a:gd name="connsiteX20" fmla="*/ 664068 w 3606051"/>
              <a:gd name="connsiteY20" fmla="*/ 755374 h 3136491"/>
              <a:gd name="connsiteX21" fmla="*/ 852912 w 3606051"/>
              <a:gd name="connsiteY21"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43676 w 3606051"/>
              <a:gd name="connsiteY15" fmla="*/ 2061672 h 3136491"/>
              <a:gd name="connsiteX16" fmla="*/ 97538 w 3606051"/>
              <a:gd name="connsiteY16" fmla="*/ 1918252 h 3136491"/>
              <a:gd name="connsiteX17" fmla="*/ 434439 w 3606051"/>
              <a:gd name="connsiteY17" fmla="*/ 1182142 h 3136491"/>
              <a:gd name="connsiteX18" fmla="*/ 512526 w 3606051"/>
              <a:gd name="connsiteY18" fmla="*/ 1046915 h 3136491"/>
              <a:gd name="connsiteX19" fmla="*/ 578648 w 3606051"/>
              <a:gd name="connsiteY19" fmla="*/ 954116 h 3136491"/>
              <a:gd name="connsiteX20" fmla="*/ 624312 w 3606051"/>
              <a:gd name="connsiteY20" fmla="*/ 854765 h 3136491"/>
              <a:gd name="connsiteX21" fmla="*/ 664068 w 3606051"/>
              <a:gd name="connsiteY21" fmla="*/ 755374 h 3136491"/>
              <a:gd name="connsiteX22" fmla="*/ 852912 w 3606051"/>
              <a:gd name="connsiteY22"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39024 w 3606051"/>
              <a:gd name="connsiteY15" fmla="*/ 2061672 h 3136491"/>
              <a:gd name="connsiteX16" fmla="*/ 97538 w 3606051"/>
              <a:gd name="connsiteY16" fmla="*/ 1918252 h 3136491"/>
              <a:gd name="connsiteX17" fmla="*/ 434439 w 3606051"/>
              <a:gd name="connsiteY17" fmla="*/ 1182142 h 3136491"/>
              <a:gd name="connsiteX18" fmla="*/ 512526 w 3606051"/>
              <a:gd name="connsiteY18" fmla="*/ 1046915 h 3136491"/>
              <a:gd name="connsiteX19" fmla="*/ 578648 w 3606051"/>
              <a:gd name="connsiteY19" fmla="*/ 954116 h 3136491"/>
              <a:gd name="connsiteX20" fmla="*/ 624312 w 3606051"/>
              <a:gd name="connsiteY20" fmla="*/ 854765 h 3136491"/>
              <a:gd name="connsiteX21" fmla="*/ 664068 w 3606051"/>
              <a:gd name="connsiteY21" fmla="*/ 755374 h 3136491"/>
              <a:gd name="connsiteX22" fmla="*/ 852912 w 3606051"/>
              <a:gd name="connsiteY22"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39024 w 3606051"/>
              <a:gd name="connsiteY15" fmla="*/ 2061672 h 3136491"/>
              <a:gd name="connsiteX16" fmla="*/ 83583 w 3606051"/>
              <a:gd name="connsiteY16" fmla="*/ 1918252 h 3136491"/>
              <a:gd name="connsiteX17" fmla="*/ 434439 w 3606051"/>
              <a:gd name="connsiteY17" fmla="*/ 1182142 h 3136491"/>
              <a:gd name="connsiteX18" fmla="*/ 512526 w 3606051"/>
              <a:gd name="connsiteY18" fmla="*/ 1046915 h 3136491"/>
              <a:gd name="connsiteX19" fmla="*/ 578648 w 3606051"/>
              <a:gd name="connsiteY19" fmla="*/ 954116 h 3136491"/>
              <a:gd name="connsiteX20" fmla="*/ 624312 w 3606051"/>
              <a:gd name="connsiteY20" fmla="*/ 854765 h 3136491"/>
              <a:gd name="connsiteX21" fmla="*/ 664068 w 3606051"/>
              <a:gd name="connsiteY21" fmla="*/ 755374 h 3136491"/>
              <a:gd name="connsiteX22" fmla="*/ 852912 w 3606051"/>
              <a:gd name="connsiteY22" fmla="*/ 0 h 3136491"/>
              <a:gd name="connsiteX0" fmla="*/ 852912 w 3606051"/>
              <a:gd name="connsiteY0" fmla="*/ 0 h 3136491"/>
              <a:gd name="connsiteX1" fmla="*/ 1093786 w 3606051"/>
              <a:gd name="connsiteY1" fmla="*/ 333941 h 3136491"/>
              <a:gd name="connsiteX2" fmla="*/ 1177026 w 3606051"/>
              <a:gd name="connsiteY2" fmla="*/ 415291 h 3136491"/>
              <a:gd name="connsiteX3" fmla="*/ 1866703 w 3606051"/>
              <a:gd name="connsiteY3" fmla="*/ 1013791 h 3136491"/>
              <a:gd name="connsiteX4" fmla="*/ 1876008 w 3606051"/>
              <a:gd name="connsiteY4" fmla="*/ 1045504 h 3136491"/>
              <a:gd name="connsiteX5" fmla="*/ 2607487 w 3606051"/>
              <a:gd name="connsiteY5" fmla="*/ 1034301 h 3136491"/>
              <a:gd name="connsiteX6" fmla="*/ 2437971 w 3606051"/>
              <a:gd name="connsiteY6" fmla="*/ 1873757 h 3136491"/>
              <a:gd name="connsiteX7" fmla="*/ 3606051 w 3606051"/>
              <a:gd name="connsiteY7" fmla="*/ 2365976 h 3136491"/>
              <a:gd name="connsiteX8" fmla="*/ 3476842 w 3606051"/>
              <a:gd name="connsiteY8" fmla="*/ 2683565 h 3136491"/>
              <a:gd name="connsiteX9" fmla="*/ 1935351 w 3606051"/>
              <a:gd name="connsiteY9" fmla="*/ 2619656 h 3136491"/>
              <a:gd name="connsiteX10" fmla="*/ 1748824 w 3606051"/>
              <a:gd name="connsiteY10" fmla="*/ 3136491 h 3136491"/>
              <a:gd name="connsiteX11" fmla="*/ 1205519 w 3606051"/>
              <a:gd name="connsiteY11" fmla="*/ 3032825 h 3136491"/>
              <a:gd name="connsiteX12" fmla="*/ 1310112 w 3606051"/>
              <a:gd name="connsiteY12" fmla="*/ 2589839 h 3136491"/>
              <a:gd name="connsiteX13" fmla="*/ 0 w 3606051"/>
              <a:gd name="connsiteY13" fmla="*/ 2460630 h 3136491"/>
              <a:gd name="connsiteX14" fmla="*/ 8086 w 3606051"/>
              <a:gd name="connsiteY14" fmla="*/ 2226365 h 3136491"/>
              <a:gd name="connsiteX15" fmla="*/ 29721 w 3606051"/>
              <a:gd name="connsiteY15" fmla="*/ 2057018 h 3136491"/>
              <a:gd name="connsiteX16" fmla="*/ 83583 w 3606051"/>
              <a:gd name="connsiteY16" fmla="*/ 1918252 h 3136491"/>
              <a:gd name="connsiteX17" fmla="*/ 434439 w 3606051"/>
              <a:gd name="connsiteY17" fmla="*/ 1182142 h 3136491"/>
              <a:gd name="connsiteX18" fmla="*/ 512526 w 3606051"/>
              <a:gd name="connsiteY18" fmla="*/ 1046915 h 3136491"/>
              <a:gd name="connsiteX19" fmla="*/ 578648 w 3606051"/>
              <a:gd name="connsiteY19" fmla="*/ 954116 h 3136491"/>
              <a:gd name="connsiteX20" fmla="*/ 624312 w 3606051"/>
              <a:gd name="connsiteY20" fmla="*/ 854765 h 3136491"/>
              <a:gd name="connsiteX21" fmla="*/ 664068 w 3606051"/>
              <a:gd name="connsiteY21" fmla="*/ 755374 h 3136491"/>
              <a:gd name="connsiteX22" fmla="*/ 852912 w 3606051"/>
              <a:gd name="connsiteY22" fmla="*/ 0 h 3136491"/>
              <a:gd name="connsiteX0" fmla="*/ 858783 w 3611922"/>
              <a:gd name="connsiteY0" fmla="*/ 0 h 3136491"/>
              <a:gd name="connsiteX1" fmla="*/ 1099657 w 3611922"/>
              <a:gd name="connsiteY1" fmla="*/ 333941 h 3136491"/>
              <a:gd name="connsiteX2" fmla="*/ 1182897 w 3611922"/>
              <a:gd name="connsiteY2" fmla="*/ 415291 h 3136491"/>
              <a:gd name="connsiteX3" fmla="*/ 1872574 w 3611922"/>
              <a:gd name="connsiteY3" fmla="*/ 1013791 h 3136491"/>
              <a:gd name="connsiteX4" fmla="*/ 1881879 w 3611922"/>
              <a:gd name="connsiteY4" fmla="*/ 1045504 h 3136491"/>
              <a:gd name="connsiteX5" fmla="*/ 2613358 w 3611922"/>
              <a:gd name="connsiteY5" fmla="*/ 1034301 h 3136491"/>
              <a:gd name="connsiteX6" fmla="*/ 2443842 w 3611922"/>
              <a:gd name="connsiteY6" fmla="*/ 1873757 h 3136491"/>
              <a:gd name="connsiteX7" fmla="*/ 3611922 w 3611922"/>
              <a:gd name="connsiteY7" fmla="*/ 2365976 h 3136491"/>
              <a:gd name="connsiteX8" fmla="*/ 3482713 w 3611922"/>
              <a:gd name="connsiteY8" fmla="*/ 2683565 h 3136491"/>
              <a:gd name="connsiteX9" fmla="*/ 1941222 w 3611922"/>
              <a:gd name="connsiteY9" fmla="*/ 2619656 h 3136491"/>
              <a:gd name="connsiteX10" fmla="*/ 1754695 w 3611922"/>
              <a:gd name="connsiteY10" fmla="*/ 3136491 h 3136491"/>
              <a:gd name="connsiteX11" fmla="*/ 1211390 w 3611922"/>
              <a:gd name="connsiteY11" fmla="*/ 3032825 h 3136491"/>
              <a:gd name="connsiteX12" fmla="*/ 1315983 w 3611922"/>
              <a:gd name="connsiteY12" fmla="*/ 2589839 h 3136491"/>
              <a:gd name="connsiteX13" fmla="*/ 5871 w 3611922"/>
              <a:gd name="connsiteY13" fmla="*/ 2460630 h 3136491"/>
              <a:gd name="connsiteX14" fmla="*/ 0 w 3611922"/>
              <a:gd name="connsiteY14" fmla="*/ 2226365 h 3136491"/>
              <a:gd name="connsiteX15" fmla="*/ 35592 w 3611922"/>
              <a:gd name="connsiteY15" fmla="*/ 2057018 h 3136491"/>
              <a:gd name="connsiteX16" fmla="*/ 89454 w 3611922"/>
              <a:gd name="connsiteY16" fmla="*/ 1918252 h 3136491"/>
              <a:gd name="connsiteX17" fmla="*/ 440310 w 3611922"/>
              <a:gd name="connsiteY17" fmla="*/ 1182142 h 3136491"/>
              <a:gd name="connsiteX18" fmla="*/ 518397 w 3611922"/>
              <a:gd name="connsiteY18" fmla="*/ 1046915 h 3136491"/>
              <a:gd name="connsiteX19" fmla="*/ 584519 w 3611922"/>
              <a:gd name="connsiteY19" fmla="*/ 954116 h 3136491"/>
              <a:gd name="connsiteX20" fmla="*/ 630183 w 3611922"/>
              <a:gd name="connsiteY20" fmla="*/ 854765 h 3136491"/>
              <a:gd name="connsiteX21" fmla="*/ 669939 w 3611922"/>
              <a:gd name="connsiteY21" fmla="*/ 755374 h 3136491"/>
              <a:gd name="connsiteX22" fmla="*/ 858783 w 3611922"/>
              <a:gd name="connsiteY22" fmla="*/ 0 h 3136491"/>
              <a:gd name="connsiteX0" fmla="*/ 858783 w 3611922"/>
              <a:gd name="connsiteY0" fmla="*/ 0 h 3145799"/>
              <a:gd name="connsiteX1" fmla="*/ 1099657 w 3611922"/>
              <a:gd name="connsiteY1" fmla="*/ 333941 h 3145799"/>
              <a:gd name="connsiteX2" fmla="*/ 1182897 w 3611922"/>
              <a:gd name="connsiteY2" fmla="*/ 415291 h 3145799"/>
              <a:gd name="connsiteX3" fmla="*/ 1872574 w 3611922"/>
              <a:gd name="connsiteY3" fmla="*/ 1013791 h 3145799"/>
              <a:gd name="connsiteX4" fmla="*/ 1881879 w 3611922"/>
              <a:gd name="connsiteY4" fmla="*/ 1045504 h 3145799"/>
              <a:gd name="connsiteX5" fmla="*/ 2613358 w 3611922"/>
              <a:gd name="connsiteY5" fmla="*/ 1034301 h 3145799"/>
              <a:gd name="connsiteX6" fmla="*/ 2443842 w 3611922"/>
              <a:gd name="connsiteY6" fmla="*/ 1873757 h 3145799"/>
              <a:gd name="connsiteX7" fmla="*/ 3611922 w 3611922"/>
              <a:gd name="connsiteY7" fmla="*/ 2365976 h 3145799"/>
              <a:gd name="connsiteX8" fmla="*/ 3482713 w 3611922"/>
              <a:gd name="connsiteY8" fmla="*/ 2683565 h 3145799"/>
              <a:gd name="connsiteX9" fmla="*/ 1941222 w 3611922"/>
              <a:gd name="connsiteY9" fmla="*/ 2619656 h 3145799"/>
              <a:gd name="connsiteX10" fmla="*/ 1754695 w 3611922"/>
              <a:gd name="connsiteY10" fmla="*/ 3145799 h 3145799"/>
              <a:gd name="connsiteX11" fmla="*/ 1211390 w 3611922"/>
              <a:gd name="connsiteY11" fmla="*/ 3032825 h 3145799"/>
              <a:gd name="connsiteX12" fmla="*/ 1315983 w 3611922"/>
              <a:gd name="connsiteY12" fmla="*/ 2589839 h 3145799"/>
              <a:gd name="connsiteX13" fmla="*/ 5871 w 3611922"/>
              <a:gd name="connsiteY13" fmla="*/ 2460630 h 3145799"/>
              <a:gd name="connsiteX14" fmla="*/ 0 w 3611922"/>
              <a:gd name="connsiteY14" fmla="*/ 2226365 h 3145799"/>
              <a:gd name="connsiteX15" fmla="*/ 35592 w 3611922"/>
              <a:gd name="connsiteY15" fmla="*/ 2057018 h 3145799"/>
              <a:gd name="connsiteX16" fmla="*/ 89454 w 3611922"/>
              <a:gd name="connsiteY16" fmla="*/ 1918252 h 3145799"/>
              <a:gd name="connsiteX17" fmla="*/ 440310 w 3611922"/>
              <a:gd name="connsiteY17" fmla="*/ 1182142 h 3145799"/>
              <a:gd name="connsiteX18" fmla="*/ 518397 w 3611922"/>
              <a:gd name="connsiteY18" fmla="*/ 1046915 h 3145799"/>
              <a:gd name="connsiteX19" fmla="*/ 584519 w 3611922"/>
              <a:gd name="connsiteY19" fmla="*/ 954116 h 3145799"/>
              <a:gd name="connsiteX20" fmla="*/ 630183 w 3611922"/>
              <a:gd name="connsiteY20" fmla="*/ 854765 h 3145799"/>
              <a:gd name="connsiteX21" fmla="*/ 669939 w 3611922"/>
              <a:gd name="connsiteY21" fmla="*/ 755374 h 3145799"/>
              <a:gd name="connsiteX22" fmla="*/ 858783 w 3611922"/>
              <a:gd name="connsiteY22" fmla="*/ 0 h 3145799"/>
              <a:gd name="connsiteX0" fmla="*/ 858783 w 3611922"/>
              <a:gd name="connsiteY0" fmla="*/ 0 h 3145799"/>
              <a:gd name="connsiteX1" fmla="*/ 1099657 w 3611922"/>
              <a:gd name="connsiteY1" fmla="*/ 333941 h 3145799"/>
              <a:gd name="connsiteX2" fmla="*/ 1182897 w 3611922"/>
              <a:gd name="connsiteY2" fmla="*/ 415291 h 3145799"/>
              <a:gd name="connsiteX3" fmla="*/ 1872574 w 3611922"/>
              <a:gd name="connsiteY3" fmla="*/ 1013791 h 3145799"/>
              <a:gd name="connsiteX4" fmla="*/ 1881879 w 3611922"/>
              <a:gd name="connsiteY4" fmla="*/ 1045504 h 3145799"/>
              <a:gd name="connsiteX5" fmla="*/ 2613358 w 3611922"/>
              <a:gd name="connsiteY5" fmla="*/ 1034301 h 3145799"/>
              <a:gd name="connsiteX6" fmla="*/ 2443842 w 3611922"/>
              <a:gd name="connsiteY6" fmla="*/ 1873757 h 3145799"/>
              <a:gd name="connsiteX7" fmla="*/ 3611922 w 3611922"/>
              <a:gd name="connsiteY7" fmla="*/ 2365976 h 3145799"/>
              <a:gd name="connsiteX8" fmla="*/ 3482713 w 3611922"/>
              <a:gd name="connsiteY8" fmla="*/ 2683565 h 3145799"/>
              <a:gd name="connsiteX9" fmla="*/ 1941222 w 3611922"/>
              <a:gd name="connsiteY9" fmla="*/ 2619656 h 3145799"/>
              <a:gd name="connsiteX10" fmla="*/ 1754695 w 3611922"/>
              <a:gd name="connsiteY10" fmla="*/ 3145799 h 3145799"/>
              <a:gd name="connsiteX11" fmla="*/ 1211390 w 3611922"/>
              <a:gd name="connsiteY11" fmla="*/ 3046786 h 3145799"/>
              <a:gd name="connsiteX12" fmla="*/ 1315983 w 3611922"/>
              <a:gd name="connsiteY12" fmla="*/ 2589839 h 3145799"/>
              <a:gd name="connsiteX13" fmla="*/ 5871 w 3611922"/>
              <a:gd name="connsiteY13" fmla="*/ 2460630 h 3145799"/>
              <a:gd name="connsiteX14" fmla="*/ 0 w 3611922"/>
              <a:gd name="connsiteY14" fmla="*/ 2226365 h 3145799"/>
              <a:gd name="connsiteX15" fmla="*/ 35592 w 3611922"/>
              <a:gd name="connsiteY15" fmla="*/ 2057018 h 3145799"/>
              <a:gd name="connsiteX16" fmla="*/ 89454 w 3611922"/>
              <a:gd name="connsiteY16" fmla="*/ 1918252 h 3145799"/>
              <a:gd name="connsiteX17" fmla="*/ 440310 w 3611922"/>
              <a:gd name="connsiteY17" fmla="*/ 1182142 h 3145799"/>
              <a:gd name="connsiteX18" fmla="*/ 518397 w 3611922"/>
              <a:gd name="connsiteY18" fmla="*/ 1046915 h 3145799"/>
              <a:gd name="connsiteX19" fmla="*/ 584519 w 3611922"/>
              <a:gd name="connsiteY19" fmla="*/ 954116 h 3145799"/>
              <a:gd name="connsiteX20" fmla="*/ 630183 w 3611922"/>
              <a:gd name="connsiteY20" fmla="*/ 854765 h 3145799"/>
              <a:gd name="connsiteX21" fmla="*/ 669939 w 3611922"/>
              <a:gd name="connsiteY21" fmla="*/ 755374 h 3145799"/>
              <a:gd name="connsiteX22" fmla="*/ 858783 w 3611922"/>
              <a:gd name="connsiteY22" fmla="*/ 0 h 3145799"/>
              <a:gd name="connsiteX0" fmla="*/ 858783 w 3611922"/>
              <a:gd name="connsiteY0" fmla="*/ 0 h 3145799"/>
              <a:gd name="connsiteX1" fmla="*/ 1099657 w 3611922"/>
              <a:gd name="connsiteY1" fmla="*/ 333941 h 3145799"/>
              <a:gd name="connsiteX2" fmla="*/ 1182897 w 3611922"/>
              <a:gd name="connsiteY2" fmla="*/ 415291 h 3145799"/>
              <a:gd name="connsiteX3" fmla="*/ 1872574 w 3611922"/>
              <a:gd name="connsiteY3" fmla="*/ 1013791 h 3145799"/>
              <a:gd name="connsiteX4" fmla="*/ 1881879 w 3611922"/>
              <a:gd name="connsiteY4" fmla="*/ 1045504 h 3145799"/>
              <a:gd name="connsiteX5" fmla="*/ 2613358 w 3611922"/>
              <a:gd name="connsiteY5" fmla="*/ 1034301 h 3145799"/>
              <a:gd name="connsiteX6" fmla="*/ 2443842 w 3611922"/>
              <a:gd name="connsiteY6" fmla="*/ 1873757 h 3145799"/>
              <a:gd name="connsiteX7" fmla="*/ 3611922 w 3611922"/>
              <a:gd name="connsiteY7" fmla="*/ 2365976 h 3145799"/>
              <a:gd name="connsiteX8" fmla="*/ 3482713 w 3611922"/>
              <a:gd name="connsiteY8" fmla="*/ 2711487 h 3145799"/>
              <a:gd name="connsiteX9" fmla="*/ 1941222 w 3611922"/>
              <a:gd name="connsiteY9" fmla="*/ 2619656 h 3145799"/>
              <a:gd name="connsiteX10" fmla="*/ 1754695 w 3611922"/>
              <a:gd name="connsiteY10" fmla="*/ 3145799 h 3145799"/>
              <a:gd name="connsiteX11" fmla="*/ 1211390 w 3611922"/>
              <a:gd name="connsiteY11" fmla="*/ 3046786 h 3145799"/>
              <a:gd name="connsiteX12" fmla="*/ 1315983 w 3611922"/>
              <a:gd name="connsiteY12" fmla="*/ 2589839 h 3145799"/>
              <a:gd name="connsiteX13" fmla="*/ 5871 w 3611922"/>
              <a:gd name="connsiteY13" fmla="*/ 2460630 h 3145799"/>
              <a:gd name="connsiteX14" fmla="*/ 0 w 3611922"/>
              <a:gd name="connsiteY14" fmla="*/ 2226365 h 3145799"/>
              <a:gd name="connsiteX15" fmla="*/ 35592 w 3611922"/>
              <a:gd name="connsiteY15" fmla="*/ 2057018 h 3145799"/>
              <a:gd name="connsiteX16" fmla="*/ 89454 w 3611922"/>
              <a:gd name="connsiteY16" fmla="*/ 1918252 h 3145799"/>
              <a:gd name="connsiteX17" fmla="*/ 440310 w 3611922"/>
              <a:gd name="connsiteY17" fmla="*/ 1182142 h 3145799"/>
              <a:gd name="connsiteX18" fmla="*/ 518397 w 3611922"/>
              <a:gd name="connsiteY18" fmla="*/ 1046915 h 3145799"/>
              <a:gd name="connsiteX19" fmla="*/ 584519 w 3611922"/>
              <a:gd name="connsiteY19" fmla="*/ 954116 h 3145799"/>
              <a:gd name="connsiteX20" fmla="*/ 630183 w 3611922"/>
              <a:gd name="connsiteY20" fmla="*/ 854765 h 3145799"/>
              <a:gd name="connsiteX21" fmla="*/ 669939 w 3611922"/>
              <a:gd name="connsiteY21" fmla="*/ 755374 h 3145799"/>
              <a:gd name="connsiteX22" fmla="*/ 858783 w 3611922"/>
              <a:gd name="connsiteY22" fmla="*/ 0 h 3145799"/>
              <a:gd name="connsiteX0" fmla="*/ 858783 w 3611922"/>
              <a:gd name="connsiteY0" fmla="*/ 0 h 3145799"/>
              <a:gd name="connsiteX1" fmla="*/ 1099657 w 3611922"/>
              <a:gd name="connsiteY1" fmla="*/ 333941 h 3145799"/>
              <a:gd name="connsiteX2" fmla="*/ 1182897 w 3611922"/>
              <a:gd name="connsiteY2" fmla="*/ 415291 h 3145799"/>
              <a:gd name="connsiteX3" fmla="*/ 1872574 w 3611922"/>
              <a:gd name="connsiteY3" fmla="*/ 1013791 h 3145799"/>
              <a:gd name="connsiteX4" fmla="*/ 1881879 w 3611922"/>
              <a:gd name="connsiteY4" fmla="*/ 1045504 h 3145799"/>
              <a:gd name="connsiteX5" fmla="*/ 2613358 w 3611922"/>
              <a:gd name="connsiteY5" fmla="*/ 1034301 h 3145799"/>
              <a:gd name="connsiteX6" fmla="*/ 2443842 w 3611922"/>
              <a:gd name="connsiteY6" fmla="*/ 1873757 h 3145799"/>
              <a:gd name="connsiteX7" fmla="*/ 3611922 w 3611922"/>
              <a:gd name="connsiteY7" fmla="*/ 2365976 h 3145799"/>
              <a:gd name="connsiteX8" fmla="*/ 3473409 w 3611922"/>
              <a:gd name="connsiteY8" fmla="*/ 2692873 h 3145799"/>
              <a:gd name="connsiteX9" fmla="*/ 1941222 w 3611922"/>
              <a:gd name="connsiteY9" fmla="*/ 2619656 h 3145799"/>
              <a:gd name="connsiteX10" fmla="*/ 1754695 w 3611922"/>
              <a:gd name="connsiteY10" fmla="*/ 3145799 h 3145799"/>
              <a:gd name="connsiteX11" fmla="*/ 1211390 w 3611922"/>
              <a:gd name="connsiteY11" fmla="*/ 3046786 h 3145799"/>
              <a:gd name="connsiteX12" fmla="*/ 1315983 w 3611922"/>
              <a:gd name="connsiteY12" fmla="*/ 2589839 h 3145799"/>
              <a:gd name="connsiteX13" fmla="*/ 5871 w 3611922"/>
              <a:gd name="connsiteY13" fmla="*/ 2460630 h 3145799"/>
              <a:gd name="connsiteX14" fmla="*/ 0 w 3611922"/>
              <a:gd name="connsiteY14" fmla="*/ 2226365 h 3145799"/>
              <a:gd name="connsiteX15" fmla="*/ 35592 w 3611922"/>
              <a:gd name="connsiteY15" fmla="*/ 2057018 h 3145799"/>
              <a:gd name="connsiteX16" fmla="*/ 89454 w 3611922"/>
              <a:gd name="connsiteY16" fmla="*/ 1918252 h 3145799"/>
              <a:gd name="connsiteX17" fmla="*/ 440310 w 3611922"/>
              <a:gd name="connsiteY17" fmla="*/ 1182142 h 3145799"/>
              <a:gd name="connsiteX18" fmla="*/ 518397 w 3611922"/>
              <a:gd name="connsiteY18" fmla="*/ 1046915 h 3145799"/>
              <a:gd name="connsiteX19" fmla="*/ 584519 w 3611922"/>
              <a:gd name="connsiteY19" fmla="*/ 954116 h 3145799"/>
              <a:gd name="connsiteX20" fmla="*/ 630183 w 3611922"/>
              <a:gd name="connsiteY20" fmla="*/ 854765 h 3145799"/>
              <a:gd name="connsiteX21" fmla="*/ 669939 w 3611922"/>
              <a:gd name="connsiteY21" fmla="*/ 755374 h 3145799"/>
              <a:gd name="connsiteX22" fmla="*/ 858783 w 3611922"/>
              <a:gd name="connsiteY22" fmla="*/ 0 h 3145799"/>
              <a:gd name="connsiteX0" fmla="*/ 858783 w 3611922"/>
              <a:gd name="connsiteY0" fmla="*/ 0 h 3145799"/>
              <a:gd name="connsiteX1" fmla="*/ 1099657 w 3611922"/>
              <a:gd name="connsiteY1" fmla="*/ 333941 h 3145799"/>
              <a:gd name="connsiteX2" fmla="*/ 1182897 w 3611922"/>
              <a:gd name="connsiteY2" fmla="*/ 415291 h 3145799"/>
              <a:gd name="connsiteX3" fmla="*/ 1872574 w 3611922"/>
              <a:gd name="connsiteY3" fmla="*/ 1013791 h 3145799"/>
              <a:gd name="connsiteX4" fmla="*/ 1881879 w 3611922"/>
              <a:gd name="connsiteY4" fmla="*/ 1045504 h 3145799"/>
              <a:gd name="connsiteX5" fmla="*/ 2613358 w 3611922"/>
              <a:gd name="connsiteY5" fmla="*/ 1034301 h 3145799"/>
              <a:gd name="connsiteX6" fmla="*/ 2439190 w 3611922"/>
              <a:gd name="connsiteY6" fmla="*/ 1850489 h 3145799"/>
              <a:gd name="connsiteX7" fmla="*/ 3611922 w 3611922"/>
              <a:gd name="connsiteY7" fmla="*/ 2365976 h 3145799"/>
              <a:gd name="connsiteX8" fmla="*/ 3473409 w 3611922"/>
              <a:gd name="connsiteY8" fmla="*/ 2692873 h 3145799"/>
              <a:gd name="connsiteX9" fmla="*/ 1941222 w 3611922"/>
              <a:gd name="connsiteY9" fmla="*/ 2619656 h 3145799"/>
              <a:gd name="connsiteX10" fmla="*/ 1754695 w 3611922"/>
              <a:gd name="connsiteY10" fmla="*/ 3145799 h 3145799"/>
              <a:gd name="connsiteX11" fmla="*/ 1211390 w 3611922"/>
              <a:gd name="connsiteY11" fmla="*/ 3046786 h 3145799"/>
              <a:gd name="connsiteX12" fmla="*/ 1315983 w 3611922"/>
              <a:gd name="connsiteY12" fmla="*/ 2589839 h 3145799"/>
              <a:gd name="connsiteX13" fmla="*/ 5871 w 3611922"/>
              <a:gd name="connsiteY13" fmla="*/ 2460630 h 3145799"/>
              <a:gd name="connsiteX14" fmla="*/ 0 w 3611922"/>
              <a:gd name="connsiteY14" fmla="*/ 2226365 h 3145799"/>
              <a:gd name="connsiteX15" fmla="*/ 35592 w 3611922"/>
              <a:gd name="connsiteY15" fmla="*/ 2057018 h 3145799"/>
              <a:gd name="connsiteX16" fmla="*/ 89454 w 3611922"/>
              <a:gd name="connsiteY16" fmla="*/ 1918252 h 3145799"/>
              <a:gd name="connsiteX17" fmla="*/ 440310 w 3611922"/>
              <a:gd name="connsiteY17" fmla="*/ 1182142 h 3145799"/>
              <a:gd name="connsiteX18" fmla="*/ 518397 w 3611922"/>
              <a:gd name="connsiteY18" fmla="*/ 1046915 h 3145799"/>
              <a:gd name="connsiteX19" fmla="*/ 584519 w 3611922"/>
              <a:gd name="connsiteY19" fmla="*/ 954116 h 3145799"/>
              <a:gd name="connsiteX20" fmla="*/ 630183 w 3611922"/>
              <a:gd name="connsiteY20" fmla="*/ 854765 h 3145799"/>
              <a:gd name="connsiteX21" fmla="*/ 669939 w 3611922"/>
              <a:gd name="connsiteY21" fmla="*/ 755374 h 3145799"/>
              <a:gd name="connsiteX22" fmla="*/ 858783 w 3611922"/>
              <a:gd name="connsiteY22" fmla="*/ 0 h 3145799"/>
              <a:gd name="connsiteX0" fmla="*/ 858783 w 3611922"/>
              <a:gd name="connsiteY0" fmla="*/ 0 h 3145799"/>
              <a:gd name="connsiteX1" fmla="*/ 1099657 w 3611922"/>
              <a:gd name="connsiteY1" fmla="*/ 333941 h 3145799"/>
              <a:gd name="connsiteX2" fmla="*/ 1182897 w 3611922"/>
              <a:gd name="connsiteY2" fmla="*/ 415291 h 3145799"/>
              <a:gd name="connsiteX3" fmla="*/ 1872574 w 3611922"/>
              <a:gd name="connsiteY3" fmla="*/ 1013791 h 3145799"/>
              <a:gd name="connsiteX4" fmla="*/ 1881879 w 3611922"/>
              <a:gd name="connsiteY4" fmla="*/ 1045504 h 3145799"/>
              <a:gd name="connsiteX5" fmla="*/ 2613358 w 3611922"/>
              <a:gd name="connsiteY5" fmla="*/ 1034301 h 3145799"/>
              <a:gd name="connsiteX6" fmla="*/ 2439190 w 3611922"/>
              <a:gd name="connsiteY6" fmla="*/ 1850489 h 3145799"/>
              <a:gd name="connsiteX7" fmla="*/ 3611922 w 3611922"/>
              <a:gd name="connsiteY7" fmla="*/ 2365976 h 3145799"/>
              <a:gd name="connsiteX8" fmla="*/ 3473409 w 3611922"/>
              <a:gd name="connsiteY8" fmla="*/ 2692873 h 3145799"/>
              <a:gd name="connsiteX9" fmla="*/ 1941222 w 3611922"/>
              <a:gd name="connsiteY9" fmla="*/ 2619656 h 3145799"/>
              <a:gd name="connsiteX10" fmla="*/ 1754695 w 3611922"/>
              <a:gd name="connsiteY10" fmla="*/ 3145799 h 3145799"/>
              <a:gd name="connsiteX11" fmla="*/ 1211390 w 3611922"/>
              <a:gd name="connsiteY11" fmla="*/ 3046786 h 3145799"/>
              <a:gd name="connsiteX12" fmla="*/ 1289020 w 3611922"/>
              <a:gd name="connsiteY12" fmla="*/ 2612319 h 3145799"/>
              <a:gd name="connsiteX13" fmla="*/ 5871 w 3611922"/>
              <a:gd name="connsiteY13" fmla="*/ 2460630 h 3145799"/>
              <a:gd name="connsiteX14" fmla="*/ 0 w 3611922"/>
              <a:gd name="connsiteY14" fmla="*/ 2226365 h 3145799"/>
              <a:gd name="connsiteX15" fmla="*/ 35592 w 3611922"/>
              <a:gd name="connsiteY15" fmla="*/ 2057018 h 3145799"/>
              <a:gd name="connsiteX16" fmla="*/ 89454 w 3611922"/>
              <a:gd name="connsiteY16" fmla="*/ 1918252 h 3145799"/>
              <a:gd name="connsiteX17" fmla="*/ 440310 w 3611922"/>
              <a:gd name="connsiteY17" fmla="*/ 1182142 h 3145799"/>
              <a:gd name="connsiteX18" fmla="*/ 518397 w 3611922"/>
              <a:gd name="connsiteY18" fmla="*/ 1046915 h 3145799"/>
              <a:gd name="connsiteX19" fmla="*/ 584519 w 3611922"/>
              <a:gd name="connsiteY19" fmla="*/ 954116 h 3145799"/>
              <a:gd name="connsiteX20" fmla="*/ 630183 w 3611922"/>
              <a:gd name="connsiteY20" fmla="*/ 854765 h 3145799"/>
              <a:gd name="connsiteX21" fmla="*/ 669939 w 3611922"/>
              <a:gd name="connsiteY21" fmla="*/ 755374 h 3145799"/>
              <a:gd name="connsiteX22" fmla="*/ 858783 w 3611922"/>
              <a:gd name="connsiteY22" fmla="*/ 0 h 3145799"/>
              <a:gd name="connsiteX0" fmla="*/ 858783 w 3611922"/>
              <a:gd name="connsiteY0" fmla="*/ 0 h 3145799"/>
              <a:gd name="connsiteX1" fmla="*/ 1099657 w 3611922"/>
              <a:gd name="connsiteY1" fmla="*/ 333941 h 3145799"/>
              <a:gd name="connsiteX2" fmla="*/ 1182897 w 3611922"/>
              <a:gd name="connsiteY2" fmla="*/ 415291 h 3145799"/>
              <a:gd name="connsiteX3" fmla="*/ 1872574 w 3611922"/>
              <a:gd name="connsiteY3" fmla="*/ 1013791 h 3145799"/>
              <a:gd name="connsiteX4" fmla="*/ 1881879 w 3611922"/>
              <a:gd name="connsiteY4" fmla="*/ 1045504 h 3145799"/>
              <a:gd name="connsiteX5" fmla="*/ 2613358 w 3611922"/>
              <a:gd name="connsiteY5" fmla="*/ 1034301 h 3145799"/>
              <a:gd name="connsiteX6" fmla="*/ 2439190 w 3611922"/>
              <a:gd name="connsiteY6" fmla="*/ 1850489 h 3145799"/>
              <a:gd name="connsiteX7" fmla="*/ 3611922 w 3611922"/>
              <a:gd name="connsiteY7" fmla="*/ 2365976 h 3145799"/>
              <a:gd name="connsiteX8" fmla="*/ 3473409 w 3611922"/>
              <a:gd name="connsiteY8" fmla="*/ 2692873 h 3145799"/>
              <a:gd name="connsiteX9" fmla="*/ 1941222 w 3611922"/>
              <a:gd name="connsiteY9" fmla="*/ 2619656 h 3145799"/>
              <a:gd name="connsiteX10" fmla="*/ 1754695 w 3611922"/>
              <a:gd name="connsiteY10" fmla="*/ 3145799 h 3145799"/>
              <a:gd name="connsiteX11" fmla="*/ 1112525 w 3611922"/>
              <a:gd name="connsiteY11" fmla="*/ 3046786 h 3145799"/>
              <a:gd name="connsiteX12" fmla="*/ 1289020 w 3611922"/>
              <a:gd name="connsiteY12" fmla="*/ 2612319 h 3145799"/>
              <a:gd name="connsiteX13" fmla="*/ 5871 w 3611922"/>
              <a:gd name="connsiteY13" fmla="*/ 2460630 h 3145799"/>
              <a:gd name="connsiteX14" fmla="*/ 0 w 3611922"/>
              <a:gd name="connsiteY14" fmla="*/ 2226365 h 3145799"/>
              <a:gd name="connsiteX15" fmla="*/ 35592 w 3611922"/>
              <a:gd name="connsiteY15" fmla="*/ 2057018 h 3145799"/>
              <a:gd name="connsiteX16" fmla="*/ 89454 w 3611922"/>
              <a:gd name="connsiteY16" fmla="*/ 1918252 h 3145799"/>
              <a:gd name="connsiteX17" fmla="*/ 440310 w 3611922"/>
              <a:gd name="connsiteY17" fmla="*/ 1182142 h 3145799"/>
              <a:gd name="connsiteX18" fmla="*/ 518397 w 3611922"/>
              <a:gd name="connsiteY18" fmla="*/ 1046915 h 3145799"/>
              <a:gd name="connsiteX19" fmla="*/ 584519 w 3611922"/>
              <a:gd name="connsiteY19" fmla="*/ 954116 h 3145799"/>
              <a:gd name="connsiteX20" fmla="*/ 630183 w 3611922"/>
              <a:gd name="connsiteY20" fmla="*/ 854765 h 3145799"/>
              <a:gd name="connsiteX21" fmla="*/ 669939 w 3611922"/>
              <a:gd name="connsiteY21" fmla="*/ 755374 h 3145799"/>
              <a:gd name="connsiteX22" fmla="*/ 858783 w 3611922"/>
              <a:gd name="connsiteY22" fmla="*/ 0 h 3145799"/>
              <a:gd name="connsiteX0" fmla="*/ 858783 w 3611922"/>
              <a:gd name="connsiteY0" fmla="*/ 0 h 3141303"/>
              <a:gd name="connsiteX1" fmla="*/ 1099657 w 3611922"/>
              <a:gd name="connsiteY1" fmla="*/ 333941 h 3141303"/>
              <a:gd name="connsiteX2" fmla="*/ 1182897 w 3611922"/>
              <a:gd name="connsiteY2" fmla="*/ 415291 h 3141303"/>
              <a:gd name="connsiteX3" fmla="*/ 1872574 w 3611922"/>
              <a:gd name="connsiteY3" fmla="*/ 1013791 h 3141303"/>
              <a:gd name="connsiteX4" fmla="*/ 1881879 w 3611922"/>
              <a:gd name="connsiteY4" fmla="*/ 1045504 h 3141303"/>
              <a:gd name="connsiteX5" fmla="*/ 2613358 w 3611922"/>
              <a:gd name="connsiteY5" fmla="*/ 1034301 h 3141303"/>
              <a:gd name="connsiteX6" fmla="*/ 2439190 w 3611922"/>
              <a:gd name="connsiteY6" fmla="*/ 1850489 h 3141303"/>
              <a:gd name="connsiteX7" fmla="*/ 3611922 w 3611922"/>
              <a:gd name="connsiteY7" fmla="*/ 2365976 h 3141303"/>
              <a:gd name="connsiteX8" fmla="*/ 3473409 w 3611922"/>
              <a:gd name="connsiteY8" fmla="*/ 2692873 h 3141303"/>
              <a:gd name="connsiteX9" fmla="*/ 1941222 w 3611922"/>
              <a:gd name="connsiteY9" fmla="*/ 2619656 h 3141303"/>
              <a:gd name="connsiteX10" fmla="*/ 1561460 w 3611922"/>
              <a:gd name="connsiteY10" fmla="*/ 3141303 h 3141303"/>
              <a:gd name="connsiteX11" fmla="*/ 1112525 w 3611922"/>
              <a:gd name="connsiteY11" fmla="*/ 3046786 h 3141303"/>
              <a:gd name="connsiteX12" fmla="*/ 1289020 w 3611922"/>
              <a:gd name="connsiteY12" fmla="*/ 2612319 h 3141303"/>
              <a:gd name="connsiteX13" fmla="*/ 5871 w 3611922"/>
              <a:gd name="connsiteY13" fmla="*/ 2460630 h 3141303"/>
              <a:gd name="connsiteX14" fmla="*/ 0 w 3611922"/>
              <a:gd name="connsiteY14" fmla="*/ 2226365 h 3141303"/>
              <a:gd name="connsiteX15" fmla="*/ 35592 w 3611922"/>
              <a:gd name="connsiteY15" fmla="*/ 2057018 h 3141303"/>
              <a:gd name="connsiteX16" fmla="*/ 89454 w 3611922"/>
              <a:gd name="connsiteY16" fmla="*/ 1918252 h 3141303"/>
              <a:gd name="connsiteX17" fmla="*/ 440310 w 3611922"/>
              <a:gd name="connsiteY17" fmla="*/ 1182142 h 3141303"/>
              <a:gd name="connsiteX18" fmla="*/ 518397 w 3611922"/>
              <a:gd name="connsiteY18" fmla="*/ 1046915 h 3141303"/>
              <a:gd name="connsiteX19" fmla="*/ 584519 w 3611922"/>
              <a:gd name="connsiteY19" fmla="*/ 954116 h 3141303"/>
              <a:gd name="connsiteX20" fmla="*/ 630183 w 3611922"/>
              <a:gd name="connsiteY20" fmla="*/ 854765 h 3141303"/>
              <a:gd name="connsiteX21" fmla="*/ 669939 w 3611922"/>
              <a:gd name="connsiteY21" fmla="*/ 755374 h 3141303"/>
              <a:gd name="connsiteX22" fmla="*/ 858783 w 3611922"/>
              <a:gd name="connsiteY22" fmla="*/ 0 h 3141303"/>
              <a:gd name="connsiteX0" fmla="*/ 858783 w 3611922"/>
              <a:gd name="connsiteY0" fmla="*/ 0 h 3141303"/>
              <a:gd name="connsiteX1" fmla="*/ 1099657 w 3611922"/>
              <a:gd name="connsiteY1" fmla="*/ 333941 h 3141303"/>
              <a:gd name="connsiteX2" fmla="*/ 1182897 w 3611922"/>
              <a:gd name="connsiteY2" fmla="*/ 415291 h 3141303"/>
              <a:gd name="connsiteX3" fmla="*/ 1872574 w 3611922"/>
              <a:gd name="connsiteY3" fmla="*/ 1013791 h 3141303"/>
              <a:gd name="connsiteX4" fmla="*/ 1881879 w 3611922"/>
              <a:gd name="connsiteY4" fmla="*/ 1045504 h 3141303"/>
              <a:gd name="connsiteX5" fmla="*/ 2613358 w 3611922"/>
              <a:gd name="connsiteY5" fmla="*/ 1034301 h 3141303"/>
              <a:gd name="connsiteX6" fmla="*/ 2439190 w 3611922"/>
              <a:gd name="connsiteY6" fmla="*/ 1850489 h 3141303"/>
              <a:gd name="connsiteX7" fmla="*/ 3611922 w 3611922"/>
              <a:gd name="connsiteY7" fmla="*/ 2365976 h 3141303"/>
              <a:gd name="connsiteX8" fmla="*/ 3473409 w 3611922"/>
              <a:gd name="connsiteY8" fmla="*/ 2692873 h 3141303"/>
              <a:gd name="connsiteX9" fmla="*/ 1756975 w 3611922"/>
              <a:gd name="connsiteY9" fmla="*/ 2637639 h 3141303"/>
              <a:gd name="connsiteX10" fmla="*/ 1561460 w 3611922"/>
              <a:gd name="connsiteY10" fmla="*/ 3141303 h 3141303"/>
              <a:gd name="connsiteX11" fmla="*/ 1112525 w 3611922"/>
              <a:gd name="connsiteY11" fmla="*/ 3046786 h 3141303"/>
              <a:gd name="connsiteX12" fmla="*/ 1289020 w 3611922"/>
              <a:gd name="connsiteY12" fmla="*/ 2612319 h 3141303"/>
              <a:gd name="connsiteX13" fmla="*/ 5871 w 3611922"/>
              <a:gd name="connsiteY13" fmla="*/ 2460630 h 3141303"/>
              <a:gd name="connsiteX14" fmla="*/ 0 w 3611922"/>
              <a:gd name="connsiteY14" fmla="*/ 2226365 h 3141303"/>
              <a:gd name="connsiteX15" fmla="*/ 35592 w 3611922"/>
              <a:gd name="connsiteY15" fmla="*/ 2057018 h 3141303"/>
              <a:gd name="connsiteX16" fmla="*/ 89454 w 3611922"/>
              <a:gd name="connsiteY16" fmla="*/ 1918252 h 3141303"/>
              <a:gd name="connsiteX17" fmla="*/ 440310 w 3611922"/>
              <a:gd name="connsiteY17" fmla="*/ 1182142 h 3141303"/>
              <a:gd name="connsiteX18" fmla="*/ 518397 w 3611922"/>
              <a:gd name="connsiteY18" fmla="*/ 1046915 h 3141303"/>
              <a:gd name="connsiteX19" fmla="*/ 584519 w 3611922"/>
              <a:gd name="connsiteY19" fmla="*/ 954116 h 3141303"/>
              <a:gd name="connsiteX20" fmla="*/ 630183 w 3611922"/>
              <a:gd name="connsiteY20" fmla="*/ 854765 h 3141303"/>
              <a:gd name="connsiteX21" fmla="*/ 669939 w 3611922"/>
              <a:gd name="connsiteY21" fmla="*/ 755374 h 3141303"/>
              <a:gd name="connsiteX22" fmla="*/ 858783 w 3611922"/>
              <a:gd name="connsiteY22" fmla="*/ 0 h 314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1922" h="3141303">
                <a:moveTo>
                  <a:pt x="858783" y="0"/>
                </a:moveTo>
                <a:lnTo>
                  <a:pt x="1099657" y="333941"/>
                </a:lnTo>
                <a:lnTo>
                  <a:pt x="1182897" y="415291"/>
                </a:lnTo>
                <a:lnTo>
                  <a:pt x="1872574" y="1013791"/>
                </a:lnTo>
                <a:lnTo>
                  <a:pt x="1881879" y="1045504"/>
                </a:lnTo>
                <a:lnTo>
                  <a:pt x="2613358" y="1034301"/>
                </a:lnTo>
                <a:lnTo>
                  <a:pt x="2439190" y="1850489"/>
                </a:lnTo>
                <a:lnTo>
                  <a:pt x="3611922" y="2365976"/>
                </a:lnTo>
                <a:lnTo>
                  <a:pt x="3473409" y="2692873"/>
                </a:lnTo>
                <a:lnTo>
                  <a:pt x="1756975" y="2637639"/>
                </a:lnTo>
                <a:lnTo>
                  <a:pt x="1561460" y="3141303"/>
                </a:lnTo>
                <a:lnTo>
                  <a:pt x="1112525" y="3046786"/>
                </a:lnTo>
                <a:lnTo>
                  <a:pt x="1289020" y="2612319"/>
                </a:lnTo>
                <a:lnTo>
                  <a:pt x="5871" y="2460630"/>
                </a:lnTo>
                <a:lnTo>
                  <a:pt x="0" y="2226365"/>
                </a:lnTo>
                <a:cubicBezTo>
                  <a:pt x="16515" y="2171467"/>
                  <a:pt x="19077" y="2111916"/>
                  <a:pt x="35592" y="2057018"/>
                </a:cubicBezTo>
                <a:lnTo>
                  <a:pt x="89454" y="1918252"/>
                </a:lnTo>
                <a:cubicBezTo>
                  <a:pt x="163614" y="1746542"/>
                  <a:pt x="368820" y="1323487"/>
                  <a:pt x="440310" y="1182142"/>
                </a:cubicBezTo>
                <a:cubicBezTo>
                  <a:pt x="511800" y="1040797"/>
                  <a:pt x="497463" y="1087246"/>
                  <a:pt x="518397" y="1046915"/>
                </a:cubicBezTo>
                <a:cubicBezTo>
                  <a:pt x="551291" y="1048558"/>
                  <a:pt x="570232" y="975741"/>
                  <a:pt x="584519" y="954116"/>
                </a:cubicBezTo>
                <a:lnTo>
                  <a:pt x="630183" y="854765"/>
                </a:lnTo>
                <a:lnTo>
                  <a:pt x="669939" y="755374"/>
                </a:lnTo>
                <a:lnTo>
                  <a:pt x="858783" y="0"/>
                </a:lnTo>
                <a:close/>
              </a:path>
            </a:pathLst>
          </a:custGeom>
          <a:noFill/>
          <a:ln w="38100" cap="flat" cmpd="sng" algn="ctr">
            <a:solidFill>
              <a:srgbClr val="FF0000"/>
            </a:solidFill>
            <a:prstDash val="solid"/>
          </a:ln>
          <a:effectLst/>
        </p:spPr>
        <p:txBody>
          <a:bodyPr anchor="ctr"/>
          <a:lstStyle/>
          <a:p>
            <a:pPr algn="ctr" eaLnBrk="0" fontAlgn="auto" hangingPunct="0">
              <a:spcBef>
                <a:spcPts val="0"/>
              </a:spcBef>
              <a:spcAft>
                <a:spcPts val="0"/>
              </a:spcAft>
              <a:defRPr/>
            </a:pPr>
            <a:endParaRPr kumimoji="0" lang="ja-JP" altLang="en-US" kern="0" dirty="0">
              <a:solidFill>
                <a:prstClr val="white"/>
              </a:solidFill>
              <a:latin typeface="Calibri"/>
              <a:ea typeface="ＭＳ Ｐゴシック" panose="020B0600070205080204" pitchFamily="50" charset="-128"/>
              <a:cs typeface="Arial"/>
            </a:endParaRPr>
          </a:p>
        </p:txBody>
      </p:sp>
      <p:sp>
        <p:nvSpPr>
          <p:cNvPr id="107" name="円/楕円 492"/>
          <p:cNvSpPr/>
          <p:nvPr/>
        </p:nvSpPr>
        <p:spPr>
          <a:xfrm>
            <a:off x="3112121" y="3937529"/>
            <a:ext cx="123559" cy="123559"/>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08" name="円/楕円 492"/>
          <p:cNvSpPr/>
          <p:nvPr/>
        </p:nvSpPr>
        <p:spPr>
          <a:xfrm>
            <a:off x="3152340" y="3730680"/>
            <a:ext cx="169805" cy="16980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09" name="フリーフォーム 108"/>
          <p:cNvSpPr/>
          <p:nvPr/>
        </p:nvSpPr>
        <p:spPr>
          <a:xfrm rot="1800000">
            <a:off x="2789255" y="4622918"/>
            <a:ext cx="3992790" cy="1093236"/>
          </a:xfrm>
          <a:custGeom>
            <a:avLst/>
            <a:gdLst>
              <a:gd name="connsiteX0" fmla="*/ 0 w 2463800"/>
              <a:gd name="connsiteY0" fmla="*/ 292100 h 598866"/>
              <a:gd name="connsiteX1" fmla="*/ 1682750 w 2463800"/>
              <a:gd name="connsiteY1" fmla="*/ 590550 h 598866"/>
              <a:gd name="connsiteX2" fmla="*/ 2463800 w 2463800"/>
              <a:gd name="connsiteY2" fmla="*/ 0 h 598866"/>
              <a:gd name="connsiteX0" fmla="*/ 0 w 2463800"/>
              <a:gd name="connsiteY0" fmla="*/ 292100 h 604985"/>
              <a:gd name="connsiteX1" fmla="*/ 1485900 w 2463800"/>
              <a:gd name="connsiteY1" fmla="*/ 596900 h 604985"/>
              <a:gd name="connsiteX2" fmla="*/ 2463800 w 2463800"/>
              <a:gd name="connsiteY2" fmla="*/ 0 h 604985"/>
              <a:gd name="connsiteX0" fmla="*/ 0 w 2463800"/>
              <a:gd name="connsiteY0" fmla="*/ 292100 h 617258"/>
              <a:gd name="connsiteX1" fmla="*/ 1339850 w 2463800"/>
              <a:gd name="connsiteY1" fmla="*/ 609600 h 617258"/>
              <a:gd name="connsiteX2" fmla="*/ 2463800 w 2463800"/>
              <a:gd name="connsiteY2" fmla="*/ 0 h 617258"/>
              <a:gd name="connsiteX0" fmla="*/ 0 w 2667000"/>
              <a:gd name="connsiteY0" fmla="*/ 349250 h 622672"/>
              <a:gd name="connsiteX1" fmla="*/ 1543050 w 2667000"/>
              <a:gd name="connsiteY1" fmla="*/ 609600 h 622672"/>
              <a:gd name="connsiteX2" fmla="*/ 2667000 w 2667000"/>
              <a:gd name="connsiteY2" fmla="*/ 0 h 622672"/>
              <a:gd name="connsiteX0" fmla="*/ 719 w 2667719"/>
              <a:gd name="connsiteY0" fmla="*/ 349250 h 818011"/>
              <a:gd name="connsiteX1" fmla="*/ 1543769 w 2667719"/>
              <a:gd name="connsiteY1" fmla="*/ 609600 h 818011"/>
              <a:gd name="connsiteX2" fmla="*/ 2667719 w 2667719"/>
              <a:gd name="connsiteY2" fmla="*/ 0 h 818011"/>
              <a:gd name="connsiteX0" fmla="*/ 743 w 2667743"/>
              <a:gd name="connsiteY0" fmla="*/ 349250 h 899568"/>
              <a:gd name="connsiteX1" fmla="*/ 1506031 w 2667743"/>
              <a:gd name="connsiteY1" fmla="*/ 782804 h 899568"/>
              <a:gd name="connsiteX2" fmla="*/ 2667743 w 2667743"/>
              <a:gd name="connsiteY2" fmla="*/ 0 h 899568"/>
              <a:gd name="connsiteX0" fmla="*/ 804 w 2667804"/>
              <a:gd name="connsiteY0" fmla="*/ 349250 h 911338"/>
              <a:gd name="connsiteX1" fmla="*/ 1421169 w 2667804"/>
              <a:gd name="connsiteY1" fmla="*/ 804093 h 911338"/>
              <a:gd name="connsiteX2" fmla="*/ 2667804 w 2667804"/>
              <a:gd name="connsiteY2" fmla="*/ 0 h 911338"/>
              <a:gd name="connsiteX0" fmla="*/ 785 w 2692065"/>
              <a:gd name="connsiteY0" fmla="*/ 370846 h 920997"/>
              <a:gd name="connsiteX1" fmla="*/ 1445430 w 2692065"/>
              <a:gd name="connsiteY1" fmla="*/ 804093 h 920997"/>
              <a:gd name="connsiteX2" fmla="*/ 2692065 w 2692065"/>
              <a:gd name="connsiteY2" fmla="*/ 0 h 920997"/>
              <a:gd name="connsiteX0" fmla="*/ 0 w 2691280"/>
              <a:gd name="connsiteY0" fmla="*/ 370846 h 896990"/>
              <a:gd name="connsiteX1" fmla="*/ 1444645 w 2691280"/>
              <a:gd name="connsiteY1" fmla="*/ 804093 h 896990"/>
              <a:gd name="connsiteX2" fmla="*/ 2691280 w 2691280"/>
              <a:gd name="connsiteY2" fmla="*/ 0 h 896990"/>
            </a:gdLst>
            <a:ahLst/>
            <a:cxnLst>
              <a:cxn ang="0">
                <a:pos x="connsiteX0" y="connsiteY0"/>
              </a:cxn>
              <a:cxn ang="0">
                <a:pos x="connsiteX1" y="connsiteY1"/>
              </a:cxn>
              <a:cxn ang="0">
                <a:pos x="connsiteX2" y="connsiteY2"/>
              </a:cxn>
            </a:cxnLst>
            <a:rect l="l" t="t" r="r" b="b"/>
            <a:pathLst>
              <a:path w="2691280" h="896990">
                <a:moveTo>
                  <a:pt x="0" y="370846"/>
                </a:moveTo>
                <a:cubicBezTo>
                  <a:pt x="283712" y="1129041"/>
                  <a:pt x="1000145" y="862301"/>
                  <a:pt x="1444645" y="804093"/>
                </a:cubicBezTo>
                <a:cubicBezTo>
                  <a:pt x="1889145" y="745885"/>
                  <a:pt x="2506071" y="270933"/>
                  <a:pt x="2691280" y="0"/>
                </a:cubicBezTo>
              </a:path>
            </a:pathLst>
          </a:custGeom>
          <a:noFill/>
          <a:ln w="57150">
            <a:solidFill>
              <a:schemeClr val="tx1"/>
            </a:solidFill>
            <a:prstDash val="sysDash"/>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10" name="AutoShape 264"/>
          <p:cNvSpPr>
            <a:spLocks noChangeShapeType="1"/>
          </p:cNvSpPr>
          <p:nvPr/>
        </p:nvSpPr>
        <p:spPr bwMode="auto">
          <a:xfrm>
            <a:off x="6565642" y="3126103"/>
            <a:ext cx="507575" cy="52115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11" name="AutoShape 264"/>
          <p:cNvSpPr>
            <a:spLocks noChangeShapeType="1"/>
          </p:cNvSpPr>
          <p:nvPr/>
        </p:nvSpPr>
        <p:spPr bwMode="auto">
          <a:xfrm>
            <a:off x="3060887" y="3186357"/>
            <a:ext cx="147950" cy="567443"/>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13" name="Text Box 40"/>
          <p:cNvSpPr txBox="1">
            <a:spLocks noChangeArrowheads="1"/>
          </p:cNvSpPr>
          <p:nvPr/>
        </p:nvSpPr>
        <p:spPr bwMode="auto">
          <a:xfrm>
            <a:off x="1686829" y="2472611"/>
            <a:ext cx="602295" cy="338554"/>
          </a:xfrm>
          <a:prstGeom prst="rect">
            <a:avLst/>
          </a:prstGeom>
          <a:solidFill>
            <a:srgbClr val="CCECFF"/>
          </a:solidFill>
          <a:ln w="9525">
            <a:solidFill>
              <a:srgbClr val="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■公園</a:t>
            </a:r>
            <a:endParaRPr kumimoji="0" lang="en-US" altLang="ja-JP" sz="800" dirty="0">
              <a:solidFill>
                <a:prstClr val="black"/>
              </a:solidFill>
              <a:latin typeface="Meiryo UI" panose="020B0604030504040204" pitchFamily="50" charset="-128"/>
              <a:ea typeface="Meiryo UI" panose="020B0604030504040204" pitchFamily="50" charset="-128"/>
            </a:endParaRPr>
          </a:p>
          <a:p>
            <a:pPr>
              <a:spcBef>
                <a:spcPct val="0"/>
              </a:spcBef>
              <a:buSzTx/>
              <a:buFontTx/>
              <a:buNone/>
            </a:pPr>
            <a:r>
              <a:rPr kumimoji="0" lang="en-US" altLang="ja-JP" sz="800" dirty="0">
                <a:solidFill>
                  <a:prstClr val="black"/>
                </a:solidFill>
                <a:latin typeface="Meiryo UI" panose="020B0604030504040204" pitchFamily="50" charset="-128"/>
                <a:ea typeface="Meiryo UI" panose="020B0604030504040204" pitchFamily="50" charset="-128"/>
              </a:rPr>
              <a:t>1</a:t>
            </a:r>
            <a:r>
              <a:rPr kumimoji="0" lang="ja-JP" altLang="en-US" sz="800" dirty="0">
                <a:solidFill>
                  <a:prstClr val="black"/>
                </a:solidFill>
                <a:latin typeface="Meiryo UI" panose="020B0604030504040204" pitchFamily="50" charset="-128"/>
                <a:ea typeface="Meiryo UI" panose="020B0604030504040204" pitchFamily="50" charset="-128"/>
              </a:rPr>
              <a:t>号公園</a:t>
            </a:r>
          </a:p>
        </p:txBody>
      </p:sp>
      <p:sp>
        <p:nvSpPr>
          <p:cNvPr id="114" name="Text Box 61"/>
          <p:cNvSpPr txBox="1">
            <a:spLocks noChangeArrowheads="1"/>
          </p:cNvSpPr>
          <p:nvPr/>
        </p:nvSpPr>
        <p:spPr bwMode="auto">
          <a:xfrm>
            <a:off x="2891280" y="2059041"/>
            <a:ext cx="1462022" cy="338554"/>
          </a:xfrm>
          <a:prstGeom prst="rect">
            <a:avLst/>
          </a:prstGeom>
          <a:solidFill>
            <a:srgbClr val="CCECFF"/>
          </a:solidFill>
          <a:ln w="9525">
            <a:solidFill>
              <a:srgbClr val="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■道路</a:t>
            </a:r>
            <a:endParaRPr kumimoji="0" lang="en-US" altLang="ja-JP" sz="800" dirty="0">
              <a:solidFill>
                <a:prstClr val="black"/>
              </a:solidFill>
              <a:latin typeface="Meiryo UI" panose="020B0604030504040204" pitchFamily="50" charset="-128"/>
              <a:ea typeface="Meiryo UI" panose="020B0604030504040204" pitchFamily="50" charset="-128"/>
            </a:endParaRPr>
          </a:p>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都市計画道路布袋駅西通線</a:t>
            </a:r>
          </a:p>
        </p:txBody>
      </p:sp>
      <p:sp>
        <p:nvSpPr>
          <p:cNvPr id="116" name="Text Box 61"/>
          <p:cNvSpPr txBox="1">
            <a:spLocks noChangeArrowheads="1"/>
          </p:cNvSpPr>
          <p:nvPr/>
        </p:nvSpPr>
        <p:spPr bwMode="auto">
          <a:xfrm>
            <a:off x="531365" y="3774090"/>
            <a:ext cx="1672646" cy="338554"/>
          </a:xfrm>
          <a:prstGeom prst="rect">
            <a:avLst/>
          </a:prstGeom>
          <a:solidFill>
            <a:srgbClr val="CCECFF"/>
          </a:solidFill>
          <a:ln w="9525">
            <a:solidFill>
              <a:srgbClr val="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spcBef>
                <a:spcPct val="0"/>
              </a:spcBef>
              <a:buSzTx/>
              <a:buFontTx/>
              <a:buNone/>
            </a:pPr>
            <a:r>
              <a:rPr kumimoji="0" lang="ja-JP" altLang="en-US" sz="800" dirty="0">
                <a:solidFill>
                  <a:srgbClr val="FF0000"/>
                </a:solidFill>
                <a:latin typeface="Meiryo UI" panose="020B0604030504040204" pitchFamily="50" charset="-128"/>
                <a:ea typeface="Meiryo UI" panose="020B0604030504040204" pitchFamily="50" charset="-128"/>
              </a:rPr>
              <a:t>■誘導施設</a:t>
            </a:r>
            <a:endParaRPr kumimoji="0" lang="en-US" altLang="ja-JP" sz="800" dirty="0">
              <a:solidFill>
                <a:srgbClr val="FF0000"/>
              </a:solidFill>
              <a:latin typeface="Meiryo UI" panose="020B0604030504040204" pitchFamily="50" charset="-128"/>
              <a:ea typeface="Meiryo UI" panose="020B0604030504040204" pitchFamily="50" charset="-128"/>
            </a:endParaRPr>
          </a:p>
          <a:p>
            <a:pPr>
              <a:spcBef>
                <a:spcPct val="0"/>
              </a:spcBef>
              <a:buSzTx/>
              <a:buFontTx/>
              <a:buNone/>
            </a:pPr>
            <a:r>
              <a:rPr kumimoji="0" lang="ja-JP" altLang="en-US" sz="800" dirty="0">
                <a:solidFill>
                  <a:srgbClr val="FF0000"/>
                </a:solidFill>
                <a:latin typeface="Meiryo UI" panose="020B0604030504040204" pitchFamily="50" charset="-128"/>
                <a:ea typeface="Meiryo UI" panose="020B0604030504040204" pitchFamily="50" charset="-128"/>
              </a:rPr>
              <a:t>図書館</a:t>
            </a:r>
            <a:endParaRPr kumimoji="0" lang="en-US" altLang="ja-JP" sz="800" dirty="0">
              <a:solidFill>
                <a:srgbClr val="FF0000"/>
              </a:solidFill>
              <a:latin typeface="Meiryo UI" panose="020B0604030504040204" pitchFamily="50" charset="-128"/>
              <a:ea typeface="Meiryo UI" panose="020B0604030504040204" pitchFamily="50" charset="-128"/>
            </a:endParaRPr>
          </a:p>
        </p:txBody>
      </p:sp>
      <p:sp>
        <p:nvSpPr>
          <p:cNvPr id="117" name="Text Box 61"/>
          <p:cNvSpPr txBox="1">
            <a:spLocks noChangeArrowheads="1"/>
          </p:cNvSpPr>
          <p:nvPr/>
        </p:nvSpPr>
        <p:spPr bwMode="auto">
          <a:xfrm>
            <a:off x="531365" y="4216428"/>
            <a:ext cx="1960807" cy="338554"/>
          </a:xfrm>
          <a:prstGeom prst="rect">
            <a:avLst/>
          </a:prstGeom>
          <a:solidFill>
            <a:srgbClr val="CCECFF"/>
          </a:solidFill>
          <a:ln w="9525">
            <a:solidFill>
              <a:srgbClr val="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■高次都市施設</a:t>
            </a:r>
            <a:endParaRPr kumimoji="0" lang="en-US" altLang="ja-JP" sz="800" dirty="0">
              <a:solidFill>
                <a:prstClr val="black"/>
              </a:solidFill>
              <a:latin typeface="Meiryo UI" panose="020B0604030504040204" pitchFamily="50" charset="-128"/>
              <a:ea typeface="Meiryo UI" panose="020B0604030504040204" pitchFamily="50" charset="-128"/>
            </a:endParaRPr>
          </a:p>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交流スペース</a:t>
            </a:r>
            <a:endParaRPr kumimoji="0" lang="en-US" altLang="ja-JP" sz="800" dirty="0">
              <a:solidFill>
                <a:prstClr val="black"/>
              </a:solidFill>
              <a:latin typeface="Meiryo UI" panose="020B0604030504040204" pitchFamily="50" charset="-128"/>
              <a:ea typeface="Meiryo UI" panose="020B0604030504040204" pitchFamily="50" charset="-128"/>
            </a:endParaRPr>
          </a:p>
        </p:txBody>
      </p:sp>
      <p:sp>
        <p:nvSpPr>
          <p:cNvPr id="118" name="Text Box 54"/>
          <p:cNvSpPr txBox="1">
            <a:spLocks noChangeArrowheads="1"/>
          </p:cNvSpPr>
          <p:nvPr/>
        </p:nvSpPr>
        <p:spPr bwMode="auto">
          <a:xfrm>
            <a:off x="559008" y="2853205"/>
            <a:ext cx="1632711" cy="338554"/>
          </a:xfrm>
          <a:prstGeom prst="rect">
            <a:avLst/>
          </a:prstGeom>
          <a:solidFill>
            <a:srgbClr val="CCECFF"/>
          </a:solidFill>
          <a:ln w="9525">
            <a:solidFill>
              <a:sysClr val="windowText" lastClr="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fontAlgn="ctr">
              <a:spcBef>
                <a:spcPct val="0"/>
              </a:spcBef>
              <a:spcAft>
                <a:spcPts val="0"/>
              </a:spcAft>
              <a:buSzTx/>
              <a:buFontTx/>
              <a:buNone/>
              <a:defRPr/>
            </a:pPr>
            <a:r>
              <a:rPr kumimoji="0" lang="ja-JP" altLang="en-US" sz="800" kern="0" dirty="0">
                <a:solidFill>
                  <a:prstClr val="black"/>
                </a:solidFill>
                <a:latin typeface="Meiryo UI" panose="020B0604030504040204" pitchFamily="50" charset="-128"/>
                <a:ea typeface="Meiryo UI" panose="020B0604030504040204" pitchFamily="50" charset="-128"/>
              </a:rPr>
              <a:t>■高質空間形成施設</a:t>
            </a:r>
            <a:endParaRPr kumimoji="0" lang="en-US" altLang="ja-JP" sz="800" kern="0" dirty="0">
              <a:solidFill>
                <a:prstClr val="black"/>
              </a:solidFill>
              <a:latin typeface="Meiryo UI" panose="020B0604030504040204" pitchFamily="50" charset="-128"/>
              <a:ea typeface="Meiryo UI" panose="020B0604030504040204" pitchFamily="50" charset="-128"/>
            </a:endParaRPr>
          </a:p>
          <a:p>
            <a:pPr fontAlgn="ctr">
              <a:spcBef>
                <a:spcPct val="0"/>
              </a:spcBef>
              <a:spcAft>
                <a:spcPts val="0"/>
              </a:spcAft>
              <a:buSzTx/>
              <a:buFontTx/>
              <a:buNone/>
              <a:defRPr/>
            </a:pPr>
            <a:r>
              <a:rPr kumimoji="0" lang="ja-JP" altLang="en-US" sz="800" kern="0" dirty="0">
                <a:solidFill>
                  <a:prstClr val="black"/>
                </a:solidFill>
                <a:latin typeface="Meiryo UI" panose="020B0604030504040204" pitchFamily="50" charset="-128"/>
                <a:ea typeface="Meiryo UI" panose="020B0604030504040204" pitchFamily="50" charset="-128"/>
              </a:rPr>
              <a:t>（歩行支援施設）エスカレーター</a:t>
            </a:r>
          </a:p>
        </p:txBody>
      </p:sp>
      <p:sp>
        <p:nvSpPr>
          <p:cNvPr id="121" name="Text Box 61"/>
          <p:cNvSpPr txBox="1">
            <a:spLocks noChangeArrowheads="1"/>
          </p:cNvSpPr>
          <p:nvPr/>
        </p:nvSpPr>
        <p:spPr bwMode="auto">
          <a:xfrm>
            <a:off x="3462159" y="2420362"/>
            <a:ext cx="1046303" cy="338554"/>
          </a:xfrm>
          <a:prstGeom prst="rect">
            <a:avLst/>
          </a:prstGeom>
          <a:solidFill>
            <a:srgbClr val="CCECFF"/>
          </a:solidFill>
          <a:ln w="9525">
            <a:solidFill>
              <a:srgbClr val="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■道路</a:t>
            </a:r>
            <a:endParaRPr kumimoji="0" lang="en-US" altLang="ja-JP" sz="800" dirty="0">
              <a:solidFill>
                <a:prstClr val="black"/>
              </a:solidFill>
              <a:latin typeface="Meiryo UI" panose="020B0604030504040204" pitchFamily="50" charset="-128"/>
              <a:ea typeface="Meiryo UI" panose="020B0604030504040204" pitchFamily="50" charset="-128"/>
            </a:endParaRPr>
          </a:p>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布袋駅西駅前広場</a:t>
            </a:r>
          </a:p>
        </p:txBody>
      </p:sp>
      <p:sp>
        <p:nvSpPr>
          <p:cNvPr id="122" name="Text Box 61"/>
          <p:cNvSpPr txBox="1">
            <a:spLocks noChangeArrowheads="1"/>
          </p:cNvSpPr>
          <p:nvPr/>
        </p:nvSpPr>
        <p:spPr bwMode="auto">
          <a:xfrm>
            <a:off x="539578" y="3244759"/>
            <a:ext cx="1646658" cy="338554"/>
          </a:xfrm>
          <a:prstGeom prst="rect">
            <a:avLst/>
          </a:prstGeom>
          <a:solidFill>
            <a:srgbClr val="CCECFF"/>
          </a:solidFill>
          <a:ln w="9525">
            <a:solidFill>
              <a:srgbClr val="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■地域生活基盤施設</a:t>
            </a:r>
            <a:endParaRPr kumimoji="0" lang="en-US" altLang="ja-JP" sz="800" dirty="0">
              <a:solidFill>
                <a:prstClr val="black"/>
              </a:solidFill>
              <a:latin typeface="Meiryo UI" panose="020B0604030504040204" pitchFamily="50" charset="-128"/>
              <a:ea typeface="Meiryo UI" panose="020B0604030504040204" pitchFamily="50" charset="-128"/>
            </a:endParaRPr>
          </a:p>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（地域防災施設）雨水貯留槽</a:t>
            </a:r>
            <a:endParaRPr kumimoji="0" lang="en-US" altLang="ja-JP" sz="800" dirty="0">
              <a:solidFill>
                <a:prstClr val="black"/>
              </a:solidFill>
              <a:latin typeface="Meiryo UI" panose="020B0604030504040204" pitchFamily="50" charset="-128"/>
              <a:ea typeface="Meiryo UI" panose="020B0604030504040204" pitchFamily="50" charset="-128"/>
            </a:endParaRPr>
          </a:p>
        </p:txBody>
      </p:sp>
      <p:sp>
        <p:nvSpPr>
          <p:cNvPr id="126" name="円/楕円 492"/>
          <p:cNvSpPr/>
          <p:nvPr/>
        </p:nvSpPr>
        <p:spPr>
          <a:xfrm>
            <a:off x="2867728" y="3641651"/>
            <a:ext cx="77542" cy="775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28" name="円/楕円 492"/>
          <p:cNvSpPr/>
          <p:nvPr/>
        </p:nvSpPr>
        <p:spPr>
          <a:xfrm>
            <a:off x="3274002" y="3563369"/>
            <a:ext cx="77542" cy="775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30" name="円/楕円 492"/>
          <p:cNvSpPr/>
          <p:nvPr/>
        </p:nvSpPr>
        <p:spPr>
          <a:xfrm>
            <a:off x="3305674" y="3680586"/>
            <a:ext cx="77542" cy="775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31" name="AutoShape 264"/>
          <p:cNvSpPr>
            <a:spLocks noChangeShapeType="1"/>
          </p:cNvSpPr>
          <p:nvPr/>
        </p:nvSpPr>
        <p:spPr bwMode="auto">
          <a:xfrm flipV="1">
            <a:off x="3377795" y="3244509"/>
            <a:ext cx="430617" cy="449414"/>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32" name="円/楕円 492"/>
          <p:cNvSpPr/>
          <p:nvPr/>
        </p:nvSpPr>
        <p:spPr>
          <a:xfrm>
            <a:off x="3230482" y="3679969"/>
            <a:ext cx="77542" cy="775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34" name="円/楕円 492"/>
          <p:cNvSpPr/>
          <p:nvPr/>
        </p:nvSpPr>
        <p:spPr>
          <a:xfrm>
            <a:off x="3193822" y="3784583"/>
            <a:ext cx="77542" cy="775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36" name="円/楕円 492"/>
          <p:cNvSpPr/>
          <p:nvPr/>
        </p:nvSpPr>
        <p:spPr>
          <a:xfrm>
            <a:off x="3707812" y="3724744"/>
            <a:ext cx="77542" cy="775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37" name="AutoShape 264"/>
          <p:cNvSpPr>
            <a:spLocks noChangeShapeType="1"/>
          </p:cNvSpPr>
          <p:nvPr/>
        </p:nvSpPr>
        <p:spPr bwMode="auto">
          <a:xfrm flipV="1">
            <a:off x="3770241" y="3612194"/>
            <a:ext cx="700240" cy="13200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38" name="円/楕円 492"/>
          <p:cNvSpPr/>
          <p:nvPr/>
        </p:nvSpPr>
        <p:spPr>
          <a:xfrm>
            <a:off x="3223036" y="3892908"/>
            <a:ext cx="77542" cy="775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40" name="AutoShape 264"/>
          <p:cNvSpPr>
            <a:spLocks noChangeShapeType="1"/>
          </p:cNvSpPr>
          <p:nvPr/>
        </p:nvSpPr>
        <p:spPr bwMode="auto">
          <a:xfrm>
            <a:off x="3292510" y="3926231"/>
            <a:ext cx="357461" cy="275004"/>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41" name="円/楕円 492"/>
          <p:cNvSpPr/>
          <p:nvPr/>
        </p:nvSpPr>
        <p:spPr>
          <a:xfrm>
            <a:off x="3133406" y="3854888"/>
            <a:ext cx="77542" cy="775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43" name="AutoShape 264"/>
          <p:cNvSpPr>
            <a:spLocks noChangeShapeType="1"/>
          </p:cNvSpPr>
          <p:nvPr/>
        </p:nvSpPr>
        <p:spPr bwMode="auto">
          <a:xfrm>
            <a:off x="2211732" y="3902963"/>
            <a:ext cx="913611" cy="87962"/>
          </a:xfrm>
          <a:prstGeom prst="line">
            <a:avLst/>
          </a:prstGeom>
          <a:noFill/>
          <a:ln w="3175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44" name="テキスト ボックス 143"/>
          <p:cNvSpPr txBox="1"/>
          <p:nvPr/>
        </p:nvSpPr>
        <p:spPr>
          <a:xfrm>
            <a:off x="3622291" y="5753289"/>
            <a:ext cx="681497" cy="230832"/>
          </a:xfrm>
          <a:prstGeom prst="rect">
            <a:avLst/>
          </a:prstGeom>
          <a:solidFill>
            <a:schemeClr val="bg1"/>
          </a:solidFill>
          <a:ln>
            <a:solidFill>
              <a:schemeClr val="tx1"/>
            </a:solidFill>
          </a:ln>
        </p:spPr>
        <p:txBody>
          <a:bodyPr wrap="square" rtlCol="0">
            <a:spAutoFit/>
          </a:bodyPr>
          <a:lstStyle/>
          <a:p>
            <a:pPr algn="ctr"/>
            <a:r>
              <a:rPr lang="en-US" altLang="ja-JP" sz="900" dirty="0">
                <a:solidFill>
                  <a:srgbClr val="000000"/>
                </a:solidFill>
              </a:rPr>
              <a:t>200m</a:t>
            </a:r>
            <a:endParaRPr lang="ja-JP" altLang="en-US" sz="900" dirty="0">
              <a:solidFill>
                <a:srgbClr val="000000"/>
              </a:solidFill>
            </a:endParaRPr>
          </a:p>
        </p:txBody>
      </p:sp>
      <p:cxnSp>
        <p:nvCxnSpPr>
          <p:cNvPr id="145" name="直線矢印コネクタ 144"/>
          <p:cNvCxnSpPr/>
          <p:nvPr/>
        </p:nvCxnSpPr>
        <p:spPr>
          <a:xfrm>
            <a:off x="3712779" y="5941902"/>
            <a:ext cx="4983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6" name="Text Box 29"/>
          <p:cNvSpPr txBox="1">
            <a:spLocks noChangeArrowheads="1"/>
          </p:cNvSpPr>
          <p:nvPr/>
        </p:nvSpPr>
        <p:spPr bwMode="auto">
          <a:xfrm>
            <a:off x="4484583" y="5847112"/>
            <a:ext cx="1317265" cy="176446"/>
          </a:xfrm>
          <a:prstGeom prst="rect">
            <a:avLst/>
          </a:prstGeom>
          <a:solidFill>
            <a:srgbClr val="FFC000"/>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ja-JP"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図書館の移転</a:t>
            </a:r>
            <a:endParaRPr kumimoji="0" lang="en-US" altLang="ja-JP"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8" name="円/楕円 492"/>
          <p:cNvSpPr/>
          <p:nvPr/>
        </p:nvSpPr>
        <p:spPr>
          <a:xfrm>
            <a:off x="7073218" y="3610722"/>
            <a:ext cx="169805" cy="16980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graphicFrame>
        <p:nvGraphicFramePr>
          <p:cNvPr id="149" name="表 148"/>
          <p:cNvGraphicFramePr>
            <a:graphicFrameLocks noGrp="1"/>
          </p:cNvGraphicFramePr>
          <p:nvPr/>
        </p:nvGraphicFramePr>
        <p:xfrm>
          <a:off x="6160990" y="2320059"/>
          <a:ext cx="3339437" cy="1248092"/>
        </p:xfrm>
        <a:graphic>
          <a:graphicData uri="http://schemas.openxmlformats.org/drawingml/2006/table">
            <a:tbl>
              <a:tblPr firstRow="1" bandRow="1">
                <a:tableStyleId>{5C22544A-7EE6-4342-B048-85BDC9FD1C3A}</a:tableStyleId>
              </a:tblPr>
              <a:tblGrid>
                <a:gridCol w="3339437">
                  <a:extLst>
                    <a:ext uri="{9D8B030D-6E8A-4147-A177-3AD203B41FA5}">
                      <a16:colId xmlns:a16="http://schemas.microsoft.com/office/drawing/2014/main" val="2656387332"/>
                    </a:ext>
                  </a:extLst>
                </a:gridCol>
              </a:tblGrid>
              <a:tr h="312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a:t>
                      </a:r>
                      <a:r>
                        <a:rPr kumimoji="1" lang="ja-JP" altLang="en-US" sz="1100" dirty="0"/>
                        <a:t>都市機能誘導区域</a:t>
                      </a:r>
                      <a:r>
                        <a:rPr lang="ja-JP" altLang="en-US" sz="1100" dirty="0"/>
                        <a:t>　</a:t>
                      </a:r>
                      <a:r>
                        <a:rPr kumimoji="1" lang="ja-JP" altLang="en-US" sz="1100" dirty="0"/>
                        <a:t>（布袋駅周辺）の</a:t>
                      </a:r>
                      <a:r>
                        <a:rPr lang="ja-JP" altLang="en-US" sz="1100" dirty="0"/>
                        <a:t>誘導施設</a:t>
                      </a:r>
                      <a:r>
                        <a:rPr kumimoji="1" lang="en-US" altLang="ja-JP" sz="11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495686019"/>
                  </a:ext>
                </a:extLst>
              </a:tr>
              <a:tr h="312023">
                <a:tc>
                  <a:txBody>
                    <a:bodyPr/>
                    <a:lstStyle/>
                    <a:p>
                      <a:r>
                        <a:rPr kumimoji="1" lang="ja-JP" altLang="en-US" sz="1100" b="0" dirty="0">
                          <a:solidFill>
                            <a:schemeClr val="tx1"/>
                          </a:solidFill>
                        </a:rPr>
                        <a:t>商業機能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4480869"/>
                  </a:ext>
                </a:extLst>
              </a:tr>
              <a:tr h="312023">
                <a:tc>
                  <a:txBody>
                    <a:bodyPr/>
                    <a:lstStyle/>
                    <a:p>
                      <a:r>
                        <a:rPr kumimoji="1" lang="ja-JP" altLang="en-US" sz="1100" b="0" dirty="0">
                          <a:solidFill>
                            <a:schemeClr val="tx1"/>
                          </a:solidFill>
                        </a:rPr>
                        <a:t>子育て機能（保健・子育て支援センター）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2010418"/>
                  </a:ext>
                </a:extLst>
              </a:tr>
              <a:tr h="312023">
                <a:tc>
                  <a:txBody>
                    <a:bodyPr/>
                    <a:lstStyle/>
                    <a:p>
                      <a:r>
                        <a:rPr kumimoji="1" lang="ja-JP" altLang="en-US" sz="1100" b="1" dirty="0">
                          <a:solidFill>
                            <a:srgbClr val="FF0000"/>
                          </a:solidFill>
                        </a:rPr>
                        <a:t>文教機能（図書館）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8733876"/>
                  </a:ext>
                </a:extLst>
              </a:tr>
            </a:tbl>
          </a:graphicData>
        </a:graphic>
      </p:graphicFrame>
      <p:sp>
        <p:nvSpPr>
          <p:cNvPr id="150" name="AutoShape 264"/>
          <p:cNvSpPr>
            <a:spLocks noChangeShapeType="1"/>
          </p:cNvSpPr>
          <p:nvPr/>
        </p:nvSpPr>
        <p:spPr bwMode="auto">
          <a:xfrm flipV="1">
            <a:off x="2490814" y="4003743"/>
            <a:ext cx="620208" cy="366684"/>
          </a:xfrm>
          <a:prstGeom prst="line">
            <a:avLst/>
          </a:prstGeom>
          <a:noFill/>
          <a:ln w="3175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51" name="Text Box 29"/>
          <p:cNvSpPr txBox="1">
            <a:spLocks noChangeArrowheads="1"/>
          </p:cNvSpPr>
          <p:nvPr/>
        </p:nvSpPr>
        <p:spPr bwMode="auto">
          <a:xfrm>
            <a:off x="2641659" y="3898644"/>
            <a:ext cx="162764" cy="369917"/>
          </a:xfrm>
          <a:prstGeom prst="rect">
            <a:avLst/>
          </a:prstGeom>
          <a:solidFill>
            <a:srgbClr val="FFC000"/>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ja-JP"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合築</a:t>
            </a:r>
            <a:endParaRPr kumimoji="0" lang="en-US" altLang="ja-JP"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3" name="AutoShape 264"/>
          <p:cNvSpPr>
            <a:spLocks noChangeShapeType="1"/>
          </p:cNvSpPr>
          <p:nvPr/>
        </p:nvSpPr>
        <p:spPr bwMode="auto">
          <a:xfrm flipH="1" flipV="1">
            <a:off x="3475553" y="3887492"/>
            <a:ext cx="135964" cy="659187"/>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54" name="テキスト ボックス 153"/>
          <p:cNvSpPr txBox="1"/>
          <p:nvPr/>
        </p:nvSpPr>
        <p:spPr>
          <a:xfrm>
            <a:off x="6244441" y="4067517"/>
            <a:ext cx="957296" cy="215444"/>
          </a:xfrm>
          <a:prstGeom prst="rect">
            <a:avLst/>
          </a:prstGeom>
          <a:solidFill>
            <a:srgbClr val="BB576B"/>
          </a:solidFill>
          <a:ln>
            <a:solidFill>
              <a:srgbClr val="FF0000"/>
            </a:solidFill>
          </a:ln>
        </p:spPr>
        <p:txBody>
          <a:bodyPr wrap="square" rtlCol="0" anchor="ctr" anchorCtr="0">
            <a:spAutoFit/>
          </a:bodyPr>
          <a:lstStyle/>
          <a:p>
            <a:pPr algn="ctr"/>
            <a:r>
              <a:rPr lang="ja-JP" altLang="en-US" sz="800" dirty="0">
                <a:solidFill>
                  <a:srgbClr val="FFFFFF"/>
                </a:solidFill>
                <a:latin typeface="Meiryo UI" panose="020B0604030504040204" pitchFamily="50" charset="-128"/>
                <a:ea typeface="Meiryo UI" panose="020B0604030504040204" pitchFamily="50" charset="-128"/>
              </a:rPr>
              <a:t>江南駅周辺地区</a:t>
            </a:r>
          </a:p>
        </p:txBody>
      </p:sp>
      <p:sp>
        <p:nvSpPr>
          <p:cNvPr id="159" name="AutoShape 264"/>
          <p:cNvSpPr>
            <a:spLocks noChangeShapeType="1"/>
          </p:cNvSpPr>
          <p:nvPr/>
        </p:nvSpPr>
        <p:spPr bwMode="auto">
          <a:xfrm>
            <a:off x="4955616" y="3834182"/>
            <a:ext cx="438418" cy="509844"/>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61" name="Rectangle 2"/>
          <p:cNvSpPr txBox="1">
            <a:spLocks noChangeArrowheads="1"/>
          </p:cNvSpPr>
          <p:nvPr/>
        </p:nvSpPr>
        <p:spPr>
          <a:xfrm>
            <a:off x="1013135" y="-161376"/>
            <a:ext cx="911796" cy="476250"/>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000" kern="0" dirty="0">
                <a:latin typeface="HGP創英角ｺﾞｼｯｸUB"/>
                <a:ea typeface="HGP創英角ｺﾞｼｯｸUB"/>
              </a:rPr>
              <a:t>ほてい</a:t>
            </a:r>
            <a:r>
              <a:rPr lang="ja-JP" altLang="en-US" sz="1000" kern="0" dirty="0" err="1">
                <a:latin typeface="HGP創英角ｺﾞｼｯｸUB"/>
                <a:ea typeface="HGP創英角ｺﾞｼｯｸUB"/>
              </a:rPr>
              <a:t>えき</a:t>
            </a:r>
            <a:endParaRPr lang="ja-JP" altLang="en-US" sz="1000" kern="0" dirty="0">
              <a:latin typeface="HGP創英角ｺﾞｼｯｸUB"/>
              <a:ea typeface="HGP創英角ｺﾞｼｯｸUB"/>
            </a:endParaRPr>
          </a:p>
        </p:txBody>
      </p:sp>
      <p:sp>
        <p:nvSpPr>
          <p:cNvPr id="162" name="Rectangle 2"/>
          <p:cNvSpPr txBox="1">
            <a:spLocks noChangeArrowheads="1"/>
          </p:cNvSpPr>
          <p:nvPr/>
        </p:nvSpPr>
        <p:spPr bwMode="auto">
          <a:xfrm>
            <a:off x="7361311" y="-155642"/>
            <a:ext cx="1074259"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000" kern="0" dirty="0">
                <a:latin typeface="HGP創英角ｺﾞｼｯｸUB"/>
                <a:ea typeface="HGP創英角ｺﾞｼｯｸUB"/>
              </a:rPr>
              <a:t>こうなんし</a:t>
            </a:r>
          </a:p>
        </p:txBody>
      </p:sp>
      <p:grpSp>
        <p:nvGrpSpPr>
          <p:cNvPr id="156" name="グループ化 107"/>
          <p:cNvGrpSpPr>
            <a:grpSpLocks/>
          </p:cNvGrpSpPr>
          <p:nvPr/>
        </p:nvGrpSpPr>
        <p:grpSpPr bwMode="auto">
          <a:xfrm rot="5400000">
            <a:off x="8806405" y="3942953"/>
            <a:ext cx="297180" cy="300037"/>
            <a:chOff x="1753431" y="2045163"/>
            <a:chExt cx="547687" cy="546100"/>
          </a:xfrm>
        </p:grpSpPr>
        <p:sp>
          <p:nvSpPr>
            <p:cNvPr id="157" name="円/楕円 108">
              <a:extLst>
                <a:ext uri="{FF2B5EF4-FFF2-40B4-BE49-F238E27FC236}">
                  <a16:creationId xmlns:a16="http://schemas.microsoft.com/office/drawing/2014/main" id="{76327FB5-02DB-4A27-B13F-48BB5A9846F9}"/>
                </a:ext>
              </a:extLst>
            </p:cNvPr>
            <p:cNvSpPr/>
            <p:nvPr/>
          </p:nvSpPr>
          <p:spPr>
            <a:xfrm>
              <a:off x="1753431" y="2045163"/>
              <a:ext cx="547687" cy="5461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SzPct val="100000"/>
                <a:defRPr/>
              </a:pPr>
              <a:endParaRPr lang="ja-JP" altLang="en-US"/>
            </a:p>
          </p:txBody>
        </p:sp>
        <p:sp>
          <p:nvSpPr>
            <p:cNvPr id="160" name="二等辺三角形 159">
              <a:extLst>
                <a:ext uri="{FF2B5EF4-FFF2-40B4-BE49-F238E27FC236}">
                  <a16:creationId xmlns:a16="http://schemas.microsoft.com/office/drawing/2014/main" id="{425D12C9-6FD0-4675-AFD4-6D0BB8DE43F6}"/>
                </a:ext>
              </a:extLst>
            </p:cNvPr>
            <p:cNvSpPr/>
            <p:nvPr/>
          </p:nvSpPr>
          <p:spPr>
            <a:xfrm>
              <a:off x="1860071" y="2058226"/>
              <a:ext cx="334406" cy="452482"/>
            </a:xfrm>
            <a:prstGeom prst="triangl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SzPct val="100000"/>
                <a:defRPr/>
              </a:pPr>
              <a:endParaRPr lang="ja-JP" altLang="en-US"/>
            </a:p>
          </p:txBody>
        </p:sp>
      </p:grpSp>
      <p:sp>
        <p:nvSpPr>
          <p:cNvPr id="166" name="フリーフォーム: 図形 8"/>
          <p:cNvSpPr/>
          <p:nvPr/>
        </p:nvSpPr>
        <p:spPr>
          <a:xfrm rot="5400000">
            <a:off x="4450223" y="1995322"/>
            <a:ext cx="2615232" cy="5688242"/>
          </a:xfrm>
          <a:custGeom>
            <a:avLst/>
            <a:gdLst>
              <a:gd name="connsiteX0" fmla="*/ 3762375 w 3762375"/>
              <a:gd name="connsiteY0" fmla="*/ 0 h 4733925"/>
              <a:gd name="connsiteX1" fmla="*/ 2076450 w 3762375"/>
              <a:gd name="connsiteY1" fmla="*/ 781050 h 4733925"/>
              <a:gd name="connsiteX2" fmla="*/ 962025 w 3762375"/>
              <a:gd name="connsiteY2" fmla="*/ 1314450 h 4733925"/>
              <a:gd name="connsiteX3" fmla="*/ 800100 w 3762375"/>
              <a:gd name="connsiteY3" fmla="*/ 1438275 h 4733925"/>
              <a:gd name="connsiteX4" fmla="*/ 704850 w 3762375"/>
              <a:gd name="connsiteY4" fmla="*/ 1504950 h 4733925"/>
              <a:gd name="connsiteX5" fmla="*/ 628650 w 3762375"/>
              <a:gd name="connsiteY5" fmla="*/ 1609725 h 4733925"/>
              <a:gd name="connsiteX6" fmla="*/ 438150 w 3762375"/>
              <a:gd name="connsiteY6" fmla="*/ 1847850 h 4733925"/>
              <a:gd name="connsiteX7" fmla="*/ 381000 w 3762375"/>
              <a:gd name="connsiteY7" fmla="*/ 2076450 h 4733925"/>
              <a:gd name="connsiteX8" fmla="*/ 171450 w 3762375"/>
              <a:gd name="connsiteY8" fmla="*/ 2476500 h 4733925"/>
              <a:gd name="connsiteX9" fmla="*/ 57150 w 3762375"/>
              <a:gd name="connsiteY9" fmla="*/ 2762250 h 4733925"/>
              <a:gd name="connsiteX10" fmla="*/ 0 w 3762375"/>
              <a:gd name="connsiteY10" fmla="*/ 2933700 h 4733925"/>
              <a:gd name="connsiteX11" fmla="*/ 19050 w 3762375"/>
              <a:gd name="connsiteY11" fmla="*/ 3286125 h 4733925"/>
              <a:gd name="connsiteX12" fmla="*/ 85725 w 3762375"/>
              <a:gd name="connsiteY12" fmla="*/ 3705225 h 4733925"/>
              <a:gd name="connsiteX13" fmla="*/ 133350 w 3762375"/>
              <a:gd name="connsiteY13" fmla="*/ 4238625 h 4733925"/>
              <a:gd name="connsiteX14" fmla="*/ 238125 w 3762375"/>
              <a:gd name="connsiteY14" fmla="*/ 4733925 h 47339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438150 w 3762375"/>
              <a:gd name="connsiteY14"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533400 w 3762375"/>
              <a:gd name="connsiteY14" fmla="*/ 8953500 h 10029825"/>
              <a:gd name="connsiteX15" fmla="*/ 438150 w 3762375"/>
              <a:gd name="connsiteY15"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581025 w 3762375"/>
              <a:gd name="connsiteY14" fmla="*/ 8086725 h 10029825"/>
              <a:gd name="connsiteX15" fmla="*/ 533400 w 3762375"/>
              <a:gd name="connsiteY15" fmla="*/ 8953500 h 10029825"/>
              <a:gd name="connsiteX16" fmla="*/ 438150 w 3762375"/>
              <a:gd name="connsiteY16"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609600 w 3762375"/>
              <a:gd name="connsiteY14" fmla="*/ 7029450 h 10029825"/>
              <a:gd name="connsiteX15" fmla="*/ 581025 w 3762375"/>
              <a:gd name="connsiteY15" fmla="*/ 8086725 h 10029825"/>
              <a:gd name="connsiteX16" fmla="*/ 533400 w 3762375"/>
              <a:gd name="connsiteY16" fmla="*/ 8953500 h 10029825"/>
              <a:gd name="connsiteX17" fmla="*/ 438150 w 3762375"/>
              <a:gd name="connsiteY17"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333375 w 3762375"/>
              <a:gd name="connsiteY14" fmla="*/ 5238750 h 10029825"/>
              <a:gd name="connsiteX15" fmla="*/ 609600 w 3762375"/>
              <a:gd name="connsiteY15" fmla="*/ 7029450 h 10029825"/>
              <a:gd name="connsiteX16" fmla="*/ 581025 w 3762375"/>
              <a:gd name="connsiteY16" fmla="*/ 8086725 h 10029825"/>
              <a:gd name="connsiteX17" fmla="*/ 533400 w 3762375"/>
              <a:gd name="connsiteY17" fmla="*/ 8953500 h 10029825"/>
              <a:gd name="connsiteX18" fmla="*/ 438150 w 3762375"/>
              <a:gd name="connsiteY18"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333375 w 3762375"/>
              <a:gd name="connsiteY14" fmla="*/ 5238750 h 10029825"/>
              <a:gd name="connsiteX15" fmla="*/ 609600 w 3762375"/>
              <a:gd name="connsiteY15" fmla="*/ 7029450 h 10029825"/>
              <a:gd name="connsiteX16" fmla="*/ 581025 w 3762375"/>
              <a:gd name="connsiteY16" fmla="*/ 8086725 h 10029825"/>
              <a:gd name="connsiteX17" fmla="*/ 533400 w 3762375"/>
              <a:gd name="connsiteY17" fmla="*/ 8953500 h 10029825"/>
              <a:gd name="connsiteX18" fmla="*/ 438150 w 3762375"/>
              <a:gd name="connsiteY18"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438150 w 3762375"/>
              <a:gd name="connsiteY6" fmla="*/ 1847850 h 10029825"/>
              <a:gd name="connsiteX7" fmla="*/ 381000 w 3762375"/>
              <a:gd name="connsiteY7" fmla="*/ 2076450 h 10029825"/>
              <a:gd name="connsiteX8" fmla="*/ 171450 w 3762375"/>
              <a:gd name="connsiteY8" fmla="*/ 2476500 h 10029825"/>
              <a:gd name="connsiteX9" fmla="*/ 57150 w 3762375"/>
              <a:gd name="connsiteY9" fmla="*/ 2762250 h 10029825"/>
              <a:gd name="connsiteX10" fmla="*/ 0 w 3762375"/>
              <a:gd name="connsiteY10" fmla="*/ 2933700 h 10029825"/>
              <a:gd name="connsiteX11" fmla="*/ 19050 w 3762375"/>
              <a:gd name="connsiteY11" fmla="*/ 3286125 h 10029825"/>
              <a:gd name="connsiteX12" fmla="*/ 85725 w 3762375"/>
              <a:gd name="connsiteY12" fmla="*/ 3705225 h 10029825"/>
              <a:gd name="connsiteX13" fmla="*/ 133350 w 3762375"/>
              <a:gd name="connsiteY13" fmla="*/ 4238625 h 10029825"/>
              <a:gd name="connsiteX14" fmla="*/ 333375 w 3762375"/>
              <a:gd name="connsiteY14" fmla="*/ 5238750 h 10029825"/>
              <a:gd name="connsiteX15" fmla="*/ 609600 w 3762375"/>
              <a:gd name="connsiteY15" fmla="*/ 7029450 h 10029825"/>
              <a:gd name="connsiteX16" fmla="*/ 581025 w 3762375"/>
              <a:gd name="connsiteY16" fmla="*/ 8086725 h 10029825"/>
              <a:gd name="connsiteX17" fmla="*/ 533400 w 3762375"/>
              <a:gd name="connsiteY17" fmla="*/ 8953500 h 10029825"/>
              <a:gd name="connsiteX18" fmla="*/ 438150 w 3762375"/>
              <a:gd name="connsiteY18" fmla="*/ 10029825 h 10029825"/>
              <a:gd name="connsiteX0" fmla="*/ 3762375 w 3762375"/>
              <a:gd name="connsiteY0" fmla="*/ 0 h 10029825"/>
              <a:gd name="connsiteX1" fmla="*/ 2076450 w 3762375"/>
              <a:gd name="connsiteY1" fmla="*/ 781050 h 10029825"/>
              <a:gd name="connsiteX2" fmla="*/ 962025 w 3762375"/>
              <a:gd name="connsiteY2" fmla="*/ 1314450 h 10029825"/>
              <a:gd name="connsiteX3" fmla="*/ 800100 w 3762375"/>
              <a:gd name="connsiteY3" fmla="*/ 1438275 h 10029825"/>
              <a:gd name="connsiteX4" fmla="*/ 704850 w 3762375"/>
              <a:gd name="connsiteY4" fmla="*/ 1504950 h 10029825"/>
              <a:gd name="connsiteX5" fmla="*/ 628650 w 3762375"/>
              <a:gd name="connsiteY5" fmla="*/ 1609725 h 10029825"/>
              <a:gd name="connsiteX6" fmla="*/ 381000 w 3762375"/>
              <a:gd name="connsiteY6" fmla="*/ 2076450 h 10029825"/>
              <a:gd name="connsiteX7" fmla="*/ 171450 w 3762375"/>
              <a:gd name="connsiteY7" fmla="*/ 2476500 h 10029825"/>
              <a:gd name="connsiteX8" fmla="*/ 57150 w 3762375"/>
              <a:gd name="connsiteY8" fmla="*/ 2762250 h 10029825"/>
              <a:gd name="connsiteX9" fmla="*/ 0 w 3762375"/>
              <a:gd name="connsiteY9" fmla="*/ 2933700 h 10029825"/>
              <a:gd name="connsiteX10" fmla="*/ 19050 w 3762375"/>
              <a:gd name="connsiteY10" fmla="*/ 3286125 h 10029825"/>
              <a:gd name="connsiteX11" fmla="*/ 85725 w 3762375"/>
              <a:gd name="connsiteY11" fmla="*/ 3705225 h 10029825"/>
              <a:gd name="connsiteX12" fmla="*/ 133350 w 3762375"/>
              <a:gd name="connsiteY12" fmla="*/ 4238625 h 10029825"/>
              <a:gd name="connsiteX13" fmla="*/ 333375 w 3762375"/>
              <a:gd name="connsiteY13" fmla="*/ 5238750 h 10029825"/>
              <a:gd name="connsiteX14" fmla="*/ 609600 w 3762375"/>
              <a:gd name="connsiteY14" fmla="*/ 7029450 h 10029825"/>
              <a:gd name="connsiteX15" fmla="*/ 581025 w 3762375"/>
              <a:gd name="connsiteY15" fmla="*/ 8086725 h 10029825"/>
              <a:gd name="connsiteX16" fmla="*/ 533400 w 3762375"/>
              <a:gd name="connsiteY16" fmla="*/ 8953500 h 10029825"/>
              <a:gd name="connsiteX17" fmla="*/ 438150 w 3762375"/>
              <a:gd name="connsiteY17" fmla="*/ 10029825 h 10029825"/>
              <a:gd name="connsiteX0" fmla="*/ 3762375 w 3762375"/>
              <a:gd name="connsiteY0" fmla="*/ 0 h 9753600"/>
              <a:gd name="connsiteX1" fmla="*/ 2076450 w 3762375"/>
              <a:gd name="connsiteY1" fmla="*/ 781050 h 9753600"/>
              <a:gd name="connsiteX2" fmla="*/ 962025 w 3762375"/>
              <a:gd name="connsiteY2" fmla="*/ 1314450 h 9753600"/>
              <a:gd name="connsiteX3" fmla="*/ 800100 w 3762375"/>
              <a:gd name="connsiteY3" fmla="*/ 1438275 h 9753600"/>
              <a:gd name="connsiteX4" fmla="*/ 704850 w 3762375"/>
              <a:gd name="connsiteY4" fmla="*/ 1504950 h 9753600"/>
              <a:gd name="connsiteX5" fmla="*/ 628650 w 3762375"/>
              <a:gd name="connsiteY5" fmla="*/ 1609725 h 9753600"/>
              <a:gd name="connsiteX6" fmla="*/ 381000 w 3762375"/>
              <a:gd name="connsiteY6" fmla="*/ 2076450 h 9753600"/>
              <a:gd name="connsiteX7" fmla="*/ 171450 w 3762375"/>
              <a:gd name="connsiteY7" fmla="*/ 2476500 h 9753600"/>
              <a:gd name="connsiteX8" fmla="*/ 57150 w 3762375"/>
              <a:gd name="connsiteY8" fmla="*/ 2762250 h 9753600"/>
              <a:gd name="connsiteX9" fmla="*/ 0 w 3762375"/>
              <a:gd name="connsiteY9" fmla="*/ 2933700 h 9753600"/>
              <a:gd name="connsiteX10" fmla="*/ 19050 w 3762375"/>
              <a:gd name="connsiteY10" fmla="*/ 3286125 h 9753600"/>
              <a:gd name="connsiteX11" fmla="*/ 85725 w 3762375"/>
              <a:gd name="connsiteY11" fmla="*/ 3705225 h 9753600"/>
              <a:gd name="connsiteX12" fmla="*/ 133350 w 3762375"/>
              <a:gd name="connsiteY12" fmla="*/ 4238625 h 9753600"/>
              <a:gd name="connsiteX13" fmla="*/ 333375 w 3762375"/>
              <a:gd name="connsiteY13" fmla="*/ 5238750 h 9753600"/>
              <a:gd name="connsiteX14" fmla="*/ 609600 w 3762375"/>
              <a:gd name="connsiteY14" fmla="*/ 7029450 h 9753600"/>
              <a:gd name="connsiteX15" fmla="*/ 581025 w 3762375"/>
              <a:gd name="connsiteY15" fmla="*/ 8086725 h 9753600"/>
              <a:gd name="connsiteX16" fmla="*/ 533400 w 3762375"/>
              <a:gd name="connsiteY16" fmla="*/ 8953500 h 9753600"/>
              <a:gd name="connsiteX17" fmla="*/ 438150 w 3762375"/>
              <a:gd name="connsiteY17" fmla="*/ 9753600 h 9753600"/>
              <a:gd name="connsiteX0" fmla="*/ 4419600 w 4419600"/>
              <a:gd name="connsiteY0" fmla="*/ 0 h 10039350"/>
              <a:gd name="connsiteX1" fmla="*/ 2076450 w 4419600"/>
              <a:gd name="connsiteY1" fmla="*/ 1066800 h 10039350"/>
              <a:gd name="connsiteX2" fmla="*/ 962025 w 4419600"/>
              <a:gd name="connsiteY2" fmla="*/ 160020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85725 w 4419600"/>
              <a:gd name="connsiteY11" fmla="*/ 3990975 h 10039350"/>
              <a:gd name="connsiteX12" fmla="*/ 133350 w 4419600"/>
              <a:gd name="connsiteY12" fmla="*/ 4524375 h 10039350"/>
              <a:gd name="connsiteX13" fmla="*/ 333375 w 4419600"/>
              <a:gd name="connsiteY13" fmla="*/ 5524500 h 10039350"/>
              <a:gd name="connsiteX14" fmla="*/ 609600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 name="connsiteX0" fmla="*/ 4419600 w 4419600"/>
              <a:gd name="connsiteY0" fmla="*/ 0 h 10039350"/>
              <a:gd name="connsiteX1" fmla="*/ 2081213 w 4419600"/>
              <a:gd name="connsiteY1" fmla="*/ 1104900 h 10039350"/>
              <a:gd name="connsiteX2" fmla="*/ 962025 w 4419600"/>
              <a:gd name="connsiteY2" fmla="*/ 160020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85725 w 4419600"/>
              <a:gd name="connsiteY11" fmla="*/ 3990975 h 10039350"/>
              <a:gd name="connsiteX12" fmla="*/ 133350 w 4419600"/>
              <a:gd name="connsiteY12" fmla="*/ 4524375 h 10039350"/>
              <a:gd name="connsiteX13" fmla="*/ 333375 w 4419600"/>
              <a:gd name="connsiteY13" fmla="*/ 5524500 h 10039350"/>
              <a:gd name="connsiteX14" fmla="*/ 609600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 name="connsiteX0" fmla="*/ 4419600 w 4419600"/>
              <a:gd name="connsiteY0" fmla="*/ 0 h 10039350"/>
              <a:gd name="connsiteX1" fmla="*/ 2081213 w 4419600"/>
              <a:gd name="connsiteY1" fmla="*/ 1104900 h 10039350"/>
              <a:gd name="connsiteX2" fmla="*/ 990600 w 4419600"/>
              <a:gd name="connsiteY2" fmla="*/ 161925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85725 w 4419600"/>
              <a:gd name="connsiteY11" fmla="*/ 3990975 h 10039350"/>
              <a:gd name="connsiteX12" fmla="*/ 133350 w 4419600"/>
              <a:gd name="connsiteY12" fmla="*/ 4524375 h 10039350"/>
              <a:gd name="connsiteX13" fmla="*/ 333375 w 4419600"/>
              <a:gd name="connsiteY13" fmla="*/ 5524500 h 10039350"/>
              <a:gd name="connsiteX14" fmla="*/ 609600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 name="connsiteX0" fmla="*/ 4419600 w 4419600"/>
              <a:gd name="connsiteY0" fmla="*/ 0 h 10039350"/>
              <a:gd name="connsiteX1" fmla="*/ 2081213 w 4419600"/>
              <a:gd name="connsiteY1" fmla="*/ 1104900 h 10039350"/>
              <a:gd name="connsiteX2" fmla="*/ 990600 w 4419600"/>
              <a:gd name="connsiteY2" fmla="*/ 161925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57150 w 4419600"/>
              <a:gd name="connsiteY11" fmla="*/ 4000500 h 10039350"/>
              <a:gd name="connsiteX12" fmla="*/ 133350 w 4419600"/>
              <a:gd name="connsiteY12" fmla="*/ 4524375 h 10039350"/>
              <a:gd name="connsiteX13" fmla="*/ 333375 w 4419600"/>
              <a:gd name="connsiteY13" fmla="*/ 5524500 h 10039350"/>
              <a:gd name="connsiteX14" fmla="*/ 609600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 name="connsiteX0" fmla="*/ 4419600 w 4419600"/>
              <a:gd name="connsiteY0" fmla="*/ 0 h 10039350"/>
              <a:gd name="connsiteX1" fmla="*/ 2081213 w 4419600"/>
              <a:gd name="connsiteY1" fmla="*/ 1104900 h 10039350"/>
              <a:gd name="connsiteX2" fmla="*/ 990600 w 4419600"/>
              <a:gd name="connsiteY2" fmla="*/ 161925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57150 w 4419600"/>
              <a:gd name="connsiteY11" fmla="*/ 4000500 h 10039350"/>
              <a:gd name="connsiteX12" fmla="*/ 133350 w 4419600"/>
              <a:gd name="connsiteY12" fmla="*/ 4524375 h 10039350"/>
              <a:gd name="connsiteX13" fmla="*/ 309563 w 4419600"/>
              <a:gd name="connsiteY13" fmla="*/ 5529262 h 10039350"/>
              <a:gd name="connsiteX14" fmla="*/ 609600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 name="connsiteX0" fmla="*/ 4419600 w 4419600"/>
              <a:gd name="connsiteY0" fmla="*/ 0 h 10039350"/>
              <a:gd name="connsiteX1" fmla="*/ 2081213 w 4419600"/>
              <a:gd name="connsiteY1" fmla="*/ 1104900 h 10039350"/>
              <a:gd name="connsiteX2" fmla="*/ 990600 w 4419600"/>
              <a:gd name="connsiteY2" fmla="*/ 1619250 h 10039350"/>
              <a:gd name="connsiteX3" fmla="*/ 800100 w 4419600"/>
              <a:gd name="connsiteY3" fmla="*/ 1724025 h 10039350"/>
              <a:gd name="connsiteX4" fmla="*/ 704850 w 4419600"/>
              <a:gd name="connsiteY4" fmla="*/ 1790700 h 10039350"/>
              <a:gd name="connsiteX5" fmla="*/ 628650 w 4419600"/>
              <a:gd name="connsiteY5" fmla="*/ 1895475 h 10039350"/>
              <a:gd name="connsiteX6" fmla="*/ 381000 w 4419600"/>
              <a:gd name="connsiteY6" fmla="*/ 2362200 h 10039350"/>
              <a:gd name="connsiteX7" fmla="*/ 171450 w 4419600"/>
              <a:gd name="connsiteY7" fmla="*/ 2762250 h 10039350"/>
              <a:gd name="connsiteX8" fmla="*/ 57150 w 4419600"/>
              <a:gd name="connsiteY8" fmla="*/ 3048000 h 10039350"/>
              <a:gd name="connsiteX9" fmla="*/ 0 w 4419600"/>
              <a:gd name="connsiteY9" fmla="*/ 3219450 h 10039350"/>
              <a:gd name="connsiteX10" fmla="*/ 19050 w 4419600"/>
              <a:gd name="connsiteY10" fmla="*/ 3571875 h 10039350"/>
              <a:gd name="connsiteX11" fmla="*/ 57150 w 4419600"/>
              <a:gd name="connsiteY11" fmla="*/ 4000500 h 10039350"/>
              <a:gd name="connsiteX12" fmla="*/ 133350 w 4419600"/>
              <a:gd name="connsiteY12" fmla="*/ 4524375 h 10039350"/>
              <a:gd name="connsiteX13" fmla="*/ 309563 w 4419600"/>
              <a:gd name="connsiteY13" fmla="*/ 5529262 h 10039350"/>
              <a:gd name="connsiteX14" fmla="*/ 581025 w 4419600"/>
              <a:gd name="connsiteY14" fmla="*/ 7315200 h 10039350"/>
              <a:gd name="connsiteX15" fmla="*/ 581025 w 4419600"/>
              <a:gd name="connsiteY15" fmla="*/ 8372475 h 10039350"/>
              <a:gd name="connsiteX16" fmla="*/ 533400 w 4419600"/>
              <a:gd name="connsiteY16" fmla="*/ 9239250 h 10039350"/>
              <a:gd name="connsiteX17" fmla="*/ 438150 w 4419600"/>
              <a:gd name="connsiteY17" fmla="*/ 10039350 h 100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19600" h="10039350">
                <a:moveTo>
                  <a:pt x="4419600" y="0"/>
                </a:moveTo>
                <a:lnTo>
                  <a:pt x="2081213" y="1104900"/>
                </a:lnTo>
                <a:lnTo>
                  <a:pt x="990600" y="1619250"/>
                </a:lnTo>
                <a:lnTo>
                  <a:pt x="800100" y="1724025"/>
                </a:lnTo>
                <a:lnTo>
                  <a:pt x="704850" y="1790700"/>
                </a:lnTo>
                <a:lnTo>
                  <a:pt x="628650" y="1895475"/>
                </a:lnTo>
                <a:lnTo>
                  <a:pt x="381000" y="2362200"/>
                </a:lnTo>
                <a:cubicBezTo>
                  <a:pt x="336550" y="2466975"/>
                  <a:pt x="225425" y="2647950"/>
                  <a:pt x="171450" y="2762250"/>
                </a:cubicBezTo>
                <a:lnTo>
                  <a:pt x="57150" y="3048000"/>
                </a:lnTo>
                <a:lnTo>
                  <a:pt x="0" y="3219450"/>
                </a:lnTo>
                <a:lnTo>
                  <a:pt x="19050" y="3571875"/>
                </a:lnTo>
                <a:lnTo>
                  <a:pt x="57150" y="4000500"/>
                </a:lnTo>
                <a:lnTo>
                  <a:pt x="133350" y="4524375"/>
                </a:lnTo>
                <a:cubicBezTo>
                  <a:pt x="169862" y="4781550"/>
                  <a:pt x="234951" y="5064125"/>
                  <a:pt x="309563" y="5529262"/>
                </a:cubicBezTo>
                <a:cubicBezTo>
                  <a:pt x="384175" y="5994399"/>
                  <a:pt x="535781" y="6841331"/>
                  <a:pt x="581025" y="7315200"/>
                </a:cubicBezTo>
                <a:cubicBezTo>
                  <a:pt x="626269" y="7789069"/>
                  <a:pt x="588962" y="8051800"/>
                  <a:pt x="581025" y="8372475"/>
                </a:cubicBezTo>
                <a:cubicBezTo>
                  <a:pt x="573088" y="8693150"/>
                  <a:pt x="538162" y="8920163"/>
                  <a:pt x="533400" y="9239250"/>
                </a:cubicBezTo>
                <a:cubicBezTo>
                  <a:pt x="501650" y="9598025"/>
                  <a:pt x="469900" y="9680575"/>
                  <a:pt x="438150" y="10039350"/>
                </a:cubicBezTo>
              </a:path>
            </a:pathLst>
          </a:custGeom>
          <a:noFill/>
          <a:ln w="47625" cap="flat" cmpd="sng" algn="ctr">
            <a:solidFill>
              <a:schemeClr val="bg1"/>
            </a:solidFill>
            <a:prstDash val="sysDot"/>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solidFill>
                <a:srgbClr val="000000"/>
              </a:solidFill>
            </a:endParaRPr>
          </a:p>
        </p:txBody>
      </p:sp>
      <p:sp>
        <p:nvSpPr>
          <p:cNvPr id="106" name="フリーフォーム 105"/>
          <p:cNvSpPr/>
          <p:nvPr/>
        </p:nvSpPr>
        <p:spPr bwMode="auto">
          <a:xfrm>
            <a:off x="2450196" y="2867512"/>
            <a:ext cx="1916799" cy="1200844"/>
          </a:xfrm>
          <a:custGeom>
            <a:avLst/>
            <a:gdLst>
              <a:gd name="connsiteX0" fmla="*/ 433388 w 433388"/>
              <a:gd name="connsiteY0" fmla="*/ 223838 h 223838"/>
              <a:gd name="connsiteX1" fmla="*/ 171450 w 433388"/>
              <a:gd name="connsiteY1" fmla="*/ 71438 h 223838"/>
              <a:gd name="connsiteX2" fmla="*/ 0 w 433388"/>
              <a:gd name="connsiteY2" fmla="*/ 0 h 223838"/>
              <a:gd name="connsiteX0" fmla="*/ 3600451 w 3600451"/>
              <a:gd name="connsiteY0" fmla="*/ 995363 h 995363"/>
              <a:gd name="connsiteX1" fmla="*/ 3338513 w 3600451"/>
              <a:gd name="connsiteY1" fmla="*/ 842963 h 995363"/>
              <a:gd name="connsiteX2" fmla="*/ 0 w 3600451"/>
              <a:gd name="connsiteY2" fmla="*/ 0 h 995363"/>
              <a:gd name="connsiteX0" fmla="*/ 3600451 w 3600451"/>
              <a:gd name="connsiteY0" fmla="*/ 995363 h 995363"/>
              <a:gd name="connsiteX1" fmla="*/ 3338513 w 3600451"/>
              <a:gd name="connsiteY1" fmla="*/ 842963 h 995363"/>
              <a:gd name="connsiteX2" fmla="*/ 2424114 w 3600451"/>
              <a:gd name="connsiteY2" fmla="*/ 476251 h 995363"/>
              <a:gd name="connsiteX3" fmla="*/ 0 w 3600451"/>
              <a:gd name="connsiteY3" fmla="*/ 0 h 995363"/>
              <a:gd name="connsiteX0" fmla="*/ 3614739 w 3614739"/>
              <a:gd name="connsiteY0" fmla="*/ 976313 h 976313"/>
              <a:gd name="connsiteX1" fmla="*/ 3338513 w 3614739"/>
              <a:gd name="connsiteY1" fmla="*/ 842963 h 976313"/>
              <a:gd name="connsiteX2" fmla="*/ 2424114 w 3614739"/>
              <a:gd name="connsiteY2" fmla="*/ 476251 h 976313"/>
              <a:gd name="connsiteX3" fmla="*/ 0 w 3614739"/>
              <a:gd name="connsiteY3" fmla="*/ 0 h 976313"/>
              <a:gd name="connsiteX0" fmla="*/ 3614739 w 3614739"/>
              <a:gd name="connsiteY0" fmla="*/ 1323974 h 1323974"/>
              <a:gd name="connsiteX1" fmla="*/ 3338513 w 3614739"/>
              <a:gd name="connsiteY1" fmla="*/ 1190624 h 1323974"/>
              <a:gd name="connsiteX2" fmla="*/ 2424114 w 3614739"/>
              <a:gd name="connsiteY2" fmla="*/ 823912 h 1323974"/>
              <a:gd name="connsiteX3" fmla="*/ 2609852 w 3614739"/>
              <a:gd name="connsiteY3" fmla="*/ 0 h 1323974"/>
              <a:gd name="connsiteX4" fmla="*/ 0 w 3614739"/>
              <a:gd name="connsiteY4" fmla="*/ 347661 h 1323974"/>
              <a:gd name="connsiteX0" fmla="*/ 3614739 w 3614739"/>
              <a:gd name="connsiteY0" fmla="*/ 1323974 h 1323974"/>
              <a:gd name="connsiteX1" fmla="*/ 3338513 w 3614739"/>
              <a:gd name="connsiteY1" fmla="*/ 1190624 h 1323974"/>
              <a:gd name="connsiteX2" fmla="*/ 2424114 w 3614739"/>
              <a:gd name="connsiteY2" fmla="*/ 823912 h 1323974"/>
              <a:gd name="connsiteX3" fmla="*/ 2609852 w 3614739"/>
              <a:gd name="connsiteY3" fmla="*/ 0 h 1323974"/>
              <a:gd name="connsiteX4" fmla="*/ 0 w 3614739"/>
              <a:gd name="connsiteY4" fmla="*/ 347661 h 1323974"/>
              <a:gd name="connsiteX0" fmla="*/ 3614739 w 3614739"/>
              <a:gd name="connsiteY0" fmla="*/ 1324869 h 1324869"/>
              <a:gd name="connsiteX1" fmla="*/ 3338513 w 3614739"/>
              <a:gd name="connsiteY1" fmla="*/ 1191519 h 1324869"/>
              <a:gd name="connsiteX2" fmla="*/ 2424114 w 3614739"/>
              <a:gd name="connsiteY2" fmla="*/ 824807 h 1324869"/>
              <a:gd name="connsiteX3" fmla="*/ 2609852 w 3614739"/>
              <a:gd name="connsiteY3" fmla="*/ 895 h 1324869"/>
              <a:gd name="connsiteX4" fmla="*/ 1876427 w 3614739"/>
              <a:gd name="connsiteY4" fmla="*/ 10420 h 1324869"/>
              <a:gd name="connsiteX5" fmla="*/ 0 w 3614739"/>
              <a:gd name="connsiteY5" fmla="*/ 348556 h 1324869"/>
              <a:gd name="connsiteX0" fmla="*/ 3614739 w 3614739"/>
              <a:gd name="connsiteY0" fmla="*/ 1323974 h 1323974"/>
              <a:gd name="connsiteX1" fmla="*/ 3338513 w 3614739"/>
              <a:gd name="connsiteY1" fmla="*/ 1190624 h 1323974"/>
              <a:gd name="connsiteX2" fmla="*/ 2424114 w 3614739"/>
              <a:gd name="connsiteY2" fmla="*/ 823912 h 1323974"/>
              <a:gd name="connsiteX3" fmla="*/ 2609852 w 3614739"/>
              <a:gd name="connsiteY3" fmla="*/ 0 h 1323974"/>
              <a:gd name="connsiteX4" fmla="*/ 1876427 w 3614739"/>
              <a:gd name="connsiteY4" fmla="*/ 9525 h 1323974"/>
              <a:gd name="connsiteX5" fmla="*/ 0 w 3614739"/>
              <a:gd name="connsiteY5" fmla="*/ 347661 h 1323974"/>
              <a:gd name="connsiteX0" fmla="*/ 3614739 w 3614739"/>
              <a:gd name="connsiteY0" fmla="*/ 1347968 h 1347968"/>
              <a:gd name="connsiteX1" fmla="*/ 3338513 w 3614739"/>
              <a:gd name="connsiteY1" fmla="*/ 1214618 h 1347968"/>
              <a:gd name="connsiteX2" fmla="*/ 2424114 w 3614739"/>
              <a:gd name="connsiteY2" fmla="*/ 847906 h 1347968"/>
              <a:gd name="connsiteX3" fmla="*/ 2609852 w 3614739"/>
              <a:gd name="connsiteY3" fmla="*/ 23994 h 1347968"/>
              <a:gd name="connsiteX4" fmla="*/ 1876427 w 3614739"/>
              <a:gd name="connsiteY4" fmla="*/ 33519 h 1347968"/>
              <a:gd name="connsiteX5" fmla="*/ 1876427 w 3614739"/>
              <a:gd name="connsiteY5" fmla="*/ 181 h 1347968"/>
              <a:gd name="connsiteX6" fmla="*/ 0 w 3614739"/>
              <a:gd name="connsiteY6" fmla="*/ 371655 h 1347968"/>
              <a:gd name="connsiteX0" fmla="*/ 3614739 w 3614739"/>
              <a:gd name="connsiteY0" fmla="*/ 1548345 h 1548345"/>
              <a:gd name="connsiteX1" fmla="*/ 3338513 w 3614739"/>
              <a:gd name="connsiteY1" fmla="*/ 1414995 h 1548345"/>
              <a:gd name="connsiteX2" fmla="*/ 2424114 w 3614739"/>
              <a:gd name="connsiteY2" fmla="*/ 1048283 h 1548345"/>
              <a:gd name="connsiteX3" fmla="*/ 2609852 w 3614739"/>
              <a:gd name="connsiteY3" fmla="*/ 224371 h 1548345"/>
              <a:gd name="connsiteX4" fmla="*/ 1876427 w 3614739"/>
              <a:gd name="connsiteY4" fmla="*/ 233896 h 1548345"/>
              <a:gd name="connsiteX5" fmla="*/ 1876427 w 3614739"/>
              <a:gd name="connsiteY5" fmla="*/ 200558 h 1548345"/>
              <a:gd name="connsiteX6" fmla="*/ 890589 w 3614739"/>
              <a:gd name="connsiteY6" fmla="*/ 5296 h 1548345"/>
              <a:gd name="connsiteX7" fmla="*/ 0 w 3614739"/>
              <a:gd name="connsiteY7" fmla="*/ 572032 h 1548345"/>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0 w 3614739"/>
              <a:gd name="connsiteY7"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0 w 3614739"/>
              <a:gd name="connsiteY8"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0 w 3614739"/>
              <a:gd name="connsiteY8"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0 w 3614739"/>
              <a:gd name="connsiteY9"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0 w 3614739"/>
              <a:gd name="connsiteY9"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0 w 3614739"/>
              <a:gd name="connsiteY10"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0 w 3614739"/>
              <a:gd name="connsiteY10"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0 w 3614739"/>
              <a:gd name="connsiteY11"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0 w 3614739"/>
              <a:gd name="connsiteY11"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528639 w 3614739"/>
              <a:gd name="connsiteY11" fmla="*/ 385763 h 1543049"/>
              <a:gd name="connsiteX12" fmla="*/ 0 w 3614739"/>
              <a:gd name="connsiteY12"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09602 w 3614739"/>
              <a:gd name="connsiteY11" fmla="*/ 233363 h 1543049"/>
              <a:gd name="connsiteX12" fmla="*/ 0 w 3614739"/>
              <a:gd name="connsiteY12"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09602 w 3614739"/>
              <a:gd name="connsiteY11" fmla="*/ 233363 h 1543049"/>
              <a:gd name="connsiteX12" fmla="*/ 0 w 3614739"/>
              <a:gd name="connsiteY12"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0 w 3614739"/>
              <a:gd name="connsiteY12"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6739 w 3614739"/>
              <a:gd name="connsiteY12" fmla="*/ 238126 h 1543049"/>
              <a:gd name="connsiteX13" fmla="*/ 0 w 3614739"/>
              <a:gd name="connsiteY13"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6739 w 3614739"/>
              <a:gd name="connsiteY12" fmla="*/ 238126 h 1543049"/>
              <a:gd name="connsiteX13" fmla="*/ 319089 w 3614739"/>
              <a:gd name="connsiteY13" fmla="*/ 709613 h 1543049"/>
              <a:gd name="connsiteX14" fmla="*/ 0 w 3614739"/>
              <a:gd name="connsiteY14"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6739 w 3614739"/>
              <a:gd name="connsiteY12" fmla="*/ 238126 h 1543049"/>
              <a:gd name="connsiteX13" fmla="*/ 319089 w 3614739"/>
              <a:gd name="connsiteY13" fmla="*/ 709613 h 1543049"/>
              <a:gd name="connsiteX14" fmla="*/ 0 w 3614739"/>
              <a:gd name="connsiteY14"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1977 w 3614739"/>
              <a:gd name="connsiteY12" fmla="*/ 219076 h 1543049"/>
              <a:gd name="connsiteX13" fmla="*/ 319089 w 3614739"/>
              <a:gd name="connsiteY13" fmla="*/ 709613 h 1543049"/>
              <a:gd name="connsiteX14" fmla="*/ 0 w 3614739"/>
              <a:gd name="connsiteY14"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1977 w 3614739"/>
              <a:gd name="connsiteY12" fmla="*/ 219076 h 1543049"/>
              <a:gd name="connsiteX13" fmla="*/ 319089 w 3614739"/>
              <a:gd name="connsiteY13" fmla="*/ 709613 h 1543049"/>
              <a:gd name="connsiteX14" fmla="*/ 128589 w 3614739"/>
              <a:gd name="connsiteY14" fmla="*/ 1052513 h 1543049"/>
              <a:gd name="connsiteX15" fmla="*/ 0 w 3614739"/>
              <a:gd name="connsiteY15"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1977 w 3614739"/>
              <a:gd name="connsiteY12" fmla="*/ 219076 h 1543049"/>
              <a:gd name="connsiteX13" fmla="*/ 319089 w 3614739"/>
              <a:gd name="connsiteY13" fmla="*/ 709613 h 1543049"/>
              <a:gd name="connsiteX14" fmla="*/ 128589 w 3614739"/>
              <a:gd name="connsiteY14" fmla="*/ 1052513 h 1543049"/>
              <a:gd name="connsiteX15" fmla="*/ 0 w 3614739"/>
              <a:gd name="connsiteY15"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1977 w 3614739"/>
              <a:gd name="connsiteY12" fmla="*/ 219076 h 1543049"/>
              <a:gd name="connsiteX13" fmla="*/ 319089 w 3614739"/>
              <a:gd name="connsiteY13" fmla="*/ 709613 h 1543049"/>
              <a:gd name="connsiteX14" fmla="*/ 152402 w 3614739"/>
              <a:gd name="connsiteY14" fmla="*/ 1076325 h 1543049"/>
              <a:gd name="connsiteX15" fmla="*/ 0 w 3614739"/>
              <a:gd name="connsiteY15"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1977 w 3614739"/>
              <a:gd name="connsiteY12" fmla="*/ 219076 h 1543049"/>
              <a:gd name="connsiteX13" fmla="*/ 319089 w 3614739"/>
              <a:gd name="connsiteY13" fmla="*/ 709613 h 1543049"/>
              <a:gd name="connsiteX14" fmla="*/ 152402 w 3614739"/>
              <a:gd name="connsiteY14" fmla="*/ 1076325 h 1543049"/>
              <a:gd name="connsiteX15" fmla="*/ 85727 w 3614739"/>
              <a:gd name="connsiteY15" fmla="*/ 1195388 h 1543049"/>
              <a:gd name="connsiteX16" fmla="*/ 0 w 3614739"/>
              <a:gd name="connsiteY16"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1977 w 3614739"/>
              <a:gd name="connsiteY12" fmla="*/ 219076 h 1543049"/>
              <a:gd name="connsiteX13" fmla="*/ 319089 w 3614739"/>
              <a:gd name="connsiteY13" fmla="*/ 709613 h 1543049"/>
              <a:gd name="connsiteX14" fmla="*/ 152402 w 3614739"/>
              <a:gd name="connsiteY14" fmla="*/ 1076325 h 1543049"/>
              <a:gd name="connsiteX15" fmla="*/ 85727 w 3614739"/>
              <a:gd name="connsiteY15" fmla="*/ 1195388 h 1543049"/>
              <a:gd name="connsiteX16" fmla="*/ 0 w 3614739"/>
              <a:gd name="connsiteY16"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1977 w 3614739"/>
              <a:gd name="connsiteY12" fmla="*/ 219076 h 1543049"/>
              <a:gd name="connsiteX13" fmla="*/ 319089 w 3614739"/>
              <a:gd name="connsiteY13" fmla="*/ 709613 h 1543049"/>
              <a:gd name="connsiteX14" fmla="*/ 152402 w 3614739"/>
              <a:gd name="connsiteY14" fmla="*/ 1076325 h 1543049"/>
              <a:gd name="connsiteX15" fmla="*/ 85727 w 3614739"/>
              <a:gd name="connsiteY15" fmla="*/ 1195388 h 1543049"/>
              <a:gd name="connsiteX16" fmla="*/ 57152 w 3614739"/>
              <a:gd name="connsiteY16" fmla="*/ 1428751 h 1543049"/>
              <a:gd name="connsiteX17" fmla="*/ 0 w 3614739"/>
              <a:gd name="connsiteY17"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1977 w 3614739"/>
              <a:gd name="connsiteY12" fmla="*/ 219076 h 1543049"/>
              <a:gd name="connsiteX13" fmla="*/ 319089 w 3614739"/>
              <a:gd name="connsiteY13" fmla="*/ 709613 h 1543049"/>
              <a:gd name="connsiteX14" fmla="*/ 152402 w 3614739"/>
              <a:gd name="connsiteY14" fmla="*/ 1076325 h 1543049"/>
              <a:gd name="connsiteX15" fmla="*/ 85727 w 3614739"/>
              <a:gd name="connsiteY15" fmla="*/ 1195388 h 1543049"/>
              <a:gd name="connsiteX16" fmla="*/ 57152 w 3614739"/>
              <a:gd name="connsiteY16" fmla="*/ 1428751 h 1543049"/>
              <a:gd name="connsiteX17" fmla="*/ 0 w 3614739"/>
              <a:gd name="connsiteY17" fmla="*/ 566736 h 1543049"/>
              <a:gd name="connsiteX0" fmla="*/ 3614739 w 3614739"/>
              <a:gd name="connsiteY0" fmla="*/ 1543049 h 1543049"/>
              <a:gd name="connsiteX1" fmla="*/ 3338513 w 3614739"/>
              <a:gd name="connsiteY1" fmla="*/ 1409699 h 1543049"/>
              <a:gd name="connsiteX2" fmla="*/ 2424114 w 3614739"/>
              <a:gd name="connsiteY2" fmla="*/ 1042987 h 1543049"/>
              <a:gd name="connsiteX3" fmla="*/ 2609852 w 3614739"/>
              <a:gd name="connsiteY3" fmla="*/ 219075 h 1543049"/>
              <a:gd name="connsiteX4" fmla="*/ 1876427 w 3614739"/>
              <a:gd name="connsiteY4" fmla="*/ 228600 h 1543049"/>
              <a:gd name="connsiteX5" fmla="*/ 1876427 w 3614739"/>
              <a:gd name="connsiteY5" fmla="*/ 195262 h 1543049"/>
              <a:gd name="connsiteX6" fmla="*/ 890589 w 3614739"/>
              <a:gd name="connsiteY6" fmla="*/ 0 h 1543049"/>
              <a:gd name="connsiteX7" fmla="*/ 747714 w 3614739"/>
              <a:gd name="connsiteY7" fmla="*/ 161926 h 1543049"/>
              <a:gd name="connsiteX8" fmla="*/ 862014 w 3614739"/>
              <a:gd name="connsiteY8" fmla="*/ 242888 h 1543049"/>
              <a:gd name="connsiteX9" fmla="*/ 671514 w 3614739"/>
              <a:gd name="connsiteY9" fmla="*/ 576263 h 1543049"/>
              <a:gd name="connsiteX10" fmla="*/ 495302 w 3614739"/>
              <a:gd name="connsiteY10" fmla="*/ 509588 h 1543049"/>
              <a:gd name="connsiteX11" fmla="*/ 623890 w 3614739"/>
              <a:gd name="connsiteY11" fmla="*/ 242888 h 1543049"/>
              <a:gd name="connsiteX12" fmla="*/ 561977 w 3614739"/>
              <a:gd name="connsiteY12" fmla="*/ 219076 h 1543049"/>
              <a:gd name="connsiteX13" fmla="*/ 319089 w 3614739"/>
              <a:gd name="connsiteY13" fmla="*/ 709613 h 1543049"/>
              <a:gd name="connsiteX14" fmla="*/ 152402 w 3614739"/>
              <a:gd name="connsiteY14" fmla="*/ 1076325 h 1543049"/>
              <a:gd name="connsiteX15" fmla="*/ 104777 w 3614739"/>
              <a:gd name="connsiteY15" fmla="*/ 1200151 h 1543049"/>
              <a:gd name="connsiteX16" fmla="*/ 57152 w 3614739"/>
              <a:gd name="connsiteY16" fmla="*/ 1428751 h 1543049"/>
              <a:gd name="connsiteX17" fmla="*/ 0 w 3614739"/>
              <a:gd name="connsiteY17" fmla="*/ 566736 h 1543049"/>
              <a:gd name="connsiteX0" fmla="*/ 3614739 w 3614739"/>
              <a:gd name="connsiteY0" fmla="*/ 1543049 h 1628280"/>
              <a:gd name="connsiteX1" fmla="*/ 3338513 w 3614739"/>
              <a:gd name="connsiteY1" fmla="*/ 1409699 h 1628280"/>
              <a:gd name="connsiteX2" fmla="*/ 2424114 w 3614739"/>
              <a:gd name="connsiteY2" fmla="*/ 1042987 h 1628280"/>
              <a:gd name="connsiteX3" fmla="*/ 2609852 w 3614739"/>
              <a:gd name="connsiteY3" fmla="*/ 219075 h 1628280"/>
              <a:gd name="connsiteX4" fmla="*/ 1876427 w 3614739"/>
              <a:gd name="connsiteY4" fmla="*/ 228600 h 1628280"/>
              <a:gd name="connsiteX5" fmla="*/ 1876427 w 3614739"/>
              <a:gd name="connsiteY5" fmla="*/ 195262 h 1628280"/>
              <a:gd name="connsiteX6" fmla="*/ 890589 w 3614739"/>
              <a:gd name="connsiteY6" fmla="*/ 0 h 1628280"/>
              <a:gd name="connsiteX7" fmla="*/ 747714 w 3614739"/>
              <a:gd name="connsiteY7" fmla="*/ 161926 h 1628280"/>
              <a:gd name="connsiteX8" fmla="*/ 862014 w 3614739"/>
              <a:gd name="connsiteY8" fmla="*/ 242888 h 1628280"/>
              <a:gd name="connsiteX9" fmla="*/ 671514 w 3614739"/>
              <a:gd name="connsiteY9" fmla="*/ 576263 h 1628280"/>
              <a:gd name="connsiteX10" fmla="*/ 495302 w 3614739"/>
              <a:gd name="connsiteY10" fmla="*/ 509588 h 1628280"/>
              <a:gd name="connsiteX11" fmla="*/ 623890 w 3614739"/>
              <a:gd name="connsiteY11" fmla="*/ 242888 h 1628280"/>
              <a:gd name="connsiteX12" fmla="*/ 561977 w 3614739"/>
              <a:gd name="connsiteY12" fmla="*/ 219076 h 1628280"/>
              <a:gd name="connsiteX13" fmla="*/ 319089 w 3614739"/>
              <a:gd name="connsiteY13" fmla="*/ 709613 h 1628280"/>
              <a:gd name="connsiteX14" fmla="*/ 152402 w 3614739"/>
              <a:gd name="connsiteY14" fmla="*/ 1076325 h 1628280"/>
              <a:gd name="connsiteX15" fmla="*/ 104777 w 3614739"/>
              <a:gd name="connsiteY15" fmla="*/ 1200151 h 1628280"/>
              <a:gd name="connsiteX16" fmla="*/ 57152 w 3614739"/>
              <a:gd name="connsiteY16" fmla="*/ 1428751 h 1628280"/>
              <a:gd name="connsiteX17" fmla="*/ 57152 w 3614739"/>
              <a:gd name="connsiteY17" fmla="*/ 1595438 h 1628280"/>
              <a:gd name="connsiteX18" fmla="*/ 0 w 3614739"/>
              <a:gd name="connsiteY18" fmla="*/ 566736 h 1628280"/>
              <a:gd name="connsiteX0" fmla="*/ 3614739 w 3614739"/>
              <a:gd name="connsiteY0" fmla="*/ 1543049 h 1719438"/>
              <a:gd name="connsiteX1" fmla="*/ 3338513 w 3614739"/>
              <a:gd name="connsiteY1" fmla="*/ 1409699 h 1719438"/>
              <a:gd name="connsiteX2" fmla="*/ 2424114 w 3614739"/>
              <a:gd name="connsiteY2" fmla="*/ 1042987 h 1719438"/>
              <a:gd name="connsiteX3" fmla="*/ 2609852 w 3614739"/>
              <a:gd name="connsiteY3" fmla="*/ 219075 h 1719438"/>
              <a:gd name="connsiteX4" fmla="*/ 1876427 w 3614739"/>
              <a:gd name="connsiteY4" fmla="*/ 228600 h 1719438"/>
              <a:gd name="connsiteX5" fmla="*/ 1876427 w 3614739"/>
              <a:gd name="connsiteY5" fmla="*/ 195262 h 1719438"/>
              <a:gd name="connsiteX6" fmla="*/ 890589 w 3614739"/>
              <a:gd name="connsiteY6" fmla="*/ 0 h 1719438"/>
              <a:gd name="connsiteX7" fmla="*/ 747714 w 3614739"/>
              <a:gd name="connsiteY7" fmla="*/ 161926 h 1719438"/>
              <a:gd name="connsiteX8" fmla="*/ 862014 w 3614739"/>
              <a:gd name="connsiteY8" fmla="*/ 242888 h 1719438"/>
              <a:gd name="connsiteX9" fmla="*/ 671514 w 3614739"/>
              <a:gd name="connsiteY9" fmla="*/ 576263 h 1719438"/>
              <a:gd name="connsiteX10" fmla="*/ 495302 w 3614739"/>
              <a:gd name="connsiteY10" fmla="*/ 509588 h 1719438"/>
              <a:gd name="connsiteX11" fmla="*/ 623890 w 3614739"/>
              <a:gd name="connsiteY11" fmla="*/ 242888 h 1719438"/>
              <a:gd name="connsiteX12" fmla="*/ 561977 w 3614739"/>
              <a:gd name="connsiteY12" fmla="*/ 219076 h 1719438"/>
              <a:gd name="connsiteX13" fmla="*/ 319089 w 3614739"/>
              <a:gd name="connsiteY13" fmla="*/ 709613 h 1719438"/>
              <a:gd name="connsiteX14" fmla="*/ 152402 w 3614739"/>
              <a:gd name="connsiteY14" fmla="*/ 1076325 h 1719438"/>
              <a:gd name="connsiteX15" fmla="*/ 104777 w 3614739"/>
              <a:gd name="connsiteY15" fmla="*/ 1200151 h 1719438"/>
              <a:gd name="connsiteX16" fmla="*/ 57152 w 3614739"/>
              <a:gd name="connsiteY16" fmla="*/ 1428751 h 1719438"/>
              <a:gd name="connsiteX17" fmla="*/ 57152 w 3614739"/>
              <a:gd name="connsiteY17" fmla="*/ 1595438 h 1719438"/>
              <a:gd name="connsiteX18" fmla="*/ 881064 w 3614739"/>
              <a:gd name="connsiteY18" fmla="*/ 1676400 h 1719438"/>
              <a:gd name="connsiteX19" fmla="*/ 0 w 3614739"/>
              <a:gd name="connsiteY19" fmla="*/ 566736 h 1719438"/>
              <a:gd name="connsiteX0" fmla="*/ 3614739 w 3614739"/>
              <a:gd name="connsiteY0" fmla="*/ 1543049 h 1676400"/>
              <a:gd name="connsiteX1" fmla="*/ 3338513 w 3614739"/>
              <a:gd name="connsiteY1" fmla="*/ 1409699 h 1676400"/>
              <a:gd name="connsiteX2" fmla="*/ 2424114 w 3614739"/>
              <a:gd name="connsiteY2" fmla="*/ 1042987 h 1676400"/>
              <a:gd name="connsiteX3" fmla="*/ 2609852 w 3614739"/>
              <a:gd name="connsiteY3" fmla="*/ 219075 h 1676400"/>
              <a:gd name="connsiteX4" fmla="*/ 1876427 w 3614739"/>
              <a:gd name="connsiteY4" fmla="*/ 228600 h 1676400"/>
              <a:gd name="connsiteX5" fmla="*/ 1876427 w 3614739"/>
              <a:gd name="connsiteY5" fmla="*/ 195262 h 1676400"/>
              <a:gd name="connsiteX6" fmla="*/ 890589 w 3614739"/>
              <a:gd name="connsiteY6" fmla="*/ 0 h 1676400"/>
              <a:gd name="connsiteX7" fmla="*/ 747714 w 3614739"/>
              <a:gd name="connsiteY7" fmla="*/ 161926 h 1676400"/>
              <a:gd name="connsiteX8" fmla="*/ 862014 w 3614739"/>
              <a:gd name="connsiteY8" fmla="*/ 242888 h 1676400"/>
              <a:gd name="connsiteX9" fmla="*/ 671514 w 3614739"/>
              <a:gd name="connsiteY9" fmla="*/ 576263 h 1676400"/>
              <a:gd name="connsiteX10" fmla="*/ 495302 w 3614739"/>
              <a:gd name="connsiteY10" fmla="*/ 509588 h 1676400"/>
              <a:gd name="connsiteX11" fmla="*/ 623890 w 3614739"/>
              <a:gd name="connsiteY11" fmla="*/ 242888 h 1676400"/>
              <a:gd name="connsiteX12" fmla="*/ 561977 w 3614739"/>
              <a:gd name="connsiteY12" fmla="*/ 219076 h 1676400"/>
              <a:gd name="connsiteX13" fmla="*/ 319089 w 3614739"/>
              <a:gd name="connsiteY13" fmla="*/ 709613 h 1676400"/>
              <a:gd name="connsiteX14" fmla="*/ 152402 w 3614739"/>
              <a:gd name="connsiteY14" fmla="*/ 1076325 h 1676400"/>
              <a:gd name="connsiteX15" fmla="*/ 104777 w 3614739"/>
              <a:gd name="connsiteY15" fmla="*/ 1200151 h 1676400"/>
              <a:gd name="connsiteX16" fmla="*/ 57152 w 3614739"/>
              <a:gd name="connsiteY16" fmla="*/ 1428751 h 1676400"/>
              <a:gd name="connsiteX17" fmla="*/ 57152 w 3614739"/>
              <a:gd name="connsiteY17" fmla="*/ 1595438 h 1676400"/>
              <a:gd name="connsiteX18" fmla="*/ 881064 w 3614739"/>
              <a:gd name="connsiteY18" fmla="*/ 1676400 h 1676400"/>
              <a:gd name="connsiteX19" fmla="*/ 0 w 3614739"/>
              <a:gd name="connsiteY19" fmla="*/ 566736 h 1676400"/>
              <a:gd name="connsiteX0" fmla="*/ 3614739 w 3614739"/>
              <a:gd name="connsiteY0" fmla="*/ 1543049 h 1676400"/>
              <a:gd name="connsiteX1" fmla="*/ 3338513 w 3614739"/>
              <a:gd name="connsiteY1" fmla="*/ 1409699 h 1676400"/>
              <a:gd name="connsiteX2" fmla="*/ 2424114 w 3614739"/>
              <a:gd name="connsiteY2" fmla="*/ 1042987 h 1676400"/>
              <a:gd name="connsiteX3" fmla="*/ 2609852 w 3614739"/>
              <a:gd name="connsiteY3" fmla="*/ 219075 h 1676400"/>
              <a:gd name="connsiteX4" fmla="*/ 1876427 w 3614739"/>
              <a:gd name="connsiteY4" fmla="*/ 228600 h 1676400"/>
              <a:gd name="connsiteX5" fmla="*/ 1876427 w 3614739"/>
              <a:gd name="connsiteY5" fmla="*/ 195262 h 1676400"/>
              <a:gd name="connsiteX6" fmla="*/ 890589 w 3614739"/>
              <a:gd name="connsiteY6" fmla="*/ 0 h 1676400"/>
              <a:gd name="connsiteX7" fmla="*/ 747714 w 3614739"/>
              <a:gd name="connsiteY7" fmla="*/ 161926 h 1676400"/>
              <a:gd name="connsiteX8" fmla="*/ 862014 w 3614739"/>
              <a:gd name="connsiteY8" fmla="*/ 242888 h 1676400"/>
              <a:gd name="connsiteX9" fmla="*/ 671514 w 3614739"/>
              <a:gd name="connsiteY9" fmla="*/ 576263 h 1676400"/>
              <a:gd name="connsiteX10" fmla="*/ 495302 w 3614739"/>
              <a:gd name="connsiteY10" fmla="*/ 509588 h 1676400"/>
              <a:gd name="connsiteX11" fmla="*/ 623890 w 3614739"/>
              <a:gd name="connsiteY11" fmla="*/ 242888 h 1676400"/>
              <a:gd name="connsiteX12" fmla="*/ 561977 w 3614739"/>
              <a:gd name="connsiteY12" fmla="*/ 219076 h 1676400"/>
              <a:gd name="connsiteX13" fmla="*/ 319089 w 3614739"/>
              <a:gd name="connsiteY13" fmla="*/ 709613 h 1676400"/>
              <a:gd name="connsiteX14" fmla="*/ 152402 w 3614739"/>
              <a:gd name="connsiteY14" fmla="*/ 1076325 h 1676400"/>
              <a:gd name="connsiteX15" fmla="*/ 104777 w 3614739"/>
              <a:gd name="connsiteY15" fmla="*/ 1200151 h 1676400"/>
              <a:gd name="connsiteX16" fmla="*/ 57152 w 3614739"/>
              <a:gd name="connsiteY16" fmla="*/ 1428751 h 1676400"/>
              <a:gd name="connsiteX17" fmla="*/ 57152 w 3614739"/>
              <a:gd name="connsiteY17" fmla="*/ 1595438 h 1676400"/>
              <a:gd name="connsiteX18" fmla="*/ 881064 w 3614739"/>
              <a:gd name="connsiteY18" fmla="*/ 1676400 h 1676400"/>
              <a:gd name="connsiteX19" fmla="*/ 0 w 3614739"/>
              <a:gd name="connsiteY19" fmla="*/ 566736 h 1676400"/>
              <a:gd name="connsiteX0" fmla="*/ 3614739 w 3614739"/>
              <a:gd name="connsiteY0" fmla="*/ 1543049 h 1757568"/>
              <a:gd name="connsiteX1" fmla="*/ 3338513 w 3614739"/>
              <a:gd name="connsiteY1" fmla="*/ 1409699 h 1757568"/>
              <a:gd name="connsiteX2" fmla="*/ 2424114 w 3614739"/>
              <a:gd name="connsiteY2" fmla="*/ 1042987 h 1757568"/>
              <a:gd name="connsiteX3" fmla="*/ 2609852 w 3614739"/>
              <a:gd name="connsiteY3" fmla="*/ 219075 h 1757568"/>
              <a:gd name="connsiteX4" fmla="*/ 1876427 w 3614739"/>
              <a:gd name="connsiteY4" fmla="*/ 228600 h 1757568"/>
              <a:gd name="connsiteX5" fmla="*/ 1876427 w 3614739"/>
              <a:gd name="connsiteY5" fmla="*/ 195262 h 1757568"/>
              <a:gd name="connsiteX6" fmla="*/ 890589 w 3614739"/>
              <a:gd name="connsiteY6" fmla="*/ 0 h 1757568"/>
              <a:gd name="connsiteX7" fmla="*/ 747714 w 3614739"/>
              <a:gd name="connsiteY7" fmla="*/ 161926 h 1757568"/>
              <a:gd name="connsiteX8" fmla="*/ 862014 w 3614739"/>
              <a:gd name="connsiteY8" fmla="*/ 242888 h 1757568"/>
              <a:gd name="connsiteX9" fmla="*/ 671514 w 3614739"/>
              <a:gd name="connsiteY9" fmla="*/ 576263 h 1757568"/>
              <a:gd name="connsiteX10" fmla="*/ 495302 w 3614739"/>
              <a:gd name="connsiteY10" fmla="*/ 509588 h 1757568"/>
              <a:gd name="connsiteX11" fmla="*/ 623890 w 3614739"/>
              <a:gd name="connsiteY11" fmla="*/ 242888 h 1757568"/>
              <a:gd name="connsiteX12" fmla="*/ 561977 w 3614739"/>
              <a:gd name="connsiteY12" fmla="*/ 219076 h 1757568"/>
              <a:gd name="connsiteX13" fmla="*/ 319089 w 3614739"/>
              <a:gd name="connsiteY13" fmla="*/ 709613 h 1757568"/>
              <a:gd name="connsiteX14" fmla="*/ 152402 w 3614739"/>
              <a:gd name="connsiteY14" fmla="*/ 1076325 h 1757568"/>
              <a:gd name="connsiteX15" fmla="*/ 104777 w 3614739"/>
              <a:gd name="connsiteY15" fmla="*/ 1200151 h 1757568"/>
              <a:gd name="connsiteX16" fmla="*/ 57152 w 3614739"/>
              <a:gd name="connsiteY16" fmla="*/ 1428751 h 1757568"/>
              <a:gd name="connsiteX17" fmla="*/ 57152 w 3614739"/>
              <a:gd name="connsiteY17" fmla="*/ 1595438 h 1757568"/>
              <a:gd name="connsiteX18" fmla="*/ 881064 w 3614739"/>
              <a:gd name="connsiteY18" fmla="*/ 1676400 h 1757568"/>
              <a:gd name="connsiteX19" fmla="*/ 1343027 w 3614739"/>
              <a:gd name="connsiteY19" fmla="*/ 1738312 h 1757568"/>
              <a:gd name="connsiteX20" fmla="*/ 0 w 3614739"/>
              <a:gd name="connsiteY20" fmla="*/ 566736 h 1757568"/>
              <a:gd name="connsiteX0" fmla="*/ 3614739 w 3614739"/>
              <a:gd name="connsiteY0" fmla="*/ 1543049 h 1738312"/>
              <a:gd name="connsiteX1" fmla="*/ 3338513 w 3614739"/>
              <a:gd name="connsiteY1" fmla="*/ 1409699 h 1738312"/>
              <a:gd name="connsiteX2" fmla="*/ 2424114 w 3614739"/>
              <a:gd name="connsiteY2" fmla="*/ 1042987 h 1738312"/>
              <a:gd name="connsiteX3" fmla="*/ 2609852 w 3614739"/>
              <a:gd name="connsiteY3" fmla="*/ 219075 h 1738312"/>
              <a:gd name="connsiteX4" fmla="*/ 1876427 w 3614739"/>
              <a:gd name="connsiteY4" fmla="*/ 228600 h 1738312"/>
              <a:gd name="connsiteX5" fmla="*/ 1876427 w 3614739"/>
              <a:gd name="connsiteY5" fmla="*/ 195262 h 1738312"/>
              <a:gd name="connsiteX6" fmla="*/ 890589 w 3614739"/>
              <a:gd name="connsiteY6" fmla="*/ 0 h 1738312"/>
              <a:gd name="connsiteX7" fmla="*/ 747714 w 3614739"/>
              <a:gd name="connsiteY7" fmla="*/ 161926 h 1738312"/>
              <a:gd name="connsiteX8" fmla="*/ 862014 w 3614739"/>
              <a:gd name="connsiteY8" fmla="*/ 242888 h 1738312"/>
              <a:gd name="connsiteX9" fmla="*/ 671514 w 3614739"/>
              <a:gd name="connsiteY9" fmla="*/ 576263 h 1738312"/>
              <a:gd name="connsiteX10" fmla="*/ 495302 w 3614739"/>
              <a:gd name="connsiteY10" fmla="*/ 509588 h 1738312"/>
              <a:gd name="connsiteX11" fmla="*/ 623890 w 3614739"/>
              <a:gd name="connsiteY11" fmla="*/ 242888 h 1738312"/>
              <a:gd name="connsiteX12" fmla="*/ 561977 w 3614739"/>
              <a:gd name="connsiteY12" fmla="*/ 219076 h 1738312"/>
              <a:gd name="connsiteX13" fmla="*/ 319089 w 3614739"/>
              <a:gd name="connsiteY13" fmla="*/ 709613 h 1738312"/>
              <a:gd name="connsiteX14" fmla="*/ 152402 w 3614739"/>
              <a:gd name="connsiteY14" fmla="*/ 1076325 h 1738312"/>
              <a:gd name="connsiteX15" fmla="*/ 104777 w 3614739"/>
              <a:gd name="connsiteY15" fmla="*/ 1200151 h 1738312"/>
              <a:gd name="connsiteX16" fmla="*/ 57152 w 3614739"/>
              <a:gd name="connsiteY16" fmla="*/ 1428751 h 1738312"/>
              <a:gd name="connsiteX17" fmla="*/ 57152 w 3614739"/>
              <a:gd name="connsiteY17" fmla="*/ 1595438 h 1738312"/>
              <a:gd name="connsiteX18" fmla="*/ 881064 w 3614739"/>
              <a:gd name="connsiteY18" fmla="*/ 1676400 h 1738312"/>
              <a:gd name="connsiteX19" fmla="*/ 1343027 w 3614739"/>
              <a:gd name="connsiteY19" fmla="*/ 1738312 h 1738312"/>
              <a:gd name="connsiteX20" fmla="*/ 0 w 3614739"/>
              <a:gd name="connsiteY20" fmla="*/ 566736 h 1738312"/>
              <a:gd name="connsiteX0" fmla="*/ 3614739 w 3614739"/>
              <a:gd name="connsiteY0" fmla="*/ 1543049 h 1758585"/>
              <a:gd name="connsiteX1" fmla="*/ 3338513 w 3614739"/>
              <a:gd name="connsiteY1" fmla="*/ 1409699 h 1758585"/>
              <a:gd name="connsiteX2" fmla="*/ 2424114 w 3614739"/>
              <a:gd name="connsiteY2" fmla="*/ 1042987 h 1758585"/>
              <a:gd name="connsiteX3" fmla="*/ 2609852 w 3614739"/>
              <a:gd name="connsiteY3" fmla="*/ 219075 h 1758585"/>
              <a:gd name="connsiteX4" fmla="*/ 1876427 w 3614739"/>
              <a:gd name="connsiteY4" fmla="*/ 228600 h 1758585"/>
              <a:gd name="connsiteX5" fmla="*/ 1876427 w 3614739"/>
              <a:gd name="connsiteY5" fmla="*/ 195262 h 1758585"/>
              <a:gd name="connsiteX6" fmla="*/ 890589 w 3614739"/>
              <a:gd name="connsiteY6" fmla="*/ 0 h 1758585"/>
              <a:gd name="connsiteX7" fmla="*/ 747714 w 3614739"/>
              <a:gd name="connsiteY7" fmla="*/ 161926 h 1758585"/>
              <a:gd name="connsiteX8" fmla="*/ 862014 w 3614739"/>
              <a:gd name="connsiteY8" fmla="*/ 242888 h 1758585"/>
              <a:gd name="connsiteX9" fmla="*/ 671514 w 3614739"/>
              <a:gd name="connsiteY9" fmla="*/ 576263 h 1758585"/>
              <a:gd name="connsiteX10" fmla="*/ 495302 w 3614739"/>
              <a:gd name="connsiteY10" fmla="*/ 509588 h 1758585"/>
              <a:gd name="connsiteX11" fmla="*/ 623890 w 3614739"/>
              <a:gd name="connsiteY11" fmla="*/ 242888 h 1758585"/>
              <a:gd name="connsiteX12" fmla="*/ 561977 w 3614739"/>
              <a:gd name="connsiteY12" fmla="*/ 219076 h 1758585"/>
              <a:gd name="connsiteX13" fmla="*/ 319089 w 3614739"/>
              <a:gd name="connsiteY13" fmla="*/ 709613 h 1758585"/>
              <a:gd name="connsiteX14" fmla="*/ 152402 w 3614739"/>
              <a:gd name="connsiteY14" fmla="*/ 1076325 h 1758585"/>
              <a:gd name="connsiteX15" fmla="*/ 104777 w 3614739"/>
              <a:gd name="connsiteY15" fmla="*/ 1200151 h 1758585"/>
              <a:gd name="connsiteX16" fmla="*/ 57152 w 3614739"/>
              <a:gd name="connsiteY16" fmla="*/ 1428751 h 1758585"/>
              <a:gd name="connsiteX17" fmla="*/ 57152 w 3614739"/>
              <a:gd name="connsiteY17" fmla="*/ 1595438 h 1758585"/>
              <a:gd name="connsiteX18" fmla="*/ 881064 w 3614739"/>
              <a:gd name="connsiteY18" fmla="*/ 1676400 h 1758585"/>
              <a:gd name="connsiteX19" fmla="*/ 1343027 w 3614739"/>
              <a:gd name="connsiteY19" fmla="*/ 1738312 h 1758585"/>
              <a:gd name="connsiteX20" fmla="*/ 1362077 w 3614739"/>
              <a:gd name="connsiteY20" fmla="*/ 1743075 h 1758585"/>
              <a:gd name="connsiteX21" fmla="*/ 0 w 3614739"/>
              <a:gd name="connsiteY21" fmla="*/ 566736 h 1758585"/>
              <a:gd name="connsiteX0" fmla="*/ 3614739 w 3614739"/>
              <a:gd name="connsiteY0" fmla="*/ 1543049 h 1830607"/>
              <a:gd name="connsiteX1" fmla="*/ 3338513 w 3614739"/>
              <a:gd name="connsiteY1" fmla="*/ 1409699 h 1830607"/>
              <a:gd name="connsiteX2" fmla="*/ 2424114 w 3614739"/>
              <a:gd name="connsiteY2" fmla="*/ 1042987 h 1830607"/>
              <a:gd name="connsiteX3" fmla="*/ 2609852 w 3614739"/>
              <a:gd name="connsiteY3" fmla="*/ 219075 h 1830607"/>
              <a:gd name="connsiteX4" fmla="*/ 1876427 w 3614739"/>
              <a:gd name="connsiteY4" fmla="*/ 228600 h 1830607"/>
              <a:gd name="connsiteX5" fmla="*/ 1876427 w 3614739"/>
              <a:gd name="connsiteY5" fmla="*/ 195262 h 1830607"/>
              <a:gd name="connsiteX6" fmla="*/ 890589 w 3614739"/>
              <a:gd name="connsiteY6" fmla="*/ 0 h 1830607"/>
              <a:gd name="connsiteX7" fmla="*/ 747714 w 3614739"/>
              <a:gd name="connsiteY7" fmla="*/ 161926 h 1830607"/>
              <a:gd name="connsiteX8" fmla="*/ 862014 w 3614739"/>
              <a:gd name="connsiteY8" fmla="*/ 242888 h 1830607"/>
              <a:gd name="connsiteX9" fmla="*/ 671514 w 3614739"/>
              <a:gd name="connsiteY9" fmla="*/ 576263 h 1830607"/>
              <a:gd name="connsiteX10" fmla="*/ 495302 w 3614739"/>
              <a:gd name="connsiteY10" fmla="*/ 509588 h 1830607"/>
              <a:gd name="connsiteX11" fmla="*/ 623890 w 3614739"/>
              <a:gd name="connsiteY11" fmla="*/ 242888 h 1830607"/>
              <a:gd name="connsiteX12" fmla="*/ 561977 w 3614739"/>
              <a:gd name="connsiteY12" fmla="*/ 219076 h 1830607"/>
              <a:gd name="connsiteX13" fmla="*/ 319089 w 3614739"/>
              <a:gd name="connsiteY13" fmla="*/ 709613 h 1830607"/>
              <a:gd name="connsiteX14" fmla="*/ 152402 w 3614739"/>
              <a:gd name="connsiteY14" fmla="*/ 1076325 h 1830607"/>
              <a:gd name="connsiteX15" fmla="*/ 104777 w 3614739"/>
              <a:gd name="connsiteY15" fmla="*/ 1200151 h 1830607"/>
              <a:gd name="connsiteX16" fmla="*/ 57152 w 3614739"/>
              <a:gd name="connsiteY16" fmla="*/ 1428751 h 1830607"/>
              <a:gd name="connsiteX17" fmla="*/ 57152 w 3614739"/>
              <a:gd name="connsiteY17" fmla="*/ 1595438 h 1830607"/>
              <a:gd name="connsiteX18" fmla="*/ 881064 w 3614739"/>
              <a:gd name="connsiteY18" fmla="*/ 1676400 h 1830607"/>
              <a:gd name="connsiteX19" fmla="*/ 1343027 w 3614739"/>
              <a:gd name="connsiteY19" fmla="*/ 1738312 h 1830607"/>
              <a:gd name="connsiteX20" fmla="*/ 1362077 w 3614739"/>
              <a:gd name="connsiteY20" fmla="*/ 1743075 h 1830607"/>
              <a:gd name="connsiteX21" fmla="*/ 0 w 3614739"/>
              <a:gd name="connsiteY21" fmla="*/ 566736 h 1830607"/>
              <a:gd name="connsiteX0" fmla="*/ 3614739 w 3614739"/>
              <a:gd name="connsiteY0" fmla="*/ 1543049 h 1738312"/>
              <a:gd name="connsiteX1" fmla="*/ 3338513 w 3614739"/>
              <a:gd name="connsiteY1" fmla="*/ 1409699 h 1738312"/>
              <a:gd name="connsiteX2" fmla="*/ 2424114 w 3614739"/>
              <a:gd name="connsiteY2" fmla="*/ 1042987 h 1738312"/>
              <a:gd name="connsiteX3" fmla="*/ 2609852 w 3614739"/>
              <a:gd name="connsiteY3" fmla="*/ 219075 h 1738312"/>
              <a:gd name="connsiteX4" fmla="*/ 1876427 w 3614739"/>
              <a:gd name="connsiteY4" fmla="*/ 228600 h 1738312"/>
              <a:gd name="connsiteX5" fmla="*/ 1876427 w 3614739"/>
              <a:gd name="connsiteY5" fmla="*/ 195262 h 1738312"/>
              <a:gd name="connsiteX6" fmla="*/ 890589 w 3614739"/>
              <a:gd name="connsiteY6" fmla="*/ 0 h 1738312"/>
              <a:gd name="connsiteX7" fmla="*/ 747714 w 3614739"/>
              <a:gd name="connsiteY7" fmla="*/ 161926 h 1738312"/>
              <a:gd name="connsiteX8" fmla="*/ 862014 w 3614739"/>
              <a:gd name="connsiteY8" fmla="*/ 242888 h 1738312"/>
              <a:gd name="connsiteX9" fmla="*/ 671514 w 3614739"/>
              <a:gd name="connsiteY9" fmla="*/ 576263 h 1738312"/>
              <a:gd name="connsiteX10" fmla="*/ 495302 w 3614739"/>
              <a:gd name="connsiteY10" fmla="*/ 509588 h 1738312"/>
              <a:gd name="connsiteX11" fmla="*/ 623890 w 3614739"/>
              <a:gd name="connsiteY11" fmla="*/ 242888 h 1738312"/>
              <a:gd name="connsiteX12" fmla="*/ 561977 w 3614739"/>
              <a:gd name="connsiteY12" fmla="*/ 219076 h 1738312"/>
              <a:gd name="connsiteX13" fmla="*/ 319089 w 3614739"/>
              <a:gd name="connsiteY13" fmla="*/ 709613 h 1738312"/>
              <a:gd name="connsiteX14" fmla="*/ 152402 w 3614739"/>
              <a:gd name="connsiteY14" fmla="*/ 1076325 h 1738312"/>
              <a:gd name="connsiteX15" fmla="*/ 104777 w 3614739"/>
              <a:gd name="connsiteY15" fmla="*/ 1200151 h 1738312"/>
              <a:gd name="connsiteX16" fmla="*/ 57152 w 3614739"/>
              <a:gd name="connsiteY16" fmla="*/ 1428751 h 1738312"/>
              <a:gd name="connsiteX17" fmla="*/ 57152 w 3614739"/>
              <a:gd name="connsiteY17" fmla="*/ 1595438 h 1738312"/>
              <a:gd name="connsiteX18" fmla="*/ 881064 w 3614739"/>
              <a:gd name="connsiteY18" fmla="*/ 1676400 h 1738312"/>
              <a:gd name="connsiteX19" fmla="*/ 1343027 w 3614739"/>
              <a:gd name="connsiteY19" fmla="*/ 1738312 h 1738312"/>
              <a:gd name="connsiteX20" fmla="*/ 0 w 3614739"/>
              <a:gd name="connsiteY20" fmla="*/ 566736 h 1738312"/>
              <a:gd name="connsiteX0" fmla="*/ 3614739 w 3614739"/>
              <a:gd name="connsiteY0" fmla="*/ 1543049 h 1738312"/>
              <a:gd name="connsiteX1" fmla="*/ 3338513 w 3614739"/>
              <a:gd name="connsiteY1" fmla="*/ 1409699 h 1738312"/>
              <a:gd name="connsiteX2" fmla="*/ 2424114 w 3614739"/>
              <a:gd name="connsiteY2" fmla="*/ 1042987 h 1738312"/>
              <a:gd name="connsiteX3" fmla="*/ 2609852 w 3614739"/>
              <a:gd name="connsiteY3" fmla="*/ 219075 h 1738312"/>
              <a:gd name="connsiteX4" fmla="*/ 1876427 w 3614739"/>
              <a:gd name="connsiteY4" fmla="*/ 228600 h 1738312"/>
              <a:gd name="connsiteX5" fmla="*/ 1876427 w 3614739"/>
              <a:gd name="connsiteY5" fmla="*/ 195262 h 1738312"/>
              <a:gd name="connsiteX6" fmla="*/ 890589 w 3614739"/>
              <a:gd name="connsiteY6" fmla="*/ 0 h 1738312"/>
              <a:gd name="connsiteX7" fmla="*/ 747714 w 3614739"/>
              <a:gd name="connsiteY7" fmla="*/ 161926 h 1738312"/>
              <a:gd name="connsiteX8" fmla="*/ 862014 w 3614739"/>
              <a:gd name="connsiteY8" fmla="*/ 242888 h 1738312"/>
              <a:gd name="connsiteX9" fmla="*/ 671514 w 3614739"/>
              <a:gd name="connsiteY9" fmla="*/ 576263 h 1738312"/>
              <a:gd name="connsiteX10" fmla="*/ 495302 w 3614739"/>
              <a:gd name="connsiteY10" fmla="*/ 509588 h 1738312"/>
              <a:gd name="connsiteX11" fmla="*/ 623890 w 3614739"/>
              <a:gd name="connsiteY11" fmla="*/ 242888 h 1738312"/>
              <a:gd name="connsiteX12" fmla="*/ 561977 w 3614739"/>
              <a:gd name="connsiteY12" fmla="*/ 219076 h 1738312"/>
              <a:gd name="connsiteX13" fmla="*/ 319089 w 3614739"/>
              <a:gd name="connsiteY13" fmla="*/ 709613 h 1738312"/>
              <a:gd name="connsiteX14" fmla="*/ 152402 w 3614739"/>
              <a:gd name="connsiteY14" fmla="*/ 1076325 h 1738312"/>
              <a:gd name="connsiteX15" fmla="*/ 104777 w 3614739"/>
              <a:gd name="connsiteY15" fmla="*/ 1200151 h 1738312"/>
              <a:gd name="connsiteX16" fmla="*/ 57152 w 3614739"/>
              <a:gd name="connsiteY16" fmla="*/ 1428751 h 1738312"/>
              <a:gd name="connsiteX17" fmla="*/ 57152 w 3614739"/>
              <a:gd name="connsiteY17" fmla="*/ 1595438 h 1738312"/>
              <a:gd name="connsiteX18" fmla="*/ 881064 w 3614739"/>
              <a:gd name="connsiteY18" fmla="*/ 1676400 h 1738312"/>
              <a:gd name="connsiteX19" fmla="*/ 1376364 w 3614739"/>
              <a:gd name="connsiteY19" fmla="*/ 1738312 h 1738312"/>
              <a:gd name="connsiteX20" fmla="*/ 0 w 3614739"/>
              <a:gd name="connsiteY20" fmla="*/ 566736 h 1738312"/>
              <a:gd name="connsiteX0" fmla="*/ 3614739 w 3614739"/>
              <a:gd name="connsiteY0" fmla="*/ 1543049 h 1963717"/>
              <a:gd name="connsiteX1" fmla="*/ 3338513 w 3614739"/>
              <a:gd name="connsiteY1" fmla="*/ 1409699 h 1963717"/>
              <a:gd name="connsiteX2" fmla="*/ 2424114 w 3614739"/>
              <a:gd name="connsiteY2" fmla="*/ 1042987 h 1963717"/>
              <a:gd name="connsiteX3" fmla="*/ 2609852 w 3614739"/>
              <a:gd name="connsiteY3" fmla="*/ 219075 h 1963717"/>
              <a:gd name="connsiteX4" fmla="*/ 1876427 w 3614739"/>
              <a:gd name="connsiteY4" fmla="*/ 228600 h 1963717"/>
              <a:gd name="connsiteX5" fmla="*/ 1876427 w 3614739"/>
              <a:gd name="connsiteY5" fmla="*/ 195262 h 1963717"/>
              <a:gd name="connsiteX6" fmla="*/ 890589 w 3614739"/>
              <a:gd name="connsiteY6" fmla="*/ 0 h 1963717"/>
              <a:gd name="connsiteX7" fmla="*/ 747714 w 3614739"/>
              <a:gd name="connsiteY7" fmla="*/ 161926 h 1963717"/>
              <a:gd name="connsiteX8" fmla="*/ 862014 w 3614739"/>
              <a:gd name="connsiteY8" fmla="*/ 242888 h 1963717"/>
              <a:gd name="connsiteX9" fmla="*/ 671514 w 3614739"/>
              <a:gd name="connsiteY9" fmla="*/ 576263 h 1963717"/>
              <a:gd name="connsiteX10" fmla="*/ 495302 w 3614739"/>
              <a:gd name="connsiteY10" fmla="*/ 509588 h 1963717"/>
              <a:gd name="connsiteX11" fmla="*/ 623890 w 3614739"/>
              <a:gd name="connsiteY11" fmla="*/ 242888 h 1963717"/>
              <a:gd name="connsiteX12" fmla="*/ 561977 w 3614739"/>
              <a:gd name="connsiteY12" fmla="*/ 219076 h 1963717"/>
              <a:gd name="connsiteX13" fmla="*/ 319089 w 3614739"/>
              <a:gd name="connsiteY13" fmla="*/ 709613 h 1963717"/>
              <a:gd name="connsiteX14" fmla="*/ 152402 w 3614739"/>
              <a:gd name="connsiteY14" fmla="*/ 1076325 h 1963717"/>
              <a:gd name="connsiteX15" fmla="*/ 104777 w 3614739"/>
              <a:gd name="connsiteY15" fmla="*/ 1200151 h 1963717"/>
              <a:gd name="connsiteX16" fmla="*/ 57152 w 3614739"/>
              <a:gd name="connsiteY16" fmla="*/ 1428751 h 1963717"/>
              <a:gd name="connsiteX17" fmla="*/ 57152 w 3614739"/>
              <a:gd name="connsiteY17" fmla="*/ 1595438 h 1963717"/>
              <a:gd name="connsiteX18" fmla="*/ 881064 w 3614739"/>
              <a:gd name="connsiteY18" fmla="*/ 1676400 h 1963717"/>
              <a:gd name="connsiteX19" fmla="*/ 1376364 w 3614739"/>
              <a:gd name="connsiteY19" fmla="*/ 1738312 h 1963717"/>
              <a:gd name="connsiteX20" fmla="*/ 1366839 w 3614739"/>
              <a:gd name="connsiteY20" fmla="*/ 1909762 h 1963717"/>
              <a:gd name="connsiteX21" fmla="*/ 0 w 3614739"/>
              <a:gd name="connsiteY21" fmla="*/ 566736 h 1963717"/>
              <a:gd name="connsiteX0" fmla="*/ 3614739 w 3614739"/>
              <a:gd name="connsiteY0" fmla="*/ 1543049 h 1909762"/>
              <a:gd name="connsiteX1" fmla="*/ 3338513 w 3614739"/>
              <a:gd name="connsiteY1" fmla="*/ 1409699 h 1909762"/>
              <a:gd name="connsiteX2" fmla="*/ 2424114 w 3614739"/>
              <a:gd name="connsiteY2" fmla="*/ 1042987 h 1909762"/>
              <a:gd name="connsiteX3" fmla="*/ 2609852 w 3614739"/>
              <a:gd name="connsiteY3" fmla="*/ 219075 h 1909762"/>
              <a:gd name="connsiteX4" fmla="*/ 1876427 w 3614739"/>
              <a:gd name="connsiteY4" fmla="*/ 228600 h 1909762"/>
              <a:gd name="connsiteX5" fmla="*/ 1876427 w 3614739"/>
              <a:gd name="connsiteY5" fmla="*/ 195262 h 1909762"/>
              <a:gd name="connsiteX6" fmla="*/ 890589 w 3614739"/>
              <a:gd name="connsiteY6" fmla="*/ 0 h 1909762"/>
              <a:gd name="connsiteX7" fmla="*/ 747714 w 3614739"/>
              <a:gd name="connsiteY7" fmla="*/ 161926 h 1909762"/>
              <a:gd name="connsiteX8" fmla="*/ 862014 w 3614739"/>
              <a:gd name="connsiteY8" fmla="*/ 242888 h 1909762"/>
              <a:gd name="connsiteX9" fmla="*/ 671514 w 3614739"/>
              <a:gd name="connsiteY9" fmla="*/ 576263 h 1909762"/>
              <a:gd name="connsiteX10" fmla="*/ 495302 w 3614739"/>
              <a:gd name="connsiteY10" fmla="*/ 509588 h 1909762"/>
              <a:gd name="connsiteX11" fmla="*/ 623890 w 3614739"/>
              <a:gd name="connsiteY11" fmla="*/ 242888 h 1909762"/>
              <a:gd name="connsiteX12" fmla="*/ 561977 w 3614739"/>
              <a:gd name="connsiteY12" fmla="*/ 219076 h 1909762"/>
              <a:gd name="connsiteX13" fmla="*/ 319089 w 3614739"/>
              <a:gd name="connsiteY13" fmla="*/ 709613 h 1909762"/>
              <a:gd name="connsiteX14" fmla="*/ 152402 w 3614739"/>
              <a:gd name="connsiteY14" fmla="*/ 1076325 h 1909762"/>
              <a:gd name="connsiteX15" fmla="*/ 104777 w 3614739"/>
              <a:gd name="connsiteY15" fmla="*/ 1200151 h 1909762"/>
              <a:gd name="connsiteX16" fmla="*/ 57152 w 3614739"/>
              <a:gd name="connsiteY16" fmla="*/ 1428751 h 1909762"/>
              <a:gd name="connsiteX17" fmla="*/ 57152 w 3614739"/>
              <a:gd name="connsiteY17" fmla="*/ 1595438 h 1909762"/>
              <a:gd name="connsiteX18" fmla="*/ 881064 w 3614739"/>
              <a:gd name="connsiteY18" fmla="*/ 1676400 h 1909762"/>
              <a:gd name="connsiteX19" fmla="*/ 1376364 w 3614739"/>
              <a:gd name="connsiteY19" fmla="*/ 1738312 h 1909762"/>
              <a:gd name="connsiteX20" fmla="*/ 1366839 w 3614739"/>
              <a:gd name="connsiteY20" fmla="*/ 1909762 h 1909762"/>
              <a:gd name="connsiteX21" fmla="*/ 0 w 3614739"/>
              <a:gd name="connsiteY21" fmla="*/ 566736 h 1909762"/>
              <a:gd name="connsiteX0" fmla="*/ 3614739 w 3614739"/>
              <a:gd name="connsiteY0" fmla="*/ 1543049 h 2131456"/>
              <a:gd name="connsiteX1" fmla="*/ 3338513 w 3614739"/>
              <a:gd name="connsiteY1" fmla="*/ 1409699 h 2131456"/>
              <a:gd name="connsiteX2" fmla="*/ 2424114 w 3614739"/>
              <a:gd name="connsiteY2" fmla="*/ 1042987 h 2131456"/>
              <a:gd name="connsiteX3" fmla="*/ 2609852 w 3614739"/>
              <a:gd name="connsiteY3" fmla="*/ 219075 h 2131456"/>
              <a:gd name="connsiteX4" fmla="*/ 1876427 w 3614739"/>
              <a:gd name="connsiteY4" fmla="*/ 228600 h 2131456"/>
              <a:gd name="connsiteX5" fmla="*/ 1876427 w 3614739"/>
              <a:gd name="connsiteY5" fmla="*/ 195262 h 2131456"/>
              <a:gd name="connsiteX6" fmla="*/ 890589 w 3614739"/>
              <a:gd name="connsiteY6" fmla="*/ 0 h 2131456"/>
              <a:gd name="connsiteX7" fmla="*/ 747714 w 3614739"/>
              <a:gd name="connsiteY7" fmla="*/ 161926 h 2131456"/>
              <a:gd name="connsiteX8" fmla="*/ 862014 w 3614739"/>
              <a:gd name="connsiteY8" fmla="*/ 242888 h 2131456"/>
              <a:gd name="connsiteX9" fmla="*/ 671514 w 3614739"/>
              <a:gd name="connsiteY9" fmla="*/ 576263 h 2131456"/>
              <a:gd name="connsiteX10" fmla="*/ 495302 w 3614739"/>
              <a:gd name="connsiteY10" fmla="*/ 509588 h 2131456"/>
              <a:gd name="connsiteX11" fmla="*/ 623890 w 3614739"/>
              <a:gd name="connsiteY11" fmla="*/ 242888 h 2131456"/>
              <a:gd name="connsiteX12" fmla="*/ 561977 w 3614739"/>
              <a:gd name="connsiteY12" fmla="*/ 219076 h 2131456"/>
              <a:gd name="connsiteX13" fmla="*/ 319089 w 3614739"/>
              <a:gd name="connsiteY13" fmla="*/ 709613 h 2131456"/>
              <a:gd name="connsiteX14" fmla="*/ 152402 w 3614739"/>
              <a:gd name="connsiteY14" fmla="*/ 1076325 h 2131456"/>
              <a:gd name="connsiteX15" fmla="*/ 104777 w 3614739"/>
              <a:gd name="connsiteY15" fmla="*/ 1200151 h 2131456"/>
              <a:gd name="connsiteX16" fmla="*/ 57152 w 3614739"/>
              <a:gd name="connsiteY16" fmla="*/ 1428751 h 2131456"/>
              <a:gd name="connsiteX17" fmla="*/ 57152 w 3614739"/>
              <a:gd name="connsiteY17" fmla="*/ 1595438 h 2131456"/>
              <a:gd name="connsiteX18" fmla="*/ 881064 w 3614739"/>
              <a:gd name="connsiteY18" fmla="*/ 1676400 h 2131456"/>
              <a:gd name="connsiteX19" fmla="*/ 1376364 w 3614739"/>
              <a:gd name="connsiteY19" fmla="*/ 1738312 h 2131456"/>
              <a:gd name="connsiteX20" fmla="*/ 1366839 w 3614739"/>
              <a:gd name="connsiteY20" fmla="*/ 1909762 h 2131456"/>
              <a:gd name="connsiteX21" fmla="*/ 1309689 w 3614739"/>
              <a:gd name="connsiteY21" fmla="*/ 2057400 h 2131456"/>
              <a:gd name="connsiteX22" fmla="*/ 0 w 3614739"/>
              <a:gd name="connsiteY22" fmla="*/ 566736 h 2131456"/>
              <a:gd name="connsiteX0" fmla="*/ 3614739 w 3614739"/>
              <a:gd name="connsiteY0" fmla="*/ 1543049 h 2057400"/>
              <a:gd name="connsiteX1" fmla="*/ 3338513 w 3614739"/>
              <a:gd name="connsiteY1" fmla="*/ 1409699 h 2057400"/>
              <a:gd name="connsiteX2" fmla="*/ 2424114 w 3614739"/>
              <a:gd name="connsiteY2" fmla="*/ 1042987 h 2057400"/>
              <a:gd name="connsiteX3" fmla="*/ 2609852 w 3614739"/>
              <a:gd name="connsiteY3" fmla="*/ 219075 h 2057400"/>
              <a:gd name="connsiteX4" fmla="*/ 1876427 w 3614739"/>
              <a:gd name="connsiteY4" fmla="*/ 228600 h 2057400"/>
              <a:gd name="connsiteX5" fmla="*/ 1876427 w 3614739"/>
              <a:gd name="connsiteY5" fmla="*/ 195262 h 2057400"/>
              <a:gd name="connsiteX6" fmla="*/ 890589 w 3614739"/>
              <a:gd name="connsiteY6" fmla="*/ 0 h 2057400"/>
              <a:gd name="connsiteX7" fmla="*/ 747714 w 3614739"/>
              <a:gd name="connsiteY7" fmla="*/ 161926 h 2057400"/>
              <a:gd name="connsiteX8" fmla="*/ 862014 w 3614739"/>
              <a:gd name="connsiteY8" fmla="*/ 242888 h 2057400"/>
              <a:gd name="connsiteX9" fmla="*/ 671514 w 3614739"/>
              <a:gd name="connsiteY9" fmla="*/ 576263 h 2057400"/>
              <a:gd name="connsiteX10" fmla="*/ 495302 w 3614739"/>
              <a:gd name="connsiteY10" fmla="*/ 509588 h 2057400"/>
              <a:gd name="connsiteX11" fmla="*/ 623890 w 3614739"/>
              <a:gd name="connsiteY11" fmla="*/ 242888 h 2057400"/>
              <a:gd name="connsiteX12" fmla="*/ 561977 w 3614739"/>
              <a:gd name="connsiteY12" fmla="*/ 219076 h 2057400"/>
              <a:gd name="connsiteX13" fmla="*/ 319089 w 3614739"/>
              <a:gd name="connsiteY13" fmla="*/ 709613 h 2057400"/>
              <a:gd name="connsiteX14" fmla="*/ 152402 w 3614739"/>
              <a:gd name="connsiteY14" fmla="*/ 1076325 h 2057400"/>
              <a:gd name="connsiteX15" fmla="*/ 104777 w 3614739"/>
              <a:gd name="connsiteY15" fmla="*/ 1200151 h 2057400"/>
              <a:gd name="connsiteX16" fmla="*/ 57152 w 3614739"/>
              <a:gd name="connsiteY16" fmla="*/ 1428751 h 2057400"/>
              <a:gd name="connsiteX17" fmla="*/ 57152 w 3614739"/>
              <a:gd name="connsiteY17" fmla="*/ 1595438 h 2057400"/>
              <a:gd name="connsiteX18" fmla="*/ 881064 w 3614739"/>
              <a:gd name="connsiteY18" fmla="*/ 1676400 h 2057400"/>
              <a:gd name="connsiteX19" fmla="*/ 1376364 w 3614739"/>
              <a:gd name="connsiteY19" fmla="*/ 1738312 h 2057400"/>
              <a:gd name="connsiteX20" fmla="*/ 1366839 w 3614739"/>
              <a:gd name="connsiteY20" fmla="*/ 1909762 h 2057400"/>
              <a:gd name="connsiteX21" fmla="*/ 1309689 w 3614739"/>
              <a:gd name="connsiteY21" fmla="*/ 2057400 h 2057400"/>
              <a:gd name="connsiteX22" fmla="*/ 0 w 3614739"/>
              <a:gd name="connsiteY22" fmla="*/ 566736 h 2057400"/>
              <a:gd name="connsiteX0" fmla="*/ 3614739 w 3614739"/>
              <a:gd name="connsiteY0" fmla="*/ 1543049 h 2266801"/>
              <a:gd name="connsiteX1" fmla="*/ 3338513 w 3614739"/>
              <a:gd name="connsiteY1" fmla="*/ 1409699 h 2266801"/>
              <a:gd name="connsiteX2" fmla="*/ 2424114 w 3614739"/>
              <a:gd name="connsiteY2" fmla="*/ 1042987 h 2266801"/>
              <a:gd name="connsiteX3" fmla="*/ 2609852 w 3614739"/>
              <a:gd name="connsiteY3" fmla="*/ 219075 h 2266801"/>
              <a:gd name="connsiteX4" fmla="*/ 1876427 w 3614739"/>
              <a:gd name="connsiteY4" fmla="*/ 228600 h 2266801"/>
              <a:gd name="connsiteX5" fmla="*/ 1876427 w 3614739"/>
              <a:gd name="connsiteY5" fmla="*/ 195262 h 2266801"/>
              <a:gd name="connsiteX6" fmla="*/ 890589 w 3614739"/>
              <a:gd name="connsiteY6" fmla="*/ 0 h 2266801"/>
              <a:gd name="connsiteX7" fmla="*/ 747714 w 3614739"/>
              <a:gd name="connsiteY7" fmla="*/ 161926 h 2266801"/>
              <a:gd name="connsiteX8" fmla="*/ 862014 w 3614739"/>
              <a:gd name="connsiteY8" fmla="*/ 242888 h 2266801"/>
              <a:gd name="connsiteX9" fmla="*/ 671514 w 3614739"/>
              <a:gd name="connsiteY9" fmla="*/ 576263 h 2266801"/>
              <a:gd name="connsiteX10" fmla="*/ 495302 w 3614739"/>
              <a:gd name="connsiteY10" fmla="*/ 509588 h 2266801"/>
              <a:gd name="connsiteX11" fmla="*/ 623890 w 3614739"/>
              <a:gd name="connsiteY11" fmla="*/ 242888 h 2266801"/>
              <a:gd name="connsiteX12" fmla="*/ 561977 w 3614739"/>
              <a:gd name="connsiteY12" fmla="*/ 219076 h 2266801"/>
              <a:gd name="connsiteX13" fmla="*/ 319089 w 3614739"/>
              <a:gd name="connsiteY13" fmla="*/ 709613 h 2266801"/>
              <a:gd name="connsiteX14" fmla="*/ 152402 w 3614739"/>
              <a:gd name="connsiteY14" fmla="*/ 1076325 h 2266801"/>
              <a:gd name="connsiteX15" fmla="*/ 104777 w 3614739"/>
              <a:gd name="connsiteY15" fmla="*/ 1200151 h 2266801"/>
              <a:gd name="connsiteX16" fmla="*/ 57152 w 3614739"/>
              <a:gd name="connsiteY16" fmla="*/ 1428751 h 2266801"/>
              <a:gd name="connsiteX17" fmla="*/ 57152 w 3614739"/>
              <a:gd name="connsiteY17" fmla="*/ 1595438 h 2266801"/>
              <a:gd name="connsiteX18" fmla="*/ 881064 w 3614739"/>
              <a:gd name="connsiteY18" fmla="*/ 1676400 h 2266801"/>
              <a:gd name="connsiteX19" fmla="*/ 1376364 w 3614739"/>
              <a:gd name="connsiteY19" fmla="*/ 1738312 h 2266801"/>
              <a:gd name="connsiteX20" fmla="*/ 1366839 w 3614739"/>
              <a:gd name="connsiteY20" fmla="*/ 1909762 h 2266801"/>
              <a:gd name="connsiteX21" fmla="*/ 1309689 w 3614739"/>
              <a:gd name="connsiteY21" fmla="*/ 2057400 h 2266801"/>
              <a:gd name="connsiteX22" fmla="*/ 1276352 w 3614739"/>
              <a:gd name="connsiteY22" fmla="*/ 2181225 h 2266801"/>
              <a:gd name="connsiteX23" fmla="*/ 0 w 3614739"/>
              <a:gd name="connsiteY23" fmla="*/ 566736 h 2266801"/>
              <a:gd name="connsiteX0" fmla="*/ 3614739 w 3614739"/>
              <a:gd name="connsiteY0" fmla="*/ 1543049 h 2181225"/>
              <a:gd name="connsiteX1" fmla="*/ 3338513 w 3614739"/>
              <a:gd name="connsiteY1" fmla="*/ 1409699 h 2181225"/>
              <a:gd name="connsiteX2" fmla="*/ 2424114 w 3614739"/>
              <a:gd name="connsiteY2" fmla="*/ 1042987 h 2181225"/>
              <a:gd name="connsiteX3" fmla="*/ 2609852 w 3614739"/>
              <a:gd name="connsiteY3" fmla="*/ 219075 h 2181225"/>
              <a:gd name="connsiteX4" fmla="*/ 1876427 w 3614739"/>
              <a:gd name="connsiteY4" fmla="*/ 228600 h 2181225"/>
              <a:gd name="connsiteX5" fmla="*/ 1876427 w 3614739"/>
              <a:gd name="connsiteY5" fmla="*/ 195262 h 2181225"/>
              <a:gd name="connsiteX6" fmla="*/ 890589 w 3614739"/>
              <a:gd name="connsiteY6" fmla="*/ 0 h 2181225"/>
              <a:gd name="connsiteX7" fmla="*/ 747714 w 3614739"/>
              <a:gd name="connsiteY7" fmla="*/ 161926 h 2181225"/>
              <a:gd name="connsiteX8" fmla="*/ 862014 w 3614739"/>
              <a:gd name="connsiteY8" fmla="*/ 242888 h 2181225"/>
              <a:gd name="connsiteX9" fmla="*/ 671514 w 3614739"/>
              <a:gd name="connsiteY9" fmla="*/ 576263 h 2181225"/>
              <a:gd name="connsiteX10" fmla="*/ 495302 w 3614739"/>
              <a:gd name="connsiteY10" fmla="*/ 509588 h 2181225"/>
              <a:gd name="connsiteX11" fmla="*/ 623890 w 3614739"/>
              <a:gd name="connsiteY11" fmla="*/ 242888 h 2181225"/>
              <a:gd name="connsiteX12" fmla="*/ 561977 w 3614739"/>
              <a:gd name="connsiteY12" fmla="*/ 219076 h 2181225"/>
              <a:gd name="connsiteX13" fmla="*/ 319089 w 3614739"/>
              <a:gd name="connsiteY13" fmla="*/ 709613 h 2181225"/>
              <a:gd name="connsiteX14" fmla="*/ 152402 w 3614739"/>
              <a:gd name="connsiteY14" fmla="*/ 1076325 h 2181225"/>
              <a:gd name="connsiteX15" fmla="*/ 104777 w 3614739"/>
              <a:gd name="connsiteY15" fmla="*/ 1200151 h 2181225"/>
              <a:gd name="connsiteX16" fmla="*/ 57152 w 3614739"/>
              <a:gd name="connsiteY16" fmla="*/ 1428751 h 2181225"/>
              <a:gd name="connsiteX17" fmla="*/ 57152 w 3614739"/>
              <a:gd name="connsiteY17" fmla="*/ 1595438 h 2181225"/>
              <a:gd name="connsiteX18" fmla="*/ 881064 w 3614739"/>
              <a:gd name="connsiteY18" fmla="*/ 1676400 h 2181225"/>
              <a:gd name="connsiteX19" fmla="*/ 1376364 w 3614739"/>
              <a:gd name="connsiteY19" fmla="*/ 1738312 h 2181225"/>
              <a:gd name="connsiteX20" fmla="*/ 1366839 w 3614739"/>
              <a:gd name="connsiteY20" fmla="*/ 1909762 h 2181225"/>
              <a:gd name="connsiteX21" fmla="*/ 1309689 w 3614739"/>
              <a:gd name="connsiteY21" fmla="*/ 2057400 h 2181225"/>
              <a:gd name="connsiteX22" fmla="*/ 1276352 w 3614739"/>
              <a:gd name="connsiteY22" fmla="*/ 2181225 h 2181225"/>
              <a:gd name="connsiteX23" fmla="*/ 0 w 3614739"/>
              <a:gd name="connsiteY23" fmla="*/ 566736 h 2181225"/>
              <a:gd name="connsiteX0" fmla="*/ 4191002 w 4191002"/>
              <a:gd name="connsiteY0" fmla="*/ 1543049 h 2361054"/>
              <a:gd name="connsiteX1" fmla="*/ 3914776 w 4191002"/>
              <a:gd name="connsiteY1" fmla="*/ 1409699 h 2361054"/>
              <a:gd name="connsiteX2" fmla="*/ 3000377 w 4191002"/>
              <a:gd name="connsiteY2" fmla="*/ 1042987 h 2361054"/>
              <a:gd name="connsiteX3" fmla="*/ 3186115 w 4191002"/>
              <a:gd name="connsiteY3" fmla="*/ 219075 h 2361054"/>
              <a:gd name="connsiteX4" fmla="*/ 2452690 w 4191002"/>
              <a:gd name="connsiteY4" fmla="*/ 228600 h 2361054"/>
              <a:gd name="connsiteX5" fmla="*/ 2452690 w 4191002"/>
              <a:gd name="connsiteY5" fmla="*/ 195262 h 2361054"/>
              <a:gd name="connsiteX6" fmla="*/ 1466852 w 4191002"/>
              <a:gd name="connsiteY6" fmla="*/ 0 h 2361054"/>
              <a:gd name="connsiteX7" fmla="*/ 1323977 w 4191002"/>
              <a:gd name="connsiteY7" fmla="*/ 161926 h 2361054"/>
              <a:gd name="connsiteX8" fmla="*/ 1438277 w 4191002"/>
              <a:gd name="connsiteY8" fmla="*/ 242888 h 2361054"/>
              <a:gd name="connsiteX9" fmla="*/ 1247777 w 4191002"/>
              <a:gd name="connsiteY9" fmla="*/ 576263 h 2361054"/>
              <a:gd name="connsiteX10" fmla="*/ 1071565 w 4191002"/>
              <a:gd name="connsiteY10" fmla="*/ 509588 h 2361054"/>
              <a:gd name="connsiteX11" fmla="*/ 1200153 w 4191002"/>
              <a:gd name="connsiteY11" fmla="*/ 242888 h 2361054"/>
              <a:gd name="connsiteX12" fmla="*/ 1138240 w 4191002"/>
              <a:gd name="connsiteY12" fmla="*/ 219076 h 2361054"/>
              <a:gd name="connsiteX13" fmla="*/ 895352 w 4191002"/>
              <a:gd name="connsiteY13" fmla="*/ 709613 h 2361054"/>
              <a:gd name="connsiteX14" fmla="*/ 728665 w 4191002"/>
              <a:gd name="connsiteY14" fmla="*/ 1076325 h 2361054"/>
              <a:gd name="connsiteX15" fmla="*/ 681040 w 4191002"/>
              <a:gd name="connsiteY15" fmla="*/ 1200151 h 2361054"/>
              <a:gd name="connsiteX16" fmla="*/ 633415 w 4191002"/>
              <a:gd name="connsiteY16" fmla="*/ 1428751 h 2361054"/>
              <a:gd name="connsiteX17" fmla="*/ 633415 w 4191002"/>
              <a:gd name="connsiteY17" fmla="*/ 1595438 h 2361054"/>
              <a:gd name="connsiteX18" fmla="*/ 1457327 w 4191002"/>
              <a:gd name="connsiteY18" fmla="*/ 1676400 h 2361054"/>
              <a:gd name="connsiteX19" fmla="*/ 1952627 w 4191002"/>
              <a:gd name="connsiteY19" fmla="*/ 1738312 h 2361054"/>
              <a:gd name="connsiteX20" fmla="*/ 1943102 w 4191002"/>
              <a:gd name="connsiteY20" fmla="*/ 1909762 h 2361054"/>
              <a:gd name="connsiteX21" fmla="*/ 1885952 w 4191002"/>
              <a:gd name="connsiteY21" fmla="*/ 2057400 h 2361054"/>
              <a:gd name="connsiteX22" fmla="*/ 1852615 w 4191002"/>
              <a:gd name="connsiteY22" fmla="*/ 2181225 h 2361054"/>
              <a:gd name="connsiteX23" fmla="*/ 0 w 4191002"/>
              <a:gd name="connsiteY23" fmla="*/ 2309811 h 2361054"/>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0 w 4191002"/>
              <a:gd name="connsiteY24"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0 w 4191002"/>
              <a:gd name="connsiteY24"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2414590 w 4191002"/>
              <a:gd name="connsiteY24" fmla="*/ 2024062 h 2309811"/>
              <a:gd name="connsiteX25" fmla="*/ 0 w 4191002"/>
              <a:gd name="connsiteY25"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2414590 w 4191002"/>
              <a:gd name="connsiteY24" fmla="*/ 2024062 h 2309811"/>
              <a:gd name="connsiteX25" fmla="*/ 0 w 4191002"/>
              <a:gd name="connsiteY25"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2414590 w 4191002"/>
              <a:gd name="connsiteY24" fmla="*/ 2024062 h 2309811"/>
              <a:gd name="connsiteX25" fmla="*/ 2533652 w 4191002"/>
              <a:gd name="connsiteY25" fmla="*/ 1757362 h 2309811"/>
              <a:gd name="connsiteX26" fmla="*/ 0 w 4191002"/>
              <a:gd name="connsiteY26"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2414590 w 4191002"/>
              <a:gd name="connsiteY24" fmla="*/ 2024062 h 2309811"/>
              <a:gd name="connsiteX25" fmla="*/ 2533652 w 4191002"/>
              <a:gd name="connsiteY25" fmla="*/ 1757362 h 2309811"/>
              <a:gd name="connsiteX26" fmla="*/ 0 w 4191002"/>
              <a:gd name="connsiteY26"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2414590 w 4191002"/>
              <a:gd name="connsiteY24" fmla="*/ 2024062 h 2309811"/>
              <a:gd name="connsiteX25" fmla="*/ 2533652 w 4191002"/>
              <a:gd name="connsiteY25" fmla="*/ 1757362 h 2309811"/>
              <a:gd name="connsiteX26" fmla="*/ 3152777 w 4191002"/>
              <a:gd name="connsiteY26" fmla="*/ 1790700 h 2309811"/>
              <a:gd name="connsiteX27" fmla="*/ 0 w 4191002"/>
              <a:gd name="connsiteY27"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2414590 w 4191002"/>
              <a:gd name="connsiteY24" fmla="*/ 2024062 h 2309811"/>
              <a:gd name="connsiteX25" fmla="*/ 2533652 w 4191002"/>
              <a:gd name="connsiteY25" fmla="*/ 1757362 h 2309811"/>
              <a:gd name="connsiteX26" fmla="*/ 3152777 w 4191002"/>
              <a:gd name="connsiteY26" fmla="*/ 1790700 h 2309811"/>
              <a:gd name="connsiteX27" fmla="*/ 0 w 4191002"/>
              <a:gd name="connsiteY27"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2414590 w 4191002"/>
              <a:gd name="connsiteY24" fmla="*/ 2024062 h 2309811"/>
              <a:gd name="connsiteX25" fmla="*/ 2533652 w 4191002"/>
              <a:gd name="connsiteY25" fmla="*/ 1757362 h 2309811"/>
              <a:gd name="connsiteX26" fmla="*/ 3152777 w 4191002"/>
              <a:gd name="connsiteY26" fmla="*/ 1790700 h 2309811"/>
              <a:gd name="connsiteX27" fmla="*/ 3948115 w 4191002"/>
              <a:gd name="connsiteY27" fmla="*/ 1828800 h 2309811"/>
              <a:gd name="connsiteX28" fmla="*/ 0 w 4191002"/>
              <a:gd name="connsiteY28"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2414590 w 4191002"/>
              <a:gd name="connsiteY24" fmla="*/ 2024062 h 2309811"/>
              <a:gd name="connsiteX25" fmla="*/ 2533652 w 4191002"/>
              <a:gd name="connsiteY25" fmla="*/ 1757362 h 2309811"/>
              <a:gd name="connsiteX26" fmla="*/ 3152777 w 4191002"/>
              <a:gd name="connsiteY26" fmla="*/ 1790700 h 2309811"/>
              <a:gd name="connsiteX27" fmla="*/ 3948115 w 4191002"/>
              <a:gd name="connsiteY27" fmla="*/ 1828800 h 2309811"/>
              <a:gd name="connsiteX28" fmla="*/ 0 w 4191002"/>
              <a:gd name="connsiteY28"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2414590 w 4191002"/>
              <a:gd name="connsiteY24" fmla="*/ 2024062 h 2309811"/>
              <a:gd name="connsiteX25" fmla="*/ 2533652 w 4191002"/>
              <a:gd name="connsiteY25" fmla="*/ 1757362 h 2309811"/>
              <a:gd name="connsiteX26" fmla="*/ 3152777 w 4191002"/>
              <a:gd name="connsiteY26" fmla="*/ 1790700 h 2309811"/>
              <a:gd name="connsiteX27" fmla="*/ 3948115 w 4191002"/>
              <a:gd name="connsiteY27" fmla="*/ 1828800 h 2309811"/>
              <a:gd name="connsiteX28" fmla="*/ 3905252 w 4191002"/>
              <a:gd name="connsiteY28" fmla="*/ 1900237 h 2309811"/>
              <a:gd name="connsiteX29" fmla="*/ 0 w 4191002"/>
              <a:gd name="connsiteY29" fmla="*/ 2309811 h 2309811"/>
              <a:gd name="connsiteX0" fmla="*/ 4191002 w 4294603"/>
              <a:gd name="connsiteY0" fmla="*/ 1543049 h 2309811"/>
              <a:gd name="connsiteX1" fmla="*/ 3914776 w 4294603"/>
              <a:gd name="connsiteY1" fmla="*/ 1409699 h 2309811"/>
              <a:gd name="connsiteX2" fmla="*/ 3000377 w 4294603"/>
              <a:gd name="connsiteY2" fmla="*/ 1042987 h 2309811"/>
              <a:gd name="connsiteX3" fmla="*/ 3186115 w 4294603"/>
              <a:gd name="connsiteY3" fmla="*/ 219075 h 2309811"/>
              <a:gd name="connsiteX4" fmla="*/ 2452690 w 4294603"/>
              <a:gd name="connsiteY4" fmla="*/ 228600 h 2309811"/>
              <a:gd name="connsiteX5" fmla="*/ 2452690 w 4294603"/>
              <a:gd name="connsiteY5" fmla="*/ 195262 h 2309811"/>
              <a:gd name="connsiteX6" fmla="*/ 1466852 w 4294603"/>
              <a:gd name="connsiteY6" fmla="*/ 0 h 2309811"/>
              <a:gd name="connsiteX7" fmla="*/ 1323977 w 4294603"/>
              <a:gd name="connsiteY7" fmla="*/ 161926 h 2309811"/>
              <a:gd name="connsiteX8" fmla="*/ 1438277 w 4294603"/>
              <a:gd name="connsiteY8" fmla="*/ 242888 h 2309811"/>
              <a:gd name="connsiteX9" fmla="*/ 1247777 w 4294603"/>
              <a:gd name="connsiteY9" fmla="*/ 576263 h 2309811"/>
              <a:gd name="connsiteX10" fmla="*/ 1071565 w 4294603"/>
              <a:gd name="connsiteY10" fmla="*/ 509588 h 2309811"/>
              <a:gd name="connsiteX11" fmla="*/ 1200153 w 4294603"/>
              <a:gd name="connsiteY11" fmla="*/ 242888 h 2309811"/>
              <a:gd name="connsiteX12" fmla="*/ 1138240 w 4294603"/>
              <a:gd name="connsiteY12" fmla="*/ 219076 h 2309811"/>
              <a:gd name="connsiteX13" fmla="*/ 895352 w 4294603"/>
              <a:gd name="connsiteY13" fmla="*/ 709613 h 2309811"/>
              <a:gd name="connsiteX14" fmla="*/ 728665 w 4294603"/>
              <a:gd name="connsiteY14" fmla="*/ 1076325 h 2309811"/>
              <a:gd name="connsiteX15" fmla="*/ 681040 w 4294603"/>
              <a:gd name="connsiteY15" fmla="*/ 1200151 h 2309811"/>
              <a:gd name="connsiteX16" fmla="*/ 633415 w 4294603"/>
              <a:gd name="connsiteY16" fmla="*/ 1428751 h 2309811"/>
              <a:gd name="connsiteX17" fmla="*/ 633415 w 4294603"/>
              <a:gd name="connsiteY17" fmla="*/ 1595438 h 2309811"/>
              <a:gd name="connsiteX18" fmla="*/ 1457327 w 4294603"/>
              <a:gd name="connsiteY18" fmla="*/ 1676400 h 2309811"/>
              <a:gd name="connsiteX19" fmla="*/ 1952627 w 4294603"/>
              <a:gd name="connsiteY19" fmla="*/ 1738312 h 2309811"/>
              <a:gd name="connsiteX20" fmla="*/ 1943102 w 4294603"/>
              <a:gd name="connsiteY20" fmla="*/ 1909762 h 2309811"/>
              <a:gd name="connsiteX21" fmla="*/ 1885952 w 4294603"/>
              <a:gd name="connsiteY21" fmla="*/ 2057400 h 2309811"/>
              <a:gd name="connsiteX22" fmla="*/ 1852615 w 4294603"/>
              <a:gd name="connsiteY22" fmla="*/ 2181225 h 2309811"/>
              <a:gd name="connsiteX23" fmla="*/ 2338390 w 4294603"/>
              <a:gd name="connsiteY23" fmla="*/ 2252661 h 2309811"/>
              <a:gd name="connsiteX24" fmla="*/ 2414590 w 4294603"/>
              <a:gd name="connsiteY24" fmla="*/ 2024062 h 2309811"/>
              <a:gd name="connsiteX25" fmla="*/ 2533652 w 4294603"/>
              <a:gd name="connsiteY25" fmla="*/ 1757362 h 2309811"/>
              <a:gd name="connsiteX26" fmla="*/ 3152777 w 4294603"/>
              <a:gd name="connsiteY26" fmla="*/ 1790700 h 2309811"/>
              <a:gd name="connsiteX27" fmla="*/ 3948115 w 4294603"/>
              <a:gd name="connsiteY27" fmla="*/ 1828800 h 2309811"/>
              <a:gd name="connsiteX28" fmla="*/ 4081465 w 4294603"/>
              <a:gd name="connsiteY28" fmla="*/ 1814512 h 2309811"/>
              <a:gd name="connsiteX29" fmla="*/ 0 w 4294603"/>
              <a:gd name="connsiteY29" fmla="*/ 2309811 h 2309811"/>
              <a:gd name="connsiteX0" fmla="*/ 4191002 w 4191002"/>
              <a:gd name="connsiteY0" fmla="*/ 1543049 h 2309811"/>
              <a:gd name="connsiteX1" fmla="*/ 3914776 w 4191002"/>
              <a:gd name="connsiteY1" fmla="*/ 1409699 h 2309811"/>
              <a:gd name="connsiteX2" fmla="*/ 3000377 w 4191002"/>
              <a:gd name="connsiteY2" fmla="*/ 1042987 h 2309811"/>
              <a:gd name="connsiteX3" fmla="*/ 3186115 w 4191002"/>
              <a:gd name="connsiteY3" fmla="*/ 219075 h 2309811"/>
              <a:gd name="connsiteX4" fmla="*/ 2452690 w 4191002"/>
              <a:gd name="connsiteY4" fmla="*/ 228600 h 2309811"/>
              <a:gd name="connsiteX5" fmla="*/ 2452690 w 4191002"/>
              <a:gd name="connsiteY5" fmla="*/ 195262 h 2309811"/>
              <a:gd name="connsiteX6" fmla="*/ 1466852 w 4191002"/>
              <a:gd name="connsiteY6" fmla="*/ 0 h 2309811"/>
              <a:gd name="connsiteX7" fmla="*/ 1323977 w 4191002"/>
              <a:gd name="connsiteY7" fmla="*/ 161926 h 2309811"/>
              <a:gd name="connsiteX8" fmla="*/ 1438277 w 4191002"/>
              <a:gd name="connsiteY8" fmla="*/ 242888 h 2309811"/>
              <a:gd name="connsiteX9" fmla="*/ 1247777 w 4191002"/>
              <a:gd name="connsiteY9" fmla="*/ 576263 h 2309811"/>
              <a:gd name="connsiteX10" fmla="*/ 1071565 w 4191002"/>
              <a:gd name="connsiteY10" fmla="*/ 509588 h 2309811"/>
              <a:gd name="connsiteX11" fmla="*/ 1200153 w 4191002"/>
              <a:gd name="connsiteY11" fmla="*/ 242888 h 2309811"/>
              <a:gd name="connsiteX12" fmla="*/ 1138240 w 4191002"/>
              <a:gd name="connsiteY12" fmla="*/ 219076 h 2309811"/>
              <a:gd name="connsiteX13" fmla="*/ 895352 w 4191002"/>
              <a:gd name="connsiteY13" fmla="*/ 709613 h 2309811"/>
              <a:gd name="connsiteX14" fmla="*/ 728665 w 4191002"/>
              <a:gd name="connsiteY14" fmla="*/ 1076325 h 2309811"/>
              <a:gd name="connsiteX15" fmla="*/ 681040 w 4191002"/>
              <a:gd name="connsiteY15" fmla="*/ 1200151 h 2309811"/>
              <a:gd name="connsiteX16" fmla="*/ 633415 w 4191002"/>
              <a:gd name="connsiteY16" fmla="*/ 1428751 h 2309811"/>
              <a:gd name="connsiteX17" fmla="*/ 633415 w 4191002"/>
              <a:gd name="connsiteY17" fmla="*/ 1595438 h 2309811"/>
              <a:gd name="connsiteX18" fmla="*/ 1457327 w 4191002"/>
              <a:gd name="connsiteY18" fmla="*/ 1676400 h 2309811"/>
              <a:gd name="connsiteX19" fmla="*/ 1952627 w 4191002"/>
              <a:gd name="connsiteY19" fmla="*/ 1738312 h 2309811"/>
              <a:gd name="connsiteX20" fmla="*/ 1943102 w 4191002"/>
              <a:gd name="connsiteY20" fmla="*/ 1909762 h 2309811"/>
              <a:gd name="connsiteX21" fmla="*/ 1885952 w 4191002"/>
              <a:gd name="connsiteY21" fmla="*/ 2057400 h 2309811"/>
              <a:gd name="connsiteX22" fmla="*/ 1852615 w 4191002"/>
              <a:gd name="connsiteY22" fmla="*/ 2181225 h 2309811"/>
              <a:gd name="connsiteX23" fmla="*/ 2338390 w 4191002"/>
              <a:gd name="connsiteY23" fmla="*/ 2252661 h 2309811"/>
              <a:gd name="connsiteX24" fmla="*/ 2414590 w 4191002"/>
              <a:gd name="connsiteY24" fmla="*/ 2024062 h 2309811"/>
              <a:gd name="connsiteX25" fmla="*/ 2533652 w 4191002"/>
              <a:gd name="connsiteY25" fmla="*/ 1757362 h 2309811"/>
              <a:gd name="connsiteX26" fmla="*/ 3152777 w 4191002"/>
              <a:gd name="connsiteY26" fmla="*/ 1790700 h 2309811"/>
              <a:gd name="connsiteX27" fmla="*/ 3948115 w 4191002"/>
              <a:gd name="connsiteY27" fmla="*/ 1828800 h 2309811"/>
              <a:gd name="connsiteX28" fmla="*/ 4081465 w 4191002"/>
              <a:gd name="connsiteY28" fmla="*/ 1814512 h 2309811"/>
              <a:gd name="connsiteX29" fmla="*/ 0 w 4191002"/>
              <a:gd name="connsiteY29" fmla="*/ 2309811 h 230981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38150 w 3557587"/>
              <a:gd name="connsiteY10" fmla="*/ 509588 h 2252661"/>
              <a:gd name="connsiteX11" fmla="*/ 566738 w 3557587"/>
              <a:gd name="connsiteY11" fmla="*/ 242888 h 2252661"/>
              <a:gd name="connsiteX12" fmla="*/ 504825 w 3557587"/>
              <a:gd name="connsiteY12" fmla="*/ 219076 h 2252661"/>
              <a:gd name="connsiteX13" fmla="*/ 261937 w 3557587"/>
              <a:gd name="connsiteY13" fmla="*/ 709613 h 2252661"/>
              <a:gd name="connsiteX14" fmla="*/ 95250 w 3557587"/>
              <a:gd name="connsiteY14" fmla="*/ 1076325 h 2252661"/>
              <a:gd name="connsiteX15" fmla="*/ 47625 w 3557587"/>
              <a:gd name="connsiteY15" fmla="*/ 1200151 h 2252661"/>
              <a:gd name="connsiteX16" fmla="*/ 0 w 3557587"/>
              <a:gd name="connsiteY16" fmla="*/ 1428751 h 2252661"/>
              <a:gd name="connsiteX17" fmla="*/ 0 w 3557587"/>
              <a:gd name="connsiteY17" fmla="*/ 1595438 h 2252661"/>
              <a:gd name="connsiteX18" fmla="*/ 823912 w 3557587"/>
              <a:gd name="connsiteY18" fmla="*/ 1676400 h 2252661"/>
              <a:gd name="connsiteX19" fmla="*/ 1319212 w 3557587"/>
              <a:gd name="connsiteY19" fmla="*/ 1738312 h 2252661"/>
              <a:gd name="connsiteX20" fmla="*/ 1309687 w 3557587"/>
              <a:gd name="connsiteY20" fmla="*/ 1909762 h 2252661"/>
              <a:gd name="connsiteX21" fmla="*/ 1252537 w 3557587"/>
              <a:gd name="connsiteY21" fmla="*/ 2057400 h 2252661"/>
              <a:gd name="connsiteX22" fmla="*/ 1219200 w 3557587"/>
              <a:gd name="connsiteY22" fmla="*/ 2181225 h 2252661"/>
              <a:gd name="connsiteX23" fmla="*/ 1704975 w 3557587"/>
              <a:gd name="connsiteY23" fmla="*/ 2252661 h 2252661"/>
              <a:gd name="connsiteX24" fmla="*/ 1781175 w 3557587"/>
              <a:gd name="connsiteY24" fmla="*/ 2024062 h 2252661"/>
              <a:gd name="connsiteX25" fmla="*/ 1900237 w 3557587"/>
              <a:gd name="connsiteY25" fmla="*/ 1757362 h 2252661"/>
              <a:gd name="connsiteX26" fmla="*/ 2519362 w 3557587"/>
              <a:gd name="connsiteY26" fmla="*/ 1790700 h 2252661"/>
              <a:gd name="connsiteX27" fmla="*/ 3314700 w 3557587"/>
              <a:gd name="connsiteY27" fmla="*/ 1828800 h 2252661"/>
              <a:gd name="connsiteX28" fmla="*/ 3448050 w 3557587"/>
              <a:gd name="connsiteY28" fmla="*/ 1814512 h 2252661"/>
              <a:gd name="connsiteX29" fmla="*/ 3548060 w 3557587"/>
              <a:gd name="connsiteY29"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38150 w 3557587"/>
              <a:gd name="connsiteY10" fmla="*/ 509588 h 2252661"/>
              <a:gd name="connsiteX11" fmla="*/ 566738 w 3557587"/>
              <a:gd name="connsiteY11" fmla="*/ 242888 h 2252661"/>
              <a:gd name="connsiteX12" fmla="*/ 504825 w 3557587"/>
              <a:gd name="connsiteY12" fmla="*/ 219076 h 2252661"/>
              <a:gd name="connsiteX13" fmla="*/ 261937 w 3557587"/>
              <a:gd name="connsiteY13" fmla="*/ 709613 h 2252661"/>
              <a:gd name="connsiteX14" fmla="*/ 95250 w 3557587"/>
              <a:gd name="connsiteY14" fmla="*/ 1076325 h 2252661"/>
              <a:gd name="connsiteX15" fmla="*/ 47625 w 3557587"/>
              <a:gd name="connsiteY15" fmla="*/ 1200151 h 2252661"/>
              <a:gd name="connsiteX16" fmla="*/ 0 w 3557587"/>
              <a:gd name="connsiteY16" fmla="*/ 1428751 h 2252661"/>
              <a:gd name="connsiteX17" fmla="*/ 0 w 3557587"/>
              <a:gd name="connsiteY17" fmla="*/ 1595438 h 2252661"/>
              <a:gd name="connsiteX18" fmla="*/ 823912 w 3557587"/>
              <a:gd name="connsiteY18" fmla="*/ 1676400 h 2252661"/>
              <a:gd name="connsiteX19" fmla="*/ 1319212 w 3557587"/>
              <a:gd name="connsiteY19" fmla="*/ 1738312 h 2252661"/>
              <a:gd name="connsiteX20" fmla="*/ 1309687 w 3557587"/>
              <a:gd name="connsiteY20" fmla="*/ 1909762 h 2252661"/>
              <a:gd name="connsiteX21" fmla="*/ 1252537 w 3557587"/>
              <a:gd name="connsiteY21" fmla="*/ 2057400 h 2252661"/>
              <a:gd name="connsiteX22" fmla="*/ 1219200 w 3557587"/>
              <a:gd name="connsiteY22" fmla="*/ 2181225 h 2252661"/>
              <a:gd name="connsiteX23" fmla="*/ 1704975 w 3557587"/>
              <a:gd name="connsiteY23" fmla="*/ 2252661 h 2252661"/>
              <a:gd name="connsiteX24" fmla="*/ 1781175 w 3557587"/>
              <a:gd name="connsiteY24" fmla="*/ 2024062 h 2252661"/>
              <a:gd name="connsiteX25" fmla="*/ 1900237 w 3557587"/>
              <a:gd name="connsiteY25" fmla="*/ 1757362 h 2252661"/>
              <a:gd name="connsiteX26" fmla="*/ 2519362 w 3557587"/>
              <a:gd name="connsiteY26" fmla="*/ 1790700 h 2252661"/>
              <a:gd name="connsiteX27" fmla="*/ 3314700 w 3557587"/>
              <a:gd name="connsiteY27" fmla="*/ 1828800 h 2252661"/>
              <a:gd name="connsiteX28" fmla="*/ 3448050 w 3557587"/>
              <a:gd name="connsiteY28" fmla="*/ 1814512 h 2252661"/>
              <a:gd name="connsiteX29" fmla="*/ 3548060 w 3557587"/>
              <a:gd name="connsiteY29"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38150 w 3557587"/>
              <a:gd name="connsiteY10" fmla="*/ 509588 h 2252661"/>
              <a:gd name="connsiteX11" fmla="*/ 566738 w 3557587"/>
              <a:gd name="connsiteY11" fmla="*/ 242888 h 2252661"/>
              <a:gd name="connsiteX12" fmla="*/ 504825 w 3557587"/>
              <a:gd name="connsiteY12" fmla="*/ 219076 h 2252661"/>
              <a:gd name="connsiteX13" fmla="*/ 261937 w 3557587"/>
              <a:gd name="connsiteY13" fmla="*/ 709613 h 2252661"/>
              <a:gd name="connsiteX14" fmla="*/ 95250 w 3557587"/>
              <a:gd name="connsiteY14" fmla="*/ 1076325 h 2252661"/>
              <a:gd name="connsiteX15" fmla="*/ 47625 w 3557587"/>
              <a:gd name="connsiteY15" fmla="*/ 1200151 h 2252661"/>
              <a:gd name="connsiteX16" fmla="*/ 0 w 3557587"/>
              <a:gd name="connsiteY16" fmla="*/ 1428751 h 2252661"/>
              <a:gd name="connsiteX17" fmla="*/ 0 w 3557587"/>
              <a:gd name="connsiteY17" fmla="*/ 1595438 h 2252661"/>
              <a:gd name="connsiteX18" fmla="*/ 823912 w 3557587"/>
              <a:gd name="connsiteY18" fmla="*/ 1676400 h 2252661"/>
              <a:gd name="connsiteX19" fmla="*/ 1319212 w 3557587"/>
              <a:gd name="connsiteY19" fmla="*/ 1738312 h 2252661"/>
              <a:gd name="connsiteX20" fmla="*/ 1309687 w 3557587"/>
              <a:gd name="connsiteY20" fmla="*/ 1909762 h 2252661"/>
              <a:gd name="connsiteX21" fmla="*/ 1252537 w 3557587"/>
              <a:gd name="connsiteY21" fmla="*/ 2057400 h 2252661"/>
              <a:gd name="connsiteX22" fmla="*/ 1219200 w 3557587"/>
              <a:gd name="connsiteY22" fmla="*/ 2181225 h 2252661"/>
              <a:gd name="connsiteX23" fmla="*/ 1704975 w 3557587"/>
              <a:gd name="connsiteY23" fmla="*/ 2252661 h 2252661"/>
              <a:gd name="connsiteX24" fmla="*/ 1781175 w 3557587"/>
              <a:gd name="connsiteY24" fmla="*/ 2024062 h 2252661"/>
              <a:gd name="connsiteX25" fmla="*/ 1900237 w 3557587"/>
              <a:gd name="connsiteY25" fmla="*/ 1757362 h 2252661"/>
              <a:gd name="connsiteX26" fmla="*/ 2519362 w 3557587"/>
              <a:gd name="connsiteY26" fmla="*/ 1790700 h 2252661"/>
              <a:gd name="connsiteX27" fmla="*/ 3314700 w 3557587"/>
              <a:gd name="connsiteY27" fmla="*/ 1828800 h 2252661"/>
              <a:gd name="connsiteX28" fmla="*/ 3433763 w 3557587"/>
              <a:gd name="connsiteY28" fmla="*/ 1819274 h 2252661"/>
              <a:gd name="connsiteX29" fmla="*/ 3548060 w 3557587"/>
              <a:gd name="connsiteY29"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38150 w 3557587"/>
              <a:gd name="connsiteY10" fmla="*/ 509588 h 2252661"/>
              <a:gd name="connsiteX11" fmla="*/ 595313 w 3557587"/>
              <a:gd name="connsiteY11" fmla="*/ 238126 h 2252661"/>
              <a:gd name="connsiteX12" fmla="*/ 504825 w 3557587"/>
              <a:gd name="connsiteY12" fmla="*/ 219076 h 2252661"/>
              <a:gd name="connsiteX13" fmla="*/ 261937 w 3557587"/>
              <a:gd name="connsiteY13" fmla="*/ 709613 h 2252661"/>
              <a:gd name="connsiteX14" fmla="*/ 95250 w 3557587"/>
              <a:gd name="connsiteY14" fmla="*/ 1076325 h 2252661"/>
              <a:gd name="connsiteX15" fmla="*/ 47625 w 3557587"/>
              <a:gd name="connsiteY15" fmla="*/ 1200151 h 2252661"/>
              <a:gd name="connsiteX16" fmla="*/ 0 w 3557587"/>
              <a:gd name="connsiteY16" fmla="*/ 1428751 h 2252661"/>
              <a:gd name="connsiteX17" fmla="*/ 0 w 3557587"/>
              <a:gd name="connsiteY17" fmla="*/ 1595438 h 2252661"/>
              <a:gd name="connsiteX18" fmla="*/ 823912 w 3557587"/>
              <a:gd name="connsiteY18" fmla="*/ 1676400 h 2252661"/>
              <a:gd name="connsiteX19" fmla="*/ 1319212 w 3557587"/>
              <a:gd name="connsiteY19" fmla="*/ 1738312 h 2252661"/>
              <a:gd name="connsiteX20" fmla="*/ 1309687 w 3557587"/>
              <a:gd name="connsiteY20" fmla="*/ 1909762 h 2252661"/>
              <a:gd name="connsiteX21" fmla="*/ 1252537 w 3557587"/>
              <a:gd name="connsiteY21" fmla="*/ 2057400 h 2252661"/>
              <a:gd name="connsiteX22" fmla="*/ 1219200 w 3557587"/>
              <a:gd name="connsiteY22" fmla="*/ 2181225 h 2252661"/>
              <a:gd name="connsiteX23" fmla="*/ 1704975 w 3557587"/>
              <a:gd name="connsiteY23" fmla="*/ 2252661 h 2252661"/>
              <a:gd name="connsiteX24" fmla="*/ 1781175 w 3557587"/>
              <a:gd name="connsiteY24" fmla="*/ 2024062 h 2252661"/>
              <a:gd name="connsiteX25" fmla="*/ 1900237 w 3557587"/>
              <a:gd name="connsiteY25" fmla="*/ 1757362 h 2252661"/>
              <a:gd name="connsiteX26" fmla="*/ 2519362 w 3557587"/>
              <a:gd name="connsiteY26" fmla="*/ 1790700 h 2252661"/>
              <a:gd name="connsiteX27" fmla="*/ 3314700 w 3557587"/>
              <a:gd name="connsiteY27" fmla="*/ 1828800 h 2252661"/>
              <a:gd name="connsiteX28" fmla="*/ 3433763 w 3557587"/>
              <a:gd name="connsiteY28" fmla="*/ 1819274 h 2252661"/>
              <a:gd name="connsiteX29" fmla="*/ 3548060 w 3557587"/>
              <a:gd name="connsiteY29"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71488 w 3557587"/>
              <a:gd name="connsiteY10" fmla="*/ 509588 h 2252661"/>
              <a:gd name="connsiteX11" fmla="*/ 595313 w 3557587"/>
              <a:gd name="connsiteY11" fmla="*/ 238126 h 2252661"/>
              <a:gd name="connsiteX12" fmla="*/ 504825 w 3557587"/>
              <a:gd name="connsiteY12" fmla="*/ 219076 h 2252661"/>
              <a:gd name="connsiteX13" fmla="*/ 261937 w 3557587"/>
              <a:gd name="connsiteY13" fmla="*/ 709613 h 2252661"/>
              <a:gd name="connsiteX14" fmla="*/ 95250 w 3557587"/>
              <a:gd name="connsiteY14" fmla="*/ 1076325 h 2252661"/>
              <a:gd name="connsiteX15" fmla="*/ 47625 w 3557587"/>
              <a:gd name="connsiteY15" fmla="*/ 1200151 h 2252661"/>
              <a:gd name="connsiteX16" fmla="*/ 0 w 3557587"/>
              <a:gd name="connsiteY16" fmla="*/ 1428751 h 2252661"/>
              <a:gd name="connsiteX17" fmla="*/ 0 w 3557587"/>
              <a:gd name="connsiteY17" fmla="*/ 1595438 h 2252661"/>
              <a:gd name="connsiteX18" fmla="*/ 823912 w 3557587"/>
              <a:gd name="connsiteY18" fmla="*/ 1676400 h 2252661"/>
              <a:gd name="connsiteX19" fmla="*/ 1319212 w 3557587"/>
              <a:gd name="connsiteY19" fmla="*/ 1738312 h 2252661"/>
              <a:gd name="connsiteX20" fmla="*/ 1309687 w 3557587"/>
              <a:gd name="connsiteY20" fmla="*/ 1909762 h 2252661"/>
              <a:gd name="connsiteX21" fmla="*/ 1252537 w 3557587"/>
              <a:gd name="connsiteY21" fmla="*/ 2057400 h 2252661"/>
              <a:gd name="connsiteX22" fmla="*/ 1219200 w 3557587"/>
              <a:gd name="connsiteY22" fmla="*/ 2181225 h 2252661"/>
              <a:gd name="connsiteX23" fmla="*/ 1704975 w 3557587"/>
              <a:gd name="connsiteY23" fmla="*/ 2252661 h 2252661"/>
              <a:gd name="connsiteX24" fmla="*/ 1781175 w 3557587"/>
              <a:gd name="connsiteY24" fmla="*/ 2024062 h 2252661"/>
              <a:gd name="connsiteX25" fmla="*/ 1900237 w 3557587"/>
              <a:gd name="connsiteY25" fmla="*/ 1757362 h 2252661"/>
              <a:gd name="connsiteX26" fmla="*/ 2519362 w 3557587"/>
              <a:gd name="connsiteY26" fmla="*/ 1790700 h 2252661"/>
              <a:gd name="connsiteX27" fmla="*/ 3314700 w 3557587"/>
              <a:gd name="connsiteY27" fmla="*/ 1828800 h 2252661"/>
              <a:gd name="connsiteX28" fmla="*/ 3433763 w 3557587"/>
              <a:gd name="connsiteY28" fmla="*/ 1819274 h 2252661"/>
              <a:gd name="connsiteX29" fmla="*/ 3548060 w 3557587"/>
              <a:gd name="connsiteY29"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71488 w 3557587"/>
              <a:gd name="connsiteY10" fmla="*/ 509588 h 2252661"/>
              <a:gd name="connsiteX11" fmla="*/ 609601 w 3557587"/>
              <a:gd name="connsiteY11" fmla="*/ 257176 h 2252661"/>
              <a:gd name="connsiteX12" fmla="*/ 504825 w 3557587"/>
              <a:gd name="connsiteY12" fmla="*/ 219076 h 2252661"/>
              <a:gd name="connsiteX13" fmla="*/ 261937 w 3557587"/>
              <a:gd name="connsiteY13" fmla="*/ 709613 h 2252661"/>
              <a:gd name="connsiteX14" fmla="*/ 95250 w 3557587"/>
              <a:gd name="connsiteY14" fmla="*/ 1076325 h 2252661"/>
              <a:gd name="connsiteX15" fmla="*/ 47625 w 3557587"/>
              <a:gd name="connsiteY15" fmla="*/ 1200151 h 2252661"/>
              <a:gd name="connsiteX16" fmla="*/ 0 w 3557587"/>
              <a:gd name="connsiteY16" fmla="*/ 1428751 h 2252661"/>
              <a:gd name="connsiteX17" fmla="*/ 0 w 3557587"/>
              <a:gd name="connsiteY17" fmla="*/ 1595438 h 2252661"/>
              <a:gd name="connsiteX18" fmla="*/ 823912 w 3557587"/>
              <a:gd name="connsiteY18" fmla="*/ 1676400 h 2252661"/>
              <a:gd name="connsiteX19" fmla="*/ 1319212 w 3557587"/>
              <a:gd name="connsiteY19" fmla="*/ 1738312 h 2252661"/>
              <a:gd name="connsiteX20" fmla="*/ 1309687 w 3557587"/>
              <a:gd name="connsiteY20" fmla="*/ 1909762 h 2252661"/>
              <a:gd name="connsiteX21" fmla="*/ 1252537 w 3557587"/>
              <a:gd name="connsiteY21" fmla="*/ 2057400 h 2252661"/>
              <a:gd name="connsiteX22" fmla="*/ 1219200 w 3557587"/>
              <a:gd name="connsiteY22" fmla="*/ 2181225 h 2252661"/>
              <a:gd name="connsiteX23" fmla="*/ 1704975 w 3557587"/>
              <a:gd name="connsiteY23" fmla="*/ 2252661 h 2252661"/>
              <a:gd name="connsiteX24" fmla="*/ 1781175 w 3557587"/>
              <a:gd name="connsiteY24" fmla="*/ 2024062 h 2252661"/>
              <a:gd name="connsiteX25" fmla="*/ 1900237 w 3557587"/>
              <a:gd name="connsiteY25" fmla="*/ 1757362 h 2252661"/>
              <a:gd name="connsiteX26" fmla="*/ 2519362 w 3557587"/>
              <a:gd name="connsiteY26" fmla="*/ 1790700 h 2252661"/>
              <a:gd name="connsiteX27" fmla="*/ 3314700 w 3557587"/>
              <a:gd name="connsiteY27" fmla="*/ 1828800 h 2252661"/>
              <a:gd name="connsiteX28" fmla="*/ 3433763 w 3557587"/>
              <a:gd name="connsiteY28" fmla="*/ 1819274 h 2252661"/>
              <a:gd name="connsiteX29" fmla="*/ 3548060 w 3557587"/>
              <a:gd name="connsiteY29"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71488 w 3557587"/>
              <a:gd name="connsiteY10" fmla="*/ 509588 h 2252661"/>
              <a:gd name="connsiteX11" fmla="*/ 609601 w 3557587"/>
              <a:gd name="connsiteY11" fmla="*/ 257176 h 2252661"/>
              <a:gd name="connsiteX12" fmla="*/ 504825 w 3557587"/>
              <a:gd name="connsiteY12" fmla="*/ 219076 h 2252661"/>
              <a:gd name="connsiteX13" fmla="*/ 261937 w 3557587"/>
              <a:gd name="connsiteY13" fmla="*/ 709613 h 2252661"/>
              <a:gd name="connsiteX14" fmla="*/ 95250 w 3557587"/>
              <a:gd name="connsiteY14" fmla="*/ 1076325 h 2252661"/>
              <a:gd name="connsiteX15" fmla="*/ 47625 w 3557587"/>
              <a:gd name="connsiteY15" fmla="*/ 1200151 h 2252661"/>
              <a:gd name="connsiteX16" fmla="*/ 0 w 3557587"/>
              <a:gd name="connsiteY16" fmla="*/ 1428751 h 2252661"/>
              <a:gd name="connsiteX17" fmla="*/ 0 w 3557587"/>
              <a:gd name="connsiteY17" fmla="*/ 1595438 h 2252661"/>
              <a:gd name="connsiteX18" fmla="*/ 823912 w 3557587"/>
              <a:gd name="connsiteY18" fmla="*/ 1676400 h 2252661"/>
              <a:gd name="connsiteX19" fmla="*/ 1319212 w 3557587"/>
              <a:gd name="connsiteY19" fmla="*/ 1738312 h 2252661"/>
              <a:gd name="connsiteX20" fmla="*/ 1309687 w 3557587"/>
              <a:gd name="connsiteY20" fmla="*/ 1909762 h 2252661"/>
              <a:gd name="connsiteX21" fmla="*/ 1252537 w 3557587"/>
              <a:gd name="connsiteY21" fmla="*/ 2057400 h 2252661"/>
              <a:gd name="connsiteX22" fmla="*/ 1219200 w 3557587"/>
              <a:gd name="connsiteY22" fmla="*/ 2181225 h 2252661"/>
              <a:gd name="connsiteX23" fmla="*/ 1704975 w 3557587"/>
              <a:gd name="connsiteY23" fmla="*/ 2252661 h 2252661"/>
              <a:gd name="connsiteX24" fmla="*/ 1781175 w 3557587"/>
              <a:gd name="connsiteY24" fmla="*/ 2024062 h 2252661"/>
              <a:gd name="connsiteX25" fmla="*/ 1900237 w 3557587"/>
              <a:gd name="connsiteY25" fmla="*/ 1757362 h 2252661"/>
              <a:gd name="connsiteX26" fmla="*/ 2519362 w 3557587"/>
              <a:gd name="connsiteY26" fmla="*/ 1790700 h 2252661"/>
              <a:gd name="connsiteX27" fmla="*/ 3314700 w 3557587"/>
              <a:gd name="connsiteY27" fmla="*/ 1828800 h 2252661"/>
              <a:gd name="connsiteX28" fmla="*/ 3433763 w 3557587"/>
              <a:gd name="connsiteY28" fmla="*/ 1819274 h 2252661"/>
              <a:gd name="connsiteX29" fmla="*/ 3548060 w 3557587"/>
              <a:gd name="connsiteY29"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85776 w 3557587"/>
              <a:gd name="connsiteY10" fmla="*/ 533400 h 2252661"/>
              <a:gd name="connsiteX11" fmla="*/ 609601 w 3557587"/>
              <a:gd name="connsiteY11" fmla="*/ 257176 h 2252661"/>
              <a:gd name="connsiteX12" fmla="*/ 504825 w 3557587"/>
              <a:gd name="connsiteY12" fmla="*/ 219076 h 2252661"/>
              <a:gd name="connsiteX13" fmla="*/ 261937 w 3557587"/>
              <a:gd name="connsiteY13" fmla="*/ 709613 h 2252661"/>
              <a:gd name="connsiteX14" fmla="*/ 95250 w 3557587"/>
              <a:gd name="connsiteY14" fmla="*/ 1076325 h 2252661"/>
              <a:gd name="connsiteX15" fmla="*/ 47625 w 3557587"/>
              <a:gd name="connsiteY15" fmla="*/ 1200151 h 2252661"/>
              <a:gd name="connsiteX16" fmla="*/ 0 w 3557587"/>
              <a:gd name="connsiteY16" fmla="*/ 1428751 h 2252661"/>
              <a:gd name="connsiteX17" fmla="*/ 0 w 3557587"/>
              <a:gd name="connsiteY17" fmla="*/ 1595438 h 2252661"/>
              <a:gd name="connsiteX18" fmla="*/ 823912 w 3557587"/>
              <a:gd name="connsiteY18" fmla="*/ 1676400 h 2252661"/>
              <a:gd name="connsiteX19" fmla="*/ 1319212 w 3557587"/>
              <a:gd name="connsiteY19" fmla="*/ 1738312 h 2252661"/>
              <a:gd name="connsiteX20" fmla="*/ 1309687 w 3557587"/>
              <a:gd name="connsiteY20" fmla="*/ 1909762 h 2252661"/>
              <a:gd name="connsiteX21" fmla="*/ 1252537 w 3557587"/>
              <a:gd name="connsiteY21" fmla="*/ 2057400 h 2252661"/>
              <a:gd name="connsiteX22" fmla="*/ 1219200 w 3557587"/>
              <a:gd name="connsiteY22" fmla="*/ 2181225 h 2252661"/>
              <a:gd name="connsiteX23" fmla="*/ 1704975 w 3557587"/>
              <a:gd name="connsiteY23" fmla="*/ 2252661 h 2252661"/>
              <a:gd name="connsiteX24" fmla="*/ 1781175 w 3557587"/>
              <a:gd name="connsiteY24" fmla="*/ 2024062 h 2252661"/>
              <a:gd name="connsiteX25" fmla="*/ 1900237 w 3557587"/>
              <a:gd name="connsiteY25" fmla="*/ 1757362 h 2252661"/>
              <a:gd name="connsiteX26" fmla="*/ 2519362 w 3557587"/>
              <a:gd name="connsiteY26" fmla="*/ 1790700 h 2252661"/>
              <a:gd name="connsiteX27" fmla="*/ 3314700 w 3557587"/>
              <a:gd name="connsiteY27" fmla="*/ 1828800 h 2252661"/>
              <a:gd name="connsiteX28" fmla="*/ 3433763 w 3557587"/>
              <a:gd name="connsiteY28" fmla="*/ 1819274 h 2252661"/>
              <a:gd name="connsiteX29" fmla="*/ 3548060 w 3557587"/>
              <a:gd name="connsiteY29"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85776 w 3557587"/>
              <a:gd name="connsiteY10" fmla="*/ 533400 h 2252661"/>
              <a:gd name="connsiteX11" fmla="*/ 595313 w 3557587"/>
              <a:gd name="connsiteY11" fmla="*/ 257176 h 2252661"/>
              <a:gd name="connsiteX12" fmla="*/ 504825 w 3557587"/>
              <a:gd name="connsiteY12" fmla="*/ 219076 h 2252661"/>
              <a:gd name="connsiteX13" fmla="*/ 261937 w 3557587"/>
              <a:gd name="connsiteY13" fmla="*/ 709613 h 2252661"/>
              <a:gd name="connsiteX14" fmla="*/ 95250 w 3557587"/>
              <a:gd name="connsiteY14" fmla="*/ 1076325 h 2252661"/>
              <a:gd name="connsiteX15" fmla="*/ 47625 w 3557587"/>
              <a:gd name="connsiteY15" fmla="*/ 1200151 h 2252661"/>
              <a:gd name="connsiteX16" fmla="*/ 0 w 3557587"/>
              <a:gd name="connsiteY16" fmla="*/ 1428751 h 2252661"/>
              <a:gd name="connsiteX17" fmla="*/ 0 w 3557587"/>
              <a:gd name="connsiteY17" fmla="*/ 1595438 h 2252661"/>
              <a:gd name="connsiteX18" fmla="*/ 823912 w 3557587"/>
              <a:gd name="connsiteY18" fmla="*/ 1676400 h 2252661"/>
              <a:gd name="connsiteX19" fmla="*/ 1319212 w 3557587"/>
              <a:gd name="connsiteY19" fmla="*/ 1738312 h 2252661"/>
              <a:gd name="connsiteX20" fmla="*/ 1309687 w 3557587"/>
              <a:gd name="connsiteY20" fmla="*/ 1909762 h 2252661"/>
              <a:gd name="connsiteX21" fmla="*/ 1252537 w 3557587"/>
              <a:gd name="connsiteY21" fmla="*/ 2057400 h 2252661"/>
              <a:gd name="connsiteX22" fmla="*/ 1219200 w 3557587"/>
              <a:gd name="connsiteY22" fmla="*/ 2181225 h 2252661"/>
              <a:gd name="connsiteX23" fmla="*/ 1704975 w 3557587"/>
              <a:gd name="connsiteY23" fmla="*/ 2252661 h 2252661"/>
              <a:gd name="connsiteX24" fmla="*/ 1781175 w 3557587"/>
              <a:gd name="connsiteY24" fmla="*/ 2024062 h 2252661"/>
              <a:gd name="connsiteX25" fmla="*/ 1900237 w 3557587"/>
              <a:gd name="connsiteY25" fmla="*/ 1757362 h 2252661"/>
              <a:gd name="connsiteX26" fmla="*/ 2519362 w 3557587"/>
              <a:gd name="connsiteY26" fmla="*/ 1790700 h 2252661"/>
              <a:gd name="connsiteX27" fmla="*/ 3314700 w 3557587"/>
              <a:gd name="connsiteY27" fmla="*/ 1828800 h 2252661"/>
              <a:gd name="connsiteX28" fmla="*/ 3433763 w 3557587"/>
              <a:gd name="connsiteY28" fmla="*/ 1819274 h 2252661"/>
              <a:gd name="connsiteX29" fmla="*/ 3548060 w 3557587"/>
              <a:gd name="connsiteY29"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66726 w 3557587"/>
              <a:gd name="connsiteY10" fmla="*/ 533400 h 2252661"/>
              <a:gd name="connsiteX11" fmla="*/ 595313 w 3557587"/>
              <a:gd name="connsiteY11" fmla="*/ 257176 h 2252661"/>
              <a:gd name="connsiteX12" fmla="*/ 504825 w 3557587"/>
              <a:gd name="connsiteY12" fmla="*/ 219076 h 2252661"/>
              <a:gd name="connsiteX13" fmla="*/ 261937 w 3557587"/>
              <a:gd name="connsiteY13" fmla="*/ 709613 h 2252661"/>
              <a:gd name="connsiteX14" fmla="*/ 95250 w 3557587"/>
              <a:gd name="connsiteY14" fmla="*/ 1076325 h 2252661"/>
              <a:gd name="connsiteX15" fmla="*/ 47625 w 3557587"/>
              <a:gd name="connsiteY15" fmla="*/ 1200151 h 2252661"/>
              <a:gd name="connsiteX16" fmla="*/ 0 w 3557587"/>
              <a:gd name="connsiteY16" fmla="*/ 1428751 h 2252661"/>
              <a:gd name="connsiteX17" fmla="*/ 0 w 3557587"/>
              <a:gd name="connsiteY17" fmla="*/ 1595438 h 2252661"/>
              <a:gd name="connsiteX18" fmla="*/ 823912 w 3557587"/>
              <a:gd name="connsiteY18" fmla="*/ 1676400 h 2252661"/>
              <a:gd name="connsiteX19" fmla="*/ 1319212 w 3557587"/>
              <a:gd name="connsiteY19" fmla="*/ 1738312 h 2252661"/>
              <a:gd name="connsiteX20" fmla="*/ 1309687 w 3557587"/>
              <a:gd name="connsiteY20" fmla="*/ 1909762 h 2252661"/>
              <a:gd name="connsiteX21" fmla="*/ 1252537 w 3557587"/>
              <a:gd name="connsiteY21" fmla="*/ 2057400 h 2252661"/>
              <a:gd name="connsiteX22" fmla="*/ 1219200 w 3557587"/>
              <a:gd name="connsiteY22" fmla="*/ 2181225 h 2252661"/>
              <a:gd name="connsiteX23" fmla="*/ 1704975 w 3557587"/>
              <a:gd name="connsiteY23" fmla="*/ 2252661 h 2252661"/>
              <a:gd name="connsiteX24" fmla="*/ 1781175 w 3557587"/>
              <a:gd name="connsiteY24" fmla="*/ 2024062 h 2252661"/>
              <a:gd name="connsiteX25" fmla="*/ 1900237 w 3557587"/>
              <a:gd name="connsiteY25" fmla="*/ 1757362 h 2252661"/>
              <a:gd name="connsiteX26" fmla="*/ 2519362 w 3557587"/>
              <a:gd name="connsiteY26" fmla="*/ 1790700 h 2252661"/>
              <a:gd name="connsiteX27" fmla="*/ 3314700 w 3557587"/>
              <a:gd name="connsiteY27" fmla="*/ 1828800 h 2252661"/>
              <a:gd name="connsiteX28" fmla="*/ 3433763 w 3557587"/>
              <a:gd name="connsiteY28" fmla="*/ 1819274 h 2252661"/>
              <a:gd name="connsiteX29" fmla="*/ 3548060 w 3557587"/>
              <a:gd name="connsiteY29"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90537 w 3557587"/>
              <a:gd name="connsiteY10" fmla="*/ 514350 h 2252661"/>
              <a:gd name="connsiteX11" fmla="*/ 466726 w 3557587"/>
              <a:gd name="connsiteY11" fmla="*/ 533400 h 2252661"/>
              <a:gd name="connsiteX12" fmla="*/ 595313 w 3557587"/>
              <a:gd name="connsiteY12" fmla="*/ 257176 h 2252661"/>
              <a:gd name="connsiteX13" fmla="*/ 504825 w 3557587"/>
              <a:gd name="connsiteY13" fmla="*/ 219076 h 2252661"/>
              <a:gd name="connsiteX14" fmla="*/ 261937 w 3557587"/>
              <a:gd name="connsiteY14" fmla="*/ 709613 h 2252661"/>
              <a:gd name="connsiteX15" fmla="*/ 95250 w 3557587"/>
              <a:gd name="connsiteY15" fmla="*/ 1076325 h 2252661"/>
              <a:gd name="connsiteX16" fmla="*/ 47625 w 3557587"/>
              <a:gd name="connsiteY16" fmla="*/ 1200151 h 2252661"/>
              <a:gd name="connsiteX17" fmla="*/ 0 w 3557587"/>
              <a:gd name="connsiteY17" fmla="*/ 1428751 h 2252661"/>
              <a:gd name="connsiteX18" fmla="*/ 0 w 3557587"/>
              <a:gd name="connsiteY18" fmla="*/ 1595438 h 2252661"/>
              <a:gd name="connsiteX19" fmla="*/ 823912 w 3557587"/>
              <a:gd name="connsiteY19" fmla="*/ 1676400 h 2252661"/>
              <a:gd name="connsiteX20" fmla="*/ 1319212 w 3557587"/>
              <a:gd name="connsiteY20" fmla="*/ 1738312 h 2252661"/>
              <a:gd name="connsiteX21" fmla="*/ 1309687 w 3557587"/>
              <a:gd name="connsiteY21" fmla="*/ 1909762 h 2252661"/>
              <a:gd name="connsiteX22" fmla="*/ 1252537 w 3557587"/>
              <a:gd name="connsiteY22" fmla="*/ 2057400 h 2252661"/>
              <a:gd name="connsiteX23" fmla="*/ 1219200 w 3557587"/>
              <a:gd name="connsiteY23" fmla="*/ 2181225 h 2252661"/>
              <a:gd name="connsiteX24" fmla="*/ 1704975 w 3557587"/>
              <a:gd name="connsiteY24" fmla="*/ 2252661 h 2252661"/>
              <a:gd name="connsiteX25" fmla="*/ 1781175 w 3557587"/>
              <a:gd name="connsiteY25" fmla="*/ 2024062 h 2252661"/>
              <a:gd name="connsiteX26" fmla="*/ 1900237 w 3557587"/>
              <a:gd name="connsiteY26" fmla="*/ 1757362 h 2252661"/>
              <a:gd name="connsiteX27" fmla="*/ 2519362 w 3557587"/>
              <a:gd name="connsiteY27" fmla="*/ 1790700 h 2252661"/>
              <a:gd name="connsiteX28" fmla="*/ 3314700 w 3557587"/>
              <a:gd name="connsiteY28" fmla="*/ 1828800 h 2252661"/>
              <a:gd name="connsiteX29" fmla="*/ 3433763 w 3557587"/>
              <a:gd name="connsiteY29" fmla="*/ 1819274 h 2252661"/>
              <a:gd name="connsiteX30" fmla="*/ 3548060 w 3557587"/>
              <a:gd name="connsiteY30"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90537 w 3557587"/>
              <a:gd name="connsiteY10" fmla="*/ 514350 h 2252661"/>
              <a:gd name="connsiteX11" fmla="*/ 490538 w 3557587"/>
              <a:gd name="connsiteY11" fmla="*/ 509587 h 2252661"/>
              <a:gd name="connsiteX12" fmla="*/ 595313 w 3557587"/>
              <a:gd name="connsiteY12" fmla="*/ 257176 h 2252661"/>
              <a:gd name="connsiteX13" fmla="*/ 504825 w 3557587"/>
              <a:gd name="connsiteY13" fmla="*/ 219076 h 2252661"/>
              <a:gd name="connsiteX14" fmla="*/ 261937 w 3557587"/>
              <a:gd name="connsiteY14" fmla="*/ 709613 h 2252661"/>
              <a:gd name="connsiteX15" fmla="*/ 95250 w 3557587"/>
              <a:gd name="connsiteY15" fmla="*/ 1076325 h 2252661"/>
              <a:gd name="connsiteX16" fmla="*/ 47625 w 3557587"/>
              <a:gd name="connsiteY16" fmla="*/ 1200151 h 2252661"/>
              <a:gd name="connsiteX17" fmla="*/ 0 w 3557587"/>
              <a:gd name="connsiteY17" fmla="*/ 1428751 h 2252661"/>
              <a:gd name="connsiteX18" fmla="*/ 0 w 3557587"/>
              <a:gd name="connsiteY18" fmla="*/ 1595438 h 2252661"/>
              <a:gd name="connsiteX19" fmla="*/ 823912 w 3557587"/>
              <a:gd name="connsiteY19" fmla="*/ 1676400 h 2252661"/>
              <a:gd name="connsiteX20" fmla="*/ 1319212 w 3557587"/>
              <a:gd name="connsiteY20" fmla="*/ 1738312 h 2252661"/>
              <a:gd name="connsiteX21" fmla="*/ 1309687 w 3557587"/>
              <a:gd name="connsiteY21" fmla="*/ 1909762 h 2252661"/>
              <a:gd name="connsiteX22" fmla="*/ 1252537 w 3557587"/>
              <a:gd name="connsiteY22" fmla="*/ 2057400 h 2252661"/>
              <a:gd name="connsiteX23" fmla="*/ 1219200 w 3557587"/>
              <a:gd name="connsiteY23" fmla="*/ 2181225 h 2252661"/>
              <a:gd name="connsiteX24" fmla="*/ 1704975 w 3557587"/>
              <a:gd name="connsiteY24" fmla="*/ 2252661 h 2252661"/>
              <a:gd name="connsiteX25" fmla="*/ 1781175 w 3557587"/>
              <a:gd name="connsiteY25" fmla="*/ 2024062 h 2252661"/>
              <a:gd name="connsiteX26" fmla="*/ 1900237 w 3557587"/>
              <a:gd name="connsiteY26" fmla="*/ 1757362 h 2252661"/>
              <a:gd name="connsiteX27" fmla="*/ 2519362 w 3557587"/>
              <a:gd name="connsiteY27" fmla="*/ 1790700 h 2252661"/>
              <a:gd name="connsiteX28" fmla="*/ 3314700 w 3557587"/>
              <a:gd name="connsiteY28" fmla="*/ 1828800 h 2252661"/>
              <a:gd name="connsiteX29" fmla="*/ 3433763 w 3557587"/>
              <a:gd name="connsiteY29" fmla="*/ 1819274 h 2252661"/>
              <a:gd name="connsiteX30" fmla="*/ 3548060 w 3557587"/>
              <a:gd name="connsiteY30" fmla="*/ 1538286 h 2252661"/>
              <a:gd name="connsiteX0" fmla="*/ 3557587 w 3557587"/>
              <a:gd name="connsiteY0" fmla="*/ 1543049 h 2252661"/>
              <a:gd name="connsiteX1" fmla="*/ 3281361 w 3557587"/>
              <a:gd name="connsiteY1" fmla="*/ 1409699 h 2252661"/>
              <a:gd name="connsiteX2" fmla="*/ 2366962 w 3557587"/>
              <a:gd name="connsiteY2" fmla="*/ 1042987 h 2252661"/>
              <a:gd name="connsiteX3" fmla="*/ 2552700 w 3557587"/>
              <a:gd name="connsiteY3" fmla="*/ 219075 h 2252661"/>
              <a:gd name="connsiteX4" fmla="*/ 1819275 w 3557587"/>
              <a:gd name="connsiteY4" fmla="*/ 228600 h 2252661"/>
              <a:gd name="connsiteX5" fmla="*/ 1819275 w 3557587"/>
              <a:gd name="connsiteY5" fmla="*/ 195262 h 2252661"/>
              <a:gd name="connsiteX6" fmla="*/ 833437 w 3557587"/>
              <a:gd name="connsiteY6" fmla="*/ 0 h 2252661"/>
              <a:gd name="connsiteX7" fmla="*/ 690562 w 3557587"/>
              <a:gd name="connsiteY7" fmla="*/ 161926 h 2252661"/>
              <a:gd name="connsiteX8" fmla="*/ 804862 w 3557587"/>
              <a:gd name="connsiteY8" fmla="*/ 242888 h 2252661"/>
              <a:gd name="connsiteX9" fmla="*/ 614362 w 3557587"/>
              <a:gd name="connsiteY9" fmla="*/ 576263 h 2252661"/>
              <a:gd name="connsiteX10" fmla="*/ 490537 w 3557587"/>
              <a:gd name="connsiteY10" fmla="*/ 514350 h 2252661"/>
              <a:gd name="connsiteX11" fmla="*/ 490538 w 3557587"/>
              <a:gd name="connsiteY11" fmla="*/ 509587 h 2252661"/>
              <a:gd name="connsiteX12" fmla="*/ 595313 w 3557587"/>
              <a:gd name="connsiteY12" fmla="*/ 257176 h 2252661"/>
              <a:gd name="connsiteX13" fmla="*/ 504825 w 3557587"/>
              <a:gd name="connsiteY13" fmla="*/ 219076 h 2252661"/>
              <a:gd name="connsiteX14" fmla="*/ 261937 w 3557587"/>
              <a:gd name="connsiteY14" fmla="*/ 709613 h 2252661"/>
              <a:gd name="connsiteX15" fmla="*/ 95250 w 3557587"/>
              <a:gd name="connsiteY15" fmla="*/ 1076325 h 2252661"/>
              <a:gd name="connsiteX16" fmla="*/ 47625 w 3557587"/>
              <a:gd name="connsiteY16" fmla="*/ 1200151 h 2252661"/>
              <a:gd name="connsiteX17" fmla="*/ 0 w 3557587"/>
              <a:gd name="connsiteY17" fmla="*/ 1428751 h 2252661"/>
              <a:gd name="connsiteX18" fmla="*/ 0 w 3557587"/>
              <a:gd name="connsiteY18" fmla="*/ 1595438 h 2252661"/>
              <a:gd name="connsiteX19" fmla="*/ 823912 w 3557587"/>
              <a:gd name="connsiteY19" fmla="*/ 1676400 h 2252661"/>
              <a:gd name="connsiteX20" fmla="*/ 1319212 w 3557587"/>
              <a:gd name="connsiteY20" fmla="*/ 1738312 h 2252661"/>
              <a:gd name="connsiteX21" fmla="*/ 1309687 w 3557587"/>
              <a:gd name="connsiteY21" fmla="*/ 1909762 h 2252661"/>
              <a:gd name="connsiteX22" fmla="*/ 1252537 w 3557587"/>
              <a:gd name="connsiteY22" fmla="*/ 2057400 h 2252661"/>
              <a:gd name="connsiteX23" fmla="*/ 1209675 w 3557587"/>
              <a:gd name="connsiteY23" fmla="*/ 2195511 h 2252661"/>
              <a:gd name="connsiteX24" fmla="*/ 1704975 w 3557587"/>
              <a:gd name="connsiteY24" fmla="*/ 2252661 h 2252661"/>
              <a:gd name="connsiteX25" fmla="*/ 1781175 w 3557587"/>
              <a:gd name="connsiteY25" fmla="*/ 2024062 h 2252661"/>
              <a:gd name="connsiteX26" fmla="*/ 1900237 w 3557587"/>
              <a:gd name="connsiteY26" fmla="*/ 1757362 h 2252661"/>
              <a:gd name="connsiteX27" fmla="*/ 2519362 w 3557587"/>
              <a:gd name="connsiteY27" fmla="*/ 1790700 h 2252661"/>
              <a:gd name="connsiteX28" fmla="*/ 3314700 w 3557587"/>
              <a:gd name="connsiteY28" fmla="*/ 1828800 h 2252661"/>
              <a:gd name="connsiteX29" fmla="*/ 3433763 w 3557587"/>
              <a:gd name="connsiteY29" fmla="*/ 1819274 h 2252661"/>
              <a:gd name="connsiteX30" fmla="*/ 3548060 w 3557587"/>
              <a:gd name="connsiteY30" fmla="*/ 1538286 h 2252661"/>
              <a:gd name="connsiteX0" fmla="*/ 3557587 w 3557587"/>
              <a:gd name="connsiteY0" fmla="*/ 1543049 h 2281235"/>
              <a:gd name="connsiteX1" fmla="*/ 3281361 w 3557587"/>
              <a:gd name="connsiteY1" fmla="*/ 1409699 h 2281235"/>
              <a:gd name="connsiteX2" fmla="*/ 2366962 w 3557587"/>
              <a:gd name="connsiteY2" fmla="*/ 1042987 h 2281235"/>
              <a:gd name="connsiteX3" fmla="*/ 2552700 w 3557587"/>
              <a:gd name="connsiteY3" fmla="*/ 219075 h 2281235"/>
              <a:gd name="connsiteX4" fmla="*/ 1819275 w 3557587"/>
              <a:gd name="connsiteY4" fmla="*/ 228600 h 2281235"/>
              <a:gd name="connsiteX5" fmla="*/ 1819275 w 3557587"/>
              <a:gd name="connsiteY5" fmla="*/ 195262 h 2281235"/>
              <a:gd name="connsiteX6" fmla="*/ 833437 w 3557587"/>
              <a:gd name="connsiteY6" fmla="*/ 0 h 2281235"/>
              <a:gd name="connsiteX7" fmla="*/ 690562 w 3557587"/>
              <a:gd name="connsiteY7" fmla="*/ 161926 h 2281235"/>
              <a:gd name="connsiteX8" fmla="*/ 804862 w 3557587"/>
              <a:gd name="connsiteY8" fmla="*/ 242888 h 2281235"/>
              <a:gd name="connsiteX9" fmla="*/ 614362 w 3557587"/>
              <a:gd name="connsiteY9" fmla="*/ 576263 h 2281235"/>
              <a:gd name="connsiteX10" fmla="*/ 490537 w 3557587"/>
              <a:gd name="connsiteY10" fmla="*/ 514350 h 2281235"/>
              <a:gd name="connsiteX11" fmla="*/ 490538 w 3557587"/>
              <a:gd name="connsiteY11" fmla="*/ 509587 h 2281235"/>
              <a:gd name="connsiteX12" fmla="*/ 595313 w 3557587"/>
              <a:gd name="connsiteY12" fmla="*/ 257176 h 2281235"/>
              <a:gd name="connsiteX13" fmla="*/ 504825 w 3557587"/>
              <a:gd name="connsiteY13" fmla="*/ 219076 h 2281235"/>
              <a:gd name="connsiteX14" fmla="*/ 261937 w 3557587"/>
              <a:gd name="connsiteY14" fmla="*/ 709613 h 2281235"/>
              <a:gd name="connsiteX15" fmla="*/ 95250 w 3557587"/>
              <a:gd name="connsiteY15" fmla="*/ 1076325 h 2281235"/>
              <a:gd name="connsiteX16" fmla="*/ 47625 w 3557587"/>
              <a:gd name="connsiteY16" fmla="*/ 1200151 h 2281235"/>
              <a:gd name="connsiteX17" fmla="*/ 0 w 3557587"/>
              <a:gd name="connsiteY17" fmla="*/ 1428751 h 2281235"/>
              <a:gd name="connsiteX18" fmla="*/ 0 w 3557587"/>
              <a:gd name="connsiteY18" fmla="*/ 1595438 h 2281235"/>
              <a:gd name="connsiteX19" fmla="*/ 823912 w 3557587"/>
              <a:gd name="connsiteY19" fmla="*/ 1676400 h 2281235"/>
              <a:gd name="connsiteX20" fmla="*/ 1319212 w 3557587"/>
              <a:gd name="connsiteY20" fmla="*/ 1738312 h 2281235"/>
              <a:gd name="connsiteX21" fmla="*/ 1309687 w 3557587"/>
              <a:gd name="connsiteY21" fmla="*/ 1909762 h 2281235"/>
              <a:gd name="connsiteX22" fmla="*/ 1252537 w 3557587"/>
              <a:gd name="connsiteY22" fmla="*/ 2057400 h 2281235"/>
              <a:gd name="connsiteX23" fmla="*/ 1209675 w 3557587"/>
              <a:gd name="connsiteY23" fmla="*/ 2195511 h 2281235"/>
              <a:gd name="connsiteX24" fmla="*/ 1704975 w 3557587"/>
              <a:gd name="connsiteY24" fmla="*/ 2281235 h 2281235"/>
              <a:gd name="connsiteX25" fmla="*/ 1781175 w 3557587"/>
              <a:gd name="connsiteY25" fmla="*/ 2024062 h 2281235"/>
              <a:gd name="connsiteX26" fmla="*/ 1900237 w 3557587"/>
              <a:gd name="connsiteY26" fmla="*/ 1757362 h 2281235"/>
              <a:gd name="connsiteX27" fmla="*/ 2519362 w 3557587"/>
              <a:gd name="connsiteY27" fmla="*/ 1790700 h 2281235"/>
              <a:gd name="connsiteX28" fmla="*/ 3314700 w 3557587"/>
              <a:gd name="connsiteY28" fmla="*/ 1828800 h 2281235"/>
              <a:gd name="connsiteX29" fmla="*/ 3433763 w 3557587"/>
              <a:gd name="connsiteY29" fmla="*/ 1819274 h 2281235"/>
              <a:gd name="connsiteX30" fmla="*/ 3548060 w 3557587"/>
              <a:gd name="connsiteY30" fmla="*/ 1538286 h 2281235"/>
              <a:gd name="connsiteX0" fmla="*/ 3557587 w 3557587"/>
              <a:gd name="connsiteY0" fmla="*/ 1543049 h 2281235"/>
              <a:gd name="connsiteX1" fmla="*/ 3281361 w 3557587"/>
              <a:gd name="connsiteY1" fmla="*/ 1409699 h 2281235"/>
              <a:gd name="connsiteX2" fmla="*/ 2366962 w 3557587"/>
              <a:gd name="connsiteY2" fmla="*/ 1042987 h 2281235"/>
              <a:gd name="connsiteX3" fmla="*/ 2552700 w 3557587"/>
              <a:gd name="connsiteY3" fmla="*/ 219075 h 2281235"/>
              <a:gd name="connsiteX4" fmla="*/ 1819275 w 3557587"/>
              <a:gd name="connsiteY4" fmla="*/ 228600 h 2281235"/>
              <a:gd name="connsiteX5" fmla="*/ 1819275 w 3557587"/>
              <a:gd name="connsiteY5" fmla="*/ 195262 h 2281235"/>
              <a:gd name="connsiteX6" fmla="*/ 833437 w 3557587"/>
              <a:gd name="connsiteY6" fmla="*/ 0 h 2281235"/>
              <a:gd name="connsiteX7" fmla="*/ 690562 w 3557587"/>
              <a:gd name="connsiteY7" fmla="*/ 161926 h 2281235"/>
              <a:gd name="connsiteX8" fmla="*/ 804862 w 3557587"/>
              <a:gd name="connsiteY8" fmla="*/ 242888 h 2281235"/>
              <a:gd name="connsiteX9" fmla="*/ 614362 w 3557587"/>
              <a:gd name="connsiteY9" fmla="*/ 576263 h 2281235"/>
              <a:gd name="connsiteX10" fmla="*/ 490537 w 3557587"/>
              <a:gd name="connsiteY10" fmla="*/ 514350 h 2281235"/>
              <a:gd name="connsiteX11" fmla="*/ 490538 w 3557587"/>
              <a:gd name="connsiteY11" fmla="*/ 509587 h 2281235"/>
              <a:gd name="connsiteX12" fmla="*/ 595313 w 3557587"/>
              <a:gd name="connsiteY12" fmla="*/ 257176 h 2281235"/>
              <a:gd name="connsiteX13" fmla="*/ 504825 w 3557587"/>
              <a:gd name="connsiteY13" fmla="*/ 219076 h 2281235"/>
              <a:gd name="connsiteX14" fmla="*/ 261937 w 3557587"/>
              <a:gd name="connsiteY14" fmla="*/ 709613 h 2281235"/>
              <a:gd name="connsiteX15" fmla="*/ 95250 w 3557587"/>
              <a:gd name="connsiteY15" fmla="*/ 1076325 h 2281235"/>
              <a:gd name="connsiteX16" fmla="*/ 47625 w 3557587"/>
              <a:gd name="connsiteY16" fmla="*/ 1200151 h 2281235"/>
              <a:gd name="connsiteX17" fmla="*/ 0 w 3557587"/>
              <a:gd name="connsiteY17" fmla="*/ 1428751 h 2281235"/>
              <a:gd name="connsiteX18" fmla="*/ 0 w 3557587"/>
              <a:gd name="connsiteY18" fmla="*/ 1595438 h 2281235"/>
              <a:gd name="connsiteX19" fmla="*/ 823912 w 3557587"/>
              <a:gd name="connsiteY19" fmla="*/ 1676400 h 2281235"/>
              <a:gd name="connsiteX20" fmla="*/ 1319212 w 3557587"/>
              <a:gd name="connsiteY20" fmla="*/ 1738312 h 2281235"/>
              <a:gd name="connsiteX21" fmla="*/ 1309687 w 3557587"/>
              <a:gd name="connsiteY21" fmla="*/ 1909762 h 2281235"/>
              <a:gd name="connsiteX22" fmla="*/ 1252537 w 3557587"/>
              <a:gd name="connsiteY22" fmla="*/ 2057400 h 2281235"/>
              <a:gd name="connsiteX23" fmla="*/ 1195387 w 3557587"/>
              <a:gd name="connsiteY23" fmla="*/ 2195510 h 2281235"/>
              <a:gd name="connsiteX24" fmla="*/ 1704975 w 3557587"/>
              <a:gd name="connsiteY24" fmla="*/ 2281235 h 2281235"/>
              <a:gd name="connsiteX25" fmla="*/ 1781175 w 3557587"/>
              <a:gd name="connsiteY25" fmla="*/ 2024062 h 2281235"/>
              <a:gd name="connsiteX26" fmla="*/ 1900237 w 3557587"/>
              <a:gd name="connsiteY26" fmla="*/ 1757362 h 2281235"/>
              <a:gd name="connsiteX27" fmla="*/ 2519362 w 3557587"/>
              <a:gd name="connsiteY27" fmla="*/ 1790700 h 2281235"/>
              <a:gd name="connsiteX28" fmla="*/ 3314700 w 3557587"/>
              <a:gd name="connsiteY28" fmla="*/ 1828800 h 2281235"/>
              <a:gd name="connsiteX29" fmla="*/ 3433763 w 3557587"/>
              <a:gd name="connsiteY29" fmla="*/ 1819274 h 2281235"/>
              <a:gd name="connsiteX30" fmla="*/ 3548060 w 3557587"/>
              <a:gd name="connsiteY30" fmla="*/ 1538286 h 2281235"/>
              <a:gd name="connsiteX0" fmla="*/ 3557587 w 3557587"/>
              <a:gd name="connsiteY0" fmla="*/ 1543049 h 2281235"/>
              <a:gd name="connsiteX1" fmla="*/ 3281361 w 3557587"/>
              <a:gd name="connsiteY1" fmla="*/ 1409699 h 2281235"/>
              <a:gd name="connsiteX2" fmla="*/ 2366962 w 3557587"/>
              <a:gd name="connsiteY2" fmla="*/ 1042987 h 2281235"/>
              <a:gd name="connsiteX3" fmla="*/ 2552700 w 3557587"/>
              <a:gd name="connsiteY3" fmla="*/ 219075 h 2281235"/>
              <a:gd name="connsiteX4" fmla="*/ 1819275 w 3557587"/>
              <a:gd name="connsiteY4" fmla="*/ 228600 h 2281235"/>
              <a:gd name="connsiteX5" fmla="*/ 1819275 w 3557587"/>
              <a:gd name="connsiteY5" fmla="*/ 195262 h 2281235"/>
              <a:gd name="connsiteX6" fmla="*/ 833437 w 3557587"/>
              <a:gd name="connsiteY6" fmla="*/ 0 h 2281235"/>
              <a:gd name="connsiteX7" fmla="*/ 690562 w 3557587"/>
              <a:gd name="connsiteY7" fmla="*/ 161926 h 2281235"/>
              <a:gd name="connsiteX8" fmla="*/ 804862 w 3557587"/>
              <a:gd name="connsiteY8" fmla="*/ 242888 h 2281235"/>
              <a:gd name="connsiteX9" fmla="*/ 614362 w 3557587"/>
              <a:gd name="connsiteY9" fmla="*/ 576263 h 2281235"/>
              <a:gd name="connsiteX10" fmla="*/ 490537 w 3557587"/>
              <a:gd name="connsiteY10" fmla="*/ 514350 h 2281235"/>
              <a:gd name="connsiteX11" fmla="*/ 490538 w 3557587"/>
              <a:gd name="connsiteY11" fmla="*/ 509587 h 2281235"/>
              <a:gd name="connsiteX12" fmla="*/ 595313 w 3557587"/>
              <a:gd name="connsiteY12" fmla="*/ 257176 h 2281235"/>
              <a:gd name="connsiteX13" fmla="*/ 504825 w 3557587"/>
              <a:gd name="connsiteY13" fmla="*/ 219076 h 2281235"/>
              <a:gd name="connsiteX14" fmla="*/ 261937 w 3557587"/>
              <a:gd name="connsiteY14" fmla="*/ 709613 h 2281235"/>
              <a:gd name="connsiteX15" fmla="*/ 95250 w 3557587"/>
              <a:gd name="connsiteY15" fmla="*/ 1076325 h 2281235"/>
              <a:gd name="connsiteX16" fmla="*/ 47625 w 3557587"/>
              <a:gd name="connsiteY16" fmla="*/ 1200151 h 2281235"/>
              <a:gd name="connsiteX17" fmla="*/ 0 w 3557587"/>
              <a:gd name="connsiteY17" fmla="*/ 1428751 h 2281235"/>
              <a:gd name="connsiteX18" fmla="*/ 0 w 3557587"/>
              <a:gd name="connsiteY18" fmla="*/ 1595438 h 2281235"/>
              <a:gd name="connsiteX19" fmla="*/ 823912 w 3557587"/>
              <a:gd name="connsiteY19" fmla="*/ 1676400 h 2281235"/>
              <a:gd name="connsiteX20" fmla="*/ 1319212 w 3557587"/>
              <a:gd name="connsiteY20" fmla="*/ 1738312 h 2281235"/>
              <a:gd name="connsiteX21" fmla="*/ 1285875 w 3557587"/>
              <a:gd name="connsiteY21" fmla="*/ 1909761 h 2281235"/>
              <a:gd name="connsiteX22" fmla="*/ 1252537 w 3557587"/>
              <a:gd name="connsiteY22" fmla="*/ 2057400 h 2281235"/>
              <a:gd name="connsiteX23" fmla="*/ 1195387 w 3557587"/>
              <a:gd name="connsiteY23" fmla="*/ 2195510 h 2281235"/>
              <a:gd name="connsiteX24" fmla="*/ 1704975 w 3557587"/>
              <a:gd name="connsiteY24" fmla="*/ 2281235 h 2281235"/>
              <a:gd name="connsiteX25" fmla="*/ 1781175 w 3557587"/>
              <a:gd name="connsiteY25" fmla="*/ 2024062 h 2281235"/>
              <a:gd name="connsiteX26" fmla="*/ 1900237 w 3557587"/>
              <a:gd name="connsiteY26" fmla="*/ 1757362 h 2281235"/>
              <a:gd name="connsiteX27" fmla="*/ 2519362 w 3557587"/>
              <a:gd name="connsiteY27" fmla="*/ 1790700 h 2281235"/>
              <a:gd name="connsiteX28" fmla="*/ 3314700 w 3557587"/>
              <a:gd name="connsiteY28" fmla="*/ 1828800 h 2281235"/>
              <a:gd name="connsiteX29" fmla="*/ 3433763 w 3557587"/>
              <a:gd name="connsiteY29" fmla="*/ 1819274 h 2281235"/>
              <a:gd name="connsiteX30" fmla="*/ 3548060 w 3557587"/>
              <a:gd name="connsiteY30" fmla="*/ 1538286 h 2281235"/>
              <a:gd name="connsiteX0" fmla="*/ 3557587 w 3557587"/>
              <a:gd name="connsiteY0" fmla="*/ 1543049 h 2281235"/>
              <a:gd name="connsiteX1" fmla="*/ 3281361 w 3557587"/>
              <a:gd name="connsiteY1" fmla="*/ 1409699 h 2281235"/>
              <a:gd name="connsiteX2" fmla="*/ 2366962 w 3557587"/>
              <a:gd name="connsiteY2" fmla="*/ 1042987 h 2281235"/>
              <a:gd name="connsiteX3" fmla="*/ 2552700 w 3557587"/>
              <a:gd name="connsiteY3" fmla="*/ 219075 h 2281235"/>
              <a:gd name="connsiteX4" fmla="*/ 1819275 w 3557587"/>
              <a:gd name="connsiteY4" fmla="*/ 228600 h 2281235"/>
              <a:gd name="connsiteX5" fmla="*/ 1819275 w 3557587"/>
              <a:gd name="connsiteY5" fmla="*/ 195262 h 2281235"/>
              <a:gd name="connsiteX6" fmla="*/ 833437 w 3557587"/>
              <a:gd name="connsiteY6" fmla="*/ 0 h 2281235"/>
              <a:gd name="connsiteX7" fmla="*/ 690562 w 3557587"/>
              <a:gd name="connsiteY7" fmla="*/ 161926 h 2281235"/>
              <a:gd name="connsiteX8" fmla="*/ 804862 w 3557587"/>
              <a:gd name="connsiteY8" fmla="*/ 242888 h 2281235"/>
              <a:gd name="connsiteX9" fmla="*/ 614362 w 3557587"/>
              <a:gd name="connsiteY9" fmla="*/ 576263 h 2281235"/>
              <a:gd name="connsiteX10" fmla="*/ 490537 w 3557587"/>
              <a:gd name="connsiteY10" fmla="*/ 514350 h 2281235"/>
              <a:gd name="connsiteX11" fmla="*/ 490538 w 3557587"/>
              <a:gd name="connsiteY11" fmla="*/ 509587 h 2281235"/>
              <a:gd name="connsiteX12" fmla="*/ 595313 w 3557587"/>
              <a:gd name="connsiteY12" fmla="*/ 257176 h 2281235"/>
              <a:gd name="connsiteX13" fmla="*/ 504825 w 3557587"/>
              <a:gd name="connsiteY13" fmla="*/ 219076 h 2281235"/>
              <a:gd name="connsiteX14" fmla="*/ 261937 w 3557587"/>
              <a:gd name="connsiteY14" fmla="*/ 709613 h 2281235"/>
              <a:gd name="connsiteX15" fmla="*/ 95250 w 3557587"/>
              <a:gd name="connsiteY15" fmla="*/ 1076325 h 2281235"/>
              <a:gd name="connsiteX16" fmla="*/ 47625 w 3557587"/>
              <a:gd name="connsiteY16" fmla="*/ 1200151 h 2281235"/>
              <a:gd name="connsiteX17" fmla="*/ 0 w 3557587"/>
              <a:gd name="connsiteY17" fmla="*/ 1428751 h 2281235"/>
              <a:gd name="connsiteX18" fmla="*/ 0 w 3557587"/>
              <a:gd name="connsiteY18" fmla="*/ 1595438 h 2281235"/>
              <a:gd name="connsiteX19" fmla="*/ 823912 w 3557587"/>
              <a:gd name="connsiteY19" fmla="*/ 1676400 h 2281235"/>
              <a:gd name="connsiteX20" fmla="*/ 1285874 w 3557587"/>
              <a:gd name="connsiteY20" fmla="*/ 1738311 h 2281235"/>
              <a:gd name="connsiteX21" fmla="*/ 1285875 w 3557587"/>
              <a:gd name="connsiteY21" fmla="*/ 1909761 h 2281235"/>
              <a:gd name="connsiteX22" fmla="*/ 1252537 w 3557587"/>
              <a:gd name="connsiteY22" fmla="*/ 2057400 h 2281235"/>
              <a:gd name="connsiteX23" fmla="*/ 1195387 w 3557587"/>
              <a:gd name="connsiteY23" fmla="*/ 2195510 h 2281235"/>
              <a:gd name="connsiteX24" fmla="*/ 1704975 w 3557587"/>
              <a:gd name="connsiteY24" fmla="*/ 2281235 h 2281235"/>
              <a:gd name="connsiteX25" fmla="*/ 1781175 w 3557587"/>
              <a:gd name="connsiteY25" fmla="*/ 2024062 h 2281235"/>
              <a:gd name="connsiteX26" fmla="*/ 1900237 w 3557587"/>
              <a:gd name="connsiteY26" fmla="*/ 1757362 h 2281235"/>
              <a:gd name="connsiteX27" fmla="*/ 2519362 w 3557587"/>
              <a:gd name="connsiteY27" fmla="*/ 1790700 h 2281235"/>
              <a:gd name="connsiteX28" fmla="*/ 3314700 w 3557587"/>
              <a:gd name="connsiteY28" fmla="*/ 1828800 h 2281235"/>
              <a:gd name="connsiteX29" fmla="*/ 3433763 w 3557587"/>
              <a:gd name="connsiteY29" fmla="*/ 1819274 h 2281235"/>
              <a:gd name="connsiteX30" fmla="*/ 3548060 w 3557587"/>
              <a:gd name="connsiteY30" fmla="*/ 1538286 h 2281235"/>
              <a:gd name="connsiteX0" fmla="*/ 3557587 w 3557587"/>
              <a:gd name="connsiteY0" fmla="*/ 1543049 h 2281235"/>
              <a:gd name="connsiteX1" fmla="*/ 3281361 w 3557587"/>
              <a:gd name="connsiteY1" fmla="*/ 1409699 h 2281235"/>
              <a:gd name="connsiteX2" fmla="*/ 2366962 w 3557587"/>
              <a:gd name="connsiteY2" fmla="*/ 1042987 h 2281235"/>
              <a:gd name="connsiteX3" fmla="*/ 2552700 w 3557587"/>
              <a:gd name="connsiteY3" fmla="*/ 219075 h 2281235"/>
              <a:gd name="connsiteX4" fmla="*/ 1819275 w 3557587"/>
              <a:gd name="connsiteY4" fmla="*/ 228600 h 2281235"/>
              <a:gd name="connsiteX5" fmla="*/ 1819275 w 3557587"/>
              <a:gd name="connsiteY5" fmla="*/ 195262 h 2281235"/>
              <a:gd name="connsiteX6" fmla="*/ 833437 w 3557587"/>
              <a:gd name="connsiteY6" fmla="*/ 0 h 2281235"/>
              <a:gd name="connsiteX7" fmla="*/ 690562 w 3557587"/>
              <a:gd name="connsiteY7" fmla="*/ 161926 h 2281235"/>
              <a:gd name="connsiteX8" fmla="*/ 804862 w 3557587"/>
              <a:gd name="connsiteY8" fmla="*/ 242888 h 2281235"/>
              <a:gd name="connsiteX9" fmla="*/ 614362 w 3557587"/>
              <a:gd name="connsiteY9" fmla="*/ 576263 h 2281235"/>
              <a:gd name="connsiteX10" fmla="*/ 490537 w 3557587"/>
              <a:gd name="connsiteY10" fmla="*/ 514350 h 2281235"/>
              <a:gd name="connsiteX11" fmla="*/ 490538 w 3557587"/>
              <a:gd name="connsiteY11" fmla="*/ 509587 h 2281235"/>
              <a:gd name="connsiteX12" fmla="*/ 595313 w 3557587"/>
              <a:gd name="connsiteY12" fmla="*/ 257176 h 2281235"/>
              <a:gd name="connsiteX13" fmla="*/ 504825 w 3557587"/>
              <a:gd name="connsiteY13" fmla="*/ 219076 h 2281235"/>
              <a:gd name="connsiteX14" fmla="*/ 261937 w 3557587"/>
              <a:gd name="connsiteY14" fmla="*/ 709613 h 2281235"/>
              <a:gd name="connsiteX15" fmla="*/ 95250 w 3557587"/>
              <a:gd name="connsiteY15" fmla="*/ 1076325 h 2281235"/>
              <a:gd name="connsiteX16" fmla="*/ 47625 w 3557587"/>
              <a:gd name="connsiteY16" fmla="*/ 1200151 h 2281235"/>
              <a:gd name="connsiteX17" fmla="*/ 0 w 3557587"/>
              <a:gd name="connsiteY17" fmla="*/ 1428751 h 2281235"/>
              <a:gd name="connsiteX18" fmla="*/ 0 w 3557587"/>
              <a:gd name="connsiteY18" fmla="*/ 1595438 h 2281235"/>
              <a:gd name="connsiteX19" fmla="*/ 823912 w 3557587"/>
              <a:gd name="connsiteY19" fmla="*/ 1676400 h 2281235"/>
              <a:gd name="connsiteX20" fmla="*/ 1319212 w 3557587"/>
              <a:gd name="connsiteY20" fmla="*/ 1733547 h 2281235"/>
              <a:gd name="connsiteX21" fmla="*/ 1285875 w 3557587"/>
              <a:gd name="connsiteY21" fmla="*/ 1909761 h 2281235"/>
              <a:gd name="connsiteX22" fmla="*/ 1252537 w 3557587"/>
              <a:gd name="connsiteY22" fmla="*/ 2057400 h 2281235"/>
              <a:gd name="connsiteX23" fmla="*/ 1195387 w 3557587"/>
              <a:gd name="connsiteY23" fmla="*/ 2195510 h 2281235"/>
              <a:gd name="connsiteX24" fmla="*/ 1704975 w 3557587"/>
              <a:gd name="connsiteY24" fmla="*/ 2281235 h 2281235"/>
              <a:gd name="connsiteX25" fmla="*/ 1781175 w 3557587"/>
              <a:gd name="connsiteY25" fmla="*/ 2024062 h 2281235"/>
              <a:gd name="connsiteX26" fmla="*/ 1900237 w 3557587"/>
              <a:gd name="connsiteY26" fmla="*/ 1757362 h 2281235"/>
              <a:gd name="connsiteX27" fmla="*/ 2519362 w 3557587"/>
              <a:gd name="connsiteY27" fmla="*/ 1790700 h 2281235"/>
              <a:gd name="connsiteX28" fmla="*/ 3314700 w 3557587"/>
              <a:gd name="connsiteY28" fmla="*/ 1828800 h 2281235"/>
              <a:gd name="connsiteX29" fmla="*/ 3433763 w 3557587"/>
              <a:gd name="connsiteY29" fmla="*/ 1819274 h 2281235"/>
              <a:gd name="connsiteX30" fmla="*/ 3548060 w 3557587"/>
              <a:gd name="connsiteY30" fmla="*/ 1538286 h 2281235"/>
              <a:gd name="connsiteX0" fmla="*/ 3557587 w 3557587"/>
              <a:gd name="connsiteY0" fmla="*/ 1543049 h 2281235"/>
              <a:gd name="connsiteX1" fmla="*/ 3281361 w 3557587"/>
              <a:gd name="connsiteY1" fmla="*/ 1409699 h 2281235"/>
              <a:gd name="connsiteX2" fmla="*/ 2366962 w 3557587"/>
              <a:gd name="connsiteY2" fmla="*/ 1042987 h 2281235"/>
              <a:gd name="connsiteX3" fmla="*/ 2552700 w 3557587"/>
              <a:gd name="connsiteY3" fmla="*/ 219075 h 2281235"/>
              <a:gd name="connsiteX4" fmla="*/ 1819275 w 3557587"/>
              <a:gd name="connsiteY4" fmla="*/ 228600 h 2281235"/>
              <a:gd name="connsiteX5" fmla="*/ 1819275 w 3557587"/>
              <a:gd name="connsiteY5" fmla="*/ 195262 h 2281235"/>
              <a:gd name="connsiteX6" fmla="*/ 833437 w 3557587"/>
              <a:gd name="connsiteY6" fmla="*/ 0 h 2281235"/>
              <a:gd name="connsiteX7" fmla="*/ 690562 w 3557587"/>
              <a:gd name="connsiteY7" fmla="*/ 161926 h 2281235"/>
              <a:gd name="connsiteX8" fmla="*/ 804862 w 3557587"/>
              <a:gd name="connsiteY8" fmla="*/ 242888 h 2281235"/>
              <a:gd name="connsiteX9" fmla="*/ 614362 w 3557587"/>
              <a:gd name="connsiteY9" fmla="*/ 576263 h 2281235"/>
              <a:gd name="connsiteX10" fmla="*/ 490537 w 3557587"/>
              <a:gd name="connsiteY10" fmla="*/ 514350 h 2281235"/>
              <a:gd name="connsiteX11" fmla="*/ 490538 w 3557587"/>
              <a:gd name="connsiteY11" fmla="*/ 509587 h 2281235"/>
              <a:gd name="connsiteX12" fmla="*/ 595313 w 3557587"/>
              <a:gd name="connsiteY12" fmla="*/ 257176 h 2281235"/>
              <a:gd name="connsiteX13" fmla="*/ 504825 w 3557587"/>
              <a:gd name="connsiteY13" fmla="*/ 219076 h 2281235"/>
              <a:gd name="connsiteX14" fmla="*/ 261937 w 3557587"/>
              <a:gd name="connsiteY14" fmla="*/ 709613 h 2281235"/>
              <a:gd name="connsiteX15" fmla="*/ 95250 w 3557587"/>
              <a:gd name="connsiteY15" fmla="*/ 1076325 h 2281235"/>
              <a:gd name="connsiteX16" fmla="*/ 47625 w 3557587"/>
              <a:gd name="connsiteY16" fmla="*/ 1200151 h 2281235"/>
              <a:gd name="connsiteX17" fmla="*/ 0 w 3557587"/>
              <a:gd name="connsiteY17" fmla="*/ 1428751 h 2281235"/>
              <a:gd name="connsiteX18" fmla="*/ 0 w 3557587"/>
              <a:gd name="connsiteY18" fmla="*/ 1595438 h 2281235"/>
              <a:gd name="connsiteX19" fmla="*/ 823912 w 3557587"/>
              <a:gd name="connsiteY19" fmla="*/ 1676400 h 2281235"/>
              <a:gd name="connsiteX20" fmla="*/ 1319212 w 3557587"/>
              <a:gd name="connsiteY20" fmla="*/ 1733547 h 2281235"/>
              <a:gd name="connsiteX21" fmla="*/ 1285875 w 3557587"/>
              <a:gd name="connsiteY21" fmla="*/ 1909761 h 2281235"/>
              <a:gd name="connsiteX22" fmla="*/ 1238249 w 3557587"/>
              <a:gd name="connsiteY22" fmla="*/ 2057399 h 2281235"/>
              <a:gd name="connsiteX23" fmla="*/ 1195387 w 3557587"/>
              <a:gd name="connsiteY23" fmla="*/ 2195510 h 2281235"/>
              <a:gd name="connsiteX24" fmla="*/ 1704975 w 3557587"/>
              <a:gd name="connsiteY24" fmla="*/ 2281235 h 2281235"/>
              <a:gd name="connsiteX25" fmla="*/ 1781175 w 3557587"/>
              <a:gd name="connsiteY25" fmla="*/ 2024062 h 2281235"/>
              <a:gd name="connsiteX26" fmla="*/ 1900237 w 3557587"/>
              <a:gd name="connsiteY26" fmla="*/ 1757362 h 2281235"/>
              <a:gd name="connsiteX27" fmla="*/ 2519362 w 3557587"/>
              <a:gd name="connsiteY27" fmla="*/ 1790700 h 2281235"/>
              <a:gd name="connsiteX28" fmla="*/ 3314700 w 3557587"/>
              <a:gd name="connsiteY28" fmla="*/ 1828800 h 2281235"/>
              <a:gd name="connsiteX29" fmla="*/ 3433763 w 3557587"/>
              <a:gd name="connsiteY29" fmla="*/ 1819274 h 2281235"/>
              <a:gd name="connsiteX30" fmla="*/ 3548060 w 3557587"/>
              <a:gd name="connsiteY30" fmla="*/ 1538286 h 2281235"/>
              <a:gd name="connsiteX0" fmla="*/ 3557587 w 3557587"/>
              <a:gd name="connsiteY0" fmla="*/ 1543049 h 2281235"/>
              <a:gd name="connsiteX1" fmla="*/ 3281361 w 3557587"/>
              <a:gd name="connsiteY1" fmla="*/ 1409699 h 2281235"/>
              <a:gd name="connsiteX2" fmla="*/ 2366962 w 3557587"/>
              <a:gd name="connsiteY2" fmla="*/ 1042987 h 2281235"/>
              <a:gd name="connsiteX3" fmla="*/ 2552700 w 3557587"/>
              <a:gd name="connsiteY3" fmla="*/ 219075 h 2281235"/>
              <a:gd name="connsiteX4" fmla="*/ 1819275 w 3557587"/>
              <a:gd name="connsiteY4" fmla="*/ 228600 h 2281235"/>
              <a:gd name="connsiteX5" fmla="*/ 1819275 w 3557587"/>
              <a:gd name="connsiteY5" fmla="*/ 195262 h 2281235"/>
              <a:gd name="connsiteX6" fmla="*/ 833437 w 3557587"/>
              <a:gd name="connsiteY6" fmla="*/ 0 h 2281235"/>
              <a:gd name="connsiteX7" fmla="*/ 690562 w 3557587"/>
              <a:gd name="connsiteY7" fmla="*/ 161926 h 2281235"/>
              <a:gd name="connsiteX8" fmla="*/ 804862 w 3557587"/>
              <a:gd name="connsiteY8" fmla="*/ 242888 h 2281235"/>
              <a:gd name="connsiteX9" fmla="*/ 614362 w 3557587"/>
              <a:gd name="connsiteY9" fmla="*/ 576263 h 2281235"/>
              <a:gd name="connsiteX10" fmla="*/ 490537 w 3557587"/>
              <a:gd name="connsiteY10" fmla="*/ 514350 h 2281235"/>
              <a:gd name="connsiteX11" fmla="*/ 490538 w 3557587"/>
              <a:gd name="connsiteY11" fmla="*/ 509587 h 2281235"/>
              <a:gd name="connsiteX12" fmla="*/ 595313 w 3557587"/>
              <a:gd name="connsiteY12" fmla="*/ 257176 h 2281235"/>
              <a:gd name="connsiteX13" fmla="*/ 504825 w 3557587"/>
              <a:gd name="connsiteY13" fmla="*/ 219076 h 2281235"/>
              <a:gd name="connsiteX14" fmla="*/ 261937 w 3557587"/>
              <a:gd name="connsiteY14" fmla="*/ 709613 h 2281235"/>
              <a:gd name="connsiteX15" fmla="*/ 95250 w 3557587"/>
              <a:gd name="connsiteY15" fmla="*/ 1076325 h 2281235"/>
              <a:gd name="connsiteX16" fmla="*/ 47625 w 3557587"/>
              <a:gd name="connsiteY16" fmla="*/ 1200151 h 2281235"/>
              <a:gd name="connsiteX17" fmla="*/ 0 w 3557587"/>
              <a:gd name="connsiteY17" fmla="*/ 1428751 h 2281235"/>
              <a:gd name="connsiteX18" fmla="*/ 0 w 3557587"/>
              <a:gd name="connsiteY18" fmla="*/ 1595438 h 2281235"/>
              <a:gd name="connsiteX19" fmla="*/ 823912 w 3557587"/>
              <a:gd name="connsiteY19" fmla="*/ 1676400 h 2281235"/>
              <a:gd name="connsiteX20" fmla="*/ 1319212 w 3557587"/>
              <a:gd name="connsiteY20" fmla="*/ 1733547 h 2281235"/>
              <a:gd name="connsiteX21" fmla="*/ 1285875 w 3557587"/>
              <a:gd name="connsiteY21" fmla="*/ 1909761 h 2281235"/>
              <a:gd name="connsiteX22" fmla="*/ 1238249 w 3557587"/>
              <a:gd name="connsiteY22" fmla="*/ 2057399 h 2281235"/>
              <a:gd name="connsiteX23" fmla="*/ 1195387 w 3557587"/>
              <a:gd name="connsiteY23" fmla="*/ 2195510 h 2281235"/>
              <a:gd name="connsiteX24" fmla="*/ 1209675 w 3557587"/>
              <a:gd name="connsiteY24" fmla="*/ 2181224 h 2281235"/>
              <a:gd name="connsiteX25" fmla="*/ 1704975 w 3557587"/>
              <a:gd name="connsiteY25" fmla="*/ 2281235 h 2281235"/>
              <a:gd name="connsiteX26" fmla="*/ 1781175 w 3557587"/>
              <a:gd name="connsiteY26" fmla="*/ 2024062 h 2281235"/>
              <a:gd name="connsiteX27" fmla="*/ 1900237 w 3557587"/>
              <a:gd name="connsiteY27" fmla="*/ 1757362 h 2281235"/>
              <a:gd name="connsiteX28" fmla="*/ 2519362 w 3557587"/>
              <a:gd name="connsiteY28" fmla="*/ 1790700 h 2281235"/>
              <a:gd name="connsiteX29" fmla="*/ 3314700 w 3557587"/>
              <a:gd name="connsiteY29" fmla="*/ 1828800 h 2281235"/>
              <a:gd name="connsiteX30" fmla="*/ 3433763 w 3557587"/>
              <a:gd name="connsiteY30" fmla="*/ 1819274 h 2281235"/>
              <a:gd name="connsiteX31" fmla="*/ 3548060 w 3557587"/>
              <a:gd name="connsiteY31" fmla="*/ 1538286 h 2281235"/>
              <a:gd name="connsiteX0" fmla="*/ 3557587 w 3557587"/>
              <a:gd name="connsiteY0" fmla="*/ 1543049 h 2281235"/>
              <a:gd name="connsiteX1" fmla="*/ 3281361 w 3557587"/>
              <a:gd name="connsiteY1" fmla="*/ 1409699 h 2281235"/>
              <a:gd name="connsiteX2" fmla="*/ 2366962 w 3557587"/>
              <a:gd name="connsiteY2" fmla="*/ 1042987 h 2281235"/>
              <a:gd name="connsiteX3" fmla="*/ 2552700 w 3557587"/>
              <a:gd name="connsiteY3" fmla="*/ 219075 h 2281235"/>
              <a:gd name="connsiteX4" fmla="*/ 1819275 w 3557587"/>
              <a:gd name="connsiteY4" fmla="*/ 228600 h 2281235"/>
              <a:gd name="connsiteX5" fmla="*/ 1819275 w 3557587"/>
              <a:gd name="connsiteY5" fmla="*/ 195262 h 2281235"/>
              <a:gd name="connsiteX6" fmla="*/ 833437 w 3557587"/>
              <a:gd name="connsiteY6" fmla="*/ 0 h 2281235"/>
              <a:gd name="connsiteX7" fmla="*/ 690562 w 3557587"/>
              <a:gd name="connsiteY7" fmla="*/ 161926 h 2281235"/>
              <a:gd name="connsiteX8" fmla="*/ 804862 w 3557587"/>
              <a:gd name="connsiteY8" fmla="*/ 242888 h 2281235"/>
              <a:gd name="connsiteX9" fmla="*/ 614362 w 3557587"/>
              <a:gd name="connsiteY9" fmla="*/ 576263 h 2281235"/>
              <a:gd name="connsiteX10" fmla="*/ 490537 w 3557587"/>
              <a:gd name="connsiteY10" fmla="*/ 514350 h 2281235"/>
              <a:gd name="connsiteX11" fmla="*/ 490538 w 3557587"/>
              <a:gd name="connsiteY11" fmla="*/ 509587 h 2281235"/>
              <a:gd name="connsiteX12" fmla="*/ 595313 w 3557587"/>
              <a:gd name="connsiteY12" fmla="*/ 257176 h 2281235"/>
              <a:gd name="connsiteX13" fmla="*/ 504825 w 3557587"/>
              <a:gd name="connsiteY13" fmla="*/ 219076 h 2281235"/>
              <a:gd name="connsiteX14" fmla="*/ 261937 w 3557587"/>
              <a:gd name="connsiteY14" fmla="*/ 709613 h 2281235"/>
              <a:gd name="connsiteX15" fmla="*/ 95250 w 3557587"/>
              <a:gd name="connsiteY15" fmla="*/ 1076325 h 2281235"/>
              <a:gd name="connsiteX16" fmla="*/ 47625 w 3557587"/>
              <a:gd name="connsiteY16" fmla="*/ 1200151 h 2281235"/>
              <a:gd name="connsiteX17" fmla="*/ 0 w 3557587"/>
              <a:gd name="connsiteY17" fmla="*/ 1428751 h 2281235"/>
              <a:gd name="connsiteX18" fmla="*/ 0 w 3557587"/>
              <a:gd name="connsiteY18" fmla="*/ 1595438 h 2281235"/>
              <a:gd name="connsiteX19" fmla="*/ 823912 w 3557587"/>
              <a:gd name="connsiteY19" fmla="*/ 1676400 h 2281235"/>
              <a:gd name="connsiteX20" fmla="*/ 1319212 w 3557587"/>
              <a:gd name="connsiteY20" fmla="*/ 1733547 h 2281235"/>
              <a:gd name="connsiteX21" fmla="*/ 1285875 w 3557587"/>
              <a:gd name="connsiteY21" fmla="*/ 1909761 h 2281235"/>
              <a:gd name="connsiteX22" fmla="*/ 1238249 w 3557587"/>
              <a:gd name="connsiteY22" fmla="*/ 2057399 h 2281235"/>
              <a:gd name="connsiteX23" fmla="*/ 1195387 w 3557587"/>
              <a:gd name="connsiteY23" fmla="*/ 2195510 h 2281235"/>
              <a:gd name="connsiteX24" fmla="*/ 1146783 w 3557587"/>
              <a:gd name="connsiteY24" fmla="*/ 2176731 h 2281235"/>
              <a:gd name="connsiteX25" fmla="*/ 1704975 w 3557587"/>
              <a:gd name="connsiteY25" fmla="*/ 2281235 h 2281235"/>
              <a:gd name="connsiteX26" fmla="*/ 1781175 w 3557587"/>
              <a:gd name="connsiteY26" fmla="*/ 2024062 h 2281235"/>
              <a:gd name="connsiteX27" fmla="*/ 1900237 w 3557587"/>
              <a:gd name="connsiteY27" fmla="*/ 1757362 h 2281235"/>
              <a:gd name="connsiteX28" fmla="*/ 2519362 w 3557587"/>
              <a:gd name="connsiteY28" fmla="*/ 1790700 h 2281235"/>
              <a:gd name="connsiteX29" fmla="*/ 3314700 w 3557587"/>
              <a:gd name="connsiteY29" fmla="*/ 1828800 h 2281235"/>
              <a:gd name="connsiteX30" fmla="*/ 3433763 w 3557587"/>
              <a:gd name="connsiteY30" fmla="*/ 1819274 h 2281235"/>
              <a:gd name="connsiteX31" fmla="*/ 3548060 w 3557587"/>
              <a:gd name="connsiteY31" fmla="*/ 1538286 h 2281235"/>
              <a:gd name="connsiteX0" fmla="*/ 3557587 w 3557587"/>
              <a:gd name="connsiteY0" fmla="*/ 1543049 h 2287458"/>
              <a:gd name="connsiteX1" fmla="*/ 3281361 w 3557587"/>
              <a:gd name="connsiteY1" fmla="*/ 1409699 h 2287458"/>
              <a:gd name="connsiteX2" fmla="*/ 2366962 w 3557587"/>
              <a:gd name="connsiteY2" fmla="*/ 1042987 h 2287458"/>
              <a:gd name="connsiteX3" fmla="*/ 2552700 w 3557587"/>
              <a:gd name="connsiteY3" fmla="*/ 219075 h 2287458"/>
              <a:gd name="connsiteX4" fmla="*/ 1819275 w 3557587"/>
              <a:gd name="connsiteY4" fmla="*/ 228600 h 2287458"/>
              <a:gd name="connsiteX5" fmla="*/ 1819275 w 3557587"/>
              <a:gd name="connsiteY5" fmla="*/ 195262 h 2287458"/>
              <a:gd name="connsiteX6" fmla="*/ 833437 w 3557587"/>
              <a:gd name="connsiteY6" fmla="*/ 0 h 2287458"/>
              <a:gd name="connsiteX7" fmla="*/ 690562 w 3557587"/>
              <a:gd name="connsiteY7" fmla="*/ 161926 h 2287458"/>
              <a:gd name="connsiteX8" fmla="*/ 804862 w 3557587"/>
              <a:gd name="connsiteY8" fmla="*/ 242888 h 2287458"/>
              <a:gd name="connsiteX9" fmla="*/ 614362 w 3557587"/>
              <a:gd name="connsiteY9" fmla="*/ 576263 h 2287458"/>
              <a:gd name="connsiteX10" fmla="*/ 490537 w 3557587"/>
              <a:gd name="connsiteY10" fmla="*/ 514350 h 2287458"/>
              <a:gd name="connsiteX11" fmla="*/ 490538 w 3557587"/>
              <a:gd name="connsiteY11" fmla="*/ 509587 h 2287458"/>
              <a:gd name="connsiteX12" fmla="*/ 595313 w 3557587"/>
              <a:gd name="connsiteY12" fmla="*/ 257176 h 2287458"/>
              <a:gd name="connsiteX13" fmla="*/ 504825 w 3557587"/>
              <a:gd name="connsiteY13" fmla="*/ 219076 h 2287458"/>
              <a:gd name="connsiteX14" fmla="*/ 261937 w 3557587"/>
              <a:gd name="connsiteY14" fmla="*/ 709613 h 2287458"/>
              <a:gd name="connsiteX15" fmla="*/ 95250 w 3557587"/>
              <a:gd name="connsiteY15" fmla="*/ 1076325 h 2287458"/>
              <a:gd name="connsiteX16" fmla="*/ 47625 w 3557587"/>
              <a:gd name="connsiteY16" fmla="*/ 1200151 h 2287458"/>
              <a:gd name="connsiteX17" fmla="*/ 0 w 3557587"/>
              <a:gd name="connsiteY17" fmla="*/ 1428751 h 2287458"/>
              <a:gd name="connsiteX18" fmla="*/ 0 w 3557587"/>
              <a:gd name="connsiteY18" fmla="*/ 1595438 h 2287458"/>
              <a:gd name="connsiteX19" fmla="*/ 823912 w 3557587"/>
              <a:gd name="connsiteY19" fmla="*/ 1676400 h 2287458"/>
              <a:gd name="connsiteX20" fmla="*/ 1319212 w 3557587"/>
              <a:gd name="connsiteY20" fmla="*/ 1733547 h 2287458"/>
              <a:gd name="connsiteX21" fmla="*/ 1285875 w 3557587"/>
              <a:gd name="connsiteY21" fmla="*/ 1909761 h 2287458"/>
              <a:gd name="connsiteX22" fmla="*/ 1238249 w 3557587"/>
              <a:gd name="connsiteY22" fmla="*/ 2057399 h 2287458"/>
              <a:gd name="connsiteX23" fmla="*/ 1195387 w 3557587"/>
              <a:gd name="connsiteY23" fmla="*/ 2195510 h 2287458"/>
              <a:gd name="connsiteX24" fmla="*/ 1704975 w 3557587"/>
              <a:gd name="connsiteY24" fmla="*/ 2281235 h 2287458"/>
              <a:gd name="connsiteX25" fmla="*/ 1781175 w 3557587"/>
              <a:gd name="connsiteY25" fmla="*/ 2024062 h 2287458"/>
              <a:gd name="connsiteX26" fmla="*/ 1900237 w 3557587"/>
              <a:gd name="connsiteY26" fmla="*/ 1757362 h 2287458"/>
              <a:gd name="connsiteX27" fmla="*/ 2519362 w 3557587"/>
              <a:gd name="connsiteY27" fmla="*/ 1790700 h 2287458"/>
              <a:gd name="connsiteX28" fmla="*/ 3314700 w 3557587"/>
              <a:gd name="connsiteY28" fmla="*/ 1828800 h 2287458"/>
              <a:gd name="connsiteX29" fmla="*/ 3433763 w 3557587"/>
              <a:gd name="connsiteY29" fmla="*/ 1819274 h 2287458"/>
              <a:gd name="connsiteX30" fmla="*/ 3548060 w 3557587"/>
              <a:gd name="connsiteY30" fmla="*/ 1538286 h 2287458"/>
              <a:gd name="connsiteX0" fmla="*/ 3557587 w 3557587"/>
              <a:gd name="connsiteY0" fmla="*/ 1543049 h 2285974"/>
              <a:gd name="connsiteX1" fmla="*/ 3281361 w 3557587"/>
              <a:gd name="connsiteY1" fmla="*/ 1409699 h 2285974"/>
              <a:gd name="connsiteX2" fmla="*/ 2366962 w 3557587"/>
              <a:gd name="connsiteY2" fmla="*/ 1042987 h 2285974"/>
              <a:gd name="connsiteX3" fmla="*/ 2552700 w 3557587"/>
              <a:gd name="connsiteY3" fmla="*/ 219075 h 2285974"/>
              <a:gd name="connsiteX4" fmla="*/ 1819275 w 3557587"/>
              <a:gd name="connsiteY4" fmla="*/ 228600 h 2285974"/>
              <a:gd name="connsiteX5" fmla="*/ 1819275 w 3557587"/>
              <a:gd name="connsiteY5" fmla="*/ 195262 h 2285974"/>
              <a:gd name="connsiteX6" fmla="*/ 833437 w 3557587"/>
              <a:gd name="connsiteY6" fmla="*/ 0 h 2285974"/>
              <a:gd name="connsiteX7" fmla="*/ 690562 w 3557587"/>
              <a:gd name="connsiteY7" fmla="*/ 161926 h 2285974"/>
              <a:gd name="connsiteX8" fmla="*/ 804862 w 3557587"/>
              <a:gd name="connsiteY8" fmla="*/ 242888 h 2285974"/>
              <a:gd name="connsiteX9" fmla="*/ 614362 w 3557587"/>
              <a:gd name="connsiteY9" fmla="*/ 576263 h 2285974"/>
              <a:gd name="connsiteX10" fmla="*/ 490537 w 3557587"/>
              <a:gd name="connsiteY10" fmla="*/ 514350 h 2285974"/>
              <a:gd name="connsiteX11" fmla="*/ 490538 w 3557587"/>
              <a:gd name="connsiteY11" fmla="*/ 509587 h 2285974"/>
              <a:gd name="connsiteX12" fmla="*/ 595313 w 3557587"/>
              <a:gd name="connsiteY12" fmla="*/ 257176 h 2285974"/>
              <a:gd name="connsiteX13" fmla="*/ 504825 w 3557587"/>
              <a:gd name="connsiteY13" fmla="*/ 219076 h 2285974"/>
              <a:gd name="connsiteX14" fmla="*/ 261937 w 3557587"/>
              <a:gd name="connsiteY14" fmla="*/ 709613 h 2285974"/>
              <a:gd name="connsiteX15" fmla="*/ 95250 w 3557587"/>
              <a:gd name="connsiteY15" fmla="*/ 1076325 h 2285974"/>
              <a:gd name="connsiteX16" fmla="*/ 47625 w 3557587"/>
              <a:gd name="connsiteY16" fmla="*/ 1200151 h 2285974"/>
              <a:gd name="connsiteX17" fmla="*/ 0 w 3557587"/>
              <a:gd name="connsiteY17" fmla="*/ 1428751 h 2285974"/>
              <a:gd name="connsiteX18" fmla="*/ 0 w 3557587"/>
              <a:gd name="connsiteY18" fmla="*/ 1595438 h 2285974"/>
              <a:gd name="connsiteX19" fmla="*/ 823912 w 3557587"/>
              <a:gd name="connsiteY19" fmla="*/ 1676400 h 2285974"/>
              <a:gd name="connsiteX20" fmla="*/ 1319212 w 3557587"/>
              <a:gd name="connsiteY20" fmla="*/ 1733547 h 2285974"/>
              <a:gd name="connsiteX21" fmla="*/ 1285875 w 3557587"/>
              <a:gd name="connsiteY21" fmla="*/ 1909761 h 2285974"/>
              <a:gd name="connsiteX22" fmla="*/ 1238249 w 3557587"/>
              <a:gd name="connsiteY22" fmla="*/ 2057399 h 2285974"/>
              <a:gd name="connsiteX23" fmla="*/ 1150463 w 3557587"/>
              <a:gd name="connsiteY23" fmla="*/ 2164063 h 2285974"/>
              <a:gd name="connsiteX24" fmla="*/ 1704975 w 3557587"/>
              <a:gd name="connsiteY24" fmla="*/ 2281235 h 2285974"/>
              <a:gd name="connsiteX25" fmla="*/ 1781175 w 3557587"/>
              <a:gd name="connsiteY25" fmla="*/ 2024062 h 2285974"/>
              <a:gd name="connsiteX26" fmla="*/ 1900237 w 3557587"/>
              <a:gd name="connsiteY26" fmla="*/ 1757362 h 2285974"/>
              <a:gd name="connsiteX27" fmla="*/ 2519362 w 3557587"/>
              <a:gd name="connsiteY27" fmla="*/ 1790700 h 2285974"/>
              <a:gd name="connsiteX28" fmla="*/ 3314700 w 3557587"/>
              <a:gd name="connsiteY28" fmla="*/ 1828800 h 2285974"/>
              <a:gd name="connsiteX29" fmla="*/ 3433763 w 3557587"/>
              <a:gd name="connsiteY29" fmla="*/ 1819274 h 2285974"/>
              <a:gd name="connsiteX30" fmla="*/ 3548060 w 3557587"/>
              <a:gd name="connsiteY30" fmla="*/ 1538286 h 2285974"/>
              <a:gd name="connsiteX0" fmla="*/ 3557587 w 3557587"/>
              <a:gd name="connsiteY0" fmla="*/ 1543049 h 2243485"/>
              <a:gd name="connsiteX1" fmla="*/ 3281361 w 3557587"/>
              <a:gd name="connsiteY1" fmla="*/ 1409699 h 2243485"/>
              <a:gd name="connsiteX2" fmla="*/ 2366962 w 3557587"/>
              <a:gd name="connsiteY2" fmla="*/ 1042987 h 2243485"/>
              <a:gd name="connsiteX3" fmla="*/ 2552700 w 3557587"/>
              <a:gd name="connsiteY3" fmla="*/ 219075 h 2243485"/>
              <a:gd name="connsiteX4" fmla="*/ 1819275 w 3557587"/>
              <a:gd name="connsiteY4" fmla="*/ 228600 h 2243485"/>
              <a:gd name="connsiteX5" fmla="*/ 1819275 w 3557587"/>
              <a:gd name="connsiteY5" fmla="*/ 195262 h 2243485"/>
              <a:gd name="connsiteX6" fmla="*/ 833437 w 3557587"/>
              <a:gd name="connsiteY6" fmla="*/ 0 h 2243485"/>
              <a:gd name="connsiteX7" fmla="*/ 690562 w 3557587"/>
              <a:gd name="connsiteY7" fmla="*/ 161926 h 2243485"/>
              <a:gd name="connsiteX8" fmla="*/ 804862 w 3557587"/>
              <a:gd name="connsiteY8" fmla="*/ 242888 h 2243485"/>
              <a:gd name="connsiteX9" fmla="*/ 614362 w 3557587"/>
              <a:gd name="connsiteY9" fmla="*/ 576263 h 2243485"/>
              <a:gd name="connsiteX10" fmla="*/ 490537 w 3557587"/>
              <a:gd name="connsiteY10" fmla="*/ 514350 h 2243485"/>
              <a:gd name="connsiteX11" fmla="*/ 490538 w 3557587"/>
              <a:gd name="connsiteY11" fmla="*/ 509587 h 2243485"/>
              <a:gd name="connsiteX12" fmla="*/ 595313 w 3557587"/>
              <a:gd name="connsiteY12" fmla="*/ 257176 h 2243485"/>
              <a:gd name="connsiteX13" fmla="*/ 504825 w 3557587"/>
              <a:gd name="connsiteY13" fmla="*/ 219076 h 2243485"/>
              <a:gd name="connsiteX14" fmla="*/ 261937 w 3557587"/>
              <a:gd name="connsiteY14" fmla="*/ 709613 h 2243485"/>
              <a:gd name="connsiteX15" fmla="*/ 95250 w 3557587"/>
              <a:gd name="connsiteY15" fmla="*/ 1076325 h 2243485"/>
              <a:gd name="connsiteX16" fmla="*/ 47625 w 3557587"/>
              <a:gd name="connsiteY16" fmla="*/ 1200151 h 2243485"/>
              <a:gd name="connsiteX17" fmla="*/ 0 w 3557587"/>
              <a:gd name="connsiteY17" fmla="*/ 1428751 h 2243485"/>
              <a:gd name="connsiteX18" fmla="*/ 0 w 3557587"/>
              <a:gd name="connsiteY18" fmla="*/ 1595438 h 2243485"/>
              <a:gd name="connsiteX19" fmla="*/ 823912 w 3557587"/>
              <a:gd name="connsiteY19" fmla="*/ 1676400 h 2243485"/>
              <a:gd name="connsiteX20" fmla="*/ 1319212 w 3557587"/>
              <a:gd name="connsiteY20" fmla="*/ 1733547 h 2243485"/>
              <a:gd name="connsiteX21" fmla="*/ 1285875 w 3557587"/>
              <a:gd name="connsiteY21" fmla="*/ 1909761 h 2243485"/>
              <a:gd name="connsiteX22" fmla="*/ 1238249 w 3557587"/>
              <a:gd name="connsiteY22" fmla="*/ 2057399 h 2243485"/>
              <a:gd name="connsiteX23" fmla="*/ 1150463 w 3557587"/>
              <a:gd name="connsiteY23" fmla="*/ 2164063 h 2243485"/>
              <a:gd name="connsiteX24" fmla="*/ 1502820 w 3557587"/>
              <a:gd name="connsiteY24" fmla="*/ 2236311 h 2243485"/>
              <a:gd name="connsiteX25" fmla="*/ 1781175 w 3557587"/>
              <a:gd name="connsiteY25" fmla="*/ 2024062 h 2243485"/>
              <a:gd name="connsiteX26" fmla="*/ 1900237 w 3557587"/>
              <a:gd name="connsiteY26" fmla="*/ 1757362 h 2243485"/>
              <a:gd name="connsiteX27" fmla="*/ 2519362 w 3557587"/>
              <a:gd name="connsiteY27" fmla="*/ 1790700 h 2243485"/>
              <a:gd name="connsiteX28" fmla="*/ 3314700 w 3557587"/>
              <a:gd name="connsiteY28" fmla="*/ 1828800 h 2243485"/>
              <a:gd name="connsiteX29" fmla="*/ 3433763 w 3557587"/>
              <a:gd name="connsiteY29" fmla="*/ 1819274 h 2243485"/>
              <a:gd name="connsiteX30" fmla="*/ 3548060 w 3557587"/>
              <a:gd name="connsiteY30" fmla="*/ 1538286 h 2243485"/>
              <a:gd name="connsiteX0" fmla="*/ 3557587 w 3557587"/>
              <a:gd name="connsiteY0" fmla="*/ 1543049 h 2243485"/>
              <a:gd name="connsiteX1" fmla="*/ 3281361 w 3557587"/>
              <a:gd name="connsiteY1" fmla="*/ 1409699 h 2243485"/>
              <a:gd name="connsiteX2" fmla="*/ 2366962 w 3557587"/>
              <a:gd name="connsiteY2" fmla="*/ 1042987 h 2243485"/>
              <a:gd name="connsiteX3" fmla="*/ 2552700 w 3557587"/>
              <a:gd name="connsiteY3" fmla="*/ 219075 h 2243485"/>
              <a:gd name="connsiteX4" fmla="*/ 1819275 w 3557587"/>
              <a:gd name="connsiteY4" fmla="*/ 228600 h 2243485"/>
              <a:gd name="connsiteX5" fmla="*/ 1819275 w 3557587"/>
              <a:gd name="connsiteY5" fmla="*/ 195262 h 2243485"/>
              <a:gd name="connsiteX6" fmla="*/ 833437 w 3557587"/>
              <a:gd name="connsiteY6" fmla="*/ 0 h 2243485"/>
              <a:gd name="connsiteX7" fmla="*/ 690562 w 3557587"/>
              <a:gd name="connsiteY7" fmla="*/ 161926 h 2243485"/>
              <a:gd name="connsiteX8" fmla="*/ 804862 w 3557587"/>
              <a:gd name="connsiteY8" fmla="*/ 242888 h 2243485"/>
              <a:gd name="connsiteX9" fmla="*/ 614362 w 3557587"/>
              <a:gd name="connsiteY9" fmla="*/ 576263 h 2243485"/>
              <a:gd name="connsiteX10" fmla="*/ 490537 w 3557587"/>
              <a:gd name="connsiteY10" fmla="*/ 514350 h 2243485"/>
              <a:gd name="connsiteX11" fmla="*/ 490538 w 3557587"/>
              <a:gd name="connsiteY11" fmla="*/ 509587 h 2243485"/>
              <a:gd name="connsiteX12" fmla="*/ 595313 w 3557587"/>
              <a:gd name="connsiteY12" fmla="*/ 257176 h 2243485"/>
              <a:gd name="connsiteX13" fmla="*/ 504825 w 3557587"/>
              <a:gd name="connsiteY13" fmla="*/ 219076 h 2243485"/>
              <a:gd name="connsiteX14" fmla="*/ 261937 w 3557587"/>
              <a:gd name="connsiteY14" fmla="*/ 709613 h 2243485"/>
              <a:gd name="connsiteX15" fmla="*/ 95250 w 3557587"/>
              <a:gd name="connsiteY15" fmla="*/ 1076325 h 2243485"/>
              <a:gd name="connsiteX16" fmla="*/ 47625 w 3557587"/>
              <a:gd name="connsiteY16" fmla="*/ 1200151 h 2243485"/>
              <a:gd name="connsiteX17" fmla="*/ 0 w 3557587"/>
              <a:gd name="connsiteY17" fmla="*/ 1428751 h 2243485"/>
              <a:gd name="connsiteX18" fmla="*/ 0 w 3557587"/>
              <a:gd name="connsiteY18" fmla="*/ 1595438 h 2243485"/>
              <a:gd name="connsiteX19" fmla="*/ 823912 w 3557587"/>
              <a:gd name="connsiteY19" fmla="*/ 1676400 h 2243485"/>
              <a:gd name="connsiteX20" fmla="*/ 1319212 w 3557587"/>
              <a:gd name="connsiteY20" fmla="*/ 1733547 h 2243485"/>
              <a:gd name="connsiteX21" fmla="*/ 1285875 w 3557587"/>
              <a:gd name="connsiteY21" fmla="*/ 1909761 h 2243485"/>
              <a:gd name="connsiteX22" fmla="*/ 1238249 w 3557587"/>
              <a:gd name="connsiteY22" fmla="*/ 2057399 h 2243485"/>
              <a:gd name="connsiteX23" fmla="*/ 1150463 w 3557587"/>
              <a:gd name="connsiteY23" fmla="*/ 2164063 h 2243485"/>
              <a:gd name="connsiteX24" fmla="*/ 1502820 w 3557587"/>
              <a:gd name="connsiteY24" fmla="*/ 2236311 h 2243485"/>
              <a:gd name="connsiteX25" fmla="*/ 1686837 w 3557587"/>
              <a:gd name="connsiteY25" fmla="*/ 1772484 h 2243485"/>
              <a:gd name="connsiteX26" fmla="*/ 1900237 w 3557587"/>
              <a:gd name="connsiteY26" fmla="*/ 1757362 h 2243485"/>
              <a:gd name="connsiteX27" fmla="*/ 2519362 w 3557587"/>
              <a:gd name="connsiteY27" fmla="*/ 1790700 h 2243485"/>
              <a:gd name="connsiteX28" fmla="*/ 3314700 w 3557587"/>
              <a:gd name="connsiteY28" fmla="*/ 1828800 h 2243485"/>
              <a:gd name="connsiteX29" fmla="*/ 3433763 w 3557587"/>
              <a:gd name="connsiteY29" fmla="*/ 1819274 h 2243485"/>
              <a:gd name="connsiteX30" fmla="*/ 3548060 w 3557587"/>
              <a:gd name="connsiteY30" fmla="*/ 1538286 h 2243485"/>
              <a:gd name="connsiteX0" fmla="*/ 3557587 w 3557587"/>
              <a:gd name="connsiteY0" fmla="*/ 1543049 h 2243485"/>
              <a:gd name="connsiteX1" fmla="*/ 3281361 w 3557587"/>
              <a:gd name="connsiteY1" fmla="*/ 1409699 h 2243485"/>
              <a:gd name="connsiteX2" fmla="*/ 2366962 w 3557587"/>
              <a:gd name="connsiteY2" fmla="*/ 1042987 h 2243485"/>
              <a:gd name="connsiteX3" fmla="*/ 2552700 w 3557587"/>
              <a:gd name="connsiteY3" fmla="*/ 219075 h 2243485"/>
              <a:gd name="connsiteX4" fmla="*/ 1819275 w 3557587"/>
              <a:gd name="connsiteY4" fmla="*/ 228600 h 2243485"/>
              <a:gd name="connsiteX5" fmla="*/ 1819275 w 3557587"/>
              <a:gd name="connsiteY5" fmla="*/ 195262 h 2243485"/>
              <a:gd name="connsiteX6" fmla="*/ 833437 w 3557587"/>
              <a:gd name="connsiteY6" fmla="*/ 0 h 2243485"/>
              <a:gd name="connsiteX7" fmla="*/ 690562 w 3557587"/>
              <a:gd name="connsiteY7" fmla="*/ 161926 h 2243485"/>
              <a:gd name="connsiteX8" fmla="*/ 804862 w 3557587"/>
              <a:gd name="connsiteY8" fmla="*/ 242888 h 2243485"/>
              <a:gd name="connsiteX9" fmla="*/ 614362 w 3557587"/>
              <a:gd name="connsiteY9" fmla="*/ 576263 h 2243485"/>
              <a:gd name="connsiteX10" fmla="*/ 490537 w 3557587"/>
              <a:gd name="connsiteY10" fmla="*/ 514350 h 2243485"/>
              <a:gd name="connsiteX11" fmla="*/ 490538 w 3557587"/>
              <a:gd name="connsiteY11" fmla="*/ 509587 h 2243485"/>
              <a:gd name="connsiteX12" fmla="*/ 595313 w 3557587"/>
              <a:gd name="connsiteY12" fmla="*/ 257176 h 2243485"/>
              <a:gd name="connsiteX13" fmla="*/ 504825 w 3557587"/>
              <a:gd name="connsiteY13" fmla="*/ 219076 h 2243485"/>
              <a:gd name="connsiteX14" fmla="*/ 261937 w 3557587"/>
              <a:gd name="connsiteY14" fmla="*/ 709613 h 2243485"/>
              <a:gd name="connsiteX15" fmla="*/ 95250 w 3557587"/>
              <a:gd name="connsiteY15" fmla="*/ 1076325 h 2243485"/>
              <a:gd name="connsiteX16" fmla="*/ 47625 w 3557587"/>
              <a:gd name="connsiteY16" fmla="*/ 1200151 h 2243485"/>
              <a:gd name="connsiteX17" fmla="*/ 0 w 3557587"/>
              <a:gd name="connsiteY17" fmla="*/ 1428751 h 2243485"/>
              <a:gd name="connsiteX18" fmla="*/ 0 w 3557587"/>
              <a:gd name="connsiteY18" fmla="*/ 1595438 h 2243485"/>
              <a:gd name="connsiteX19" fmla="*/ 823912 w 3557587"/>
              <a:gd name="connsiteY19" fmla="*/ 1676400 h 2243485"/>
              <a:gd name="connsiteX20" fmla="*/ 1319212 w 3557587"/>
              <a:gd name="connsiteY20" fmla="*/ 1733547 h 2243485"/>
              <a:gd name="connsiteX21" fmla="*/ 1285875 w 3557587"/>
              <a:gd name="connsiteY21" fmla="*/ 1909761 h 2243485"/>
              <a:gd name="connsiteX22" fmla="*/ 1238249 w 3557587"/>
              <a:gd name="connsiteY22" fmla="*/ 2057399 h 2243485"/>
              <a:gd name="connsiteX23" fmla="*/ 1150463 w 3557587"/>
              <a:gd name="connsiteY23" fmla="*/ 2164063 h 2243485"/>
              <a:gd name="connsiteX24" fmla="*/ 1502820 w 3557587"/>
              <a:gd name="connsiteY24" fmla="*/ 2236311 h 2243485"/>
              <a:gd name="connsiteX25" fmla="*/ 1686837 w 3557587"/>
              <a:gd name="connsiteY25" fmla="*/ 1723067 h 2243485"/>
              <a:gd name="connsiteX26" fmla="*/ 1900237 w 3557587"/>
              <a:gd name="connsiteY26" fmla="*/ 1757362 h 2243485"/>
              <a:gd name="connsiteX27" fmla="*/ 2519362 w 3557587"/>
              <a:gd name="connsiteY27" fmla="*/ 1790700 h 2243485"/>
              <a:gd name="connsiteX28" fmla="*/ 3314700 w 3557587"/>
              <a:gd name="connsiteY28" fmla="*/ 1828800 h 2243485"/>
              <a:gd name="connsiteX29" fmla="*/ 3433763 w 3557587"/>
              <a:gd name="connsiteY29" fmla="*/ 1819274 h 2243485"/>
              <a:gd name="connsiteX30" fmla="*/ 3548060 w 3557587"/>
              <a:gd name="connsiteY30" fmla="*/ 1538286 h 2243485"/>
              <a:gd name="connsiteX0" fmla="*/ 3557587 w 3557587"/>
              <a:gd name="connsiteY0" fmla="*/ 1543049 h 2243485"/>
              <a:gd name="connsiteX1" fmla="*/ 3281361 w 3557587"/>
              <a:gd name="connsiteY1" fmla="*/ 1409699 h 2243485"/>
              <a:gd name="connsiteX2" fmla="*/ 2366962 w 3557587"/>
              <a:gd name="connsiteY2" fmla="*/ 1042987 h 2243485"/>
              <a:gd name="connsiteX3" fmla="*/ 2552700 w 3557587"/>
              <a:gd name="connsiteY3" fmla="*/ 219075 h 2243485"/>
              <a:gd name="connsiteX4" fmla="*/ 1819275 w 3557587"/>
              <a:gd name="connsiteY4" fmla="*/ 228600 h 2243485"/>
              <a:gd name="connsiteX5" fmla="*/ 1819275 w 3557587"/>
              <a:gd name="connsiteY5" fmla="*/ 195262 h 2243485"/>
              <a:gd name="connsiteX6" fmla="*/ 833437 w 3557587"/>
              <a:gd name="connsiteY6" fmla="*/ 0 h 2243485"/>
              <a:gd name="connsiteX7" fmla="*/ 690562 w 3557587"/>
              <a:gd name="connsiteY7" fmla="*/ 161926 h 2243485"/>
              <a:gd name="connsiteX8" fmla="*/ 804862 w 3557587"/>
              <a:gd name="connsiteY8" fmla="*/ 242888 h 2243485"/>
              <a:gd name="connsiteX9" fmla="*/ 614362 w 3557587"/>
              <a:gd name="connsiteY9" fmla="*/ 576263 h 2243485"/>
              <a:gd name="connsiteX10" fmla="*/ 490537 w 3557587"/>
              <a:gd name="connsiteY10" fmla="*/ 514350 h 2243485"/>
              <a:gd name="connsiteX11" fmla="*/ 490538 w 3557587"/>
              <a:gd name="connsiteY11" fmla="*/ 509587 h 2243485"/>
              <a:gd name="connsiteX12" fmla="*/ 595313 w 3557587"/>
              <a:gd name="connsiteY12" fmla="*/ 257176 h 2243485"/>
              <a:gd name="connsiteX13" fmla="*/ 504825 w 3557587"/>
              <a:gd name="connsiteY13" fmla="*/ 219076 h 2243485"/>
              <a:gd name="connsiteX14" fmla="*/ 261937 w 3557587"/>
              <a:gd name="connsiteY14" fmla="*/ 709613 h 2243485"/>
              <a:gd name="connsiteX15" fmla="*/ 95250 w 3557587"/>
              <a:gd name="connsiteY15" fmla="*/ 1076325 h 2243485"/>
              <a:gd name="connsiteX16" fmla="*/ 47625 w 3557587"/>
              <a:gd name="connsiteY16" fmla="*/ 1200151 h 2243485"/>
              <a:gd name="connsiteX17" fmla="*/ 0 w 3557587"/>
              <a:gd name="connsiteY17" fmla="*/ 1428751 h 2243485"/>
              <a:gd name="connsiteX18" fmla="*/ 0 w 3557587"/>
              <a:gd name="connsiteY18" fmla="*/ 1595438 h 2243485"/>
              <a:gd name="connsiteX19" fmla="*/ 823912 w 3557587"/>
              <a:gd name="connsiteY19" fmla="*/ 1676400 h 2243485"/>
              <a:gd name="connsiteX20" fmla="*/ 1319212 w 3557587"/>
              <a:gd name="connsiteY20" fmla="*/ 1733547 h 2243485"/>
              <a:gd name="connsiteX21" fmla="*/ 1258921 w 3557587"/>
              <a:gd name="connsiteY21" fmla="*/ 1896284 h 2243485"/>
              <a:gd name="connsiteX22" fmla="*/ 1238249 w 3557587"/>
              <a:gd name="connsiteY22" fmla="*/ 2057399 h 2243485"/>
              <a:gd name="connsiteX23" fmla="*/ 1150463 w 3557587"/>
              <a:gd name="connsiteY23" fmla="*/ 2164063 h 2243485"/>
              <a:gd name="connsiteX24" fmla="*/ 1502820 w 3557587"/>
              <a:gd name="connsiteY24" fmla="*/ 2236311 h 2243485"/>
              <a:gd name="connsiteX25" fmla="*/ 1686837 w 3557587"/>
              <a:gd name="connsiteY25" fmla="*/ 1723067 h 2243485"/>
              <a:gd name="connsiteX26" fmla="*/ 1900237 w 3557587"/>
              <a:gd name="connsiteY26" fmla="*/ 1757362 h 2243485"/>
              <a:gd name="connsiteX27" fmla="*/ 2519362 w 3557587"/>
              <a:gd name="connsiteY27" fmla="*/ 1790700 h 2243485"/>
              <a:gd name="connsiteX28" fmla="*/ 3314700 w 3557587"/>
              <a:gd name="connsiteY28" fmla="*/ 1828800 h 2243485"/>
              <a:gd name="connsiteX29" fmla="*/ 3433763 w 3557587"/>
              <a:gd name="connsiteY29" fmla="*/ 1819274 h 2243485"/>
              <a:gd name="connsiteX30" fmla="*/ 3548060 w 3557587"/>
              <a:gd name="connsiteY30" fmla="*/ 1538286 h 2243485"/>
              <a:gd name="connsiteX0" fmla="*/ 3557587 w 3557587"/>
              <a:gd name="connsiteY0" fmla="*/ 1543049 h 2243485"/>
              <a:gd name="connsiteX1" fmla="*/ 3281361 w 3557587"/>
              <a:gd name="connsiteY1" fmla="*/ 1409699 h 2243485"/>
              <a:gd name="connsiteX2" fmla="*/ 2366962 w 3557587"/>
              <a:gd name="connsiteY2" fmla="*/ 1042987 h 2243485"/>
              <a:gd name="connsiteX3" fmla="*/ 2552700 w 3557587"/>
              <a:gd name="connsiteY3" fmla="*/ 219075 h 2243485"/>
              <a:gd name="connsiteX4" fmla="*/ 1819275 w 3557587"/>
              <a:gd name="connsiteY4" fmla="*/ 228600 h 2243485"/>
              <a:gd name="connsiteX5" fmla="*/ 1819275 w 3557587"/>
              <a:gd name="connsiteY5" fmla="*/ 195262 h 2243485"/>
              <a:gd name="connsiteX6" fmla="*/ 833437 w 3557587"/>
              <a:gd name="connsiteY6" fmla="*/ 0 h 2243485"/>
              <a:gd name="connsiteX7" fmla="*/ 690562 w 3557587"/>
              <a:gd name="connsiteY7" fmla="*/ 161926 h 2243485"/>
              <a:gd name="connsiteX8" fmla="*/ 804862 w 3557587"/>
              <a:gd name="connsiteY8" fmla="*/ 242888 h 2243485"/>
              <a:gd name="connsiteX9" fmla="*/ 614362 w 3557587"/>
              <a:gd name="connsiteY9" fmla="*/ 576263 h 2243485"/>
              <a:gd name="connsiteX10" fmla="*/ 490537 w 3557587"/>
              <a:gd name="connsiteY10" fmla="*/ 514350 h 2243485"/>
              <a:gd name="connsiteX11" fmla="*/ 490538 w 3557587"/>
              <a:gd name="connsiteY11" fmla="*/ 509587 h 2243485"/>
              <a:gd name="connsiteX12" fmla="*/ 595313 w 3557587"/>
              <a:gd name="connsiteY12" fmla="*/ 257176 h 2243485"/>
              <a:gd name="connsiteX13" fmla="*/ 504825 w 3557587"/>
              <a:gd name="connsiteY13" fmla="*/ 219076 h 2243485"/>
              <a:gd name="connsiteX14" fmla="*/ 261937 w 3557587"/>
              <a:gd name="connsiteY14" fmla="*/ 709613 h 2243485"/>
              <a:gd name="connsiteX15" fmla="*/ 95250 w 3557587"/>
              <a:gd name="connsiteY15" fmla="*/ 1076325 h 2243485"/>
              <a:gd name="connsiteX16" fmla="*/ 47625 w 3557587"/>
              <a:gd name="connsiteY16" fmla="*/ 1200151 h 2243485"/>
              <a:gd name="connsiteX17" fmla="*/ 0 w 3557587"/>
              <a:gd name="connsiteY17" fmla="*/ 1428751 h 2243485"/>
              <a:gd name="connsiteX18" fmla="*/ 0 w 3557587"/>
              <a:gd name="connsiteY18" fmla="*/ 1595438 h 2243485"/>
              <a:gd name="connsiteX19" fmla="*/ 823912 w 3557587"/>
              <a:gd name="connsiteY19" fmla="*/ 1676400 h 2243485"/>
              <a:gd name="connsiteX20" fmla="*/ 1319212 w 3557587"/>
              <a:gd name="connsiteY20" fmla="*/ 1733547 h 2243485"/>
              <a:gd name="connsiteX21" fmla="*/ 1258921 w 3557587"/>
              <a:gd name="connsiteY21" fmla="*/ 1896284 h 2243485"/>
              <a:gd name="connsiteX22" fmla="*/ 1211296 w 3557587"/>
              <a:gd name="connsiteY22" fmla="*/ 2039430 h 2243485"/>
              <a:gd name="connsiteX23" fmla="*/ 1150463 w 3557587"/>
              <a:gd name="connsiteY23" fmla="*/ 2164063 h 2243485"/>
              <a:gd name="connsiteX24" fmla="*/ 1502820 w 3557587"/>
              <a:gd name="connsiteY24" fmla="*/ 2236311 h 2243485"/>
              <a:gd name="connsiteX25" fmla="*/ 1686837 w 3557587"/>
              <a:gd name="connsiteY25" fmla="*/ 1723067 h 2243485"/>
              <a:gd name="connsiteX26" fmla="*/ 1900237 w 3557587"/>
              <a:gd name="connsiteY26" fmla="*/ 1757362 h 2243485"/>
              <a:gd name="connsiteX27" fmla="*/ 2519362 w 3557587"/>
              <a:gd name="connsiteY27" fmla="*/ 1790700 h 2243485"/>
              <a:gd name="connsiteX28" fmla="*/ 3314700 w 3557587"/>
              <a:gd name="connsiteY28" fmla="*/ 1828800 h 2243485"/>
              <a:gd name="connsiteX29" fmla="*/ 3433763 w 3557587"/>
              <a:gd name="connsiteY29" fmla="*/ 1819274 h 2243485"/>
              <a:gd name="connsiteX30" fmla="*/ 3548060 w 3557587"/>
              <a:gd name="connsiteY30" fmla="*/ 1538286 h 224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57587" h="2243485">
                <a:moveTo>
                  <a:pt x="3557587" y="1543049"/>
                </a:moveTo>
                <a:lnTo>
                  <a:pt x="3281361" y="1409699"/>
                </a:lnTo>
                <a:cubicBezTo>
                  <a:pt x="3089274" y="1360487"/>
                  <a:pt x="2559049" y="1092199"/>
                  <a:pt x="2366962" y="1042987"/>
                </a:cubicBezTo>
                <a:lnTo>
                  <a:pt x="2552700" y="219075"/>
                </a:lnTo>
                <a:lnTo>
                  <a:pt x="1819275" y="228600"/>
                </a:lnTo>
                <a:cubicBezTo>
                  <a:pt x="1806575" y="231775"/>
                  <a:pt x="1831975" y="192087"/>
                  <a:pt x="1819275" y="195262"/>
                </a:cubicBezTo>
                <a:lnTo>
                  <a:pt x="833437" y="0"/>
                </a:lnTo>
                <a:lnTo>
                  <a:pt x="690562" y="161926"/>
                </a:lnTo>
                <a:lnTo>
                  <a:pt x="804862" y="242888"/>
                </a:lnTo>
                <a:lnTo>
                  <a:pt x="614362" y="576263"/>
                </a:lnTo>
                <a:cubicBezTo>
                  <a:pt x="569912" y="561975"/>
                  <a:pt x="534987" y="528638"/>
                  <a:pt x="490537" y="514350"/>
                </a:cubicBezTo>
                <a:cubicBezTo>
                  <a:pt x="485775" y="514350"/>
                  <a:pt x="495300" y="509587"/>
                  <a:pt x="490538" y="509587"/>
                </a:cubicBezTo>
                <a:cubicBezTo>
                  <a:pt x="531813" y="419100"/>
                  <a:pt x="554038" y="347663"/>
                  <a:pt x="595313" y="257176"/>
                </a:cubicBezTo>
                <a:lnTo>
                  <a:pt x="504825" y="219076"/>
                </a:lnTo>
                <a:lnTo>
                  <a:pt x="261937" y="709613"/>
                </a:lnTo>
                <a:lnTo>
                  <a:pt x="95250" y="1076325"/>
                </a:lnTo>
                <a:lnTo>
                  <a:pt x="47625" y="1200151"/>
                </a:lnTo>
                <a:lnTo>
                  <a:pt x="0" y="1428751"/>
                </a:lnTo>
                <a:lnTo>
                  <a:pt x="0" y="1595438"/>
                </a:lnTo>
                <a:lnTo>
                  <a:pt x="823912" y="1676400"/>
                </a:lnTo>
                <a:lnTo>
                  <a:pt x="1319212" y="1733547"/>
                </a:lnTo>
                <a:cubicBezTo>
                  <a:pt x="1319212" y="1790697"/>
                  <a:pt x="1258921" y="1839134"/>
                  <a:pt x="1258921" y="1896284"/>
                </a:cubicBezTo>
                <a:lnTo>
                  <a:pt x="1211296" y="2039430"/>
                </a:lnTo>
                <a:lnTo>
                  <a:pt x="1150463" y="2164063"/>
                </a:lnTo>
                <a:cubicBezTo>
                  <a:pt x="1228251" y="2201369"/>
                  <a:pt x="1405189" y="2264886"/>
                  <a:pt x="1502820" y="2236311"/>
                </a:cubicBezTo>
                <a:lnTo>
                  <a:pt x="1686837" y="1723067"/>
                </a:lnTo>
                <a:lnTo>
                  <a:pt x="1900237" y="1757362"/>
                </a:lnTo>
                <a:lnTo>
                  <a:pt x="2519362" y="1790700"/>
                </a:lnTo>
                <a:lnTo>
                  <a:pt x="3314700" y="1828800"/>
                </a:lnTo>
                <a:lnTo>
                  <a:pt x="3433763" y="1819274"/>
                </a:lnTo>
                <a:lnTo>
                  <a:pt x="3548060" y="1538286"/>
                </a:lnTo>
              </a:path>
            </a:pathLst>
          </a:custGeom>
          <a:noFill/>
          <a:ln w="50800" cap="flat" cmpd="sng" algn="ctr">
            <a:solidFill>
              <a:srgbClr val="FFC000"/>
            </a:solidFill>
            <a:prstDash val="solid"/>
          </a:ln>
          <a:effectLst/>
        </p:spPr>
        <p:txBody>
          <a:bodyPr anchor="ctr"/>
          <a:lstStyle/>
          <a:p>
            <a:pPr algn="ctr" eaLnBrk="0" fontAlgn="auto" hangingPunct="0">
              <a:spcBef>
                <a:spcPts val="0"/>
              </a:spcBef>
              <a:spcAft>
                <a:spcPts val="0"/>
              </a:spcAft>
              <a:defRPr/>
            </a:pPr>
            <a:endParaRPr kumimoji="0" lang="ja-JP" altLang="en-US" kern="0" dirty="0">
              <a:solidFill>
                <a:prstClr val="white"/>
              </a:solidFill>
              <a:latin typeface="Calibri"/>
              <a:ea typeface="ＭＳ Ｐゴシック" panose="020B0600070205080204" pitchFamily="50" charset="-128"/>
              <a:cs typeface="Arial"/>
            </a:endParaRPr>
          </a:p>
        </p:txBody>
      </p:sp>
      <p:pic>
        <p:nvPicPr>
          <p:cNvPr id="112" name="図 111"/>
          <p:cNvPicPr/>
          <p:nvPr/>
        </p:nvPicPr>
        <p:blipFill>
          <a:blip r:embed="rId5" cstate="screen">
            <a:extLst>
              <a:ext uri="{28A0092B-C50C-407E-A947-70E740481C1C}">
                <a14:useLocalDpi xmlns:a14="http://schemas.microsoft.com/office/drawing/2010/main"/>
              </a:ext>
            </a:extLst>
          </a:blip>
          <a:stretch>
            <a:fillRect/>
          </a:stretch>
        </p:blipFill>
        <p:spPr>
          <a:xfrm>
            <a:off x="7063475" y="4921183"/>
            <a:ext cx="1804997" cy="1195620"/>
          </a:xfrm>
          <a:prstGeom prst="rect">
            <a:avLst/>
          </a:prstGeom>
          <a:ln>
            <a:solidFill>
              <a:schemeClr val="tx1"/>
            </a:solidFill>
          </a:ln>
        </p:spPr>
      </p:pic>
      <p:sp>
        <p:nvSpPr>
          <p:cNvPr id="115" name="Text Box 61"/>
          <p:cNvSpPr txBox="1">
            <a:spLocks noChangeArrowheads="1"/>
          </p:cNvSpPr>
          <p:nvPr/>
        </p:nvSpPr>
        <p:spPr bwMode="auto">
          <a:xfrm>
            <a:off x="3650508" y="4033477"/>
            <a:ext cx="1033825" cy="338554"/>
          </a:xfrm>
          <a:prstGeom prst="rect">
            <a:avLst/>
          </a:prstGeom>
          <a:solidFill>
            <a:srgbClr val="CCECFF"/>
          </a:solidFill>
          <a:ln w="9525">
            <a:solidFill>
              <a:srgbClr val="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■道路</a:t>
            </a:r>
            <a:endParaRPr kumimoji="0" lang="en-US" altLang="ja-JP" sz="800" dirty="0">
              <a:solidFill>
                <a:prstClr val="black"/>
              </a:solidFill>
              <a:latin typeface="Meiryo UI" panose="020B0604030504040204" pitchFamily="50" charset="-128"/>
              <a:ea typeface="Meiryo UI" panose="020B0604030504040204" pitchFamily="50" charset="-128"/>
            </a:endParaRPr>
          </a:p>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布袋駅東駅前広場</a:t>
            </a:r>
          </a:p>
        </p:txBody>
      </p:sp>
      <p:sp>
        <p:nvSpPr>
          <p:cNvPr id="119" name="Text Box 40"/>
          <p:cNvSpPr txBox="1">
            <a:spLocks noChangeArrowheads="1"/>
          </p:cNvSpPr>
          <p:nvPr/>
        </p:nvSpPr>
        <p:spPr bwMode="auto">
          <a:xfrm>
            <a:off x="4459970" y="3423403"/>
            <a:ext cx="1161245" cy="338554"/>
          </a:xfrm>
          <a:prstGeom prst="rect">
            <a:avLst/>
          </a:prstGeom>
          <a:solidFill>
            <a:srgbClr val="CCECFF"/>
          </a:solidFill>
          <a:ln w="9525">
            <a:solidFill>
              <a:srgbClr val="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■道路</a:t>
            </a:r>
            <a:endParaRPr kumimoji="0" lang="en-US" altLang="ja-JP" sz="800" dirty="0">
              <a:solidFill>
                <a:prstClr val="black"/>
              </a:solidFill>
              <a:latin typeface="Meiryo UI" panose="020B0604030504040204" pitchFamily="50" charset="-128"/>
              <a:ea typeface="Meiryo UI" panose="020B0604030504040204" pitchFamily="50" charset="-128"/>
            </a:endParaRPr>
          </a:p>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市道南部第</a:t>
            </a:r>
            <a:r>
              <a:rPr kumimoji="0" lang="en-US" altLang="ja-JP" sz="800" dirty="0">
                <a:solidFill>
                  <a:prstClr val="black"/>
                </a:solidFill>
                <a:latin typeface="Meiryo UI" panose="020B0604030504040204" pitchFamily="50" charset="-128"/>
                <a:ea typeface="Meiryo UI" panose="020B0604030504040204" pitchFamily="50" charset="-128"/>
              </a:rPr>
              <a:t>374</a:t>
            </a:r>
            <a:r>
              <a:rPr kumimoji="0" lang="ja-JP" altLang="en-US" sz="800" dirty="0">
                <a:solidFill>
                  <a:prstClr val="black"/>
                </a:solidFill>
                <a:latin typeface="Meiryo UI" panose="020B0604030504040204" pitchFamily="50" charset="-128"/>
                <a:ea typeface="Meiryo UI" panose="020B0604030504040204" pitchFamily="50" charset="-128"/>
              </a:rPr>
              <a:t>号線</a:t>
            </a:r>
          </a:p>
        </p:txBody>
      </p:sp>
      <p:sp>
        <p:nvSpPr>
          <p:cNvPr id="120" name="Text Box 61"/>
          <p:cNvSpPr txBox="1">
            <a:spLocks noChangeArrowheads="1"/>
          </p:cNvSpPr>
          <p:nvPr/>
        </p:nvSpPr>
        <p:spPr bwMode="auto">
          <a:xfrm>
            <a:off x="3799005" y="3071633"/>
            <a:ext cx="1201319" cy="338554"/>
          </a:xfrm>
          <a:prstGeom prst="rect">
            <a:avLst/>
          </a:prstGeom>
          <a:solidFill>
            <a:srgbClr val="CCECFF"/>
          </a:solidFill>
          <a:ln w="9525">
            <a:solidFill>
              <a:srgbClr val="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■道路</a:t>
            </a:r>
            <a:endParaRPr kumimoji="0" lang="en-US" altLang="ja-JP" sz="800" dirty="0">
              <a:solidFill>
                <a:prstClr val="black"/>
              </a:solidFill>
              <a:latin typeface="Meiryo UI" panose="020B0604030504040204" pitchFamily="50" charset="-128"/>
              <a:ea typeface="Meiryo UI" panose="020B0604030504040204" pitchFamily="50" charset="-128"/>
            </a:endParaRPr>
          </a:p>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都市計画道路布袋駅線</a:t>
            </a:r>
          </a:p>
        </p:txBody>
      </p:sp>
      <p:sp>
        <p:nvSpPr>
          <p:cNvPr id="124" name="AutoShape 264"/>
          <p:cNvSpPr>
            <a:spLocks noChangeShapeType="1"/>
          </p:cNvSpPr>
          <p:nvPr/>
        </p:nvSpPr>
        <p:spPr bwMode="auto">
          <a:xfrm flipH="1" flipV="1">
            <a:off x="2715948" y="2389184"/>
            <a:ext cx="69204" cy="130839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27" name="AutoShape 264"/>
          <p:cNvSpPr>
            <a:spLocks noChangeShapeType="1"/>
          </p:cNvSpPr>
          <p:nvPr/>
        </p:nvSpPr>
        <p:spPr bwMode="auto">
          <a:xfrm flipH="1" flipV="1">
            <a:off x="2293065" y="2674896"/>
            <a:ext cx="581189" cy="974944"/>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29" name="AutoShape 264"/>
          <p:cNvSpPr>
            <a:spLocks noChangeShapeType="1"/>
          </p:cNvSpPr>
          <p:nvPr/>
        </p:nvSpPr>
        <p:spPr bwMode="auto">
          <a:xfrm flipV="1">
            <a:off x="3316476" y="2389123"/>
            <a:ext cx="79867" cy="117011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33" name="AutoShape 264"/>
          <p:cNvSpPr>
            <a:spLocks noChangeShapeType="1"/>
          </p:cNvSpPr>
          <p:nvPr/>
        </p:nvSpPr>
        <p:spPr bwMode="auto">
          <a:xfrm flipV="1">
            <a:off x="3294583" y="2758072"/>
            <a:ext cx="277678" cy="986134"/>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35" name="AutoShape 264"/>
          <p:cNvSpPr>
            <a:spLocks noChangeShapeType="1"/>
          </p:cNvSpPr>
          <p:nvPr/>
        </p:nvSpPr>
        <p:spPr bwMode="auto">
          <a:xfrm>
            <a:off x="2189741" y="2980374"/>
            <a:ext cx="1014525" cy="78675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42" name="AutoShape 264"/>
          <p:cNvSpPr>
            <a:spLocks noChangeShapeType="1"/>
          </p:cNvSpPr>
          <p:nvPr/>
        </p:nvSpPr>
        <p:spPr bwMode="auto">
          <a:xfrm>
            <a:off x="2189741" y="3447606"/>
            <a:ext cx="954878" cy="459563"/>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67" name="テキスト ボックス 166"/>
          <p:cNvSpPr txBox="1"/>
          <p:nvPr/>
        </p:nvSpPr>
        <p:spPr>
          <a:xfrm>
            <a:off x="2844799" y="2998357"/>
            <a:ext cx="411737" cy="195814"/>
          </a:xfrm>
          <a:prstGeom prst="rect">
            <a:avLst/>
          </a:prstGeom>
          <a:solidFill>
            <a:schemeClr val="bg1"/>
          </a:solidFill>
          <a:ln>
            <a:solidFill>
              <a:schemeClr val="tx1"/>
            </a:solidFill>
          </a:ln>
        </p:spPr>
        <p:txBody>
          <a:bodyPr wrap="square" lIns="0" tIns="36000" rIns="0" bIns="36000" rtlCol="0" anchor="ctr" anchorCtr="0">
            <a:spAutoFit/>
          </a:bodyPr>
          <a:lstStyle/>
          <a:p>
            <a:pPr algn="ctr"/>
            <a:r>
              <a:rPr lang="ja-JP" altLang="en-US" sz="800" dirty="0">
                <a:solidFill>
                  <a:srgbClr val="000000"/>
                </a:solidFill>
                <a:latin typeface="Meiryo UI" panose="020B0604030504040204" pitchFamily="50" charset="-128"/>
                <a:ea typeface="Meiryo UI" panose="020B0604030504040204" pitchFamily="50" charset="-128"/>
              </a:rPr>
              <a:t>布袋駅</a:t>
            </a:r>
          </a:p>
        </p:txBody>
      </p:sp>
      <p:sp>
        <p:nvSpPr>
          <p:cNvPr id="168" name="テキスト ボックス 167"/>
          <p:cNvSpPr txBox="1"/>
          <p:nvPr/>
        </p:nvSpPr>
        <p:spPr>
          <a:xfrm>
            <a:off x="5229680" y="3963181"/>
            <a:ext cx="589770" cy="195814"/>
          </a:xfrm>
          <a:prstGeom prst="rect">
            <a:avLst/>
          </a:prstGeom>
          <a:solidFill>
            <a:schemeClr val="bg1"/>
          </a:solidFill>
          <a:ln>
            <a:solidFill>
              <a:schemeClr val="tx1"/>
            </a:solidFill>
          </a:ln>
        </p:spPr>
        <p:txBody>
          <a:bodyPr wrap="square" lIns="0" tIns="36000" rIns="0" bIns="36000" rtlCol="0" anchor="ctr" anchorCtr="0">
            <a:spAutoFit/>
          </a:bodyPr>
          <a:lstStyle/>
          <a:p>
            <a:pPr algn="ctr"/>
            <a:r>
              <a:rPr lang="ja-JP" altLang="en-US" sz="800" dirty="0">
                <a:solidFill>
                  <a:srgbClr val="000000"/>
                </a:solidFill>
                <a:latin typeface="Meiryo UI" panose="020B0604030504040204" pitchFamily="50" charset="-128"/>
                <a:ea typeface="Meiryo UI" panose="020B0604030504040204" pitchFamily="50" charset="-128"/>
              </a:rPr>
              <a:t>名鉄犬山線</a:t>
            </a:r>
          </a:p>
        </p:txBody>
      </p:sp>
      <p:sp>
        <p:nvSpPr>
          <p:cNvPr id="169" name="テキスト ボックス 168"/>
          <p:cNvSpPr txBox="1"/>
          <p:nvPr/>
        </p:nvSpPr>
        <p:spPr>
          <a:xfrm>
            <a:off x="7736603" y="3709487"/>
            <a:ext cx="589770" cy="195814"/>
          </a:xfrm>
          <a:prstGeom prst="rect">
            <a:avLst/>
          </a:prstGeom>
          <a:solidFill>
            <a:schemeClr val="bg1"/>
          </a:solidFill>
          <a:ln>
            <a:solidFill>
              <a:schemeClr val="tx1"/>
            </a:solidFill>
          </a:ln>
        </p:spPr>
        <p:txBody>
          <a:bodyPr wrap="square" lIns="0" tIns="36000" rIns="0" bIns="36000" rtlCol="0" anchor="ctr" anchorCtr="0">
            <a:spAutoFit/>
          </a:bodyPr>
          <a:lstStyle/>
          <a:p>
            <a:pPr algn="ctr"/>
            <a:r>
              <a:rPr lang="ja-JP" altLang="en-US" sz="800" dirty="0">
                <a:solidFill>
                  <a:srgbClr val="000000"/>
                </a:solidFill>
                <a:latin typeface="Meiryo UI" panose="020B0604030504040204" pitchFamily="50" charset="-128"/>
                <a:ea typeface="Meiryo UI" panose="020B0604030504040204" pitchFamily="50" charset="-128"/>
              </a:rPr>
              <a:t>江南駅</a:t>
            </a:r>
          </a:p>
        </p:txBody>
      </p:sp>
      <p:sp>
        <p:nvSpPr>
          <p:cNvPr id="170" name="AutoShape 264"/>
          <p:cNvSpPr>
            <a:spLocks noChangeShapeType="1"/>
          </p:cNvSpPr>
          <p:nvPr/>
        </p:nvSpPr>
        <p:spPr bwMode="auto">
          <a:xfrm flipH="1">
            <a:off x="5516756" y="3679464"/>
            <a:ext cx="241083" cy="28371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sp>
        <p:nvSpPr>
          <p:cNvPr id="171" name="テキスト ボックス 170"/>
          <p:cNvSpPr txBox="1"/>
          <p:nvPr/>
        </p:nvSpPr>
        <p:spPr>
          <a:xfrm>
            <a:off x="3625219" y="4452628"/>
            <a:ext cx="957296" cy="215444"/>
          </a:xfrm>
          <a:prstGeom prst="rect">
            <a:avLst/>
          </a:prstGeom>
          <a:solidFill>
            <a:srgbClr val="BB576B"/>
          </a:solidFill>
          <a:ln>
            <a:solidFill>
              <a:srgbClr val="FF0000"/>
            </a:solidFill>
          </a:ln>
        </p:spPr>
        <p:txBody>
          <a:bodyPr wrap="square" rtlCol="0" anchor="ctr" anchorCtr="0">
            <a:spAutoFit/>
          </a:bodyPr>
          <a:lstStyle/>
          <a:p>
            <a:pPr algn="ctr"/>
            <a:r>
              <a:rPr lang="ja-JP" altLang="en-US" sz="800" dirty="0">
                <a:solidFill>
                  <a:srgbClr val="FFFFFF"/>
                </a:solidFill>
                <a:latin typeface="Meiryo UI" panose="020B0604030504040204" pitchFamily="50" charset="-128"/>
                <a:ea typeface="Meiryo UI" panose="020B0604030504040204" pitchFamily="50" charset="-128"/>
              </a:rPr>
              <a:t>布袋駅周辺地区</a:t>
            </a:r>
          </a:p>
        </p:txBody>
      </p:sp>
      <p:sp>
        <p:nvSpPr>
          <p:cNvPr id="172" name="AutoShape 264"/>
          <p:cNvSpPr>
            <a:spLocks noChangeShapeType="1"/>
          </p:cNvSpPr>
          <p:nvPr/>
        </p:nvSpPr>
        <p:spPr bwMode="auto">
          <a:xfrm flipH="1" flipV="1">
            <a:off x="7231815" y="3648826"/>
            <a:ext cx="509371" cy="172118"/>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pPr eaLnBrk="0" fontAlgn="auto" hangingPunct="0">
              <a:spcBef>
                <a:spcPts val="0"/>
              </a:spcBef>
              <a:spcAft>
                <a:spcPts val="0"/>
              </a:spcAft>
              <a:defRPr/>
            </a:pPr>
            <a:endParaRPr kumimoji="0" lang="ja-JP" altLang="en-US" kern="0" dirty="0">
              <a:solidFill>
                <a:prstClr val="black"/>
              </a:solidFill>
              <a:latin typeface="Calibri" panose="020F0502020204030204" pitchFamily="34" charset="0"/>
              <a:ea typeface="ＭＳ Ｐゴシック" panose="020B0600070205080204" pitchFamily="50" charset="-128"/>
              <a:cs typeface="Arial"/>
            </a:endParaRPr>
          </a:p>
        </p:txBody>
      </p:sp>
      <p:pic>
        <p:nvPicPr>
          <p:cNvPr id="176" name="図 8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09634" y="2159300"/>
            <a:ext cx="1302394" cy="82480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フリーフォーム: 図形 1"/>
          <p:cNvSpPr/>
          <p:nvPr/>
        </p:nvSpPr>
        <p:spPr>
          <a:xfrm>
            <a:off x="2383321" y="2391834"/>
            <a:ext cx="476296" cy="1371600"/>
          </a:xfrm>
          <a:custGeom>
            <a:avLst/>
            <a:gdLst>
              <a:gd name="connsiteX0" fmla="*/ 4233 w 482600"/>
              <a:gd name="connsiteY0" fmla="*/ 1367367 h 1367367"/>
              <a:gd name="connsiteX1" fmla="*/ 0 w 482600"/>
              <a:gd name="connsiteY1" fmla="*/ 1172634 h 1367367"/>
              <a:gd name="connsiteX2" fmla="*/ 287867 w 482600"/>
              <a:gd name="connsiteY2" fmla="*/ 529167 h 1367367"/>
              <a:gd name="connsiteX3" fmla="*/ 325967 w 482600"/>
              <a:gd name="connsiteY3" fmla="*/ 508000 h 1367367"/>
              <a:gd name="connsiteX4" fmla="*/ 482600 w 482600"/>
              <a:gd name="connsiteY4" fmla="*/ 0 h 1367367"/>
              <a:gd name="connsiteX0" fmla="*/ 4233 w 482600"/>
              <a:gd name="connsiteY0" fmla="*/ 1367367 h 1367367"/>
              <a:gd name="connsiteX1" fmla="*/ 0 w 482600"/>
              <a:gd name="connsiteY1" fmla="*/ 1172634 h 1367367"/>
              <a:gd name="connsiteX2" fmla="*/ 304800 w 482600"/>
              <a:gd name="connsiteY2" fmla="*/ 535517 h 1367367"/>
              <a:gd name="connsiteX3" fmla="*/ 325967 w 482600"/>
              <a:gd name="connsiteY3" fmla="*/ 508000 h 1367367"/>
              <a:gd name="connsiteX4" fmla="*/ 482600 w 482600"/>
              <a:gd name="connsiteY4" fmla="*/ 0 h 1367367"/>
              <a:gd name="connsiteX0" fmla="*/ 4233 w 482600"/>
              <a:gd name="connsiteY0" fmla="*/ 1367367 h 1367367"/>
              <a:gd name="connsiteX1" fmla="*/ 0 w 482600"/>
              <a:gd name="connsiteY1" fmla="*/ 1172634 h 1367367"/>
              <a:gd name="connsiteX2" fmla="*/ 304800 w 482600"/>
              <a:gd name="connsiteY2" fmla="*/ 535517 h 1367367"/>
              <a:gd name="connsiteX3" fmla="*/ 336550 w 482600"/>
              <a:gd name="connsiteY3" fmla="*/ 514350 h 1367367"/>
              <a:gd name="connsiteX4" fmla="*/ 482600 w 482600"/>
              <a:gd name="connsiteY4" fmla="*/ 0 h 1367367"/>
              <a:gd name="connsiteX0" fmla="*/ 0 w 478367"/>
              <a:gd name="connsiteY0" fmla="*/ 1367367 h 1367367"/>
              <a:gd name="connsiteX1" fmla="*/ 2117 w 478367"/>
              <a:gd name="connsiteY1" fmla="*/ 1172634 h 1367367"/>
              <a:gd name="connsiteX2" fmla="*/ 300567 w 478367"/>
              <a:gd name="connsiteY2" fmla="*/ 535517 h 1367367"/>
              <a:gd name="connsiteX3" fmla="*/ 332317 w 478367"/>
              <a:gd name="connsiteY3" fmla="*/ 514350 h 1367367"/>
              <a:gd name="connsiteX4" fmla="*/ 478367 w 478367"/>
              <a:gd name="connsiteY4" fmla="*/ 0 h 1367367"/>
              <a:gd name="connsiteX0" fmla="*/ 0 w 478367"/>
              <a:gd name="connsiteY0" fmla="*/ 1367367 h 1367367"/>
              <a:gd name="connsiteX1" fmla="*/ 2117 w 478367"/>
              <a:gd name="connsiteY1" fmla="*/ 1172634 h 1367367"/>
              <a:gd name="connsiteX2" fmla="*/ 285751 w 478367"/>
              <a:gd name="connsiteY2" fmla="*/ 531284 h 1367367"/>
              <a:gd name="connsiteX3" fmla="*/ 332317 w 478367"/>
              <a:gd name="connsiteY3" fmla="*/ 514350 h 1367367"/>
              <a:gd name="connsiteX4" fmla="*/ 478367 w 478367"/>
              <a:gd name="connsiteY4" fmla="*/ 0 h 1367367"/>
              <a:gd name="connsiteX0" fmla="*/ 0 w 478367"/>
              <a:gd name="connsiteY0" fmla="*/ 1367367 h 1367367"/>
              <a:gd name="connsiteX1" fmla="*/ 2117 w 478367"/>
              <a:gd name="connsiteY1" fmla="*/ 1172634 h 1367367"/>
              <a:gd name="connsiteX2" fmla="*/ 285751 w 478367"/>
              <a:gd name="connsiteY2" fmla="*/ 531284 h 1367367"/>
              <a:gd name="connsiteX3" fmla="*/ 321734 w 478367"/>
              <a:gd name="connsiteY3" fmla="*/ 535517 h 1367367"/>
              <a:gd name="connsiteX4" fmla="*/ 478367 w 478367"/>
              <a:gd name="connsiteY4" fmla="*/ 0 h 1367367"/>
              <a:gd name="connsiteX0" fmla="*/ 6396 w 476296"/>
              <a:gd name="connsiteY0" fmla="*/ 1371600 h 1371600"/>
              <a:gd name="connsiteX1" fmla="*/ 46 w 476296"/>
              <a:gd name="connsiteY1" fmla="*/ 1172634 h 1371600"/>
              <a:gd name="connsiteX2" fmla="*/ 283680 w 476296"/>
              <a:gd name="connsiteY2" fmla="*/ 531284 h 1371600"/>
              <a:gd name="connsiteX3" fmla="*/ 319663 w 476296"/>
              <a:gd name="connsiteY3" fmla="*/ 535517 h 1371600"/>
              <a:gd name="connsiteX4" fmla="*/ 476296 w 476296"/>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96" h="1371600">
                <a:moveTo>
                  <a:pt x="6396" y="1371600"/>
                </a:moveTo>
                <a:cubicBezTo>
                  <a:pt x="7102" y="1306689"/>
                  <a:pt x="-660" y="1237545"/>
                  <a:pt x="46" y="1172634"/>
                </a:cubicBezTo>
                <a:lnTo>
                  <a:pt x="283680" y="531284"/>
                </a:lnTo>
                <a:lnTo>
                  <a:pt x="319663" y="535517"/>
                </a:lnTo>
                <a:lnTo>
                  <a:pt x="476296" y="0"/>
                </a:lnTo>
              </a:path>
            </a:pathLst>
          </a:custGeom>
          <a:noFill/>
          <a:ln w="38100">
            <a:solidFill>
              <a:srgbClr val="506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フリーフォーム: 図形 138"/>
          <p:cNvSpPr/>
          <p:nvPr/>
        </p:nvSpPr>
        <p:spPr>
          <a:xfrm>
            <a:off x="2352463" y="2359367"/>
            <a:ext cx="476454" cy="1432983"/>
          </a:xfrm>
          <a:custGeom>
            <a:avLst/>
            <a:gdLst>
              <a:gd name="connsiteX0" fmla="*/ 4233 w 482600"/>
              <a:gd name="connsiteY0" fmla="*/ 1367367 h 1367367"/>
              <a:gd name="connsiteX1" fmla="*/ 0 w 482600"/>
              <a:gd name="connsiteY1" fmla="*/ 1172634 h 1367367"/>
              <a:gd name="connsiteX2" fmla="*/ 287867 w 482600"/>
              <a:gd name="connsiteY2" fmla="*/ 529167 h 1367367"/>
              <a:gd name="connsiteX3" fmla="*/ 325967 w 482600"/>
              <a:gd name="connsiteY3" fmla="*/ 508000 h 1367367"/>
              <a:gd name="connsiteX4" fmla="*/ 482600 w 482600"/>
              <a:gd name="connsiteY4" fmla="*/ 0 h 1367367"/>
              <a:gd name="connsiteX0" fmla="*/ 4233 w 482600"/>
              <a:gd name="connsiteY0" fmla="*/ 1367367 h 1367367"/>
              <a:gd name="connsiteX1" fmla="*/ 0 w 482600"/>
              <a:gd name="connsiteY1" fmla="*/ 1172634 h 1367367"/>
              <a:gd name="connsiteX2" fmla="*/ 304800 w 482600"/>
              <a:gd name="connsiteY2" fmla="*/ 535517 h 1367367"/>
              <a:gd name="connsiteX3" fmla="*/ 325967 w 482600"/>
              <a:gd name="connsiteY3" fmla="*/ 508000 h 1367367"/>
              <a:gd name="connsiteX4" fmla="*/ 482600 w 482600"/>
              <a:gd name="connsiteY4" fmla="*/ 0 h 1367367"/>
              <a:gd name="connsiteX0" fmla="*/ 4233 w 482600"/>
              <a:gd name="connsiteY0" fmla="*/ 1367367 h 1367367"/>
              <a:gd name="connsiteX1" fmla="*/ 0 w 482600"/>
              <a:gd name="connsiteY1" fmla="*/ 1172634 h 1367367"/>
              <a:gd name="connsiteX2" fmla="*/ 304800 w 482600"/>
              <a:gd name="connsiteY2" fmla="*/ 535517 h 1367367"/>
              <a:gd name="connsiteX3" fmla="*/ 336550 w 482600"/>
              <a:gd name="connsiteY3" fmla="*/ 514350 h 1367367"/>
              <a:gd name="connsiteX4" fmla="*/ 482600 w 482600"/>
              <a:gd name="connsiteY4" fmla="*/ 0 h 1367367"/>
              <a:gd name="connsiteX0" fmla="*/ 0 w 478367"/>
              <a:gd name="connsiteY0" fmla="*/ 1367367 h 1367367"/>
              <a:gd name="connsiteX1" fmla="*/ 2117 w 478367"/>
              <a:gd name="connsiteY1" fmla="*/ 1172634 h 1367367"/>
              <a:gd name="connsiteX2" fmla="*/ 300567 w 478367"/>
              <a:gd name="connsiteY2" fmla="*/ 535517 h 1367367"/>
              <a:gd name="connsiteX3" fmla="*/ 332317 w 478367"/>
              <a:gd name="connsiteY3" fmla="*/ 514350 h 1367367"/>
              <a:gd name="connsiteX4" fmla="*/ 478367 w 478367"/>
              <a:gd name="connsiteY4" fmla="*/ 0 h 1367367"/>
              <a:gd name="connsiteX0" fmla="*/ 0 w 478367"/>
              <a:gd name="connsiteY0" fmla="*/ 1367367 h 1367367"/>
              <a:gd name="connsiteX1" fmla="*/ 2117 w 478367"/>
              <a:gd name="connsiteY1" fmla="*/ 1172634 h 1367367"/>
              <a:gd name="connsiteX2" fmla="*/ 285751 w 478367"/>
              <a:gd name="connsiteY2" fmla="*/ 531284 h 1367367"/>
              <a:gd name="connsiteX3" fmla="*/ 332317 w 478367"/>
              <a:gd name="connsiteY3" fmla="*/ 514350 h 1367367"/>
              <a:gd name="connsiteX4" fmla="*/ 478367 w 478367"/>
              <a:gd name="connsiteY4" fmla="*/ 0 h 1367367"/>
              <a:gd name="connsiteX0" fmla="*/ 0 w 478367"/>
              <a:gd name="connsiteY0" fmla="*/ 1367367 h 1367367"/>
              <a:gd name="connsiteX1" fmla="*/ 2117 w 478367"/>
              <a:gd name="connsiteY1" fmla="*/ 1172634 h 1367367"/>
              <a:gd name="connsiteX2" fmla="*/ 285751 w 478367"/>
              <a:gd name="connsiteY2" fmla="*/ 531284 h 1367367"/>
              <a:gd name="connsiteX3" fmla="*/ 321734 w 478367"/>
              <a:gd name="connsiteY3" fmla="*/ 535517 h 1367367"/>
              <a:gd name="connsiteX4" fmla="*/ 478367 w 478367"/>
              <a:gd name="connsiteY4" fmla="*/ 0 h 1367367"/>
              <a:gd name="connsiteX0" fmla="*/ 204 w 476454"/>
              <a:gd name="connsiteY0" fmla="*/ 1432983 h 1432983"/>
              <a:gd name="connsiteX1" fmla="*/ 204 w 476454"/>
              <a:gd name="connsiteY1" fmla="*/ 1172634 h 1432983"/>
              <a:gd name="connsiteX2" fmla="*/ 283838 w 476454"/>
              <a:gd name="connsiteY2" fmla="*/ 531284 h 1432983"/>
              <a:gd name="connsiteX3" fmla="*/ 319821 w 476454"/>
              <a:gd name="connsiteY3" fmla="*/ 535517 h 1432983"/>
              <a:gd name="connsiteX4" fmla="*/ 476454 w 476454"/>
              <a:gd name="connsiteY4" fmla="*/ 0 h 1432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454" h="1432983">
                <a:moveTo>
                  <a:pt x="204" y="1432983"/>
                </a:moveTo>
                <a:cubicBezTo>
                  <a:pt x="910" y="1368072"/>
                  <a:pt x="-502" y="1237545"/>
                  <a:pt x="204" y="1172634"/>
                </a:cubicBezTo>
                <a:lnTo>
                  <a:pt x="283838" y="531284"/>
                </a:lnTo>
                <a:lnTo>
                  <a:pt x="319821" y="535517"/>
                </a:lnTo>
                <a:lnTo>
                  <a:pt x="476454" y="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Text Box 40"/>
          <p:cNvSpPr txBox="1">
            <a:spLocks noChangeArrowheads="1"/>
          </p:cNvSpPr>
          <p:nvPr/>
        </p:nvSpPr>
        <p:spPr bwMode="auto">
          <a:xfrm>
            <a:off x="1697333" y="2053431"/>
            <a:ext cx="1165128" cy="338554"/>
          </a:xfrm>
          <a:prstGeom prst="rect">
            <a:avLst/>
          </a:prstGeom>
          <a:solidFill>
            <a:srgbClr val="CCECFF"/>
          </a:solidFill>
          <a:ln w="9525">
            <a:solidFill>
              <a:srgbClr val="000000"/>
            </a:solidFill>
            <a:miter lim="800000"/>
            <a:headEnd/>
            <a:tailEnd/>
          </a:ln>
        </p:spPr>
        <p:txBody>
          <a:bodyPr wrap="square" anchor="ctr" anchorCtr="0">
            <a:spAutoFit/>
          </a:bodyP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■道路</a:t>
            </a:r>
            <a:endParaRPr kumimoji="0" lang="en-US" altLang="ja-JP" sz="800" dirty="0">
              <a:solidFill>
                <a:prstClr val="black"/>
              </a:solidFill>
              <a:latin typeface="Meiryo UI" panose="020B0604030504040204" pitchFamily="50" charset="-128"/>
              <a:ea typeface="Meiryo UI" panose="020B0604030504040204" pitchFamily="50" charset="-128"/>
            </a:endParaRPr>
          </a:p>
          <a:p>
            <a:pPr>
              <a:spcBef>
                <a:spcPct val="0"/>
              </a:spcBef>
              <a:buSzTx/>
              <a:buFontTx/>
              <a:buNone/>
            </a:pPr>
            <a:r>
              <a:rPr kumimoji="0" lang="ja-JP" altLang="en-US" sz="800" dirty="0">
                <a:solidFill>
                  <a:prstClr val="black"/>
                </a:solidFill>
                <a:latin typeface="Meiryo UI" panose="020B0604030504040204" pitchFamily="50" charset="-128"/>
                <a:ea typeface="Meiryo UI" panose="020B0604030504040204" pitchFamily="50" charset="-128"/>
              </a:rPr>
              <a:t>市道南部第</a:t>
            </a:r>
            <a:r>
              <a:rPr kumimoji="0" lang="en-US" altLang="ja-JP" sz="800" dirty="0">
                <a:solidFill>
                  <a:prstClr val="black"/>
                </a:solidFill>
                <a:latin typeface="Meiryo UI" panose="020B0604030504040204" pitchFamily="50" charset="-128"/>
                <a:ea typeface="Meiryo UI" panose="020B0604030504040204" pitchFamily="50" charset="-128"/>
              </a:rPr>
              <a:t>229</a:t>
            </a:r>
            <a:r>
              <a:rPr kumimoji="0" lang="ja-JP" altLang="en-US" sz="800" dirty="0">
                <a:solidFill>
                  <a:prstClr val="black"/>
                </a:solidFill>
                <a:latin typeface="Meiryo UI" panose="020B0604030504040204" pitchFamily="50" charset="-128"/>
                <a:ea typeface="Meiryo UI" panose="020B0604030504040204" pitchFamily="50" charset="-128"/>
              </a:rPr>
              <a:t>号線</a:t>
            </a:r>
          </a:p>
        </p:txBody>
      </p:sp>
      <p:sp>
        <p:nvSpPr>
          <p:cNvPr id="152" name="円/楕円 492"/>
          <p:cNvSpPr/>
          <p:nvPr/>
        </p:nvSpPr>
        <p:spPr>
          <a:xfrm>
            <a:off x="2745253" y="3693543"/>
            <a:ext cx="77542" cy="775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55" name="テキスト ボックス 95"/>
          <p:cNvSpPr txBox="1">
            <a:spLocks noChangeArrowheads="1"/>
          </p:cNvSpPr>
          <p:nvPr/>
        </p:nvSpPr>
        <p:spPr bwMode="auto">
          <a:xfrm>
            <a:off x="7087777" y="5971260"/>
            <a:ext cx="878196" cy="1077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FontTx/>
              <a:buNone/>
              <a:defRPr/>
            </a:pPr>
            <a:r>
              <a:rPr lang="ja-JP" altLang="en-US" sz="700" dirty="0">
                <a:solidFill>
                  <a:srgbClr val="000000"/>
                </a:solidFill>
                <a:latin typeface="Meiryo UI" panose="020B0604030504040204" pitchFamily="50" charset="-128"/>
                <a:ea typeface="Meiryo UI" panose="020B0604030504040204" pitchFamily="50" charset="-128"/>
              </a:rPr>
              <a:t>移転前の図書館</a:t>
            </a:r>
            <a:endParaRPr lang="ja-JP" altLang="en-US" sz="600" dirty="0">
              <a:solidFill>
                <a:srgbClr val="000000"/>
              </a:solidFill>
              <a:latin typeface="Meiryo UI" panose="020B0604030504040204" pitchFamily="50" charset="-128"/>
              <a:ea typeface="Meiryo UI" panose="020B0604030504040204" pitchFamily="50" charset="-128"/>
            </a:endParaRPr>
          </a:p>
        </p:txBody>
      </p:sp>
      <p:sp>
        <p:nvSpPr>
          <p:cNvPr id="173" name="テキスト ボックス 95"/>
          <p:cNvSpPr txBox="1">
            <a:spLocks noChangeArrowheads="1"/>
          </p:cNvSpPr>
          <p:nvPr/>
        </p:nvSpPr>
        <p:spPr bwMode="auto">
          <a:xfrm>
            <a:off x="4660380" y="2859924"/>
            <a:ext cx="878196" cy="923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FontTx/>
              <a:buNone/>
              <a:defRPr/>
            </a:pPr>
            <a:r>
              <a:rPr lang="ja-JP" altLang="en-US" sz="600" dirty="0">
                <a:solidFill>
                  <a:srgbClr val="000000"/>
                </a:solidFill>
                <a:latin typeface="Meiryo UI" panose="020B0604030504040204" pitchFamily="50" charset="-128"/>
                <a:ea typeface="Meiryo UI" panose="020B0604030504040204" pitchFamily="50" charset="-128"/>
              </a:rPr>
              <a:t>駅前広場（イメージ）</a:t>
            </a:r>
          </a:p>
        </p:txBody>
      </p:sp>
      <p:sp>
        <p:nvSpPr>
          <p:cNvPr id="3" name="スライド番号プレースホルダー 2"/>
          <p:cNvSpPr>
            <a:spLocks noGrp="1"/>
          </p:cNvSpPr>
          <p:nvPr>
            <p:ph type="sldNum" sz="quarter" idx="12"/>
          </p:nvPr>
        </p:nvSpPr>
        <p:spPr>
          <a:xfrm>
            <a:off x="9051364" y="6541685"/>
            <a:ext cx="641276" cy="332656"/>
          </a:xfrm>
        </p:spPr>
        <p:txBody>
          <a:bodyPr/>
          <a:lstStyle/>
          <a:p>
            <a:pPr>
              <a:defRPr/>
            </a:pPr>
            <a:fld id="{35C1E978-A3B9-4673-8199-379729392307}" type="slidenum">
              <a:rPr lang="en-US" altLang="ja-JP" smtClean="0"/>
              <a:pPr>
                <a:defRPr/>
              </a:pPr>
              <a:t>43</a:t>
            </a:fld>
            <a:endParaRPr lang="en-US" altLang="ja-JP" dirty="0"/>
          </a:p>
        </p:txBody>
      </p:sp>
    </p:spTree>
    <p:extLst>
      <p:ext uri="{BB962C8B-B14F-4D97-AF65-F5344CB8AC3E}">
        <p14:creationId xmlns:p14="http://schemas.microsoft.com/office/powerpoint/2010/main" val="1000501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1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7871" y="2089376"/>
            <a:ext cx="6620612" cy="4307807"/>
          </a:xfrm>
          <a:prstGeom prst="rect">
            <a:avLst/>
          </a:prstGeom>
        </p:spPr>
      </p:pic>
      <p:sp>
        <p:nvSpPr>
          <p:cNvPr id="10" name="図形 152"/>
          <p:cNvSpPr/>
          <p:nvPr/>
        </p:nvSpPr>
        <p:spPr>
          <a:xfrm>
            <a:off x="3297211" y="1453883"/>
            <a:ext cx="4103789" cy="5486217"/>
          </a:xfrm>
          <a:custGeom>
            <a:avLst/>
            <a:gdLst/>
            <a:ahLst/>
            <a:cxnLst/>
            <a:rect l="l" t="t" r="r" b="b"/>
            <a:pathLst>
              <a:path w="21600" h="21600">
                <a:moveTo>
                  <a:pt x="2817" y="1024"/>
                </a:moveTo>
                <a:lnTo>
                  <a:pt x="4539" y="4009"/>
                </a:lnTo>
                <a:lnTo>
                  <a:pt x="5595" y="4448"/>
                </a:lnTo>
                <a:lnTo>
                  <a:pt x="5752" y="4273"/>
                </a:lnTo>
                <a:lnTo>
                  <a:pt x="6026" y="4360"/>
                </a:lnTo>
                <a:lnTo>
                  <a:pt x="6104" y="4565"/>
                </a:lnTo>
                <a:lnTo>
                  <a:pt x="6613" y="4507"/>
                </a:lnTo>
                <a:lnTo>
                  <a:pt x="6886" y="4682"/>
                </a:lnTo>
                <a:lnTo>
                  <a:pt x="6886" y="4917"/>
                </a:lnTo>
                <a:lnTo>
                  <a:pt x="7278" y="4478"/>
                </a:lnTo>
                <a:lnTo>
                  <a:pt x="7278" y="3629"/>
                </a:lnTo>
                <a:lnTo>
                  <a:pt x="7473" y="3278"/>
                </a:lnTo>
                <a:lnTo>
                  <a:pt x="8178" y="3600"/>
                </a:lnTo>
                <a:lnTo>
                  <a:pt x="8256" y="3863"/>
                </a:lnTo>
                <a:lnTo>
                  <a:pt x="8765" y="3629"/>
                </a:lnTo>
                <a:lnTo>
                  <a:pt x="9039" y="3834"/>
                </a:lnTo>
                <a:lnTo>
                  <a:pt x="9430" y="3717"/>
                </a:lnTo>
                <a:lnTo>
                  <a:pt x="9626" y="3863"/>
                </a:lnTo>
                <a:lnTo>
                  <a:pt x="8608" y="4331"/>
                </a:lnTo>
                <a:lnTo>
                  <a:pt x="8373" y="5209"/>
                </a:lnTo>
                <a:lnTo>
                  <a:pt x="8921" y="5092"/>
                </a:lnTo>
                <a:lnTo>
                  <a:pt x="8765" y="5443"/>
                </a:lnTo>
                <a:lnTo>
                  <a:pt x="9626" y="4741"/>
                </a:lnTo>
                <a:lnTo>
                  <a:pt x="9939" y="5356"/>
                </a:lnTo>
                <a:lnTo>
                  <a:pt x="9782" y="6117"/>
                </a:lnTo>
                <a:lnTo>
                  <a:pt x="10056" y="6409"/>
                </a:lnTo>
                <a:lnTo>
                  <a:pt x="10526" y="6087"/>
                </a:lnTo>
                <a:lnTo>
                  <a:pt x="10447" y="6497"/>
                </a:lnTo>
                <a:lnTo>
                  <a:pt x="11113" y="6731"/>
                </a:lnTo>
                <a:lnTo>
                  <a:pt x="10995" y="7053"/>
                </a:lnTo>
                <a:lnTo>
                  <a:pt x="10565" y="6673"/>
                </a:lnTo>
                <a:lnTo>
                  <a:pt x="10173" y="6848"/>
                </a:lnTo>
                <a:lnTo>
                  <a:pt x="9900" y="7843"/>
                </a:lnTo>
                <a:lnTo>
                  <a:pt x="10173" y="8165"/>
                </a:lnTo>
                <a:lnTo>
                  <a:pt x="10878" y="8165"/>
                </a:lnTo>
                <a:lnTo>
                  <a:pt x="11230" y="8751"/>
                </a:lnTo>
                <a:lnTo>
                  <a:pt x="11700" y="8604"/>
                </a:lnTo>
                <a:lnTo>
                  <a:pt x="11465" y="8868"/>
                </a:lnTo>
                <a:lnTo>
                  <a:pt x="11739" y="9395"/>
                </a:lnTo>
                <a:lnTo>
                  <a:pt x="12013" y="9248"/>
                </a:lnTo>
                <a:lnTo>
                  <a:pt x="12130" y="9629"/>
                </a:lnTo>
                <a:lnTo>
                  <a:pt x="12443" y="9892"/>
                </a:lnTo>
                <a:lnTo>
                  <a:pt x="12639" y="9541"/>
                </a:lnTo>
                <a:lnTo>
                  <a:pt x="13304" y="9687"/>
                </a:lnTo>
                <a:lnTo>
                  <a:pt x="13813" y="9336"/>
                </a:lnTo>
                <a:lnTo>
                  <a:pt x="13734" y="9131"/>
                </a:lnTo>
                <a:lnTo>
                  <a:pt x="14008" y="9073"/>
                </a:lnTo>
                <a:lnTo>
                  <a:pt x="14008" y="8780"/>
                </a:lnTo>
                <a:lnTo>
                  <a:pt x="13578" y="8487"/>
                </a:lnTo>
                <a:lnTo>
                  <a:pt x="14008" y="8400"/>
                </a:lnTo>
                <a:lnTo>
                  <a:pt x="12756" y="7492"/>
                </a:lnTo>
                <a:lnTo>
                  <a:pt x="12873" y="7053"/>
                </a:lnTo>
                <a:lnTo>
                  <a:pt x="13421" y="6965"/>
                </a:lnTo>
                <a:lnTo>
                  <a:pt x="14086" y="7726"/>
                </a:lnTo>
                <a:lnTo>
                  <a:pt x="14673" y="7785"/>
                </a:lnTo>
                <a:lnTo>
                  <a:pt x="15378" y="7463"/>
                </a:lnTo>
                <a:lnTo>
                  <a:pt x="15260" y="7258"/>
                </a:lnTo>
                <a:lnTo>
                  <a:pt x="15300" y="6790"/>
                </a:lnTo>
                <a:lnTo>
                  <a:pt x="15847" y="7112"/>
                </a:lnTo>
                <a:lnTo>
                  <a:pt x="15808" y="7609"/>
                </a:lnTo>
                <a:lnTo>
                  <a:pt x="17295" y="7082"/>
                </a:lnTo>
                <a:lnTo>
                  <a:pt x="17295" y="7375"/>
                </a:lnTo>
                <a:lnTo>
                  <a:pt x="15926" y="7843"/>
                </a:lnTo>
                <a:lnTo>
                  <a:pt x="15926" y="8341"/>
                </a:lnTo>
                <a:lnTo>
                  <a:pt x="16395" y="8370"/>
                </a:lnTo>
                <a:lnTo>
                  <a:pt x="16121" y="8692"/>
                </a:lnTo>
                <a:lnTo>
                  <a:pt x="15691" y="8429"/>
                </a:lnTo>
                <a:lnTo>
                  <a:pt x="15104" y="8868"/>
                </a:lnTo>
                <a:lnTo>
                  <a:pt x="15026" y="9424"/>
                </a:lnTo>
                <a:lnTo>
                  <a:pt x="15182" y="9600"/>
                </a:lnTo>
                <a:lnTo>
                  <a:pt x="15104" y="9921"/>
                </a:lnTo>
                <a:lnTo>
                  <a:pt x="14830" y="9951"/>
                </a:lnTo>
                <a:lnTo>
                  <a:pt x="14869" y="10478"/>
                </a:lnTo>
                <a:lnTo>
                  <a:pt x="15339" y="10829"/>
                </a:lnTo>
                <a:lnTo>
                  <a:pt x="15495" y="11239"/>
                </a:lnTo>
                <a:lnTo>
                  <a:pt x="14986" y="11560"/>
                </a:lnTo>
                <a:lnTo>
                  <a:pt x="14908" y="11034"/>
                </a:lnTo>
                <a:lnTo>
                  <a:pt x="14360" y="10741"/>
                </a:lnTo>
                <a:lnTo>
                  <a:pt x="13343" y="11385"/>
                </a:lnTo>
                <a:lnTo>
                  <a:pt x="13734" y="11678"/>
                </a:lnTo>
                <a:lnTo>
                  <a:pt x="13500" y="11912"/>
                </a:lnTo>
                <a:lnTo>
                  <a:pt x="13734" y="12468"/>
                </a:lnTo>
                <a:lnTo>
                  <a:pt x="14634" y="12175"/>
                </a:lnTo>
                <a:lnTo>
                  <a:pt x="14165" y="12643"/>
                </a:lnTo>
                <a:lnTo>
                  <a:pt x="14556" y="12731"/>
                </a:lnTo>
                <a:lnTo>
                  <a:pt x="14556" y="13053"/>
                </a:lnTo>
                <a:lnTo>
                  <a:pt x="15691" y="13082"/>
                </a:lnTo>
                <a:lnTo>
                  <a:pt x="14830" y="13873"/>
                </a:lnTo>
                <a:lnTo>
                  <a:pt x="15065" y="14136"/>
                </a:lnTo>
                <a:lnTo>
                  <a:pt x="15495" y="13960"/>
                </a:lnTo>
                <a:lnTo>
                  <a:pt x="15691" y="14107"/>
                </a:lnTo>
                <a:lnTo>
                  <a:pt x="15221" y="14341"/>
                </a:lnTo>
                <a:lnTo>
                  <a:pt x="15378" y="14839"/>
                </a:lnTo>
                <a:lnTo>
                  <a:pt x="15886" y="14458"/>
                </a:lnTo>
                <a:lnTo>
                  <a:pt x="16513" y="15102"/>
                </a:lnTo>
                <a:lnTo>
                  <a:pt x="16160" y="15365"/>
                </a:lnTo>
                <a:lnTo>
                  <a:pt x="16747" y="15570"/>
                </a:lnTo>
                <a:lnTo>
                  <a:pt x="15886" y="16185"/>
                </a:lnTo>
                <a:lnTo>
                  <a:pt x="16082" y="16653"/>
                </a:lnTo>
                <a:lnTo>
                  <a:pt x="17217" y="16829"/>
                </a:lnTo>
                <a:lnTo>
                  <a:pt x="18273" y="18790"/>
                </a:lnTo>
                <a:lnTo>
                  <a:pt x="18900" y="18497"/>
                </a:lnTo>
                <a:lnTo>
                  <a:pt x="18704" y="18878"/>
                </a:lnTo>
                <a:lnTo>
                  <a:pt x="18665" y="19726"/>
                </a:lnTo>
                <a:lnTo>
                  <a:pt x="19095" y="20312"/>
                </a:lnTo>
                <a:lnTo>
                  <a:pt x="19995" y="20370"/>
                </a:lnTo>
                <a:lnTo>
                  <a:pt x="19408" y="20634"/>
                </a:lnTo>
                <a:lnTo>
                  <a:pt x="19721" y="21102"/>
                </a:lnTo>
                <a:lnTo>
                  <a:pt x="21600" y="21424"/>
                </a:lnTo>
                <a:lnTo>
                  <a:pt x="21365" y="21570"/>
                </a:lnTo>
                <a:lnTo>
                  <a:pt x="20073" y="21336"/>
                </a:lnTo>
                <a:lnTo>
                  <a:pt x="19252" y="21600"/>
                </a:lnTo>
                <a:lnTo>
                  <a:pt x="18313" y="21278"/>
                </a:lnTo>
                <a:lnTo>
                  <a:pt x="18469" y="20048"/>
                </a:lnTo>
                <a:lnTo>
                  <a:pt x="18273" y="19785"/>
                </a:lnTo>
                <a:lnTo>
                  <a:pt x="17882" y="19990"/>
                </a:lnTo>
                <a:lnTo>
                  <a:pt x="17647" y="19668"/>
                </a:lnTo>
                <a:lnTo>
                  <a:pt x="17100" y="20165"/>
                </a:lnTo>
                <a:lnTo>
                  <a:pt x="16004" y="19200"/>
                </a:lnTo>
                <a:lnTo>
                  <a:pt x="15573" y="19434"/>
                </a:lnTo>
                <a:lnTo>
                  <a:pt x="15378" y="19229"/>
                </a:lnTo>
                <a:lnTo>
                  <a:pt x="15965" y="18819"/>
                </a:lnTo>
                <a:lnTo>
                  <a:pt x="17647" y="19521"/>
                </a:lnTo>
                <a:lnTo>
                  <a:pt x="17647" y="18878"/>
                </a:lnTo>
                <a:lnTo>
                  <a:pt x="15221" y="17590"/>
                </a:lnTo>
                <a:lnTo>
                  <a:pt x="14360" y="17268"/>
                </a:lnTo>
                <a:lnTo>
                  <a:pt x="14400" y="16390"/>
                </a:lnTo>
                <a:lnTo>
                  <a:pt x="14243" y="16097"/>
                </a:lnTo>
                <a:lnTo>
                  <a:pt x="14204" y="14048"/>
                </a:lnTo>
                <a:lnTo>
                  <a:pt x="13656" y="13492"/>
                </a:lnTo>
                <a:lnTo>
                  <a:pt x="13852" y="15043"/>
                </a:lnTo>
                <a:lnTo>
                  <a:pt x="13108" y="15424"/>
                </a:lnTo>
                <a:lnTo>
                  <a:pt x="13186" y="17678"/>
                </a:lnTo>
                <a:lnTo>
                  <a:pt x="13852" y="18029"/>
                </a:lnTo>
                <a:lnTo>
                  <a:pt x="14008" y="18497"/>
                </a:lnTo>
                <a:lnTo>
                  <a:pt x="13304" y="19141"/>
                </a:lnTo>
                <a:lnTo>
                  <a:pt x="11895" y="18643"/>
                </a:lnTo>
                <a:lnTo>
                  <a:pt x="11465" y="17882"/>
                </a:lnTo>
                <a:lnTo>
                  <a:pt x="10956" y="18204"/>
                </a:lnTo>
                <a:lnTo>
                  <a:pt x="10526" y="18029"/>
                </a:lnTo>
                <a:lnTo>
                  <a:pt x="10095" y="18292"/>
                </a:lnTo>
                <a:lnTo>
                  <a:pt x="10721" y="18439"/>
                </a:lnTo>
                <a:lnTo>
                  <a:pt x="11230" y="18292"/>
                </a:lnTo>
                <a:lnTo>
                  <a:pt x="12247" y="19053"/>
                </a:lnTo>
                <a:lnTo>
                  <a:pt x="13656" y="19521"/>
                </a:lnTo>
                <a:lnTo>
                  <a:pt x="13186" y="20048"/>
                </a:lnTo>
                <a:lnTo>
                  <a:pt x="12443" y="19960"/>
                </a:lnTo>
                <a:lnTo>
                  <a:pt x="12169" y="20253"/>
                </a:lnTo>
                <a:lnTo>
                  <a:pt x="11386" y="20604"/>
                </a:lnTo>
                <a:lnTo>
                  <a:pt x="11073" y="20575"/>
                </a:lnTo>
                <a:lnTo>
                  <a:pt x="12404" y="19551"/>
                </a:lnTo>
                <a:lnTo>
                  <a:pt x="8686" y="19404"/>
                </a:lnTo>
                <a:lnTo>
                  <a:pt x="8843" y="19082"/>
                </a:lnTo>
                <a:lnTo>
                  <a:pt x="11152" y="19317"/>
                </a:lnTo>
                <a:lnTo>
                  <a:pt x="10995" y="18468"/>
                </a:lnTo>
                <a:lnTo>
                  <a:pt x="10017" y="18673"/>
                </a:lnTo>
                <a:lnTo>
                  <a:pt x="9939" y="18321"/>
                </a:lnTo>
                <a:lnTo>
                  <a:pt x="6691" y="16829"/>
                </a:lnTo>
                <a:lnTo>
                  <a:pt x="6456" y="16360"/>
                </a:lnTo>
                <a:lnTo>
                  <a:pt x="5126" y="16360"/>
                </a:lnTo>
                <a:lnTo>
                  <a:pt x="5047" y="14341"/>
                </a:lnTo>
                <a:lnTo>
                  <a:pt x="5713" y="13463"/>
                </a:lnTo>
                <a:lnTo>
                  <a:pt x="6182" y="10126"/>
                </a:lnTo>
                <a:lnTo>
                  <a:pt x="5986" y="8048"/>
                </a:lnTo>
                <a:lnTo>
                  <a:pt x="4734" y="7346"/>
                </a:lnTo>
                <a:lnTo>
                  <a:pt x="4304" y="5853"/>
                </a:lnTo>
                <a:lnTo>
                  <a:pt x="3521" y="3746"/>
                </a:lnTo>
                <a:lnTo>
                  <a:pt x="2230" y="2312"/>
                </a:lnTo>
                <a:lnTo>
                  <a:pt x="1369" y="1990"/>
                </a:lnTo>
                <a:lnTo>
                  <a:pt x="39" y="29"/>
                </a:lnTo>
                <a:lnTo>
                  <a:pt x="1017" y="87"/>
                </a:lnTo>
                <a:lnTo>
                  <a:pt x="2817" y="1024"/>
                </a:lnTo>
                <a:close/>
              </a:path>
            </a:pathLst>
          </a:custGeom>
          <a:noFill/>
          <a:ln w="38100" cap="flat" cmpd="sng">
            <a:solidFill>
              <a:srgbClr val="00B050"/>
            </a:solid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11" name="図形 151"/>
          <p:cNvSpPr/>
          <p:nvPr/>
        </p:nvSpPr>
        <p:spPr>
          <a:xfrm>
            <a:off x="3989782" y="2701696"/>
            <a:ext cx="2252738" cy="3445560"/>
          </a:xfrm>
          <a:custGeom>
            <a:avLst/>
            <a:gdLst/>
            <a:ahLst/>
            <a:cxnLst/>
            <a:rect l="l" t="t" r="r" b="b"/>
            <a:pathLst>
              <a:path w="21600" h="21600">
                <a:moveTo>
                  <a:pt x="2281" y="1246"/>
                </a:moveTo>
                <a:lnTo>
                  <a:pt x="1639" y="415"/>
                </a:lnTo>
                <a:lnTo>
                  <a:pt x="1996" y="46"/>
                </a:lnTo>
                <a:lnTo>
                  <a:pt x="4134" y="415"/>
                </a:lnTo>
                <a:lnTo>
                  <a:pt x="4847" y="646"/>
                </a:lnTo>
                <a:lnTo>
                  <a:pt x="5061" y="1523"/>
                </a:lnTo>
                <a:lnTo>
                  <a:pt x="6700" y="1292"/>
                </a:lnTo>
                <a:lnTo>
                  <a:pt x="10194" y="2723"/>
                </a:lnTo>
                <a:lnTo>
                  <a:pt x="10336" y="3692"/>
                </a:lnTo>
                <a:lnTo>
                  <a:pt x="9837" y="4015"/>
                </a:lnTo>
                <a:lnTo>
                  <a:pt x="9481" y="5538"/>
                </a:lnTo>
                <a:lnTo>
                  <a:pt x="10906" y="6184"/>
                </a:lnTo>
                <a:lnTo>
                  <a:pt x="11904" y="5861"/>
                </a:lnTo>
                <a:lnTo>
                  <a:pt x="13401" y="7523"/>
                </a:lnTo>
                <a:lnTo>
                  <a:pt x="13900" y="7384"/>
                </a:lnTo>
                <a:lnTo>
                  <a:pt x="14328" y="7938"/>
                </a:lnTo>
                <a:lnTo>
                  <a:pt x="14899" y="8307"/>
                </a:lnTo>
                <a:lnTo>
                  <a:pt x="14970" y="7938"/>
                </a:lnTo>
                <a:lnTo>
                  <a:pt x="15897" y="8538"/>
                </a:lnTo>
                <a:lnTo>
                  <a:pt x="16681" y="8492"/>
                </a:lnTo>
                <a:lnTo>
                  <a:pt x="16966" y="7938"/>
                </a:lnTo>
                <a:lnTo>
                  <a:pt x="17893" y="7938"/>
                </a:lnTo>
                <a:lnTo>
                  <a:pt x="18178" y="7661"/>
                </a:lnTo>
                <a:lnTo>
                  <a:pt x="17750" y="6969"/>
                </a:lnTo>
                <a:lnTo>
                  <a:pt x="17750" y="6323"/>
                </a:lnTo>
                <a:lnTo>
                  <a:pt x="18748" y="6092"/>
                </a:lnTo>
                <a:lnTo>
                  <a:pt x="19247" y="6369"/>
                </a:lnTo>
                <a:lnTo>
                  <a:pt x="17893" y="8123"/>
                </a:lnTo>
                <a:lnTo>
                  <a:pt x="17821" y="8861"/>
                </a:lnTo>
                <a:lnTo>
                  <a:pt x="16039" y="10707"/>
                </a:lnTo>
                <a:lnTo>
                  <a:pt x="16396" y="12369"/>
                </a:lnTo>
                <a:lnTo>
                  <a:pt x="16966" y="12784"/>
                </a:lnTo>
                <a:lnTo>
                  <a:pt x="17964" y="13107"/>
                </a:lnTo>
                <a:lnTo>
                  <a:pt x="18249" y="13707"/>
                </a:lnTo>
                <a:lnTo>
                  <a:pt x="20245" y="16707"/>
                </a:lnTo>
                <a:lnTo>
                  <a:pt x="20887" y="16569"/>
                </a:lnTo>
                <a:lnTo>
                  <a:pt x="21386" y="16984"/>
                </a:lnTo>
                <a:lnTo>
                  <a:pt x="21172" y="17907"/>
                </a:lnTo>
                <a:lnTo>
                  <a:pt x="21243" y="18738"/>
                </a:lnTo>
                <a:lnTo>
                  <a:pt x="21600" y="19015"/>
                </a:lnTo>
                <a:lnTo>
                  <a:pt x="19746" y="19892"/>
                </a:lnTo>
                <a:lnTo>
                  <a:pt x="18035" y="18276"/>
                </a:lnTo>
                <a:lnTo>
                  <a:pt x="17964" y="17123"/>
                </a:lnTo>
                <a:lnTo>
                  <a:pt x="18106" y="15046"/>
                </a:lnTo>
                <a:lnTo>
                  <a:pt x="17180" y="13984"/>
                </a:lnTo>
                <a:lnTo>
                  <a:pt x="5489" y="15276"/>
                </a:lnTo>
                <a:lnTo>
                  <a:pt x="5631" y="15876"/>
                </a:lnTo>
                <a:lnTo>
                  <a:pt x="6914" y="15876"/>
                </a:lnTo>
                <a:lnTo>
                  <a:pt x="7485" y="17261"/>
                </a:lnTo>
                <a:lnTo>
                  <a:pt x="8554" y="16800"/>
                </a:lnTo>
                <a:lnTo>
                  <a:pt x="9908" y="17953"/>
                </a:lnTo>
                <a:lnTo>
                  <a:pt x="7057" y="19753"/>
                </a:lnTo>
                <a:lnTo>
                  <a:pt x="8768" y="20584"/>
                </a:lnTo>
                <a:lnTo>
                  <a:pt x="10265" y="19707"/>
                </a:lnTo>
                <a:lnTo>
                  <a:pt x="9980" y="19200"/>
                </a:lnTo>
                <a:lnTo>
                  <a:pt x="10764" y="18646"/>
                </a:lnTo>
                <a:lnTo>
                  <a:pt x="12617" y="21046"/>
                </a:lnTo>
                <a:lnTo>
                  <a:pt x="12190" y="21461"/>
                </a:lnTo>
                <a:lnTo>
                  <a:pt x="11477" y="21230"/>
                </a:lnTo>
                <a:lnTo>
                  <a:pt x="10550" y="21600"/>
                </a:lnTo>
                <a:lnTo>
                  <a:pt x="4419" y="19153"/>
                </a:lnTo>
                <a:lnTo>
                  <a:pt x="4063" y="18461"/>
                </a:lnTo>
                <a:lnTo>
                  <a:pt x="1568" y="18600"/>
                </a:lnTo>
                <a:lnTo>
                  <a:pt x="1639" y="18230"/>
                </a:lnTo>
                <a:lnTo>
                  <a:pt x="2352" y="18138"/>
                </a:lnTo>
                <a:lnTo>
                  <a:pt x="2922" y="16153"/>
                </a:lnTo>
                <a:lnTo>
                  <a:pt x="1425" y="15600"/>
                </a:lnTo>
                <a:lnTo>
                  <a:pt x="2423" y="14123"/>
                </a:lnTo>
                <a:lnTo>
                  <a:pt x="3421" y="8769"/>
                </a:lnTo>
                <a:lnTo>
                  <a:pt x="2994" y="5538"/>
                </a:lnTo>
                <a:lnTo>
                  <a:pt x="784" y="4292"/>
                </a:lnTo>
                <a:lnTo>
                  <a:pt x="71" y="1984"/>
                </a:lnTo>
                <a:lnTo>
                  <a:pt x="2281" y="1246"/>
                </a:lnTo>
                <a:close/>
              </a:path>
            </a:pathLst>
          </a:custGeom>
          <a:solidFill>
            <a:schemeClr val="accent6">
              <a:alpha val="10000"/>
            </a:schemeClr>
          </a:solidFill>
          <a:ln w="38100" cap="flat" cmpd="sng">
            <a:solidFill>
              <a:schemeClr val="accent6"/>
            </a:solid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12" name="図形 150"/>
          <p:cNvSpPr/>
          <p:nvPr/>
        </p:nvSpPr>
        <p:spPr>
          <a:xfrm>
            <a:off x="3974912" y="2798333"/>
            <a:ext cx="1791973" cy="2371548"/>
          </a:xfrm>
          <a:custGeom>
            <a:avLst/>
            <a:gdLst/>
            <a:ahLst/>
            <a:cxnLst/>
            <a:rect l="l" t="t" r="r" b="b"/>
            <a:pathLst>
              <a:path w="21600" h="21600">
                <a:moveTo>
                  <a:pt x="89" y="2099"/>
                </a:moveTo>
                <a:lnTo>
                  <a:pt x="6184" y="67"/>
                </a:lnTo>
                <a:lnTo>
                  <a:pt x="7618" y="3385"/>
                </a:lnTo>
                <a:lnTo>
                  <a:pt x="10486" y="6635"/>
                </a:lnTo>
                <a:lnTo>
                  <a:pt x="13354" y="7651"/>
                </a:lnTo>
                <a:lnTo>
                  <a:pt x="13981" y="8531"/>
                </a:lnTo>
                <a:lnTo>
                  <a:pt x="12995" y="9005"/>
                </a:lnTo>
                <a:lnTo>
                  <a:pt x="17656" y="12865"/>
                </a:lnTo>
                <a:lnTo>
                  <a:pt x="20524" y="15641"/>
                </a:lnTo>
                <a:lnTo>
                  <a:pt x="20524" y="16657"/>
                </a:lnTo>
                <a:lnTo>
                  <a:pt x="20076" y="16995"/>
                </a:lnTo>
                <a:lnTo>
                  <a:pt x="21600" y="19568"/>
                </a:lnTo>
                <a:lnTo>
                  <a:pt x="6542" y="21600"/>
                </a:lnTo>
                <a:lnTo>
                  <a:pt x="5915" y="18891"/>
                </a:lnTo>
                <a:lnTo>
                  <a:pt x="6990" y="17537"/>
                </a:lnTo>
                <a:lnTo>
                  <a:pt x="4929" y="14084"/>
                </a:lnTo>
                <a:lnTo>
                  <a:pt x="6004" y="13474"/>
                </a:lnTo>
                <a:lnTo>
                  <a:pt x="4570" y="11781"/>
                </a:lnTo>
                <a:lnTo>
                  <a:pt x="3943" y="7109"/>
                </a:lnTo>
                <a:lnTo>
                  <a:pt x="1165" y="5349"/>
                </a:lnTo>
                <a:lnTo>
                  <a:pt x="89" y="2099"/>
                </a:lnTo>
                <a:close/>
              </a:path>
            </a:pathLst>
          </a:custGeom>
          <a:solidFill>
            <a:srgbClr val="FF0000">
              <a:alpha val="10000"/>
            </a:srgbClr>
          </a:solidFill>
          <a:ln w="38100" cap="flat" cmpd="sng">
            <a:solidFill>
              <a:srgbClr val="FF0000"/>
            </a:solid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13" name="図形 158"/>
          <p:cNvSpPr/>
          <p:nvPr/>
        </p:nvSpPr>
        <p:spPr>
          <a:xfrm>
            <a:off x="2019871" y="3422757"/>
            <a:ext cx="2252559" cy="2988905"/>
          </a:xfrm>
          <a:custGeom>
            <a:avLst/>
            <a:gdLst/>
            <a:ahLst/>
            <a:cxnLst/>
            <a:rect l="l" t="t" r="r" b="b"/>
            <a:pathLst>
              <a:path w="21600" h="21600">
                <a:moveTo>
                  <a:pt x="19318" y="53"/>
                </a:moveTo>
                <a:lnTo>
                  <a:pt x="18891" y="268"/>
                </a:lnTo>
                <a:lnTo>
                  <a:pt x="19318" y="967"/>
                </a:lnTo>
                <a:lnTo>
                  <a:pt x="18819" y="913"/>
                </a:lnTo>
                <a:lnTo>
                  <a:pt x="18463" y="1182"/>
                </a:lnTo>
                <a:lnTo>
                  <a:pt x="19247" y="2579"/>
                </a:lnTo>
                <a:lnTo>
                  <a:pt x="18249" y="3922"/>
                </a:lnTo>
                <a:lnTo>
                  <a:pt x="14899" y="5265"/>
                </a:lnTo>
                <a:lnTo>
                  <a:pt x="15469" y="5426"/>
                </a:lnTo>
                <a:lnTo>
                  <a:pt x="14756" y="6125"/>
                </a:lnTo>
                <a:lnTo>
                  <a:pt x="14899" y="6501"/>
                </a:lnTo>
                <a:lnTo>
                  <a:pt x="16895" y="5265"/>
                </a:lnTo>
                <a:lnTo>
                  <a:pt x="17821" y="5265"/>
                </a:lnTo>
                <a:lnTo>
                  <a:pt x="18249" y="5749"/>
                </a:lnTo>
                <a:lnTo>
                  <a:pt x="20031" y="5104"/>
                </a:lnTo>
                <a:lnTo>
                  <a:pt x="20815" y="5104"/>
                </a:lnTo>
                <a:lnTo>
                  <a:pt x="21172" y="5802"/>
                </a:lnTo>
                <a:lnTo>
                  <a:pt x="20958" y="6232"/>
                </a:lnTo>
                <a:lnTo>
                  <a:pt x="20031" y="6823"/>
                </a:lnTo>
                <a:lnTo>
                  <a:pt x="19746" y="7952"/>
                </a:lnTo>
                <a:lnTo>
                  <a:pt x="18392" y="8005"/>
                </a:lnTo>
                <a:lnTo>
                  <a:pt x="18463" y="8382"/>
                </a:lnTo>
                <a:lnTo>
                  <a:pt x="19176" y="8328"/>
                </a:lnTo>
                <a:lnTo>
                  <a:pt x="19318" y="8811"/>
                </a:lnTo>
                <a:lnTo>
                  <a:pt x="17964" y="10316"/>
                </a:lnTo>
                <a:lnTo>
                  <a:pt x="18891" y="10101"/>
                </a:lnTo>
                <a:lnTo>
                  <a:pt x="19746" y="10746"/>
                </a:lnTo>
                <a:lnTo>
                  <a:pt x="19675" y="11176"/>
                </a:lnTo>
                <a:lnTo>
                  <a:pt x="18249" y="11391"/>
                </a:lnTo>
                <a:lnTo>
                  <a:pt x="18891" y="11767"/>
                </a:lnTo>
                <a:lnTo>
                  <a:pt x="19247" y="12411"/>
                </a:lnTo>
                <a:lnTo>
                  <a:pt x="18748" y="12788"/>
                </a:lnTo>
                <a:lnTo>
                  <a:pt x="18035" y="12841"/>
                </a:lnTo>
                <a:lnTo>
                  <a:pt x="18392" y="13325"/>
                </a:lnTo>
                <a:lnTo>
                  <a:pt x="17607" y="13755"/>
                </a:lnTo>
                <a:lnTo>
                  <a:pt x="16182" y="12841"/>
                </a:lnTo>
                <a:lnTo>
                  <a:pt x="14756" y="14238"/>
                </a:lnTo>
                <a:lnTo>
                  <a:pt x="14043" y="14238"/>
                </a:lnTo>
                <a:lnTo>
                  <a:pt x="13401" y="13379"/>
                </a:lnTo>
                <a:lnTo>
                  <a:pt x="13758" y="14668"/>
                </a:lnTo>
                <a:lnTo>
                  <a:pt x="11619" y="16549"/>
                </a:lnTo>
                <a:lnTo>
                  <a:pt x="10265" y="16226"/>
                </a:lnTo>
                <a:lnTo>
                  <a:pt x="9837" y="16710"/>
                </a:lnTo>
                <a:lnTo>
                  <a:pt x="8055" y="16602"/>
                </a:lnTo>
                <a:lnTo>
                  <a:pt x="6487" y="16925"/>
                </a:lnTo>
                <a:lnTo>
                  <a:pt x="6344" y="15958"/>
                </a:lnTo>
                <a:lnTo>
                  <a:pt x="6843" y="14937"/>
                </a:lnTo>
                <a:lnTo>
                  <a:pt x="6273" y="14614"/>
                </a:lnTo>
                <a:lnTo>
                  <a:pt x="5132" y="15313"/>
                </a:lnTo>
                <a:lnTo>
                  <a:pt x="5417" y="15743"/>
                </a:lnTo>
                <a:lnTo>
                  <a:pt x="4990" y="16226"/>
                </a:lnTo>
                <a:lnTo>
                  <a:pt x="4134" y="15743"/>
                </a:lnTo>
                <a:lnTo>
                  <a:pt x="3849" y="16065"/>
                </a:lnTo>
                <a:lnTo>
                  <a:pt x="4205" y="16334"/>
                </a:lnTo>
                <a:lnTo>
                  <a:pt x="71" y="16764"/>
                </a:lnTo>
                <a:lnTo>
                  <a:pt x="427" y="17408"/>
                </a:lnTo>
                <a:lnTo>
                  <a:pt x="499" y="18483"/>
                </a:lnTo>
                <a:lnTo>
                  <a:pt x="1497" y="18805"/>
                </a:lnTo>
                <a:lnTo>
                  <a:pt x="784" y="19235"/>
                </a:lnTo>
                <a:lnTo>
                  <a:pt x="2067" y="19988"/>
                </a:lnTo>
                <a:lnTo>
                  <a:pt x="2922" y="19719"/>
                </a:lnTo>
                <a:lnTo>
                  <a:pt x="2994" y="21600"/>
                </a:lnTo>
                <a:lnTo>
                  <a:pt x="6986" y="18429"/>
                </a:lnTo>
                <a:lnTo>
                  <a:pt x="14685" y="16011"/>
                </a:lnTo>
                <a:lnTo>
                  <a:pt x="15041" y="18698"/>
                </a:lnTo>
                <a:lnTo>
                  <a:pt x="18534" y="18913"/>
                </a:lnTo>
                <a:lnTo>
                  <a:pt x="19033" y="18322"/>
                </a:lnTo>
                <a:lnTo>
                  <a:pt x="19746" y="12949"/>
                </a:lnTo>
                <a:lnTo>
                  <a:pt x="20601" y="11068"/>
                </a:lnTo>
                <a:lnTo>
                  <a:pt x="21386" y="5802"/>
                </a:lnTo>
                <a:lnTo>
                  <a:pt x="21600" y="5158"/>
                </a:lnTo>
                <a:lnTo>
                  <a:pt x="21314" y="1343"/>
                </a:lnTo>
                <a:lnTo>
                  <a:pt x="19318" y="53"/>
                </a:lnTo>
                <a:close/>
              </a:path>
            </a:pathLst>
          </a:custGeom>
          <a:noFill/>
          <a:ln w="38100" cap="flat" cmpd="sng">
            <a:solidFill>
              <a:srgbClr val="00B050"/>
            </a:solid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14" name="図形 156"/>
          <p:cNvSpPr/>
          <p:nvPr/>
        </p:nvSpPr>
        <p:spPr>
          <a:xfrm>
            <a:off x="4041816" y="4612136"/>
            <a:ext cx="156700" cy="171479"/>
          </a:xfrm>
          <a:custGeom>
            <a:avLst/>
            <a:gdLst/>
            <a:ahLst/>
            <a:cxnLst/>
            <a:rect l="l" t="t" r="r" b="b"/>
            <a:pathLst>
              <a:path w="21600" h="21600">
                <a:moveTo>
                  <a:pt x="1028" y="13147"/>
                </a:moveTo>
                <a:lnTo>
                  <a:pt x="15428" y="939"/>
                </a:lnTo>
                <a:lnTo>
                  <a:pt x="21600" y="4695"/>
                </a:lnTo>
                <a:lnTo>
                  <a:pt x="18514" y="21600"/>
                </a:lnTo>
                <a:lnTo>
                  <a:pt x="8228" y="20660"/>
                </a:lnTo>
                <a:lnTo>
                  <a:pt x="1028" y="13147"/>
                </a:lnTo>
                <a:close/>
              </a:path>
            </a:pathLst>
          </a:custGeom>
          <a:noFill/>
          <a:ln w="38100" cap="flat" cmpd="sng">
            <a:solidFill>
              <a:schemeClr val="accent6"/>
            </a:solid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15" name="図形 157"/>
          <p:cNvSpPr/>
          <p:nvPr/>
        </p:nvSpPr>
        <p:spPr>
          <a:xfrm>
            <a:off x="3558632" y="5333197"/>
            <a:ext cx="498276" cy="669399"/>
          </a:xfrm>
          <a:custGeom>
            <a:avLst/>
            <a:gdLst/>
            <a:ahLst/>
            <a:cxnLst/>
            <a:rect l="l" t="t" r="r" b="b"/>
            <a:pathLst>
              <a:path w="21600" h="21600">
                <a:moveTo>
                  <a:pt x="7414" y="6000"/>
                </a:moveTo>
                <a:lnTo>
                  <a:pt x="16119" y="240"/>
                </a:lnTo>
                <a:lnTo>
                  <a:pt x="16441" y="4080"/>
                </a:lnTo>
                <a:lnTo>
                  <a:pt x="21600" y="4560"/>
                </a:lnTo>
                <a:lnTo>
                  <a:pt x="19020" y="20160"/>
                </a:lnTo>
                <a:lnTo>
                  <a:pt x="10638" y="18720"/>
                </a:lnTo>
                <a:lnTo>
                  <a:pt x="9349" y="21600"/>
                </a:lnTo>
                <a:lnTo>
                  <a:pt x="322" y="21120"/>
                </a:lnTo>
                <a:lnTo>
                  <a:pt x="322" y="10320"/>
                </a:lnTo>
                <a:lnTo>
                  <a:pt x="2579" y="9360"/>
                </a:lnTo>
                <a:lnTo>
                  <a:pt x="6770" y="12960"/>
                </a:lnTo>
                <a:lnTo>
                  <a:pt x="11283" y="12960"/>
                </a:lnTo>
                <a:lnTo>
                  <a:pt x="12573" y="11040"/>
                </a:lnTo>
                <a:lnTo>
                  <a:pt x="9026" y="8640"/>
                </a:lnTo>
                <a:lnTo>
                  <a:pt x="6125" y="8880"/>
                </a:lnTo>
                <a:lnTo>
                  <a:pt x="7414" y="6000"/>
                </a:lnTo>
                <a:close/>
              </a:path>
            </a:pathLst>
          </a:custGeom>
          <a:solidFill>
            <a:srgbClr val="333399">
              <a:alpha val="10000"/>
            </a:srgbClr>
          </a:solidFill>
          <a:ln w="38100" cap="flat" cmpd="sng">
            <a:solidFill>
              <a:schemeClr val="accent6"/>
            </a:solid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16" name="図形 153"/>
          <p:cNvSpPr/>
          <p:nvPr/>
        </p:nvSpPr>
        <p:spPr>
          <a:xfrm>
            <a:off x="4012087" y="3586296"/>
            <a:ext cx="260497" cy="535477"/>
          </a:xfrm>
          <a:custGeom>
            <a:avLst/>
            <a:gdLst/>
            <a:ahLst/>
            <a:cxnLst/>
            <a:rect l="l" t="t" r="r" b="b"/>
            <a:pathLst>
              <a:path w="21600" h="21600">
                <a:moveTo>
                  <a:pt x="14194" y="300"/>
                </a:moveTo>
                <a:lnTo>
                  <a:pt x="617" y="17400"/>
                </a:lnTo>
                <a:lnTo>
                  <a:pt x="6788" y="21600"/>
                </a:lnTo>
                <a:lnTo>
                  <a:pt x="21600" y="21000"/>
                </a:lnTo>
                <a:lnTo>
                  <a:pt x="19131" y="1800"/>
                </a:lnTo>
                <a:lnTo>
                  <a:pt x="14194" y="300"/>
                </a:lnTo>
                <a:close/>
              </a:path>
            </a:pathLst>
          </a:custGeom>
          <a:noFill/>
          <a:ln w="38100" cap="flat" cmpd="sng">
            <a:solidFill>
              <a:schemeClr val="accent6"/>
            </a:solid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17" name="円/楕円 547"/>
          <p:cNvSpPr/>
          <p:nvPr/>
        </p:nvSpPr>
        <p:spPr>
          <a:xfrm>
            <a:off x="3525043" y="6051885"/>
            <a:ext cx="117142" cy="1171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574"/>
          <p:cNvSpPr txBox="1"/>
          <p:nvPr/>
        </p:nvSpPr>
        <p:spPr>
          <a:xfrm>
            <a:off x="5513964" y="5076979"/>
            <a:ext cx="471290" cy="199162"/>
          </a:xfrm>
          <a:prstGeom prst="rect">
            <a:avLst/>
          </a:prstGeom>
          <a:solidFill>
            <a:schemeClr val="bg1"/>
          </a:solidFill>
          <a:ln>
            <a:solidFill>
              <a:schemeClr val="tx1"/>
            </a:solidFill>
          </a:ln>
        </p:spPr>
        <p:txBody>
          <a:bodyPr wrap="square" rtlCol="0" anchor="ctr" anchorCtr="0">
            <a:spAutoFit/>
          </a:bodyPr>
          <a:lstStyle/>
          <a:p>
            <a:pPr algn="ctr"/>
            <a:r>
              <a:rPr lang="ja-JP" altLang="en-US" sz="700" dirty="0">
                <a:latin typeface="Meiryo UI" panose="020B0604030504040204" pitchFamily="50" charset="-128"/>
                <a:ea typeface="Meiryo UI" panose="020B0604030504040204" pitchFamily="50" charset="-128"/>
              </a:rPr>
              <a:t>竹原駅</a:t>
            </a:r>
            <a:endParaRPr kumimoji="1" lang="ja-JP" altLang="en-US" sz="800" dirty="0">
              <a:latin typeface="Meiryo UI" panose="020B0604030504040204" pitchFamily="50" charset="-128"/>
              <a:ea typeface="Meiryo UI" panose="020B0604030504040204" pitchFamily="50" charset="-128"/>
            </a:endParaRPr>
          </a:p>
        </p:txBody>
      </p:sp>
      <p:sp>
        <p:nvSpPr>
          <p:cNvPr id="19" name="四角形 164"/>
          <p:cNvSpPr/>
          <p:nvPr/>
        </p:nvSpPr>
        <p:spPr>
          <a:xfrm>
            <a:off x="3200490" y="1771623"/>
            <a:ext cx="914400" cy="275868"/>
          </a:xfrm>
          <a:prstGeom prst="rect">
            <a:avLst/>
          </a:prstGeom>
          <a:solidFill>
            <a:schemeClr val="bg1"/>
          </a:solidFill>
          <a:ln w="25400" cap="flat" cmpd="sng">
            <a:no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20" name="四角形 165"/>
          <p:cNvSpPr/>
          <p:nvPr/>
        </p:nvSpPr>
        <p:spPr>
          <a:xfrm>
            <a:off x="570195" y="6169026"/>
            <a:ext cx="8372475" cy="945586"/>
          </a:xfrm>
          <a:prstGeom prst="rect">
            <a:avLst/>
          </a:prstGeom>
          <a:solidFill>
            <a:schemeClr val="bg1"/>
          </a:solidFill>
          <a:ln w="25400" cap="flat" cmpd="sng">
            <a:no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21" name="テキスト ボックス 26"/>
          <p:cNvSpPr txBox="1">
            <a:spLocks noChangeArrowheads="1"/>
          </p:cNvSpPr>
          <p:nvPr/>
        </p:nvSpPr>
        <p:spPr>
          <a:xfrm>
            <a:off x="160867" y="6296138"/>
            <a:ext cx="9626600" cy="523220"/>
          </a:xfrm>
          <a:prstGeom prst="rect">
            <a:avLst/>
          </a:prstGeom>
          <a:solidFill>
            <a:srgbClr val="FF0000"/>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None/>
              <a:defRPr/>
            </a:pPr>
            <a:r>
              <a:rPr lang="ja-JP" altLang="en-US" sz="1400" b="1" dirty="0">
                <a:solidFill>
                  <a:srgbClr val="FFFFFF"/>
                </a:solidFill>
                <a:latin typeface="Meiryo UI" panose="020B0604030504040204" pitchFamily="50" charset="-128"/>
                <a:ea typeface="Meiryo UI" panose="020B0604030504040204" pitchFamily="50" charset="-128"/>
              </a:rPr>
              <a:t>●まちなかに移転する「保育所」の移転跡地（非集約エリア）において緑地化による最低限の環境整備を実施</a:t>
            </a:r>
            <a:endParaRPr lang="en-US" altLang="ja-JP" sz="1400" b="1" dirty="0">
              <a:solidFill>
                <a:srgbClr val="FFFFFF"/>
              </a:solidFill>
              <a:latin typeface="Meiryo UI" panose="020B0604030504040204" pitchFamily="50" charset="-128"/>
              <a:ea typeface="Meiryo UI" panose="020B0604030504040204" pitchFamily="50" charset="-128"/>
            </a:endParaRPr>
          </a:p>
          <a:p>
            <a:pPr algn="ctr" eaLnBrk="0" hangingPunct="0">
              <a:spcBef>
                <a:spcPct val="0"/>
              </a:spcBef>
              <a:buNone/>
              <a:defRPr/>
            </a:pPr>
            <a:r>
              <a:rPr lang="ja-JP" altLang="en-US" sz="1400" b="1" dirty="0">
                <a:solidFill>
                  <a:srgbClr val="FFFFFF"/>
                </a:solidFill>
                <a:latin typeface="Meiryo UI" panose="020B0604030504040204" pitchFamily="50" charset="-128"/>
                <a:ea typeface="Meiryo UI" panose="020B0604030504040204" pitchFamily="50" charset="-128"/>
              </a:rPr>
              <a:t>→外部不経済を防止して子育て世帯にとって良好な居住環境づくりの推進を図る</a:t>
            </a:r>
            <a:endParaRPr lang="en-US" altLang="ja-JP" sz="1400" b="1" dirty="0">
              <a:solidFill>
                <a:srgbClr val="FFFFFF"/>
              </a:solidFill>
              <a:latin typeface="Meiryo UI" panose="020B0604030504040204" pitchFamily="50" charset="-128"/>
              <a:ea typeface="Meiryo UI" panose="020B0604030504040204" pitchFamily="50" charset="-128"/>
            </a:endParaRPr>
          </a:p>
        </p:txBody>
      </p:sp>
      <p:sp>
        <p:nvSpPr>
          <p:cNvPr id="22" name="円/楕円 173"/>
          <p:cNvSpPr/>
          <p:nvPr/>
        </p:nvSpPr>
        <p:spPr>
          <a:xfrm>
            <a:off x="4855691" y="4586601"/>
            <a:ext cx="116180" cy="11618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図形 178"/>
          <p:cNvSpPr/>
          <p:nvPr/>
        </p:nvSpPr>
        <p:spPr>
          <a:xfrm>
            <a:off x="4405199" y="3235477"/>
            <a:ext cx="1297781" cy="1893094"/>
          </a:xfrm>
          <a:custGeom>
            <a:avLst/>
            <a:gdLst/>
            <a:ahLst/>
            <a:cxnLst/>
            <a:rect l="l" t="t" r="r" b="b"/>
            <a:pathLst>
              <a:path w="21600" h="21600">
                <a:moveTo>
                  <a:pt x="2477" y="21600"/>
                </a:moveTo>
                <a:lnTo>
                  <a:pt x="1578" y="18978"/>
                </a:lnTo>
                <a:lnTo>
                  <a:pt x="3171" y="17389"/>
                </a:lnTo>
                <a:lnTo>
                  <a:pt x="1683" y="14921"/>
                </a:lnTo>
                <a:lnTo>
                  <a:pt x="1683" y="14125"/>
                </a:lnTo>
                <a:lnTo>
                  <a:pt x="6317" y="12677"/>
                </a:lnTo>
                <a:lnTo>
                  <a:pt x="1052" y="3042"/>
                </a:lnTo>
                <a:lnTo>
                  <a:pt x="2843" y="2536"/>
                </a:lnTo>
                <a:lnTo>
                  <a:pt x="526" y="1013"/>
                </a:lnTo>
                <a:lnTo>
                  <a:pt x="0" y="362"/>
                </a:lnTo>
                <a:lnTo>
                  <a:pt x="1367" y="0"/>
                </a:lnTo>
                <a:lnTo>
                  <a:pt x="1894" y="579"/>
                </a:lnTo>
                <a:lnTo>
                  <a:pt x="4317" y="2246"/>
                </a:lnTo>
                <a:lnTo>
                  <a:pt x="5159" y="1884"/>
                </a:lnTo>
                <a:lnTo>
                  <a:pt x="6842" y="3766"/>
                </a:lnTo>
                <a:lnTo>
                  <a:pt x="10737" y="4926"/>
                </a:lnTo>
                <a:lnTo>
                  <a:pt x="11370" y="5577"/>
                </a:lnTo>
                <a:lnTo>
                  <a:pt x="9895" y="6229"/>
                </a:lnTo>
                <a:lnTo>
                  <a:pt x="20422" y="14704"/>
                </a:lnTo>
                <a:lnTo>
                  <a:pt x="20528" y="15792"/>
                </a:lnTo>
                <a:lnTo>
                  <a:pt x="19581" y="16154"/>
                </a:lnTo>
                <a:lnTo>
                  <a:pt x="21600" y="19358"/>
                </a:lnTo>
                <a:lnTo>
                  <a:pt x="2477" y="21600"/>
                </a:lnTo>
                <a:close/>
              </a:path>
            </a:pathLst>
          </a:custGeom>
          <a:noFill/>
          <a:ln w="38100" cap="flat" cmpd="sng">
            <a:solidFill>
              <a:srgbClr val="FFC000"/>
            </a:solid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graphicFrame>
        <p:nvGraphicFramePr>
          <p:cNvPr id="24" name="四角形 176"/>
          <p:cNvGraphicFramePr>
            <a:graphicFrameLocks noGrp="1"/>
          </p:cNvGraphicFramePr>
          <p:nvPr/>
        </p:nvGraphicFramePr>
        <p:xfrm>
          <a:off x="185255" y="4659652"/>
          <a:ext cx="3034086" cy="1606962"/>
        </p:xfrm>
        <a:graphic>
          <a:graphicData uri="http://schemas.openxmlformats.org/drawingml/2006/table">
            <a:tbl>
              <a:tblPr firstRow="1" bandRow="1">
                <a:tableStyleId>{5C22544A-7EE6-4342-B048-85BDC9FD1C3A}</a:tableStyleId>
              </a:tblPr>
              <a:tblGrid>
                <a:gridCol w="3034086">
                  <a:extLst>
                    <a:ext uri="{9D8B030D-6E8A-4147-A177-3AD203B41FA5}">
                      <a16:colId xmlns:a16="http://schemas.microsoft.com/office/drawing/2014/main" val="20000"/>
                    </a:ext>
                  </a:extLst>
                </a:gridCol>
              </a:tblGrid>
              <a:tr h="2319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都市機能誘導区域</a:t>
                      </a:r>
                      <a:r>
                        <a:rPr lang="ja-JP" altLang="en-US" sz="900" dirty="0">
                          <a:latin typeface="Meiryo UI" panose="020B0604030504040204" pitchFamily="50" charset="-128"/>
                          <a:ea typeface="Meiryo UI" panose="020B0604030504040204" pitchFamily="50" charset="-128"/>
                        </a:rPr>
                        <a:t>　</a:t>
                      </a:r>
                      <a:r>
                        <a:rPr kumimoji="1" lang="ja-JP" altLang="en-US" sz="900" dirty="0">
                          <a:latin typeface="Meiryo UI" panose="020B0604030504040204" pitchFamily="50" charset="-128"/>
                          <a:ea typeface="Meiryo UI" panose="020B0604030504040204" pitchFamily="50" charset="-128"/>
                        </a:rPr>
                        <a:t>（竹原地区）の</a:t>
                      </a:r>
                      <a:r>
                        <a:rPr lang="ja-JP" altLang="en-US" sz="900" dirty="0">
                          <a:latin typeface="Meiryo UI" panose="020B0604030504040204" pitchFamily="50" charset="-128"/>
                          <a:ea typeface="Meiryo UI" panose="020B0604030504040204" pitchFamily="50" charset="-128"/>
                        </a:rPr>
                        <a:t>誘導施設</a:t>
                      </a:r>
                      <a:r>
                        <a:rPr kumimoji="1" lang="en-US" altLang="ja-JP" sz="900" dirty="0">
                          <a:latin typeface="Meiryo UI" panose="020B0604030504040204" pitchFamily="50" charset="-128"/>
                          <a:ea typeface="Meiryo UI" panose="020B060403050404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584786205"/>
                  </a:ext>
                </a:extLst>
              </a:tr>
              <a:tr h="231981">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行政施設（本庁）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r>
                        <a:rPr kumimoji="1" lang="ja-JP" altLang="en-US" sz="900" b="1" dirty="0">
                          <a:solidFill>
                            <a:srgbClr val="FF0000"/>
                          </a:solidFill>
                          <a:latin typeface="Meiryo UI" panose="020B0604030504040204" pitchFamily="50" charset="-128"/>
                          <a:ea typeface="Meiryo UI" panose="020B0604030504040204" pitchFamily="50" charset="-128"/>
                        </a:rPr>
                        <a:t>子育て支援施設</a:t>
                      </a: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rgbClr val="FF0000"/>
                          </a:solidFill>
                          <a:latin typeface="Meiryo UI" panose="020B0604030504040204" pitchFamily="50" charset="-128"/>
                          <a:ea typeface="Meiryo UI" panose="020B0604030504040204" pitchFamily="50" charset="-128"/>
                        </a:rPr>
                        <a:t>こども園等</a:t>
                      </a:r>
                      <a:r>
                        <a:rPr kumimoji="1" lang="ja-JP" altLang="en-US" sz="900" b="0" dirty="0">
                          <a:solidFill>
                            <a:schemeClr val="tx1"/>
                          </a:solidFill>
                          <a:latin typeface="Meiryo UI" panose="020B0604030504040204" pitchFamily="50" charset="-128"/>
                          <a:ea typeface="Meiryo UI" panose="020B0604030504040204" pitchFamily="50" charset="-128"/>
                        </a:rPr>
                        <a:t>）</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商業施設</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医療施設（病院，診療所）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金融施設（銀行，信用金庫，信用組合等）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0">
                <a:tc>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教育・文化施設（市民ホール，図書館等）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26" name="正方形/長方形 178"/>
          <p:cNvSpPr/>
          <p:nvPr/>
        </p:nvSpPr>
        <p:spPr>
          <a:xfrm>
            <a:off x="55378" y="2540964"/>
            <a:ext cx="1678172" cy="146854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正方形/長方形 179"/>
          <p:cNvSpPr/>
          <p:nvPr/>
        </p:nvSpPr>
        <p:spPr>
          <a:xfrm>
            <a:off x="139456" y="3347533"/>
            <a:ext cx="383560" cy="136680"/>
          </a:xfrm>
          <a:prstGeom prst="rect">
            <a:avLst/>
          </a:prstGeom>
          <a:solidFill>
            <a:srgbClr val="FF0000">
              <a:alpha val="10000"/>
            </a:srgbClr>
          </a:solidFill>
          <a:ln>
            <a:solidFill>
              <a:srgbClr val="FF0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テキスト ボックス 15"/>
          <p:cNvSpPr txBox="1"/>
          <p:nvPr/>
        </p:nvSpPr>
        <p:spPr>
          <a:xfrm>
            <a:off x="480093" y="3310454"/>
            <a:ext cx="1090474" cy="226819"/>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都市機能誘導区域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9" name="正方形/長方形 181"/>
          <p:cNvSpPr/>
          <p:nvPr/>
        </p:nvSpPr>
        <p:spPr>
          <a:xfrm>
            <a:off x="139456" y="3590333"/>
            <a:ext cx="383560" cy="136680"/>
          </a:xfrm>
          <a:prstGeom prst="rect">
            <a:avLst/>
          </a:prstGeom>
          <a:solidFill>
            <a:srgbClr val="333399">
              <a:alpha val="10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テキスト ボックス 15"/>
          <p:cNvSpPr txBox="1"/>
          <p:nvPr/>
        </p:nvSpPr>
        <p:spPr>
          <a:xfrm>
            <a:off x="480093" y="3537273"/>
            <a:ext cx="1090474" cy="226819"/>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居住誘導区域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1" name="テキスト ボックス 15"/>
          <p:cNvSpPr txBox="1"/>
          <p:nvPr/>
        </p:nvSpPr>
        <p:spPr>
          <a:xfrm>
            <a:off x="480093" y="3753181"/>
            <a:ext cx="1090474" cy="226819"/>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用途地域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2" name="正方形/長方形 184"/>
          <p:cNvSpPr/>
          <p:nvPr/>
        </p:nvSpPr>
        <p:spPr>
          <a:xfrm>
            <a:off x="139456" y="3807426"/>
            <a:ext cx="383560" cy="13668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正方形/長方形 185"/>
          <p:cNvSpPr/>
          <p:nvPr/>
        </p:nvSpPr>
        <p:spPr>
          <a:xfrm>
            <a:off x="139456" y="2641681"/>
            <a:ext cx="383560" cy="13668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テキスト ボックス 15"/>
          <p:cNvSpPr txBox="1"/>
          <p:nvPr/>
        </p:nvSpPr>
        <p:spPr>
          <a:xfrm>
            <a:off x="480093" y="2604744"/>
            <a:ext cx="1474230" cy="226819"/>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都市再生整備計画の区域</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5" name="正方形/長方形 187"/>
          <p:cNvSpPr/>
          <p:nvPr/>
        </p:nvSpPr>
        <p:spPr>
          <a:xfrm>
            <a:off x="139456" y="2849192"/>
            <a:ext cx="383559" cy="132156"/>
          </a:xfrm>
          <a:prstGeom prst="rect">
            <a:avLst/>
          </a:prstGeom>
          <a:solidFill>
            <a:srgbClr val="CCECFF"/>
          </a:solidFill>
          <a:ln w="127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Pct val="100000"/>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Arial"/>
            </a:endParaRPr>
          </a:p>
        </p:txBody>
      </p:sp>
      <p:sp>
        <p:nvSpPr>
          <p:cNvPr id="36" name="テキスト ボックス 15"/>
          <p:cNvSpPr txBox="1"/>
          <p:nvPr/>
        </p:nvSpPr>
        <p:spPr>
          <a:xfrm>
            <a:off x="480093" y="2805593"/>
            <a:ext cx="632152" cy="226819"/>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基幹事業</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0" name="図形 172"/>
          <p:cNvSpPr/>
          <p:nvPr/>
        </p:nvSpPr>
        <p:spPr>
          <a:xfrm>
            <a:off x="3670217" y="4131928"/>
            <a:ext cx="1215473" cy="1981038"/>
          </a:xfrm>
          <a:custGeom>
            <a:avLst/>
            <a:gdLst/>
            <a:ahLst/>
            <a:cxnLst/>
            <a:rect l="l" t="t" r="r" b="b"/>
            <a:pathLst>
              <a:path w="21600" h="21600">
                <a:moveTo>
                  <a:pt x="0" y="21600"/>
                </a:moveTo>
                <a:cubicBezTo>
                  <a:pt x="7026" y="15933"/>
                  <a:pt x="13922" y="10266"/>
                  <a:pt x="17436" y="6734"/>
                </a:cubicBezTo>
                <a:cubicBezTo>
                  <a:pt x="20949" y="3203"/>
                  <a:pt x="21209" y="1642"/>
                  <a:pt x="21469" y="0"/>
                </a:cubicBezTo>
              </a:path>
            </a:pathLst>
          </a:custGeom>
          <a:noFill/>
          <a:ln w="38100" cap="flat" cmpd="sng">
            <a:solidFill>
              <a:schemeClr val="tx1"/>
            </a:solidFill>
            <a:prstDash val="sysDash"/>
            <a:round/>
            <a:headEnd/>
            <a:tailEnd type="triangle"/>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51" name="テキスト ボックス 175"/>
          <p:cNvSpPr txBox="1"/>
          <p:nvPr/>
        </p:nvSpPr>
        <p:spPr>
          <a:xfrm>
            <a:off x="5934798" y="5856073"/>
            <a:ext cx="645184" cy="368439"/>
          </a:xfrm>
          <a:prstGeom prst="rect">
            <a:avLst/>
          </a:prstGeom>
          <a:solidFill>
            <a:schemeClr val="bg1"/>
          </a:solidFill>
          <a:ln>
            <a:solidFill>
              <a:schemeClr val="tx1"/>
            </a:solidFill>
          </a:ln>
        </p:spPr>
        <p:txBody>
          <a:bodyPr wrap="square" rtlCol="0">
            <a:spAutoFit/>
          </a:bodyPr>
          <a:lstStyle/>
          <a:p>
            <a:pPr algn="ctr"/>
            <a:r>
              <a:rPr kumimoji="1" lang="en-US" altLang="ja-JP" sz="900" dirty="0"/>
              <a:t>300m</a:t>
            </a:r>
            <a:endParaRPr kumimoji="1" lang="ja-JP" altLang="en-US" sz="900" dirty="0"/>
          </a:p>
          <a:p>
            <a:pPr algn="ctr"/>
            <a:endParaRPr kumimoji="1" lang="en-US" altLang="ja-JP" sz="900" dirty="0"/>
          </a:p>
        </p:txBody>
      </p:sp>
      <p:cxnSp>
        <p:nvCxnSpPr>
          <p:cNvPr id="52" name="直線矢印コネクタ 176"/>
          <p:cNvCxnSpPr/>
          <p:nvPr/>
        </p:nvCxnSpPr>
        <p:spPr>
          <a:xfrm flipV="1">
            <a:off x="6052007" y="6112966"/>
            <a:ext cx="410813" cy="47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円/楕円 544"/>
          <p:cNvSpPr/>
          <p:nvPr/>
        </p:nvSpPr>
        <p:spPr>
          <a:xfrm>
            <a:off x="4172156" y="2634811"/>
            <a:ext cx="96610" cy="9661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AutoShape 543"/>
          <p:cNvSpPr>
            <a:spLocks noChangeShapeType="1"/>
          </p:cNvSpPr>
          <p:nvPr/>
        </p:nvSpPr>
        <p:spPr>
          <a:xfrm flipV="1">
            <a:off x="4674142" y="4681340"/>
            <a:ext cx="222354" cy="135883"/>
          </a:xfrm>
          <a:prstGeom prst="line">
            <a:avLst/>
          </a:prstGeom>
          <a:noFill/>
          <a:ln w="1270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56" name="AutoShape 543"/>
          <p:cNvSpPr>
            <a:spLocks noChangeShapeType="1"/>
          </p:cNvSpPr>
          <p:nvPr/>
        </p:nvSpPr>
        <p:spPr>
          <a:xfrm flipH="1" flipV="1">
            <a:off x="5322233" y="5032252"/>
            <a:ext cx="184483" cy="180014"/>
          </a:xfrm>
          <a:prstGeom prst="line">
            <a:avLst/>
          </a:prstGeom>
          <a:noFill/>
          <a:ln w="1270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57" name="円/楕円 492"/>
          <p:cNvSpPr/>
          <p:nvPr/>
        </p:nvSpPr>
        <p:spPr>
          <a:xfrm>
            <a:off x="5065449" y="4895296"/>
            <a:ext cx="72000" cy="720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AutoShape 578"/>
          <p:cNvSpPr>
            <a:spLocks noChangeShapeType="1"/>
          </p:cNvSpPr>
          <p:nvPr/>
        </p:nvSpPr>
        <p:spPr>
          <a:xfrm flipH="1">
            <a:off x="4268763" y="2648536"/>
            <a:ext cx="672714" cy="18870"/>
          </a:xfrm>
          <a:prstGeom prst="line">
            <a:avLst/>
          </a:prstGeom>
          <a:noFill/>
          <a:ln w="9525"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60" name="Text Box 185"/>
          <p:cNvSpPr txBox="1">
            <a:spLocks noChangeArrowheads="1"/>
          </p:cNvSpPr>
          <p:nvPr/>
        </p:nvSpPr>
        <p:spPr>
          <a:xfrm>
            <a:off x="3891316" y="5850351"/>
            <a:ext cx="833594" cy="264366"/>
          </a:xfrm>
          <a:prstGeom prst="rect">
            <a:avLst/>
          </a:prstGeom>
          <a:solidFill>
            <a:schemeClr val="tx1"/>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保育所の移転</a:t>
            </a:r>
            <a:endParaRPr kumimoji="0"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1" name="グループ 60"/>
          <p:cNvGrpSpPr/>
          <p:nvPr/>
        </p:nvGrpSpPr>
        <p:grpSpPr>
          <a:xfrm>
            <a:off x="9110340" y="4079139"/>
            <a:ext cx="296898" cy="325687"/>
            <a:chOff x="8769136" y="5627807"/>
            <a:chExt cx="531259" cy="501427"/>
          </a:xfrm>
        </p:grpSpPr>
        <p:sp>
          <p:nvSpPr>
            <p:cNvPr id="62" name="図形 58"/>
            <p:cNvSpPr/>
            <p:nvPr/>
          </p:nvSpPr>
          <p:spPr>
            <a:xfrm>
              <a:off x="8769136" y="5627807"/>
              <a:ext cx="531259" cy="501427"/>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63" name="図形 59"/>
            <p:cNvSpPr/>
            <p:nvPr/>
          </p:nvSpPr>
          <p:spPr>
            <a:xfrm>
              <a:off x="8872683" y="5675282"/>
              <a:ext cx="324163" cy="335075"/>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grpSp>
      <p:sp>
        <p:nvSpPr>
          <p:cNvPr id="64" name="テキスト ボックス 174"/>
          <p:cNvSpPr txBox="1"/>
          <p:nvPr/>
        </p:nvSpPr>
        <p:spPr>
          <a:xfrm>
            <a:off x="4394393" y="4823014"/>
            <a:ext cx="532032" cy="214551"/>
          </a:xfrm>
          <a:prstGeom prst="rect">
            <a:avLst/>
          </a:prstGeom>
          <a:solidFill>
            <a:schemeClr val="bg1"/>
          </a:solidFill>
          <a:ln>
            <a:solidFill>
              <a:schemeClr val="tx1"/>
            </a:solidFill>
          </a:ln>
        </p:spPr>
        <p:txBody>
          <a:bodyPr wrap="square" rtlCol="0" anchor="ctr" anchorCtr="0">
            <a:spAutoFit/>
          </a:bodyPr>
          <a:lstStyle/>
          <a:p>
            <a:pPr algn="ctr"/>
            <a:r>
              <a:rPr kumimoji="1" lang="ja-JP" altLang="en-US" sz="800" dirty="0">
                <a:latin typeface="Meiryo UI" panose="020B0604030504040204" pitchFamily="50" charset="-128"/>
                <a:ea typeface="Meiryo UI" panose="020B0604030504040204" pitchFamily="50" charset="-128"/>
              </a:rPr>
              <a:t>市役所</a:t>
            </a:r>
          </a:p>
        </p:txBody>
      </p:sp>
      <p:sp>
        <p:nvSpPr>
          <p:cNvPr id="65" name="四角形 165"/>
          <p:cNvSpPr/>
          <p:nvPr/>
        </p:nvSpPr>
        <p:spPr>
          <a:xfrm>
            <a:off x="570195" y="1902453"/>
            <a:ext cx="8372475" cy="178016"/>
          </a:xfrm>
          <a:prstGeom prst="rect">
            <a:avLst/>
          </a:prstGeom>
          <a:solidFill>
            <a:schemeClr val="bg1"/>
          </a:solidFill>
          <a:ln w="25400" cap="flat" cmpd="sng">
            <a:noFill/>
            <a:prstDash val="solid"/>
            <a:round/>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dirty="0"/>
          </a:p>
        </p:txBody>
      </p:sp>
      <p:sp>
        <p:nvSpPr>
          <p:cNvPr id="68" name="正方形/長方形 105"/>
          <p:cNvSpPr>
            <a:spLocks noChangeArrowheads="1"/>
          </p:cNvSpPr>
          <p:nvPr/>
        </p:nvSpPr>
        <p:spPr>
          <a:xfrm>
            <a:off x="194780" y="571499"/>
            <a:ext cx="9655430" cy="1694623"/>
          </a:xfrm>
          <a:prstGeom prst="rect">
            <a:avLst/>
          </a:prstGeom>
          <a:solidFill>
            <a:srgbClr val="FFFFFF"/>
          </a:solidFill>
          <a:ln w="25400" algn="ctr">
            <a:solidFill>
              <a:srgbClr val="558ED5"/>
            </a:solidFill>
            <a:round/>
            <a:headEnd/>
            <a:tailEnd/>
          </a:ln>
        </p:spPr>
        <p:txBody>
          <a:bodyPr tIns="45721" bIns="45721" anchor="ct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177800" indent="-177800" algn="just">
              <a:buNone/>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○竹原市（人口約</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万人）は、</a:t>
            </a:r>
            <a:r>
              <a:rPr lang="zh-TW" altLang="en-US" sz="1400" dirty="0">
                <a:latin typeface="Meiryo UI" panose="020B0604030504040204" pitchFamily="50" charset="-128"/>
                <a:ea typeface="Meiryo UI" panose="020B0604030504040204" pitchFamily="50" charset="-128"/>
              </a:rPr>
              <a:t>平成３０年３月</a:t>
            </a:r>
            <a:r>
              <a:rPr lang="ja-JP" altLang="en-US" sz="1400" dirty="0">
                <a:latin typeface="Meiryo UI" panose="020B0604030504040204" pitchFamily="50" charset="-128"/>
                <a:ea typeface="Meiryo UI" panose="020B0604030504040204" pitchFamily="50" charset="-128"/>
              </a:rPr>
              <a:t>に策定した</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立地適正化計画において、</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都市機能がコンパクトに集積した子育て世帯等が定着する都市の実現</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等を基本方針としている。</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lgn="just">
              <a:buNone/>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本事業は、重要伝統的建造物群保存地区や歴史的風致維持向上計画の重点区域を含む市の中心部「竹原中心市街地地区」において、子育て世帯にとって良好な居住環境づくりの推進をテーマに、歴史的町並み保全等の取組にあわせて、用途地域外等にある３つの保育所等のまちなかへの集約移転を行うとともに、</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まちなかに移転する保育所の跡地において外部不経済を防止するための緑地整備</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等を行う。</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8900" indent="-88900" algn="just">
              <a:buNone/>
            </a:pPr>
            <a:endParaRPr kumimoji="1" lang="ja-JP" altLang="en-US" sz="300" noProof="0" dirty="0">
              <a:latin typeface="Meiryo UI"/>
              <a:ea typeface="Meiryo UI"/>
            </a:endParaRPr>
          </a:p>
          <a:p>
            <a:pPr>
              <a:buNone/>
            </a:pP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◆事業主体：竹原市　　◆面積：７７</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ha</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◆事業期間：平成３０年度～令和３年度</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9" name="図 6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23353" y="2689813"/>
            <a:ext cx="1539568" cy="1169400"/>
          </a:xfrm>
          <a:prstGeom prst="rect">
            <a:avLst/>
          </a:prstGeom>
          <a:ln w="63500">
            <a:solidFill>
              <a:srgbClr val="FFC000"/>
            </a:solidFill>
          </a:ln>
        </p:spPr>
      </p:pic>
      <p:sp>
        <p:nvSpPr>
          <p:cNvPr id="70" name="二等辺三角形 69"/>
          <p:cNvSpPr/>
          <p:nvPr/>
        </p:nvSpPr>
        <p:spPr>
          <a:xfrm rot="5400000">
            <a:off x="7947225" y="3225129"/>
            <a:ext cx="241106" cy="149924"/>
          </a:xfrm>
          <a:prstGeom prst="triangl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2" name="Rectangle 2"/>
          <p:cNvSpPr>
            <a:spLocks noGrp="1" noChangeArrowheads="1"/>
          </p:cNvSpPr>
          <p:nvPr>
            <p:ph type="title"/>
          </p:nvPr>
        </p:nvSpPr>
        <p:spPr>
          <a:xfrm>
            <a:off x="50800" y="57080"/>
            <a:ext cx="9662260" cy="476250"/>
          </a:xfrm>
        </p:spPr>
        <p:txBody>
          <a:bodyPr/>
          <a:lstStyle/>
          <a:p>
            <a:r>
              <a:rPr lang="en-US" altLang="ja-JP" sz="2200" dirty="0"/>
              <a:t>【</a:t>
            </a:r>
            <a:r>
              <a:rPr lang="ja-JP" altLang="en-US" sz="2200" dirty="0"/>
              <a:t>事例</a:t>
            </a:r>
            <a:r>
              <a:rPr lang="en-US" altLang="ja-JP" sz="2200" dirty="0"/>
              <a:t>】</a:t>
            </a:r>
            <a:r>
              <a:rPr lang="en-US" altLang="ja-JP" sz="2200" dirty="0" err="1"/>
              <a:t>竹原中心市街地</a:t>
            </a:r>
            <a:r>
              <a:rPr lang="ja-JP" altLang="en-US" sz="2200" dirty="0"/>
              <a:t>地区都市構造再編集中支援事業（広島県竹原市）</a:t>
            </a:r>
          </a:p>
        </p:txBody>
      </p:sp>
      <p:sp>
        <p:nvSpPr>
          <p:cNvPr id="74" name="Rectangle 2"/>
          <p:cNvSpPr txBox="1">
            <a:spLocks noChangeArrowheads="1"/>
          </p:cNvSpPr>
          <p:nvPr/>
        </p:nvSpPr>
        <p:spPr bwMode="auto">
          <a:xfrm>
            <a:off x="7855848" y="-149876"/>
            <a:ext cx="1074259"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000" kern="0" dirty="0">
                <a:latin typeface="HGP創英角ｺﾞｼｯｸUB"/>
                <a:ea typeface="HGP創英角ｺﾞｼｯｸUB"/>
              </a:rPr>
              <a:t>たけはらし</a:t>
            </a:r>
          </a:p>
        </p:txBody>
      </p:sp>
      <p:sp>
        <p:nvSpPr>
          <p:cNvPr id="75" name="Rectangle 2"/>
          <p:cNvSpPr txBox="1">
            <a:spLocks noChangeArrowheads="1"/>
          </p:cNvSpPr>
          <p:nvPr/>
        </p:nvSpPr>
        <p:spPr bwMode="auto">
          <a:xfrm>
            <a:off x="945612" y="-163757"/>
            <a:ext cx="1074259"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000" kern="0" dirty="0">
                <a:latin typeface="HGP創英角ｺﾞｼｯｸUB"/>
                <a:ea typeface="HGP創英角ｺﾞｼｯｸUB"/>
              </a:rPr>
              <a:t>たけはら</a:t>
            </a:r>
          </a:p>
        </p:txBody>
      </p:sp>
      <p:sp>
        <p:nvSpPr>
          <p:cNvPr id="175" name="円/楕円 25"/>
          <p:cNvSpPr>
            <a:spLocks noChangeArrowheads="1"/>
          </p:cNvSpPr>
          <p:nvPr/>
        </p:nvSpPr>
        <p:spPr bwMode="auto">
          <a:xfrm rot="-1832618">
            <a:off x="5059903" y="3497445"/>
            <a:ext cx="914400" cy="1117600"/>
          </a:xfrm>
          <a:prstGeom prst="ellipse">
            <a:avLst/>
          </a:prstGeom>
          <a:noFill/>
          <a:ln w="50800">
            <a:solidFill>
              <a:srgbClr val="E46C0A"/>
            </a:solidFill>
            <a:prstDash val="sysDot"/>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SzPct val="100000"/>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1pPr>
            <a:lvl2pPr marL="742950" indent="-285750" eaLnBrk="0" hangingPunct="0">
              <a:spcBef>
                <a:spcPct val="20000"/>
              </a:spcBef>
              <a:buSzPct val="100000"/>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2pPr>
            <a:lvl3pPr marL="1143000" indent="-228600" eaLnBrk="0" hangingPunct="0">
              <a:spcBef>
                <a:spcPct val="20000"/>
              </a:spcBef>
              <a:buSzPct val="100000"/>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3pPr>
            <a:lvl4pPr marL="1600200" indent="-228600" eaLnBrk="0" hangingPunct="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4pPr>
            <a:lvl5pPr marL="2057400" indent="-228600" eaLnBrk="0" hangingPunct="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9pPr>
          </a:lstStyle>
          <a:p>
            <a:pPr algn="ctr">
              <a:spcBef>
                <a:spcPct val="0"/>
              </a:spcBef>
              <a:buSzTx/>
              <a:buFontTx/>
              <a:buNone/>
            </a:pPr>
            <a:endParaRPr lang="ja-JP" altLang="en-US" sz="1800">
              <a:solidFill>
                <a:srgbClr val="FFFFFF"/>
              </a:solidFill>
            </a:endParaRPr>
          </a:p>
        </p:txBody>
      </p:sp>
      <p:sp>
        <p:nvSpPr>
          <p:cNvPr id="176" name="正方形/長方形 150"/>
          <p:cNvSpPr>
            <a:spLocks noChangeArrowheads="1"/>
          </p:cNvSpPr>
          <p:nvPr/>
        </p:nvSpPr>
        <p:spPr bwMode="auto">
          <a:xfrm>
            <a:off x="6777082" y="4062997"/>
            <a:ext cx="2031683" cy="410829"/>
          </a:xfrm>
          <a:prstGeom prst="rect">
            <a:avLst/>
          </a:prstGeom>
          <a:solidFill>
            <a:srgbClr val="D4F3B5"/>
          </a:solidFill>
          <a:ln w="12700">
            <a:solidFill>
              <a:srgbClr val="000000"/>
            </a:solidFill>
            <a:miter lim="800000"/>
            <a:headEnd/>
            <a:tailEnd/>
          </a:ln>
        </p:spPr>
        <p:txBody>
          <a:bodyPr lIns="36000" tIns="36000" rIns="36000" bIns="36000" anchor="ctr"/>
          <a:lstStyle>
            <a:lvl1pPr eaLnBrk="0" hangingPunct="0">
              <a:spcBef>
                <a:spcPct val="20000"/>
              </a:spcBef>
              <a:buSzPct val="100000"/>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1pPr>
            <a:lvl2pPr marL="742950" indent="-285750" eaLnBrk="0" hangingPunct="0">
              <a:spcBef>
                <a:spcPct val="20000"/>
              </a:spcBef>
              <a:buSzPct val="100000"/>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2pPr>
            <a:lvl3pPr marL="1143000" indent="-228600" eaLnBrk="0" hangingPunct="0">
              <a:spcBef>
                <a:spcPct val="20000"/>
              </a:spcBef>
              <a:buSzPct val="100000"/>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3pPr>
            <a:lvl4pPr marL="1600200" indent="-228600" eaLnBrk="0" hangingPunct="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4pPr>
            <a:lvl5pPr marL="2057400" indent="-228600" eaLnBrk="0" hangingPunct="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9pPr>
          </a:lstStyle>
          <a:p>
            <a:pPr>
              <a:spcBef>
                <a:spcPct val="0"/>
              </a:spcBef>
              <a:buFontTx/>
              <a:buNone/>
            </a:pPr>
            <a:r>
              <a:rPr lang="ja-JP" altLang="en-US" sz="1050" dirty="0">
                <a:latin typeface="Meiryo UI" panose="020B0604030504040204" pitchFamily="50" charset="-128"/>
                <a:ea typeface="Meiryo UI" panose="020B0604030504040204" pitchFamily="50" charset="-128"/>
              </a:rPr>
              <a:t>□提案事業</a:t>
            </a:r>
            <a:endParaRPr kumimoji="0" lang="en-US" altLang="ja-JP" sz="1050" dirty="0">
              <a:latin typeface="Meiryo UI" panose="020B0604030504040204" pitchFamily="50" charset="-128"/>
              <a:ea typeface="Meiryo UI" panose="020B0604030504040204" pitchFamily="50" charset="-128"/>
            </a:endParaRPr>
          </a:p>
          <a:p>
            <a:pPr>
              <a:spcBef>
                <a:spcPct val="0"/>
              </a:spcBef>
              <a:buFontTx/>
              <a:buNone/>
            </a:pPr>
            <a:r>
              <a:rPr lang="zh-TW" altLang="en-US" sz="1050" dirty="0">
                <a:latin typeface="Meiryo UI" panose="020B0604030504040204" pitchFamily="50" charset="-128"/>
                <a:ea typeface="Meiryo UI" panose="020B0604030504040204" pitchFamily="50" charset="-128"/>
              </a:rPr>
              <a:t>竹原市景観計画策定事業</a:t>
            </a:r>
            <a:endParaRPr lang="en-US" altLang="zh-TW" sz="1050" dirty="0">
              <a:latin typeface="Meiryo UI" panose="020B0604030504040204" pitchFamily="50" charset="-128"/>
              <a:ea typeface="Meiryo UI" panose="020B0604030504040204" pitchFamily="50" charset="-128"/>
            </a:endParaRPr>
          </a:p>
        </p:txBody>
      </p:sp>
      <p:sp>
        <p:nvSpPr>
          <p:cNvPr id="181" name="テキスト ボックス 570"/>
          <p:cNvSpPr txBox="1">
            <a:spLocks noChangeArrowheads="1"/>
          </p:cNvSpPr>
          <p:nvPr/>
        </p:nvSpPr>
        <p:spPr>
          <a:xfrm>
            <a:off x="8254982" y="3596398"/>
            <a:ext cx="1361456" cy="246221"/>
          </a:xfrm>
          <a:prstGeom prst="rect">
            <a:avLst/>
          </a:prstGeom>
          <a:solidFill>
            <a:schemeClr val="bg1"/>
          </a:solidFill>
          <a:ln>
            <a:noFill/>
          </a:ln>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None/>
              <a:defRPr/>
            </a:pPr>
            <a:r>
              <a:rPr lang="ja-JP" altLang="en-US" sz="800" dirty="0">
                <a:solidFill>
                  <a:srgbClr val="000000"/>
                </a:solidFill>
                <a:latin typeface="Meiryo UI" panose="020B0604030504040204" pitchFamily="50" charset="-128"/>
                <a:ea typeface="Meiryo UI" panose="020B0604030504040204" pitchFamily="50" charset="-128"/>
              </a:rPr>
              <a:t>緑地化による最低限の環境整備</a:t>
            </a:r>
            <a:endParaRPr lang="en-US" altLang="ja-JP" sz="800" dirty="0">
              <a:solidFill>
                <a:srgbClr val="000000"/>
              </a:solidFill>
              <a:latin typeface="Meiryo UI" panose="020B0604030504040204" pitchFamily="50" charset="-128"/>
              <a:ea typeface="Meiryo UI" panose="020B0604030504040204" pitchFamily="50" charset="-128"/>
            </a:endParaRPr>
          </a:p>
          <a:p>
            <a:pPr algn="ctr" eaLnBrk="0" hangingPunct="0">
              <a:spcBef>
                <a:spcPct val="0"/>
              </a:spcBef>
              <a:buNone/>
              <a:defRPr/>
            </a:pPr>
            <a:r>
              <a:rPr lang="ja-JP" altLang="en-US" sz="800" dirty="0">
                <a:solidFill>
                  <a:srgbClr val="000000"/>
                </a:solidFill>
                <a:latin typeface="Meiryo UI" panose="020B0604030504040204" pitchFamily="50" charset="-128"/>
                <a:ea typeface="Meiryo UI" panose="020B0604030504040204" pitchFamily="50" charset="-128"/>
              </a:rPr>
              <a:t>（イメージ）</a:t>
            </a:r>
          </a:p>
        </p:txBody>
      </p:sp>
      <p:pic>
        <p:nvPicPr>
          <p:cNvPr id="8" name="図 58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04869" y="3113690"/>
            <a:ext cx="1781607" cy="948138"/>
          </a:xfrm>
          <a:prstGeom prst="rect">
            <a:avLst/>
          </a:prstGeom>
          <a:ln>
            <a:solidFill>
              <a:schemeClr val="tx1"/>
            </a:solidFill>
          </a:ln>
        </p:spPr>
      </p:pic>
      <p:sp>
        <p:nvSpPr>
          <p:cNvPr id="182" name="テキスト ボックス 576"/>
          <p:cNvSpPr txBox="1">
            <a:spLocks noChangeArrowheads="1"/>
          </p:cNvSpPr>
          <p:nvPr/>
        </p:nvSpPr>
        <p:spPr>
          <a:xfrm>
            <a:off x="1982496" y="3935250"/>
            <a:ext cx="989499" cy="107722"/>
          </a:xfrm>
          <a:prstGeom prst="rect">
            <a:avLst/>
          </a:prstGeom>
          <a:solidFill>
            <a:schemeClr val="bg1"/>
          </a:solidFill>
          <a:ln>
            <a:noFill/>
          </a:ln>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None/>
              <a:defRPr/>
            </a:pPr>
            <a:r>
              <a:rPr lang="ja-JP" altLang="en-US" sz="700" dirty="0">
                <a:solidFill>
                  <a:srgbClr val="000000"/>
                </a:solidFill>
                <a:latin typeface="Meiryo UI" panose="020B0604030504040204" pitchFamily="50" charset="-128"/>
                <a:ea typeface="Meiryo UI" panose="020B0604030504040204" pitchFamily="50" charset="-128"/>
              </a:rPr>
              <a:t>移転後の認定こども園</a:t>
            </a:r>
            <a:endParaRPr lang="ja-JP" altLang="en-US" sz="600" dirty="0">
              <a:solidFill>
                <a:srgbClr val="000000"/>
              </a:solidFill>
              <a:latin typeface="Meiryo UI" panose="020B0604030504040204" pitchFamily="50" charset="-128"/>
              <a:ea typeface="Meiryo UI" panose="020B0604030504040204" pitchFamily="50" charset="-128"/>
            </a:endParaRPr>
          </a:p>
        </p:txBody>
      </p:sp>
      <p:sp>
        <p:nvSpPr>
          <p:cNvPr id="183" name="正方形/長方形 187"/>
          <p:cNvSpPr/>
          <p:nvPr/>
        </p:nvSpPr>
        <p:spPr>
          <a:xfrm>
            <a:off x="139456" y="3043926"/>
            <a:ext cx="383559" cy="132156"/>
          </a:xfrm>
          <a:prstGeom prst="rect">
            <a:avLst/>
          </a:prstGeom>
          <a:solidFill>
            <a:srgbClr val="D4F3B5"/>
          </a:solidFill>
          <a:ln w="127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Pct val="100000"/>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Arial"/>
            </a:endParaRPr>
          </a:p>
        </p:txBody>
      </p:sp>
      <p:sp>
        <p:nvSpPr>
          <p:cNvPr id="184" name="テキスト ボックス 15"/>
          <p:cNvSpPr txBox="1"/>
          <p:nvPr/>
        </p:nvSpPr>
        <p:spPr>
          <a:xfrm>
            <a:off x="480093" y="3004031"/>
            <a:ext cx="632152" cy="226819"/>
          </a:xfrm>
          <a:prstGeom prst="rect">
            <a:avLst/>
          </a:prstGeom>
          <a:noFill/>
          <a:ln w="6350">
            <a:noFill/>
          </a:ln>
          <a:effectLst/>
        </p:spPr>
        <p:txBody>
          <a:bodyPr rot="0" spcFirstLastPara="0" vert="horz" wrap="square" lIns="84406" tIns="42203" rIns="84406" bIns="42203" numCol="1" spcCol="0" rtlCol="0" fromWordArt="0" anchor="t" anchorCtr="0" forceAA="0" compatLnSpc="1">
            <a:prstTxWarp prst="textNoShape">
              <a:avLst/>
            </a:prstTxWarp>
            <a:noAutofit/>
          </a:bodyPr>
          <a:lstStyle/>
          <a:p>
            <a:pPr fontAlgn="auto">
              <a:spcBef>
                <a:spcPts val="0"/>
              </a:spcBef>
              <a:spcAft>
                <a:spcPts val="0"/>
              </a:spcAft>
              <a:defRPr/>
            </a:pPr>
            <a:r>
              <a:rPr kumimoji="0" lang="ja-JP" altLang="en-US"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提案事業</a:t>
            </a:r>
            <a:endParaRPr kumimoji="0" lang="en-US" altLang="ja-JP" sz="8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5" name="正方形/長方形 36"/>
          <p:cNvSpPr>
            <a:spLocks noChangeArrowheads="1"/>
          </p:cNvSpPr>
          <p:nvPr/>
        </p:nvSpPr>
        <p:spPr bwMode="auto">
          <a:xfrm>
            <a:off x="6766418" y="4534189"/>
            <a:ext cx="2054225" cy="389342"/>
          </a:xfrm>
          <a:prstGeom prst="rect">
            <a:avLst/>
          </a:prstGeom>
          <a:solidFill>
            <a:srgbClr val="FFFFFF"/>
          </a:solidFill>
          <a:ln w="9525" algn="ctr">
            <a:solidFill>
              <a:srgbClr val="000000"/>
            </a:solidFill>
            <a:prstDash val="dash"/>
            <a:miter lim="800000"/>
            <a:headEnd/>
            <a:tailEnd/>
          </a:ln>
        </p:spPr>
        <p:txBody>
          <a:bodyPr anchor="ctr"/>
          <a:lstStyle>
            <a:lvl1pPr eaLnBrk="0" hangingPunct="0">
              <a:spcBef>
                <a:spcPct val="20000"/>
              </a:spcBef>
              <a:buSzPct val="100000"/>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1pPr>
            <a:lvl2pPr marL="742950" indent="-285750" eaLnBrk="0" hangingPunct="0">
              <a:spcBef>
                <a:spcPct val="20000"/>
              </a:spcBef>
              <a:buSzPct val="100000"/>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2pPr>
            <a:lvl3pPr marL="1143000" indent="-228600" eaLnBrk="0" hangingPunct="0">
              <a:spcBef>
                <a:spcPct val="20000"/>
              </a:spcBef>
              <a:buSzPct val="100000"/>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3pPr>
            <a:lvl4pPr marL="1600200" indent="-228600" eaLnBrk="0" hangingPunct="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4pPr>
            <a:lvl5pPr marL="2057400" indent="-228600" eaLnBrk="0" hangingPunct="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9pPr>
          </a:lstStyle>
          <a:p>
            <a:pPr eaLnBrk="1" hangingPunct="1">
              <a:spcBef>
                <a:spcPct val="0"/>
              </a:spcBef>
              <a:buFontTx/>
              <a:buNone/>
            </a:pPr>
            <a:r>
              <a:rPr lang="ja-JP" altLang="en-US" sz="900" dirty="0">
                <a:latin typeface="Meiryo UI" panose="020B0604030504040204" pitchFamily="50" charset="-128"/>
                <a:ea typeface="Meiryo UI" panose="020B0604030504040204" pitchFamily="50" charset="-128"/>
              </a:rPr>
              <a:t>○関連事業</a:t>
            </a:r>
          </a:p>
          <a:p>
            <a:pPr eaLnBrk="1" hangingPunct="1">
              <a:spcBef>
                <a:spcPct val="0"/>
              </a:spcBef>
              <a:buFontTx/>
              <a:buNone/>
            </a:pPr>
            <a:r>
              <a:rPr lang="ja-JP" altLang="en-US" sz="900" dirty="0">
                <a:latin typeface="Meiryo UI" panose="020B0604030504040204" pitchFamily="50" charset="-128"/>
                <a:ea typeface="Meiryo UI" panose="020B0604030504040204" pitchFamily="50" charset="-128"/>
              </a:rPr>
              <a:t>　歴史的建造物リノベーション事業　</a:t>
            </a:r>
          </a:p>
        </p:txBody>
      </p:sp>
      <p:sp>
        <p:nvSpPr>
          <p:cNvPr id="189" name="AutoShape 578"/>
          <p:cNvSpPr>
            <a:spLocks noChangeShapeType="1"/>
          </p:cNvSpPr>
          <p:nvPr/>
        </p:nvSpPr>
        <p:spPr>
          <a:xfrm flipH="1" flipV="1">
            <a:off x="5378285" y="4199814"/>
            <a:ext cx="1406275" cy="540248"/>
          </a:xfrm>
          <a:prstGeom prst="line">
            <a:avLst/>
          </a:prstGeom>
          <a:noFill/>
          <a:ln w="9525"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2" name="フリーフォーム 1"/>
          <p:cNvSpPr/>
          <p:nvPr/>
        </p:nvSpPr>
        <p:spPr>
          <a:xfrm>
            <a:off x="3213100" y="4826000"/>
            <a:ext cx="3568700" cy="869950"/>
          </a:xfrm>
          <a:custGeom>
            <a:avLst/>
            <a:gdLst>
              <a:gd name="connsiteX0" fmla="*/ 0 w 3568700"/>
              <a:gd name="connsiteY0" fmla="*/ 869950 h 869950"/>
              <a:gd name="connsiteX1" fmla="*/ 393700 w 3568700"/>
              <a:gd name="connsiteY1" fmla="*/ 749300 h 869950"/>
              <a:gd name="connsiteX2" fmla="*/ 444500 w 3568700"/>
              <a:gd name="connsiteY2" fmla="*/ 711200 h 869950"/>
              <a:gd name="connsiteX3" fmla="*/ 603250 w 3568700"/>
              <a:gd name="connsiteY3" fmla="*/ 571500 h 869950"/>
              <a:gd name="connsiteX4" fmla="*/ 742950 w 3568700"/>
              <a:gd name="connsiteY4" fmla="*/ 419100 h 869950"/>
              <a:gd name="connsiteX5" fmla="*/ 952500 w 3568700"/>
              <a:gd name="connsiteY5" fmla="*/ 349250 h 869950"/>
              <a:gd name="connsiteX6" fmla="*/ 2520950 w 3568700"/>
              <a:gd name="connsiteY6" fmla="*/ 76200 h 869950"/>
              <a:gd name="connsiteX7" fmla="*/ 2819400 w 3568700"/>
              <a:gd name="connsiteY7" fmla="*/ 0 h 869950"/>
              <a:gd name="connsiteX8" fmla="*/ 2933700 w 3568700"/>
              <a:gd name="connsiteY8" fmla="*/ 0 h 869950"/>
              <a:gd name="connsiteX9" fmla="*/ 3568700 w 3568700"/>
              <a:gd name="connsiteY9" fmla="*/ 19050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8700" h="869950">
                <a:moveTo>
                  <a:pt x="0" y="869950"/>
                </a:moveTo>
                <a:lnTo>
                  <a:pt x="393700" y="749300"/>
                </a:lnTo>
                <a:lnTo>
                  <a:pt x="444500" y="711200"/>
                </a:lnTo>
                <a:lnTo>
                  <a:pt x="603250" y="571500"/>
                </a:lnTo>
                <a:lnTo>
                  <a:pt x="742950" y="419100"/>
                </a:lnTo>
                <a:lnTo>
                  <a:pt x="952500" y="349250"/>
                </a:lnTo>
                <a:lnTo>
                  <a:pt x="2520950" y="76200"/>
                </a:lnTo>
                <a:lnTo>
                  <a:pt x="2819400" y="0"/>
                </a:lnTo>
                <a:lnTo>
                  <a:pt x="2933700" y="0"/>
                </a:lnTo>
                <a:lnTo>
                  <a:pt x="3568700" y="19050"/>
                </a:lnTo>
              </a:path>
            </a:pathLst>
          </a:custGeom>
          <a:noFill/>
          <a:ln w="381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フリーフォーム 80"/>
          <p:cNvSpPr/>
          <p:nvPr/>
        </p:nvSpPr>
        <p:spPr>
          <a:xfrm>
            <a:off x="3213100" y="4829365"/>
            <a:ext cx="3568700" cy="869950"/>
          </a:xfrm>
          <a:custGeom>
            <a:avLst/>
            <a:gdLst>
              <a:gd name="connsiteX0" fmla="*/ 0 w 3568700"/>
              <a:gd name="connsiteY0" fmla="*/ 869950 h 869950"/>
              <a:gd name="connsiteX1" fmla="*/ 393700 w 3568700"/>
              <a:gd name="connsiteY1" fmla="*/ 749300 h 869950"/>
              <a:gd name="connsiteX2" fmla="*/ 444500 w 3568700"/>
              <a:gd name="connsiteY2" fmla="*/ 711200 h 869950"/>
              <a:gd name="connsiteX3" fmla="*/ 603250 w 3568700"/>
              <a:gd name="connsiteY3" fmla="*/ 571500 h 869950"/>
              <a:gd name="connsiteX4" fmla="*/ 742950 w 3568700"/>
              <a:gd name="connsiteY4" fmla="*/ 419100 h 869950"/>
              <a:gd name="connsiteX5" fmla="*/ 952500 w 3568700"/>
              <a:gd name="connsiteY5" fmla="*/ 349250 h 869950"/>
              <a:gd name="connsiteX6" fmla="*/ 2520950 w 3568700"/>
              <a:gd name="connsiteY6" fmla="*/ 76200 h 869950"/>
              <a:gd name="connsiteX7" fmla="*/ 2819400 w 3568700"/>
              <a:gd name="connsiteY7" fmla="*/ 0 h 869950"/>
              <a:gd name="connsiteX8" fmla="*/ 2933700 w 3568700"/>
              <a:gd name="connsiteY8" fmla="*/ 0 h 869950"/>
              <a:gd name="connsiteX9" fmla="*/ 3568700 w 3568700"/>
              <a:gd name="connsiteY9" fmla="*/ 19050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8700" h="869950">
                <a:moveTo>
                  <a:pt x="0" y="869950"/>
                </a:moveTo>
                <a:lnTo>
                  <a:pt x="393700" y="749300"/>
                </a:lnTo>
                <a:lnTo>
                  <a:pt x="444500" y="711200"/>
                </a:lnTo>
                <a:lnTo>
                  <a:pt x="603250" y="571500"/>
                </a:lnTo>
                <a:lnTo>
                  <a:pt x="742950" y="419100"/>
                </a:lnTo>
                <a:lnTo>
                  <a:pt x="952500" y="349250"/>
                </a:lnTo>
                <a:lnTo>
                  <a:pt x="2520950" y="76200"/>
                </a:lnTo>
                <a:lnTo>
                  <a:pt x="2819400" y="0"/>
                </a:lnTo>
                <a:lnTo>
                  <a:pt x="2933700" y="0"/>
                </a:lnTo>
                <a:lnTo>
                  <a:pt x="3568700" y="19050"/>
                </a:lnTo>
              </a:path>
            </a:pathLst>
          </a:cu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AutoShape 543"/>
          <p:cNvSpPr>
            <a:spLocks noChangeShapeType="1"/>
          </p:cNvSpPr>
          <p:nvPr/>
        </p:nvSpPr>
        <p:spPr>
          <a:xfrm flipH="1" flipV="1">
            <a:off x="3273801" y="2809170"/>
            <a:ext cx="1572235" cy="1200900"/>
          </a:xfrm>
          <a:prstGeom prst="line">
            <a:avLst/>
          </a:prstGeom>
          <a:noFill/>
          <a:ln w="1905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41" name="円/楕円 545"/>
          <p:cNvSpPr/>
          <p:nvPr/>
        </p:nvSpPr>
        <p:spPr>
          <a:xfrm>
            <a:off x="4824336" y="3649513"/>
            <a:ext cx="117142" cy="1171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546"/>
          <p:cNvSpPr/>
          <p:nvPr/>
        </p:nvSpPr>
        <p:spPr>
          <a:xfrm>
            <a:off x="4763102" y="3944109"/>
            <a:ext cx="184425" cy="184425"/>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図形 551"/>
          <p:cNvSpPr/>
          <p:nvPr/>
        </p:nvSpPr>
        <p:spPr>
          <a:xfrm>
            <a:off x="4228966" y="2669768"/>
            <a:ext cx="561886" cy="1288789"/>
          </a:xfrm>
          <a:custGeom>
            <a:avLst/>
            <a:gdLst/>
            <a:ahLst/>
            <a:cxnLst/>
            <a:rect l="l" t="t" r="r" b="b"/>
            <a:pathLst>
              <a:path w="21600" h="21600">
                <a:moveTo>
                  <a:pt x="0" y="0"/>
                </a:moveTo>
                <a:cubicBezTo>
                  <a:pt x="553" y="5047"/>
                  <a:pt x="1107" y="9978"/>
                  <a:pt x="4430" y="13500"/>
                </a:cubicBezTo>
                <a:cubicBezTo>
                  <a:pt x="7753" y="17021"/>
                  <a:pt x="14400" y="19252"/>
                  <a:pt x="21323" y="21600"/>
                </a:cubicBezTo>
              </a:path>
            </a:pathLst>
          </a:custGeom>
          <a:noFill/>
          <a:ln w="38100" cap="flat" cmpd="sng">
            <a:solidFill>
              <a:schemeClr val="tx1"/>
            </a:solidFill>
            <a:prstDash val="sysDash"/>
            <a:round/>
            <a:headEn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図形 552"/>
          <p:cNvSpPr/>
          <p:nvPr/>
        </p:nvSpPr>
        <p:spPr>
          <a:xfrm>
            <a:off x="4941477" y="3744726"/>
            <a:ext cx="94230" cy="262837"/>
          </a:xfrm>
          <a:custGeom>
            <a:avLst/>
            <a:gdLst/>
            <a:ahLst/>
            <a:cxnLst/>
            <a:rect l="l" t="t" r="r" b="b"/>
            <a:pathLst>
              <a:path w="21600" h="21600">
                <a:moveTo>
                  <a:pt x="0" y="0"/>
                </a:moveTo>
                <a:cubicBezTo>
                  <a:pt x="10800" y="3375"/>
                  <a:pt x="19440" y="6750"/>
                  <a:pt x="19440" y="10125"/>
                </a:cubicBezTo>
                <a:cubicBezTo>
                  <a:pt x="19440" y="13500"/>
                  <a:pt x="12960" y="16875"/>
                  <a:pt x="2160" y="20925"/>
                </a:cubicBezTo>
              </a:path>
            </a:pathLst>
          </a:custGeom>
          <a:noFill/>
          <a:ln w="38100" cap="flat" cmpd="sng">
            <a:solidFill>
              <a:schemeClr val="tx1"/>
            </a:solidFill>
            <a:prstDash val="sysDash"/>
            <a:round/>
            <a:headEn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Text Box 577"/>
          <p:cNvSpPr>
            <a:spLocks noChangeArrowheads="1"/>
          </p:cNvSpPr>
          <p:nvPr/>
        </p:nvSpPr>
        <p:spPr>
          <a:xfrm>
            <a:off x="4960509" y="2439298"/>
            <a:ext cx="1381203" cy="441885"/>
          </a:xfrm>
          <a:prstGeom prst="rect">
            <a:avLst/>
          </a:prstGeom>
          <a:solidFill>
            <a:srgbClr val="CCECFF"/>
          </a:solidFill>
          <a:ln w="12700" algn="ctr">
            <a:solidFill>
              <a:sysClr val="windowText" lastClr="000000"/>
            </a:solidFill>
            <a:miter lim="800000"/>
            <a:headEnd/>
            <a:tailEnd/>
          </a:ln>
        </p:spPr>
        <p:txBody>
          <a:bodyPr lIns="74295" tIns="1800" rIns="74295" bIns="1800" anchor="ct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■地域生活基盤施設</a:t>
            </a:r>
            <a:endParaRPr kumimoji="1" lang="en-US" altLang="ja-JP"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ct val="0"/>
              </a:spcBef>
              <a:spcAft>
                <a:spcPts val="0"/>
              </a:spcAft>
              <a:buClrTx/>
              <a:buSzPct val="100000"/>
              <a:buFontTx/>
              <a:buNone/>
              <a:tabLst/>
              <a:defRPr/>
            </a:pPr>
            <a:r>
              <a:rPr lang="ja-JP" altLang="en-US" sz="1050" kern="0" dirty="0">
                <a:solidFill>
                  <a:srgbClr val="FF0000"/>
                </a:solidFill>
                <a:latin typeface="Meiryo UI" panose="020B0604030504040204" pitchFamily="50" charset="-128"/>
                <a:ea typeface="Meiryo UI" panose="020B0604030504040204" pitchFamily="50" charset="-128"/>
              </a:rPr>
              <a:t>緑地</a:t>
            </a:r>
            <a:endParaRPr kumimoji="1" lang="ja-JP" altLang="en-US"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p:txBody>
      </p:sp>
      <p:sp>
        <p:nvSpPr>
          <p:cNvPr id="46" name="Text Box 583"/>
          <p:cNvSpPr>
            <a:spLocks noChangeArrowheads="1"/>
          </p:cNvSpPr>
          <p:nvPr/>
        </p:nvSpPr>
        <p:spPr>
          <a:xfrm>
            <a:off x="5132901" y="5347767"/>
            <a:ext cx="1186891" cy="452795"/>
          </a:xfrm>
          <a:prstGeom prst="rect">
            <a:avLst/>
          </a:prstGeom>
          <a:solidFill>
            <a:srgbClr val="CCECFF"/>
          </a:solidFill>
          <a:ln w="12700" algn="ctr">
            <a:solidFill>
              <a:sysClr val="windowText" lastClr="000000"/>
            </a:solidFill>
            <a:miter lim="800000"/>
            <a:headEnd/>
            <a:tailEnd/>
          </a:ln>
        </p:spPr>
        <p:txBody>
          <a:bodyPr lIns="74295" tIns="1800" rIns="74295" bIns="1800" anchor="ct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9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lang="ja-JP" altLang="en-US" sz="900" kern="0" dirty="0">
                <a:solidFill>
                  <a:srgbClr val="000000"/>
                </a:solidFill>
                <a:latin typeface="Meiryo UI" panose="020B0604030504040204" pitchFamily="50" charset="-128"/>
                <a:ea typeface="Meiryo UI" panose="020B0604030504040204" pitchFamily="50" charset="-128"/>
              </a:rPr>
              <a:t>地域生活基盤施設</a:t>
            </a:r>
            <a:endPar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自転車駐車場</a:t>
            </a:r>
          </a:p>
        </p:txBody>
      </p:sp>
      <p:sp>
        <p:nvSpPr>
          <p:cNvPr id="47" name="AutoShape 585"/>
          <p:cNvSpPr>
            <a:spLocks noChangeShapeType="1"/>
          </p:cNvSpPr>
          <p:nvPr/>
        </p:nvSpPr>
        <p:spPr>
          <a:xfrm>
            <a:off x="5112078" y="4971302"/>
            <a:ext cx="163526" cy="378850"/>
          </a:xfrm>
          <a:prstGeom prst="line">
            <a:avLst/>
          </a:prstGeom>
          <a:noFill/>
          <a:ln w="9525"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49" name="AutoShape 578"/>
          <p:cNvSpPr>
            <a:spLocks noChangeShapeType="1"/>
          </p:cNvSpPr>
          <p:nvPr/>
        </p:nvSpPr>
        <p:spPr>
          <a:xfrm>
            <a:off x="4268766" y="2661328"/>
            <a:ext cx="823774" cy="813266"/>
          </a:xfrm>
          <a:prstGeom prst="line">
            <a:avLst/>
          </a:prstGeom>
          <a:noFill/>
          <a:ln w="19050" algn="ctr">
            <a:solidFill>
              <a:srgbClr val="000000"/>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Arial"/>
            </a:endParaRPr>
          </a:p>
        </p:txBody>
      </p:sp>
      <p:sp>
        <p:nvSpPr>
          <p:cNvPr id="39" name="Text Box 542"/>
          <p:cNvSpPr>
            <a:spLocks noChangeArrowheads="1"/>
          </p:cNvSpPr>
          <p:nvPr/>
        </p:nvSpPr>
        <p:spPr>
          <a:xfrm>
            <a:off x="1882696" y="2524125"/>
            <a:ext cx="1451054" cy="534662"/>
          </a:xfrm>
          <a:prstGeom prst="rect">
            <a:avLst/>
          </a:prstGeom>
          <a:solidFill>
            <a:srgbClr val="CCECFF"/>
          </a:solidFill>
          <a:ln w="12700" algn="ctr">
            <a:solidFill>
              <a:sysClr val="windowText" lastClr="000000"/>
            </a:solidFill>
            <a:miter lim="800000"/>
            <a:headEnd/>
            <a:tailEnd/>
          </a:ln>
        </p:spPr>
        <p:txBody>
          <a:bodyPr lIns="74295" tIns="1800" rIns="74295" bIns="1800" anchor="ctr" anchorCtr="1"/>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105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■誘導施設</a:t>
            </a:r>
            <a:endParaRPr lang="en-US" altLang="ja-JP" sz="1050" kern="0" dirty="0">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ct val="0"/>
              </a:spcBef>
              <a:spcAft>
                <a:spcPts val="0"/>
              </a:spcAft>
              <a:buClrTx/>
              <a:buSzPct val="100000"/>
              <a:buFontTx/>
              <a:buNone/>
              <a:tabLst/>
              <a:defRPr/>
            </a:pPr>
            <a:r>
              <a:rPr kumimoji="1" lang="ja-JP" altLang="en-US" sz="105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認定こども園</a:t>
            </a:r>
            <a:endParaRPr kumimoji="1" lang="en-US" altLang="ja-JP" sz="105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188" name="円/楕円 545"/>
          <p:cNvSpPr/>
          <p:nvPr/>
        </p:nvSpPr>
        <p:spPr>
          <a:xfrm>
            <a:off x="5290106" y="4124841"/>
            <a:ext cx="117142" cy="11714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円/楕円 586"/>
          <p:cNvSpPr/>
          <p:nvPr/>
        </p:nvSpPr>
        <p:spPr>
          <a:xfrm>
            <a:off x="5243856" y="4924227"/>
            <a:ext cx="116180" cy="11618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87020" y="4984549"/>
            <a:ext cx="1426040" cy="1035149"/>
          </a:xfrm>
          <a:prstGeom prst="rect">
            <a:avLst/>
          </a:prstGeom>
        </p:spPr>
      </p:pic>
      <p:pic>
        <p:nvPicPr>
          <p:cNvPr id="5" name="図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77082" y="4982443"/>
            <a:ext cx="1427155" cy="1038521"/>
          </a:xfrm>
          <a:prstGeom prst="rect">
            <a:avLst/>
          </a:prstGeom>
        </p:spPr>
      </p:pic>
      <p:pic>
        <p:nvPicPr>
          <p:cNvPr id="6" name="図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00239" y="2710389"/>
            <a:ext cx="1558592" cy="1151937"/>
          </a:xfrm>
          <a:prstGeom prst="rect">
            <a:avLst/>
          </a:prstGeom>
          <a:ln>
            <a:solidFill>
              <a:schemeClr val="tx1"/>
            </a:solidFill>
          </a:ln>
        </p:spPr>
      </p:pic>
      <p:sp>
        <p:nvSpPr>
          <p:cNvPr id="84" name="テキスト ボックス 570"/>
          <p:cNvSpPr txBox="1">
            <a:spLocks noChangeArrowheads="1"/>
          </p:cNvSpPr>
          <p:nvPr/>
        </p:nvSpPr>
        <p:spPr>
          <a:xfrm>
            <a:off x="6426242" y="3690645"/>
            <a:ext cx="842579" cy="107722"/>
          </a:xfrm>
          <a:prstGeom prst="rect">
            <a:avLst/>
          </a:prstGeom>
          <a:solidFill>
            <a:schemeClr val="bg1"/>
          </a:solidFill>
          <a:ln>
            <a:noFill/>
          </a:ln>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None/>
              <a:defRPr/>
            </a:pPr>
            <a:r>
              <a:rPr lang="ja-JP" altLang="en-US" sz="700" dirty="0">
                <a:solidFill>
                  <a:srgbClr val="000000"/>
                </a:solidFill>
                <a:latin typeface="Meiryo UI" panose="020B0604030504040204" pitchFamily="50" charset="-128"/>
                <a:ea typeface="Meiryo UI" panose="020B0604030504040204" pitchFamily="50" charset="-128"/>
              </a:rPr>
              <a:t>移転前の保育所</a:t>
            </a:r>
            <a:endParaRPr lang="ja-JP" altLang="en-US" sz="600" dirty="0">
              <a:solidFill>
                <a:srgbClr val="000000"/>
              </a:solidFill>
              <a:latin typeface="Meiryo UI" panose="020B0604030504040204" pitchFamily="50" charset="-128"/>
              <a:ea typeface="Meiryo UI" panose="020B0604030504040204" pitchFamily="50" charset="-128"/>
            </a:endParaRPr>
          </a:p>
        </p:txBody>
      </p:sp>
      <p:sp>
        <p:nvSpPr>
          <p:cNvPr id="78" name="Text Box 29"/>
          <p:cNvSpPr txBox="1">
            <a:spLocks noChangeArrowheads="1"/>
          </p:cNvSpPr>
          <p:nvPr/>
        </p:nvSpPr>
        <p:spPr>
          <a:xfrm>
            <a:off x="7442390" y="2900476"/>
            <a:ext cx="1212249" cy="220876"/>
          </a:xfrm>
          <a:prstGeom prst="rect">
            <a:avLst/>
          </a:prstGeom>
          <a:solidFill>
            <a:srgbClr val="FFC000"/>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ja-JP" altLang="en-US" sz="1000" b="1" dirty="0">
                <a:latin typeface="Meiryo UI" panose="020B0604030504040204" pitchFamily="50" charset="-128"/>
                <a:ea typeface="Meiryo UI" panose="020B0604030504040204" pitchFamily="50" charset="-128"/>
                <a:cs typeface="Meiryo UI" panose="020B0604030504040204" pitchFamily="50" charset="-128"/>
              </a:rPr>
              <a:t>外部不経済の防止</a:t>
            </a:r>
            <a:endParaRPr kumimoji="0"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テキスト ボックス 570"/>
          <p:cNvSpPr txBox="1">
            <a:spLocks noChangeArrowheads="1"/>
          </p:cNvSpPr>
          <p:nvPr/>
        </p:nvSpPr>
        <p:spPr>
          <a:xfrm>
            <a:off x="6805083" y="5782458"/>
            <a:ext cx="1099805" cy="215444"/>
          </a:xfrm>
          <a:prstGeom prst="rect">
            <a:avLst/>
          </a:prstGeom>
          <a:solidFill>
            <a:schemeClr val="bg1"/>
          </a:solidFill>
          <a:ln>
            <a:noFill/>
          </a:ln>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None/>
              <a:defRPr/>
            </a:pPr>
            <a:r>
              <a:rPr lang="ja-JP" altLang="en-US" sz="700" dirty="0">
                <a:solidFill>
                  <a:srgbClr val="000000"/>
                </a:solidFill>
                <a:latin typeface="Meiryo UI" panose="020B0604030504040204" pitchFamily="50" charset="-128"/>
                <a:ea typeface="Meiryo UI" panose="020B0604030504040204" pitchFamily="50" charset="-128"/>
              </a:rPr>
              <a:t>歴史的建造物のリノベーション</a:t>
            </a:r>
            <a:endParaRPr lang="en-US" altLang="ja-JP" sz="700" dirty="0">
              <a:solidFill>
                <a:srgbClr val="000000"/>
              </a:solidFill>
              <a:latin typeface="Meiryo UI" panose="020B0604030504040204" pitchFamily="50" charset="-128"/>
              <a:ea typeface="Meiryo UI" panose="020B0604030504040204" pitchFamily="50" charset="-128"/>
            </a:endParaRPr>
          </a:p>
          <a:p>
            <a:pPr algn="ctr" eaLnBrk="0" hangingPunct="0">
              <a:spcBef>
                <a:spcPct val="0"/>
              </a:spcBef>
              <a:buNone/>
              <a:defRPr/>
            </a:pPr>
            <a:r>
              <a:rPr lang="ja-JP" altLang="en-US" sz="700" dirty="0">
                <a:solidFill>
                  <a:srgbClr val="000000"/>
                </a:solidFill>
                <a:latin typeface="Meiryo UI" panose="020B0604030504040204" pitchFamily="50" charset="-128"/>
                <a:ea typeface="Meiryo UI" panose="020B0604030504040204" pitchFamily="50" charset="-128"/>
              </a:rPr>
              <a:t>（イメージ）①</a:t>
            </a:r>
            <a:endParaRPr lang="ja-JP" altLang="en-US" sz="600" dirty="0">
              <a:solidFill>
                <a:srgbClr val="000000"/>
              </a:solidFill>
              <a:latin typeface="Meiryo UI" panose="020B0604030504040204" pitchFamily="50" charset="-128"/>
              <a:ea typeface="Meiryo UI" panose="020B0604030504040204" pitchFamily="50" charset="-128"/>
            </a:endParaRPr>
          </a:p>
        </p:txBody>
      </p:sp>
      <p:sp>
        <p:nvSpPr>
          <p:cNvPr id="86" name="テキスト ボックス 570"/>
          <p:cNvSpPr txBox="1">
            <a:spLocks noChangeArrowheads="1"/>
          </p:cNvSpPr>
          <p:nvPr/>
        </p:nvSpPr>
        <p:spPr>
          <a:xfrm>
            <a:off x="8308763" y="5782458"/>
            <a:ext cx="1099805" cy="215444"/>
          </a:xfrm>
          <a:prstGeom prst="rect">
            <a:avLst/>
          </a:prstGeom>
          <a:solidFill>
            <a:schemeClr val="bg1"/>
          </a:solidFill>
          <a:ln>
            <a:noFill/>
          </a:ln>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None/>
              <a:defRPr/>
            </a:pPr>
            <a:r>
              <a:rPr lang="ja-JP" altLang="en-US" sz="700" dirty="0">
                <a:solidFill>
                  <a:srgbClr val="000000"/>
                </a:solidFill>
                <a:latin typeface="Meiryo UI" panose="020B0604030504040204" pitchFamily="50" charset="-128"/>
                <a:ea typeface="Meiryo UI" panose="020B0604030504040204" pitchFamily="50" charset="-128"/>
              </a:rPr>
              <a:t>歴史的建造物のリノベーション</a:t>
            </a:r>
            <a:endParaRPr lang="en-US" altLang="ja-JP" sz="700" dirty="0">
              <a:solidFill>
                <a:srgbClr val="000000"/>
              </a:solidFill>
              <a:latin typeface="Meiryo UI" panose="020B0604030504040204" pitchFamily="50" charset="-128"/>
              <a:ea typeface="Meiryo UI" panose="020B0604030504040204" pitchFamily="50" charset="-128"/>
            </a:endParaRPr>
          </a:p>
          <a:p>
            <a:pPr algn="ctr" eaLnBrk="0" hangingPunct="0">
              <a:spcBef>
                <a:spcPct val="0"/>
              </a:spcBef>
              <a:buNone/>
              <a:defRPr/>
            </a:pPr>
            <a:r>
              <a:rPr lang="ja-JP" altLang="en-US" sz="700" dirty="0">
                <a:solidFill>
                  <a:srgbClr val="000000"/>
                </a:solidFill>
                <a:latin typeface="Meiryo UI" panose="020B0604030504040204" pitchFamily="50" charset="-128"/>
                <a:ea typeface="Meiryo UI" panose="020B0604030504040204" pitchFamily="50" charset="-128"/>
              </a:rPr>
              <a:t>（イメージ）②</a:t>
            </a:r>
            <a:endParaRPr lang="ja-JP" altLang="en-US" sz="600" dirty="0">
              <a:solidFill>
                <a:srgbClr val="000000"/>
              </a:solidFill>
              <a:latin typeface="Meiryo UI" panose="020B0604030504040204" pitchFamily="50" charset="-128"/>
              <a:ea typeface="Meiryo UI" panose="020B0604030504040204" pitchFamily="50" charset="-128"/>
            </a:endParaRPr>
          </a:p>
        </p:txBody>
      </p:sp>
      <p:sp>
        <p:nvSpPr>
          <p:cNvPr id="53" name="Text Box 185"/>
          <p:cNvSpPr txBox="1">
            <a:spLocks noChangeArrowheads="1"/>
          </p:cNvSpPr>
          <p:nvPr/>
        </p:nvSpPr>
        <p:spPr>
          <a:xfrm>
            <a:off x="3877379" y="2900407"/>
            <a:ext cx="833594" cy="264366"/>
          </a:xfrm>
          <a:prstGeom prst="rect">
            <a:avLst/>
          </a:prstGeom>
          <a:solidFill>
            <a:schemeClr val="tx1"/>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保育所の移転</a:t>
            </a:r>
            <a:endParaRPr kumimoji="0"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9" name="Text Box 185"/>
          <p:cNvSpPr txBox="1">
            <a:spLocks noChangeArrowheads="1"/>
          </p:cNvSpPr>
          <p:nvPr/>
        </p:nvSpPr>
        <p:spPr>
          <a:xfrm>
            <a:off x="4600811" y="3343198"/>
            <a:ext cx="833594" cy="264366"/>
          </a:xfrm>
          <a:prstGeom prst="rect">
            <a:avLst/>
          </a:prstGeom>
          <a:solidFill>
            <a:schemeClr val="tx1"/>
          </a:solidFill>
          <a:ln w="9525">
            <a:solidFill>
              <a:schemeClr val="tx1"/>
            </a:solidFill>
            <a:miter lim="800000"/>
            <a:headEnd/>
            <a:tailEnd/>
          </a:ln>
        </p:spPr>
        <p:txBody>
          <a:bodyPr vert="horz" wrap="square" lIns="7975" tIns="6646" rIns="7975" bIns="6646" numCol="1" anchor="ctr" anchorCtr="0" compatLnSpc="1">
            <a:prstTxWarp prst="textNoShape">
              <a:avLst/>
            </a:prstTxWarp>
          </a:bodyPr>
          <a:lstStyle/>
          <a:p>
            <a:pPr algn="ctr" eaLnBrk="0" hangingPunct="0"/>
            <a:r>
              <a:rPr kumimoji="0"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幼稚園の移転</a:t>
            </a:r>
            <a:endParaRPr kumimoji="0"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a:xfrm>
            <a:off x="9121645" y="6484804"/>
            <a:ext cx="641276" cy="332656"/>
          </a:xfrm>
        </p:spPr>
        <p:txBody>
          <a:bodyPr/>
          <a:lstStyle/>
          <a:p>
            <a:pPr>
              <a:defRPr/>
            </a:pPr>
            <a:fld id="{35C1E978-A3B9-4673-8199-379729392307}" type="slidenum">
              <a:rPr lang="en-US" altLang="ja-JP" smtClean="0"/>
              <a:pPr>
                <a:defRPr/>
              </a:pPr>
              <a:t>44</a:t>
            </a:fld>
            <a:endParaRPr lang="en-US" altLang="ja-JP" dirty="0"/>
          </a:p>
        </p:txBody>
      </p:sp>
    </p:spTree>
    <p:extLst>
      <p:ext uri="{BB962C8B-B14F-4D97-AF65-F5344CB8AC3E}">
        <p14:creationId xmlns:p14="http://schemas.microsoft.com/office/powerpoint/2010/main" val="799880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線吹き出し 1 (枠付き) 47"/>
          <p:cNvSpPr/>
          <p:nvPr/>
        </p:nvSpPr>
        <p:spPr>
          <a:xfrm>
            <a:off x="5805488" y="777875"/>
            <a:ext cx="4008437" cy="2765425"/>
          </a:xfrm>
          <a:prstGeom prst="borderCallout1">
            <a:avLst>
              <a:gd name="adj1" fmla="val 3339"/>
              <a:gd name="adj2" fmla="val -2228"/>
              <a:gd name="adj3" fmla="val 32464"/>
              <a:gd name="adj4" fmla="val -39859"/>
            </a:avLst>
          </a:prstGeom>
          <a:solidFill>
            <a:srgbClr val="DAFDA7"/>
          </a:solidFill>
          <a:ln w="38100">
            <a:tailEnd type="stealth"/>
          </a:ln>
        </p:spPr>
        <p:style>
          <a:lnRef idx="1">
            <a:schemeClr val="accent3"/>
          </a:lnRef>
          <a:fillRef idx="2">
            <a:schemeClr val="accent3"/>
          </a:fillRef>
          <a:effectRef idx="1">
            <a:schemeClr val="accent3"/>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立地適正化計画区域</a:t>
            </a:r>
            <a:endParaRPr kumimoji="1" lang="en-US" altLang="ja-JP"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＝都市計画区域</a:t>
            </a:r>
            <a:endParaRPr kumimoji="1" lang="en-US" altLang="ja-JP"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464899" name="グループ化 102"/>
          <p:cNvGrpSpPr>
            <a:grpSpLocks/>
          </p:cNvGrpSpPr>
          <p:nvPr/>
        </p:nvGrpSpPr>
        <p:grpSpPr bwMode="auto">
          <a:xfrm>
            <a:off x="-4763" y="1190625"/>
            <a:ext cx="5607051" cy="5634038"/>
            <a:chOff x="125171" y="812794"/>
            <a:chExt cx="6507883" cy="6012587"/>
          </a:xfrm>
        </p:grpSpPr>
        <p:grpSp>
          <p:nvGrpSpPr>
            <p:cNvPr id="464908" name="グループ化 4"/>
            <p:cNvGrpSpPr>
              <a:grpSpLocks/>
            </p:cNvGrpSpPr>
            <p:nvPr/>
          </p:nvGrpSpPr>
          <p:grpSpPr bwMode="auto">
            <a:xfrm>
              <a:off x="125171" y="812794"/>
              <a:ext cx="6507883" cy="6012587"/>
              <a:chOff x="15554150" y="2898428"/>
              <a:chExt cx="2829036" cy="2815762"/>
            </a:xfrm>
          </p:grpSpPr>
          <p:sp>
            <p:nvSpPr>
              <p:cNvPr id="7" name="フリーフォーム 6"/>
              <p:cNvSpPr/>
              <p:nvPr/>
            </p:nvSpPr>
            <p:spPr>
              <a:xfrm>
                <a:off x="15554150" y="3034099"/>
                <a:ext cx="2829036" cy="2606305"/>
              </a:xfrm>
              <a:custGeom>
                <a:avLst/>
                <a:gdLst>
                  <a:gd name="connsiteX0" fmla="*/ 2813352 w 7087809"/>
                  <a:gd name="connsiteY0" fmla="*/ 3875314 h 4240590"/>
                  <a:gd name="connsiteX1" fmla="*/ 4279295 w 7087809"/>
                  <a:gd name="connsiteY1" fmla="*/ 3759200 h 4240590"/>
                  <a:gd name="connsiteX2" fmla="*/ 6253238 w 7087809"/>
                  <a:gd name="connsiteY2" fmla="*/ 3265714 h 4240590"/>
                  <a:gd name="connsiteX3" fmla="*/ 6964438 w 7087809"/>
                  <a:gd name="connsiteY3" fmla="*/ 2830286 h 4240590"/>
                  <a:gd name="connsiteX4" fmla="*/ 6993467 w 7087809"/>
                  <a:gd name="connsiteY4" fmla="*/ 2452914 h 4240590"/>
                  <a:gd name="connsiteX5" fmla="*/ 6529010 w 7087809"/>
                  <a:gd name="connsiteY5" fmla="*/ 1944914 h 4240590"/>
                  <a:gd name="connsiteX6" fmla="*/ 5367867 w 7087809"/>
                  <a:gd name="connsiteY6" fmla="*/ 1248229 h 4240590"/>
                  <a:gd name="connsiteX7" fmla="*/ 3945467 w 7087809"/>
                  <a:gd name="connsiteY7" fmla="*/ 667657 h 4240590"/>
                  <a:gd name="connsiteX8" fmla="*/ 2755295 w 7087809"/>
                  <a:gd name="connsiteY8" fmla="*/ 0 h 4240590"/>
                  <a:gd name="connsiteX9" fmla="*/ 781352 w 7087809"/>
                  <a:gd name="connsiteY9" fmla="*/ 667657 h 4240590"/>
                  <a:gd name="connsiteX10" fmla="*/ 113695 w 7087809"/>
                  <a:gd name="connsiteY10" fmla="*/ 1422400 h 4240590"/>
                  <a:gd name="connsiteX11" fmla="*/ 331410 w 7087809"/>
                  <a:gd name="connsiteY11" fmla="*/ 2510971 h 4240590"/>
                  <a:gd name="connsiteX12" fmla="*/ 128210 w 7087809"/>
                  <a:gd name="connsiteY12" fmla="*/ 2801257 h 4240590"/>
                  <a:gd name="connsiteX13" fmla="*/ 171752 w 7087809"/>
                  <a:gd name="connsiteY13" fmla="*/ 2931886 h 4240590"/>
                  <a:gd name="connsiteX14" fmla="*/ 1158724 w 7087809"/>
                  <a:gd name="connsiteY14" fmla="*/ 4064000 h 4240590"/>
                  <a:gd name="connsiteX15" fmla="*/ 2174724 w 7087809"/>
                  <a:gd name="connsiteY15" fmla="*/ 3991429 h 4240590"/>
                  <a:gd name="connsiteX16" fmla="*/ 2406952 w 7087809"/>
                  <a:gd name="connsiteY16" fmla="*/ 3788229 h 4240590"/>
                  <a:gd name="connsiteX17" fmla="*/ 2813352 w 7087809"/>
                  <a:gd name="connsiteY17" fmla="*/ 3875314 h 4240590"/>
                  <a:gd name="connsiteX0" fmla="*/ 2813352 w 7249341"/>
                  <a:gd name="connsiteY0" fmla="*/ 3875314 h 4240590"/>
                  <a:gd name="connsiteX1" fmla="*/ 4279295 w 7249341"/>
                  <a:gd name="connsiteY1" fmla="*/ 3759200 h 4240590"/>
                  <a:gd name="connsiteX2" fmla="*/ 6253238 w 7249341"/>
                  <a:gd name="connsiteY2" fmla="*/ 3265714 h 4240590"/>
                  <a:gd name="connsiteX3" fmla="*/ 6964438 w 7249341"/>
                  <a:gd name="connsiteY3" fmla="*/ 2830286 h 4240590"/>
                  <a:gd name="connsiteX4" fmla="*/ 6993467 w 7249341"/>
                  <a:gd name="connsiteY4" fmla="*/ 2452914 h 4240590"/>
                  <a:gd name="connsiteX5" fmla="*/ 5429192 w 7249341"/>
                  <a:gd name="connsiteY5" fmla="*/ 2023087 h 4240590"/>
                  <a:gd name="connsiteX6" fmla="*/ 5367867 w 7249341"/>
                  <a:gd name="connsiteY6" fmla="*/ 1248229 h 4240590"/>
                  <a:gd name="connsiteX7" fmla="*/ 3945467 w 7249341"/>
                  <a:gd name="connsiteY7" fmla="*/ 667657 h 4240590"/>
                  <a:gd name="connsiteX8" fmla="*/ 2755295 w 7249341"/>
                  <a:gd name="connsiteY8" fmla="*/ 0 h 4240590"/>
                  <a:gd name="connsiteX9" fmla="*/ 781352 w 7249341"/>
                  <a:gd name="connsiteY9" fmla="*/ 667657 h 4240590"/>
                  <a:gd name="connsiteX10" fmla="*/ 113695 w 7249341"/>
                  <a:gd name="connsiteY10" fmla="*/ 1422400 h 4240590"/>
                  <a:gd name="connsiteX11" fmla="*/ 331410 w 7249341"/>
                  <a:gd name="connsiteY11" fmla="*/ 2510971 h 4240590"/>
                  <a:gd name="connsiteX12" fmla="*/ 128210 w 7249341"/>
                  <a:gd name="connsiteY12" fmla="*/ 2801257 h 4240590"/>
                  <a:gd name="connsiteX13" fmla="*/ 171752 w 7249341"/>
                  <a:gd name="connsiteY13" fmla="*/ 2931886 h 4240590"/>
                  <a:gd name="connsiteX14" fmla="*/ 1158724 w 7249341"/>
                  <a:gd name="connsiteY14" fmla="*/ 4064000 h 4240590"/>
                  <a:gd name="connsiteX15" fmla="*/ 2174724 w 7249341"/>
                  <a:gd name="connsiteY15" fmla="*/ 3991429 h 4240590"/>
                  <a:gd name="connsiteX16" fmla="*/ 2406952 w 7249341"/>
                  <a:gd name="connsiteY16" fmla="*/ 3788229 h 4240590"/>
                  <a:gd name="connsiteX17" fmla="*/ 2813352 w 7249341"/>
                  <a:gd name="connsiteY17" fmla="*/ 3875314 h 4240590"/>
                  <a:gd name="connsiteX0" fmla="*/ 2813352 w 7101779"/>
                  <a:gd name="connsiteY0" fmla="*/ 3875314 h 4240590"/>
                  <a:gd name="connsiteX1" fmla="*/ 4279295 w 7101779"/>
                  <a:gd name="connsiteY1" fmla="*/ 3759200 h 4240590"/>
                  <a:gd name="connsiteX2" fmla="*/ 6253238 w 7101779"/>
                  <a:gd name="connsiteY2" fmla="*/ 3265714 h 4240590"/>
                  <a:gd name="connsiteX3" fmla="*/ 6964438 w 7101779"/>
                  <a:gd name="connsiteY3" fmla="*/ 2830286 h 4240590"/>
                  <a:gd name="connsiteX4" fmla="*/ 5429192 w 7101779"/>
                  <a:gd name="connsiteY4" fmla="*/ 2459565 h 4240590"/>
                  <a:gd name="connsiteX5" fmla="*/ 5429192 w 7101779"/>
                  <a:gd name="connsiteY5" fmla="*/ 2023087 h 4240590"/>
                  <a:gd name="connsiteX6" fmla="*/ 5367867 w 7101779"/>
                  <a:gd name="connsiteY6" fmla="*/ 1248229 h 4240590"/>
                  <a:gd name="connsiteX7" fmla="*/ 3945467 w 7101779"/>
                  <a:gd name="connsiteY7" fmla="*/ 667657 h 4240590"/>
                  <a:gd name="connsiteX8" fmla="*/ 2755295 w 7101779"/>
                  <a:gd name="connsiteY8" fmla="*/ 0 h 4240590"/>
                  <a:gd name="connsiteX9" fmla="*/ 781352 w 7101779"/>
                  <a:gd name="connsiteY9" fmla="*/ 667657 h 4240590"/>
                  <a:gd name="connsiteX10" fmla="*/ 113695 w 7101779"/>
                  <a:gd name="connsiteY10" fmla="*/ 1422400 h 4240590"/>
                  <a:gd name="connsiteX11" fmla="*/ 331410 w 7101779"/>
                  <a:gd name="connsiteY11" fmla="*/ 2510971 h 4240590"/>
                  <a:gd name="connsiteX12" fmla="*/ 128210 w 7101779"/>
                  <a:gd name="connsiteY12" fmla="*/ 2801257 h 4240590"/>
                  <a:gd name="connsiteX13" fmla="*/ 171752 w 7101779"/>
                  <a:gd name="connsiteY13" fmla="*/ 2931886 h 4240590"/>
                  <a:gd name="connsiteX14" fmla="*/ 1158724 w 7101779"/>
                  <a:gd name="connsiteY14" fmla="*/ 4064000 h 4240590"/>
                  <a:gd name="connsiteX15" fmla="*/ 2174724 w 7101779"/>
                  <a:gd name="connsiteY15" fmla="*/ 3991429 h 4240590"/>
                  <a:gd name="connsiteX16" fmla="*/ 2406952 w 7101779"/>
                  <a:gd name="connsiteY16" fmla="*/ 3788229 h 4240590"/>
                  <a:gd name="connsiteX17" fmla="*/ 2813352 w 7101779"/>
                  <a:gd name="connsiteY17" fmla="*/ 3875314 h 4240590"/>
                  <a:gd name="connsiteX0" fmla="*/ 2813352 w 6401239"/>
                  <a:gd name="connsiteY0" fmla="*/ 3875314 h 4240590"/>
                  <a:gd name="connsiteX1" fmla="*/ 4279295 w 6401239"/>
                  <a:gd name="connsiteY1" fmla="*/ 3759200 h 4240590"/>
                  <a:gd name="connsiteX2" fmla="*/ 6253238 w 6401239"/>
                  <a:gd name="connsiteY2" fmla="*/ 3265714 h 4240590"/>
                  <a:gd name="connsiteX3" fmla="*/ 5167304 w 6401239"/>
                  <a:gd name="connsiteY3" fmla="*/ 3332522 h 4240590"/>
                  <a:gd name="connsiteX4" fmla="*/ 5429192 w 6401239"/>
                  <a:gd name="connsiteY4" fmla="*/ 2459565 h 4240590"/>
                  <a:gd name="connsiteX5" fmla="*/ 5429192 w 6401239"/>
                  <a:gd name="connsiteY5" fmla="*/ 2023087 h 4240590"/>
                  <a:gd name="connsiteX6" fmla="*/ 5367867 w 6401239"/>
                  <a:gd name="connsiteY6" fmla="*/ 1248229 h 4240590"/>
                  <a:gd name="connsiteX7" fmla="*/ 3945467 w 6401239"/>
                  <a:gd name="connsiteY7" fmla="*/ 667657 h 4240590"/>
                  <a:gd name="connsiteX8" fmla="*/ 2755295 w 6401239"/>
                  <a:gd name="connsiteY8" fmla="*/ 0 h 4240590"/>
                  <a:gd name="connsiteX9" fmla="*/ 781352 w 6401239"/>
                  <a:gd name="connsiteY9" fmla="*/ 667657 h 4240590"/>
                  <a:gd name="connsiteX10" fmla="*/ 113695 w 6401239"/>
                  <a:gd name="connsiteY10" fmla="*/ 1422400 h 4240590"/>
                  <a:gd name="connsiteX11" fmla="*/ 331410 w 6401239"/>
                  <a:gd name="connsiteY11" fmla="*/ 2510971 h 4240590"/>
                  <a:gd name="connsiteX12" fmla="*/ 128210 w 6401239"/>
                  <a:gd name="connsiteY12" fmla="*/ 2801257 h 4240590"/>
                  <a:gd name="connsiteX13" fmla="*/ 171752 w 6401239"/>
                  <a:gd name="connsiteY13" fmla="*/ 2931886 h 4240590"/>
                  <a:gd name="connsiteX14" fmla="*/ 1158724 w 6401239"/>
                  <a:gd name="connsiteY14" fmla="*/ 4064000 h 4240590"/>
                  <a:gd name="connsiteX15" fmla="*/ 2174724 w 6401239"/>
                  <a:gd name="connsiteY15" fmla="*/ 3991429 h 4240590"/>
                  <a:gd name="connsiteX16" fmla="*/ 2406952 w 6401239"/>
                  <a:gd name="connsiteY16" fmla="*/ 3788229 h 4240590"/>
                  <a:gd name="connsiteX17" fmla="*/ 2813352 w 6401239"/>
                  <a:gd name="connsiteY17" fmla="*/ 3875314 h 4240590"/>
                  <a:gd name="connsiteX0" fmla="*/ 2813352 w 5615155"/>
                  <a:gd name="connsiteY0" fmla="*/ 3875314 h 4240590"/>
                  <a:gd name="connsiteX1" fmla="*/ 4279295 w 5615155"/>
                  <a:gd name="connsiteY1" fmla="*/ 3759200 h 4240590"/>
                  <a:gd name="connsiteX2" fmla="*/ 4381644 w 5615155"/>
                  <a:gd name="connsiteY2" fmla="*/ 3769000 h 4240590"/>
                  <a:gd name="connsiteX3" fmla="*/ 5167304 w 5615155"/>
                  <a:gd name="connsiteY3" fmla="*/ 3332522 h 4240590"/>
                  <a:gd name="connsiteX4" fmla="*/ 5429192 w 5615155"/>
                  <a:gd name="connsiteY4" fmla="*/ 2459565 h 4240590"/>
                  <a:gd name="connsiteX5" fmla="*/ 5429192 w 5615155"/>
                  <a:gd name="connsiteY5" fmla="*/ 2023087 h 4240590"/>
                  <a:gd name="connsiteX6" fmla="*/ 5367867 w 5615155"/>
                  <a:gd name="connsiteY6" fmla="*/ 1248229 h 4240590"/>
                  <a:gd name="connsiteX7" fmla="*/ 3945467 w 5615155"/>
                  <a:gd name="connsiteY7" fmla="*/ 667657 h 4240590"/>
                  <a:gd name="connsiteX8" fmla="*/ 2755295 w 5615155"/>
                  <a:gd name="connsiteY8" fmla="*/ 0 h 4240590"/>
                  <a:gd name="connsiteX9" fmla="*/ 781352 w 5615155"/>
                  <a:gd name="connsiteY9" fmla="*/ 667657 h 4240590"/>
                  <a:gd name="connsiteX10" fmla="*/ 113695 w 5615155"/>
                  <a:gd name="connsiteY10" fmla="*/ 1422400 h 4240590"/>
                  <a:gd name="connsiteX11" fmla="*/ 331410 w 5615155"/>
                  <a:gd name="connsiteY11" fmla="*/ 2510971 h 4240590"/>
                  <a:gd name="connsiteX12" fmla="*/ 128210 w 5615155"/>
                  <a:gd name="connsiteY12" fmla="*/ 2801257 h 4240590"/>
                  <a:gd name="connsiteX13" fmla="*/ 171752 w 5615155"/>
                  <a:gd name="connsiteY13" fmla="*/ 2931886 h 4240590"/>
                  <a:gd name="connsiteX14" fmla="*/ 1158724 w 5615155"/>
                  <a:gd name="connsiteY14" fmla="*/ 4064000 h 4240590"/>
                  <a:gd name="connsiteX15" fmla="*/ 2174724 w 5615155"/>
                  <a:gd name="connsiteY15" fmla="*/ 3991429 h 4240590"/>
                  <a:gd name="connsiteX16" fmla="*/ 2406952 w 5615155"/>
                  <a:gd name="connsiteY16" fmla="*/ 3788229 h 4240590"/>
                  <a:gd name="connsiteX17" fmla="*/ 2813352 w 5615155"/>
                  <a:gd name="connsiteY17" fmla="*/ 3875314 h 4240590"/>
                  <a:gd name="connsiteX0" fmla="*/ 2813352 w 5597795"/>
                  <a:gd name="connsiteY0" fmla="*/ 3875314 h 4240590"/>
                  <a:gd name="connsiteX1" fmla="*/ 4279295 w 5597795"/>
                  <a:gd name="connsiteY1" fmla="*/ 3759200 h 4240590"/>
                  <a:gd name="connsiteX2" fmla="*/ 4381644 w 5597795"/>
                  <a:gd name="connsiteY2" fmla="*/ 3769000 h 4240590"/>
                  <a:gd name="connsiteX3" fmla="*/ 5167304 w 5597795"/>
                  <a:gd name="connsiteY3" fmla="*/ 3332522 h 4240590"/>
                  <a:gd name="connsiteX4" fmla="*/ 5429192 w 5597795"/>
                  <a:gd name="connsiteY4" fmla="*/ 2459565 h 4240590"/>
                  <a:gd name="connsiteX5" fmla="*/ 5325034 w 5597795"/>
                  <a:gd name="connsiteY5" fmla="*/ 2007800 h 4240590"/>
                  <a:gd name="connsiteX6" fmla="*/ 5367867 w 5597795"/>
                  <a:gd name="connsiteY6" fmla="*/ 1248229 h 4240590"/>
                  <a:gd name="connsiteX7" fmla="*/ 3945467 w 5597795"/>
                  <a:gd name="connsiteY7" fmla="*/ 667657 h 4240590"/>
                  <a:gd name="connsiteX8" fmla="*/ 2755295 w 5597795"/>
                  <a:gd name="connsiteY8" fmla="*/ 0 h 4240590"/>
                  <a:gd name="connsiteX9" fmla="*/ 781352 w 5597795"/>
                  <a:gd name="connsiteY9" fmla="*/ 667657 h 4240590"/>
                  <a:gd name="connsiteX10" fmla="*/ 113695 w 5597795"/>
                  <a:gd name="connsiteY10" fmla="*/ 1422400 h 4240590"/>
                  <a:gd name="connsiteX11" fmla="*/ 331410 w 5597795"/>
                  <a:gd name="connsiteY11" fmla="*/ 2510971 h 4240590"/>
                  <a:gd name="connsiteX12" fmla="*/ 128210 w 5597795"/>
                  <a:gd name="connsiteY12" fmla="*/ 2801257 h 4240590"/>
                  <a:gd name="connsiteX13" fmla="*/ 171752 w 5597795"/>
                  <a:gd name="connsiteY13" fmla="*/ 2931886 h 4240590"/>
                  <a:gd name="connsiteX14" fmla="*/ 1158724 w 5597795"/>
                  <a:gd name="connsiteY14" fmla="*/ 4064000 h 4240590"/>
                  <a:gd name="connsiteX15" fmla="*/ 2174724 w 5597795"/>
                  <a:gd name="connsiteY15" fmla="*/ 3991429 h 4240590"/>
                  <a:gd name="connsiteX16" fmla="*/ 2406952 w 5597795"/>
                  <a:gd name="connsiteY16" fmla="*/ 3788229 h 4240590"/>
                  <a:gd name="connsiteX17" fmla="*/ 2813352 w 5597795"/>
                  <a:gd name="connsiteY17" fmla="*/ 3875314 h 4240590"/>
                  <a:gd name="connsiteX0" fmla="*/ 2813352 w 5458789"/>
                  <a:gd name="connsiteY0" fmla="*/ 3875314 h 4240590"/>
                  <a:gd name="connsiteX1" fmla="*/ 4279295 w 5458789"/>
                  <a:gd name="connsiteY1" fmla="*/ 3759200 h 4240590"/>
                  <a:gd name="connsiteX2" fmla="*/ 4381644 w 5458789"/>
                  <a:gd name="connsiteY2" fmla="*/ 3769000 h 4240590"/>
                  <a:gd name="connsiteX3" fmla="*/ 5167304 w 5458789"/>
                  <a:gd name="connsiteY3" fmla="*/ 3332522 h 4240590"/>
                  <a:gd name="connsiteX4" fmla="*/ 5429192 w 5458789"/>
                  <a:gd name="connsiteY4" fmla="*/ 2459565 h 4240590"/>
                  <a:gd name="connsiteX5" fmla="*/ 5325034 w 5458789"/>
                  <a:gd name="connsiteY5" fmla="*/ 2007800 h 4240590"/>
                  <a:gd name="connsiteX6" fmla="*/ 4626669 w 5458789"/>
                  <a:gd name="connsiteY6" fmla="*/ 1484026 h 4240590"/>
                  <a:gd name="connsiteX7" fmla="*/ 3945467 w 5458789"/>
                  <a:gd name="connsiteY7" fmla="*/ 667657 h 4240590"/>
                  <a:gd name="connsiteX8" fmla="*/ 2755295 w 5458789"/>
                  <a:gd name="connsiteY8" fmla="*/ 0 h 4240590"/>
                  <a:gd name="connsiteX9" fmla="*/ 781352 w 5458789"/>
                  <a:gd name="connsiteY9" fmla="*/ 667657 h 4240590"/>
                  <a:gd name="connsiteX10" fmla="*/ 113695 w 5458789"/>
                  <a:gd name="connsiteY10" fmla="*/ 1422400 h 4240590"/>
                  <a:gd name="connsiteX11" fmla="*/ 331410 w 5458789"/>
                  <a:gd name="connsiteY11" fmla="*/ 2510971 h 4240590"/>
                  <a:gd name="connsiteX12" fmla="*/ 128210 w 5458789"/>
                  <a:gd name="connsiteY12" fmla="*/ 2801257 h 4240590"/>
                  <a:gd name="connsiteX13" fmla="*/ 171752 w 5458789"/>
                  <a:gd name="connsiteY13" fmla="*/ 2931886 h 4240590"/>
                  <a:gd name="connsiteX14" fmla="*/ 1158724 w 5458789"/>
                  <a:gd name="connsiteY14" fmla="*/ 4064000 h 4240590"/>
                  <a:gd name="connsiteX15" fmla="*/ 2174724 w 5458789"/>
                  <a:gd name="connsiteY15" fmla="*/ 3991429 h 4240590"/>
                  <a:gd name="connsiteX16" fmla="*/ 2406952 w 5458789"/>
                  <a:gd name="connsiteY16" fmla="*/ 3788229 h 4240590"/>
                  <a:gd name="connsiteX17" fmla="*/ 2813352 w 5458789"/>
                  <a:gd name="connsiteY17" fmla="*/ 3875314 h 4240590"/>
                  <a:gd name="connsiteX0" fmla="*/ 2813352 w 5519298"/>
                  <a:gd name="connsiteY0" fmla="*/ 3875314 h 4240590"/>
                  <a:gd name="connsiteX1" fmla="*/ 4279295 w 5519298"/>
                  <a:gd name="connsiteY1" fmla="*/ 3759200 h 4240590"/>
                  <a:gd name="connsiteX2" fmla="*/ 4381644 w 5519298"/>
                  <a:gd name="connsiteY2" fmla="*/ 3769000 h 4240590"/>
                  <a:gd name="connsiteX3" fmla="*/ 5167304 w 5519298"/>
                  <a:gd name="connsiteY3" fmla="*/ 3332522 h 4240590"/>
                  <a:gd name="connsiteX4" fmla="*/ 5429192 w 5519298"/>
                  <a:gd name="connsiteY4" fmla="*/ 2459565 h 4240590"/>
                  <a:gd name="connsiteX5" fmla="*/ 4626670 w 5519298"/>
                  <a:gd name="connsiteY5" fmla="*/ 2095095 h 4240590"/>
                  <a:gd name="connsiteX6" fmla="*/ 4626669 w 5519298"/>
                  <a:gd name="connsiteY6" fmla="*/ 1484026 h 4240590"/>
                  <a:gd name="connsiteX7" fmla="*/ 3945467 w 5519298"/>
                  <a:gd name="connsiteY7" fmla="*/ 667657 h 4240590"/>
                  <a:gd name="connsiteX8" fmla="*/ 2755295 w 5519298"/>
                  <a:gd name="connsiteY8" fmla="*/ 0 h 4240590"/>
                  <a:gd name="connsiteX9" fmla="*/ 781352 w 5519298"/>
                  <a:gd name="connsiteY9" fmla="*/ 667657 h 4240590"/>
                  <a:gd name="connsiteX10" fmla="*/ 113695 w 5519298"/>
                  <a:gd name="connsiteY10" fmla="*/ 1422400 h 4240590"/>
                  <a:gd name="connsiteX11" fmla="*/ 331410 w 5519298"/>
                  <a:gd name="connsiteY11" fmla="*/ 2510971 h 4240590"/>
                  <a:gd name="connsiteX12" fmla="*/ 128210 w 5519298"/>
                  <a:gd name="connsiteY12" fmla="*/ 2801257 h 4240590"/>
                  <a:gd name="connsiteX13" fmla="*/ 171752 w 5519298"/>
                  <a:gd name="connsiteY13" fmla="*/ 2931886 h 4240590"/>
                  <a:gd name="connsiteX14" fmla="*/ 1158724 w 5519298"/>
                  <a:gd name="connsiteY14" fmla="*/ 4064000 h 4240590"/>
                  <a:gd name="connsiteX15" fmla="*/ 2174724 w 5519298"/>
                  <a:gd name="connsiteY15" fmla="*/ 3991429 h 4240590"/>
                  <a:gd name="connsiteX16" fmla="*/ 2406952 w 5519298"/>
                  <a:gd name="connsiteY16" fmla="*/ 3788229 h 4240590"/>
                  <a:gd name="connsiteX17" fmla="*/ 2813352 w 5519298"/>
                  <a:gd name="connsiteY17" fmla="*/ 3875314 h 4240590"/>
                  <a:gd name="connsiteX0" fmla="*/ 2813352 w 5208142"/>
                  <a:gd name="connsiteY0" fmla="*/ 3875314 h 4240590"/>
                  <a:gd name="connsiteX1" fmla="*/ 4279295 w 5208142"/>
                  <a:gd name="connsiteY1" fmla="*/ 3759200 h 4240590"/>
                  <a:gd name="connsiteX2" fmla="*/ 4381644 w 5208142"/>
                  <a:gd name="connsiteY2" fmla="*/ 3769000 h 4240590"/>
                  <a:gd name="connsiteX3" fmla="*/ 5167304 w 5208142"/>
                  <a:gd name="connsiteY3" fmla="*/ 3332522 h 4240590"/>
                  <a:gd name="connsiteX4" fmla="*/ 4626671 w 5208142"/>
                  <a:gd name="connsiteY4" fmla="*/ 2618869 h 4240590"/>
                  <a:gd name="connsiteX5" fmla="*/ 4626670 w 5208142"/>
                  <a:gd name="connsiteY5" fmla="*/ 2095095 h 4240590"/>
                  <a:gd name="connsiteX6" fmla="*/ 4626669 w 5208142"/>
                  <a:gd name="connsiteY6" fmla="*/ 1484026 h 4240590"/>
                  <a:gd name="connsiteX7" fmla="*/ 3945467 w 5208142"/>
                  <a:gd name="connsiteY7" fmla="*/ 667657 h 4240590"/>
                  <a:gd name="connsiteX8" fmla="*/ 2755295 w 5208142"/>
                  <a:gd name="connsiteY8" fmla="*/ 0 h 4240590"/>
                  <a:gd name="connsiteX9" fmla="*/ 781352 w 5208142"/>
                  <a:gd name="connsiteY9" fmla="*/ 667657 h 4240590"/>
                  <a:gd name="connsiteX10" fmla="*/ 113695 w 5208142"/>
                  <a:gd name="connsiteY10" fmla="*/ 1422400 h 4240590"/>
                  <a:gd name="connsiteX11" fmla="*/ 331410 w 5208142"/>
                  <a:gd name="connsiteY11" fmla="*/ 2510971 h 4240590"/>
                  <a:gd name="connsiteX12" fmla="*/ 128210 w 5208142"/>
                  <a:gd name="connsiteY12" fmla="*/ 2801257 h 4240590"/>
                  <a:gd name="connsiteX13" fmla="*/ 171752 w 5208142"/>
                  <a:gd name="connsiteY13" fmla="*/ 2931886 h 4240590"/>
                  <a:gd name="connsiteX14" fmla="*/ 1158724 w 5208142"/>
                  <a:gd name="connsiteY14" fmla="*/ 4064000 h 4240590"/>
                  <a:gd name="connsiteX15" fmla="*/ 2174724 w 5208142"/>
                  <a:gd name="connsiteY15" fmla="*/ 3991429 h 4240590"/>
                  <a:gd name="connsiteX16" fmla="*/ 2406952 w 5208142"/>
                  <a:gd name="connsiteY16" fmla="*/ 3788229 h 4240590"/>
                  <a:gd name="connsiteX17" fmla="*/ 2813352 w 5208142"/>
                  <a:gd name="connsiteY17" fmla="*/ 3875314 h 4240590"/>
                  <a:gd name="connsiteX0" fmla="*/ 2813352 w 4740203"/>
                  <a:gd name="connsiteY0" fmla="*/ 3875314 h 4240590"/>
                  <a:gd name="connsiteX1" fmla="*/ 4279295 w 4740203"/>
                  <a:gd name="connsiteY1" fmla="*/ 3759200 h 4240590"/>
                  <a:gd name="connsiteX2" fmla="*/ 4381644 w 4740203"/>
                  <a:gd name="connsiteY2" fmla="*/ 3769000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40203"/>
                  <a:gd name="connsiteY0" fmla="*/ 3875314 h 4240590"/>
                  <a:gd name="connsiteX1" fmla="*/ 4279295 w 4740203"/>
                  <a:gd name="connsiteY1" fmla="*/ 3759200 h 4240590"/>
                  <a:gd name="connsiteX2" fmla="*/ 4277489 w 4740203"/>
                  <a:gd name="connsiteY2" fmla="*/ 3753713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09592"/>
                  <a:gd name="connsiteY0" fmla="*/ 3913843 h 4279119"/>
                  <a:gd name="connsiteX1" fmla="*/ 4279295 w 4709592"/>
                  <a:gd name="connsiteY1" fmla="*/ 3797729 h 4279119"/>
                  <a:gd name="connsiteX2" fmla="*/ 4277489 w 4709592"/>
                  <a:gd name="connsiteY2" fmla="*/ 3792242 h 4279119"/>
                  <a:gd name="connsiteX3" fmla="*/ 4452080 w 4709592"/>
                  <a:gd name="connsiteY3" fmla="*/ 3355763 h 4279119"/>
                  <a:gd name="connsiteX4" fmla="*/ 4626671 w 4709592"/>
                  <a:gd name="connsiteY4" fmla="*/ 2657398 h 4279119"/>
                  <a:gd name="connsiteX5" fmla="*/ 4626670 w 4709592"/>
                  <a:gd name="connsiteY5" fmla="*/ 2133624 h 4279119"/>
                  <a:gd name="connsiteX6" fmla="*/ 4626669 w 4709592"/>
                  <a:gd name="connsiteY6" fmla="*/ 1522555 h 4279119"/>
                  <a:gd name="connsiteX7" fmla="*/ 4129133 w 4709592"/>
                  <a:gd name="connsiteY7" fmla="*/ 475007 h 4279119"/>
                  <a:gd name="connsiteX8" fmla="*/ 2755295 w 4709592"/>
                  <a:gd name="connsiteY8" fmla="*/ 38529 h 4279119"/>
                  <a:gd name="connsiteX9" fmla="*/ 781352 w 4709592"/>
                  <a:gd name="connsiteY9" fmla="*/ 706186 h 4279119"/>
                  <a:gd name="connsiteX10" fmla="*/ 113695 w 4709592"/>
                  <a:gd name="connsiteY10" fmla="*/ 1460929 h 4279119"/>
                  <a:gd name="connsiteX11" fmla="*/ 331410 w 4709592"/>
                  <a:gd name="connsiteY11" fmla="*/ 2549500 h 4279119"/>
                  <a:gd name="connsiteX12" fmla="*/ 128210 w 4709592"/>
                  <a:gd name="connsiteY12" fmla="*/ 2839786 h 4279119"/>
                  <a:gd name="connsiteX13" fmla="*/ 171752 w 4709592"/>
                  <a:gd name="connsiteY13" fmla="*/ 2970415 h 4279119"/>
                  <a:gd name="connsiteX14" fmla="*/ 1158724 w 4709592"/>
                  <a:gd name="connsiteY14" fmla="*/ 4102529 h 4279119"/>
                  <a:gd name="connsiteX15" fmla="*/ 2174724 w 4709592"/>
                  <a:gd name="connsiteY15" fmla="*/ 4029958 h 4279119"/>
                  <a:gd name="connsiteX16" fmla="*/ 2406952 w 4709592"/>
                  <a:gd name="connsiteY16" fmla="*/ 3826758 h 4279119"/>
                  <a:gd name="connsiteX17" fmla="*/ 2813352 w 4709592"/>
                  <a:gd name="connsiteY17" fmla="*/ 3913843 h 4279119"/>
                  <a:gd name="connsiteX0" fmla="*/ 2813352 w 4655769"/>
                  <a:gd name="connsiteY0" fmla="*/ 3913844 h 4279120"/>
                  <a:gd name="connsiteX1" fmla="*/ 4279295 w 4655769"/>
                  <a:gd name="connsiteY1" fmla="*/ 3797730 h 4279120"/>
                  <a:gd name="connsiteX2" fmla="*/ 4277489 w 4655769"/>
                  <a:gd name="connsiteY2" fmla="*/ 3792243 h 4279120"/>
                  <a:gd name="connsiteX3" fmla="*/ 4452080 w 4655769"/>
                  <a:gd name="connsiteY3" fmla="*/ 3355764 h 4279120"/>
                  <a:gd name="connsiteX4" fmla="*/ 4626671 w 4655769"/>
                  <a:gd name="connsiteY4" fmla="*/ 2657399 h 4279120"/>
                  <a:gd name="connsiteX5" fmla="*/ 4626670 w 4655769"/>
                  <a:gd name="connsiteY5" fmla="*/ 2133625 h 4279120"/>
                  <a:gd name="connsiteX6" fmla="*/ 4565611 w 4655769"/>
                  <a:gd name="connsiteY6" fmla="*/ 911487 h 4279120"/>
                  <a:gd name="connsiteX7" fmla="*/ 4129133 w 4655769"/>
                  <a:gd name="connsiteY7" fmla="*/ 475008 h 4279120"/>
                  <a:gd name="connsiteX8" fmla="*/ 2755295 w 4655769"/>
                  <a:gd name="connsiteY8" fmla="*/ 38530 h 4279120"/>
                  <a:gd name="connsiteX9" fmla="*/ 781352 w 4655769"/>
                  <a:gd name="connsiteY9" fmla="*/ 706187 h 4279120"/>
                  <a:gd name="connsiteX10" fmla="*/ 113695 w 4655769"/>
                  <a:gd name="connsiteY10" fmla="*/ 1460930 h 4279120"/>
                  <a:gd name="connsiteX11" fmla="*/ 331410 w 4655769"/>
                  <a:gd name="connsiteY11" fmla="*/ 2549501 h 4279120"/>
                  <a:gd name="connsiteX12" fmla="*/ 128210 w 4655769"/>
                  <a:gd name="connsiteY12" fmla="*/ 2839787 h 4279120"/>
                  <a:gd name="connsiteX13" fmla="*/ 171752 w 4655769"/>
                  <a:gd name="connsiteY13" fmla="*/ 2970416 h 4279120"/>
                  <a:gd name="connsiteX14" fmla="*/ 1158724 w 4655769"/>
                  <a:gd name="connsiteY14" fmla="*/ 4102530 h 4279120"/>
                  <a:gd name="connsiteX15" fmla="*/ 2174724 w 4655769"/>
                  <a:gd name="connsiteY15" fmla="*/ 4029959 h 4279120"/>
                  <a:gd name="connsiteX16" fmla="*/ 2406952 w 4655769"/>
                  <a:gd name="connsiteY16" fmla="*/ 3826759 h 4279120"/>
                  <a:gd name="connsiteX17" fmla="*/ 2813352 w 4655769"/>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26670 w 4718930"/>
                  <a:gd name="connsiteY5" fmla="*/ 213362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436294 w 4718930"/>
                  <a:gd name="connsiteY4" fmla="*/ 2657400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18930" h="4279120">
                    <a:moveTo>
                      <a:pt x="2813352" y="3913844"/>
                    </a:moveTo>
                    <a:cubicBezTo>
                      <a:pt x="3116754" y="3893542"/>
                      <a:pt x="3991694" y="3739763"/>
                      <a:pt x="4227362" y="3704947"/>
                    </a:cubicBezTo>
                    <a:lnTo>
                      <a:pt x="4227362" y="3704947"/>
                    </a:lnTo>
                    <a:cubicBezTo>
                      <a:pt x="4264815" y="3646750"/>
                      <a:pt x="4417258" y="3530355"/>
                      <a:pt x="4452080" y="3355764"/>
                    </a:cubicBezTo>
                    <a:cubicBezTo>
                      <a:pt x="4486902" y="3181173"/>
                      <a:pt x="4402823" y="2890188"/>
                      <a:pt x="4436294" y="2657400"/>
                    </a:cubicBezTo>
                    <a:cubicBezTo>
                      <a:pt x="4469765" y="2424612"/>
                      <a:pt x="4631354" y="2250020"/>
                      <a:pt x="4652907" y="1959035"/>
                    </a:cubicBezTo>
                    <a:cubicBezTo>
                      <a:pt x="4674460" y="1668050"/>
                      <a:pt x="4718930" y="1670590"/>
                      <a:pt x="4565611" y="911487"/>
                    </a:cubicBezTo>
                    <a:cubicBezTo>
                      <a:pt x="4482688" y="635051"/>
                      <a:pt x="4430852" y="620501"/>
                      <a:pt x="4129133" y="475008"/>
                    </a:cubicBezTo>
                    <a:cubicBezTo>
                      <a:pt x="3827414" y="329515"/>
                      <a:pt x="3313258" y="0"/>
                      <a:pt x="2755295" y="38530"/>
                    </a:cubicBezTo>
                    <a:cubicBezTo>
                      <a:pt x="2197332" y="77060"/>
                      <a:pt x="1221619" y="469120"/>
                      <a:pt x="781352" y="706187"/>
                    </a:cubicBezTo>
                    <a:cubicBezTo>
                      <a:pt x="341085" y="943254"/>
                      <a:pt x="188685" y="1153711"/>
                      <a:pt x="113695" y="1460930"/>
                    </a:cubicBezTo>
                    <a:cubicBezTo>
                      <a:pt x="38705" y="1768149"/>
                      <a:pt x="328991" y="2319692"/>
                      <a:pt x="331410" y="2549501"/>
                    </a:cubicBezTo>
                    <a:cubicBezTo>
                      <a:pt x="333829" y="2779310"/>
                      <a:pt x="154820" y="2769635"/>
                      <a:pt x="128210" y="2839787"/>
                    </a:cubicBezTo>
                    <a:cubicBezTo>
                      <a:pt x="101600" y="2909940"/>
                      <a:pt x="0" y="2759959"/>
                      <a:pt x="171752" y="2970416"/>
                    </a:cubicBezTo>
                    <a:cubicBezTo>
                      <a:pt x="343504" y="3180873"/>
                      <a:pt x="824895" y="3925940"/>
                      <a:pt x="1158724" y="4102530"/>
                    </a:cubicBezTo>
                    <a:cubicBezTo>
                      <a:pt x="1492553" y="4279120"/>
                      <a:pt x="1966686" y="4075921"/>
                      <a:pt x="2174724" y="4029959"/>
                    </a:cubicBezTo>
                    <a:cubicBezTo>
                      <a:pt x="2382762" y="3983997"/>
                      <a:pt x="2298095" y="3848530"/>
                      <a:pt x="2406952" y="3826759"/>
                    </a:cubicBezTo>
                    <a:cubicBezTo>
                      <a:pt x="2515809" y="3804988"/>
                      <a:pt x="2509950" y="3934146"/>
                      <a:pt x="2813352" y="3913844"/>
                    </a:cubicBezTo>
                    <a:close/>
                  </a:path>
                </a:pathLst>
              </a:custGeom>
              <a:solidFill>
                <a:srgbClr val="DAFDA7"/>
              </a:solid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 name="フリーフォーム 7"/>
              <p:cNvSpPr/>
              <p:nvPr/>
            </p:nvSpPr>
            <p:spPr>
              <a:xfrm>
                <a:off x="15952234" y="3596616"/>
                <a:ext cx="2065709" cy="1538395"/>
              </a:xfrm>
              <a:custGeom>
                <a:avLst/>
                <a:gdLst>
                  <a:gd name="connsiteX0" fmla="*/ 33867 w 3292475"/>
                  <a:gd name="connsiteY0" fmla="*/ 1891242 h 2120900"/>
                  <a:gd name="connsiteX1" fmla="*/ 275167 w 3292475"/>
                  <a:gd name="connsiteY1" fmla="*/ 2030942 h 2120900"/>
                  <a:gd name="connsiteX2" fmla="*/ 503767 w 3292475"/>
                  <a:gd name="connsiteY2" fmla="*/ 2094442 h 2120900"/>
                  <a:gd name="connsiteX3" fmla="*/ 637117 w 3292475"/>
                  <a:gd name="connsiteY3" fmla="*/ 1872192 h 2120900"/>
                  <a:gd name="connsiteX4" fmla="*/ 814917 w 3292475"/>
                  <a:gd name="connsiteY4" fmla="*/ 1668992 h 2120900"/>
                  <a:gd name="connsiteX5" fmla="*/ 929217 w 3292475"/>
                  <a:gd name="connsiteY5" fmla="*/ 1688042 h 2120900"/>
                  <a:gd name="connsiteX6" fmla="*/ 1049867 w 3292475"/>
                  <a:gd name="connsiteY6" fmla="*/ 1624542 h 2120900"/>
                  <a:gd name="connsiteX7" fmla="*/ 1538817 w 3292475"/>
                  <a:gd name="connsiteY7" fmla="*/ 1421342 h 2120900"/>
                  <a:gd name="connsiteX8" fmla="*/ 2262717 w 3292475"/>
                  <a:gd name="connsiteY8" fmla="*/ 1453092 h 2120900"/>
                  <a:gd name="connsiteX9" fmla="*/ 2548467 w 3292475"/>
                  <a:gd name="connsiteY9" fmla="*/ 1732492 h 2120900"/>
                  <a:gd name="connsiteX10" fmla="*/ 3031067 w 3292475"/>
                  <a:gd name="connsiteY10" fmla="*/ 1948392 h 2120900"/>
                  <a:gd name="connsiteX11" fmla="*/ 3278717 w 3292475"/>
                  <a:gd name="connsiteY11" fmla="*/ 1535642 h 2120900"/>
                  <a:gd name="connsiteX12" fmla="*/ 3113617 w 3292475"/>
                  <a:gd name="connsiteY12" fmla="*/ 1002242 h 2120900"/>
                  <a:gd name="connsiteX13" fmla="*/ 2688167 w 3292475"/>
                  <a:gd name="connsiteY13" fmla="*/ 652992 h 2120900"/>
                  <a:gd name="connsiteX14" fmla="*/ 2434167 w 3292475"/>
                  <a:gd name="connsiteY14" fmla="*/ 487892 h 2120900"/>
                  <a:gd name="connsiteX15" fmla="*/ 2383367 w 3292475"/>
                  <a:gd name="connsiteY15" fmla="*/ 125942 h 2120900"/>
                  <a:gd name="connsiteX16" fmla="*/ 2142067 w 3292475"/>
                  <a:gd name="connsiteY16" fmla="*/ 5292 h 2120900"/>
                  <a:gd name="connsiteX17" fmla="*/ 1945217 w 3292475"/>
                  <a:gd name="connsiteY17" fmla="*/ 94192 h 2120900"/>
                  <a:gd name="connsiteX18" fmla="*/ 1900767 w 3292475"/>
                  <a:gd name="connsiteY18" fmla="*/ 564092 h 2120900"/>
                  <a:gd name="connsiteX19" fmla="*/ 1888067 w 3292475"/>
                  <a:gd name="connsiteY19" fmla="*/ 830792 h 2120900"/>
                  <a:gd name="connsiteX20" fmla="*/ 1462617 w 3292475"/>
                  <a:gd name="connsiteY20" fmla="*/ 1002242 h 2120900"/>
                  <a:gd name="connsiteX21" fmla="*/ 999067 w 3292475"/>
                  <a:gd name="connsiteY21" fmla="*/ 1059392 h 2120900"/>
                  <a:gd name="connsiteX22" fmla="*/ 554567 w 3292475"/>
                  <a:gd name="connsiteY22" fmla="*/ 1091142 h 2120900"/>
                  <a:gd name="connsiteX23" fmla="*/ 370417 w 3292475"/>
                  <a:gd name="connsiteY23" fmla="*/ 1199092 h 2120900"/>
                  <a:gd name="connsiteX24" fmla="*/ 218017 w 3292475"/>
                  <a:gd name="connsiteY24" fmla="*/ 1427692 h 2120900"/>
                  <a:gd name="connsiteX25" fmla="*/ 71967 w 3292475"/>
                  <a:gd name="connsiteY25" fmla="*/ 1783292 h 2120900"/>
                  <a:gd name="connsiteX26" fmla="*/ 33867 w 3292475"/>
                  <a:gd name="connsiteY26" fmla="*/ 1891242 h 2120900"/>
                  <a:gd name="connsiteX0" fmla="*/ 33867 w 3467009"/>
                  <a:gd name="connsiteY0" fmla="*/ 2093565 h 2134840"/>
                  <a:gd name="connsiteX1" fmla="*/ 449701 w 3467009"/>
                  <a:gd name="connsiteY1" fmla="*/ 2030942 h 2134840"/>
                  <a:gd name="connsiteX2" fmla="*/ 678301 w 3467009"/>
                  <a:gd name="connsiteY2" fmla="*/ 2094442 h 2134840"/>
                  <a:gd name="connsiteX3" fmla="*/ 811651 w 3467009"/>
                  <a:gd name="connsiteY3" fmla="*/ 1872192 h 2134840"/>
                  <a:gd name="connsiteX4" fmla="*/ 989451 w 3467009"/>
                  <a:gd name="connsiteY4" fmla="*/ 1668992 h 2134840"/>
                  <a:gd name="connsiteX5" fmla="*/ 1103751 w 3467009"/>
                  <a:gd name="connsiteY5" fmla="*/ 1688042 h 2134840"/>
                  <a:gd name="connsiteX6" fmla="*/ 1224401 w 3467009"/>
                  <a:gd name="connsiteY6" fmla="*/ 1624542 h 2134840"/>
                  <a:gd name="connsiteX7" fmla="*/ 1713351 w 3467009"/>
                  <a:gd name="connsiteY7" fmla="*/ 1421342 h 2134840"/>
                  <a:gd name="connsiteX8" fmla="*/ 2437251 w 3467009"/>
                  <a:gd name="connsiteY8" fmla="*/ 1453092 h 2134840"/>
                  <a:gd name="connsiteX9" fmla="*/ 2723001 w 3467009"/>
                  <a:gd name="connsiteY9" fmla="*/ 1732492 h 2134840"/>
                  <a:gd name="connsiteX10" fmla="*/ 3205601 w 3467009"/>
                  <a:gd name="connsiteY10" fmla="*/ 1948392 h 2134840"/>
                  <a:gd name="connsiteX11" fmla="*/ 3453251 w 3467009"/>
                  <a:gd name="connsiteY11" fmla="*/ 1535642 h 2134840"/>
                  <a:gd name="connsiteX12" fmla="*/ 3288151 w 3467009"/>
                  <a:gd name="connsiteY12" fmla="*/ 1002242 h 2134840"/>
                  <a:gd name="connsiteX13" fmla="*/ 2862701 w 3467009"/>
                  <a:gd name="connsiteY13" fmla="*/ 652992 h 2134840"/>
                  <a:gd name="connsiteX14" fmla="*/ 2608701 w 3467009"/>
                  <a:gd name="connsiteY14" fmla="*/ 487892 h 2134840"/>
                  <a:gd name="connsiteX15" fmla="*/ 2557901 w 3467009"/>
                  <a:gd name="connsiteY15" fmla="*/ 125942 h 2134840"/>
                  <a:gd name="connsiteX16" fmla="*/ 2316601 w 3467009"/>
                  <a:gd name="connsiteY16" fmla="*/ 5292 h 2134840"/>
                  <a:gd name="connsiteX17" fmla="*/ 2119751 w 3467009"/>
                  <a:gd name="connsiteY17" fmla="*/ 94192 h 2134840"/>
                  <a:gd name="connsiteX18" fmla="*/ 2075301 w 3467009"/>
                  <a:gd name="connsiteY18" fmla="*/ 564092 h 2134840"/>
                  <a:gd name="connsiteX19" fmla="*/ 2062601 w 3467009"/>
                  <a:gd name="connsiteY19" fmla="*/ 830792 h 2134840"/>
                  <a:gd name="connsiteX20" fmla="*/ 1637151 w 3467009"/>
                  <a:gd name="connsiteY20" fmla="*/ 1002242 h 2134840"/>
                  <a:gd name="connsiteX21" fmla="*/ 1173601 w 3467009"/>
                  <a:gd name="connsiteY21" fmla="*/ 1059392 h 2134840"/>
                  <a:gd name="connsiteX22" fmla="*/ 729101 w 3467009"/>
                  <a:gd name="connsiteY22" fmla="*/ 1091142 h 2134840"/>
                  <a:gd name="connsiteX23" fmla="*/ 544951 w 3467009"/>
                  <a:gd name="connsiteY23" fmla="*/ 1199092 h 2134840"/>
                  <a:gd name="connsiteX24" fmla="*/ 392551 w 3467009"/>
                  <a:gd name="connsiteY24" fmla="*/ 1427692 h 2134840"/>
                  <a:gd name="connsiteX25" fmla="*/ 246501 w 3467009"/>
                  <a:gd name="connsiteY25" fmla="*/ 1783292 h 2134840"/>
                  <a:gd name="connsiteX26" fmla="*/ 33867 w 3467009"/>
                  <a:gd name="connsiteY26" fmla="*/ 2093565 h 2134840"/>
                  <a:gd name="connsiteX0" fmla="*/ 12566 w 3445708"/>
                  <a:gd name="connsiteY0" fmla="*/ 2093565 h 2525759"/>
                  <a:gd name="connsiteX1" fmla="*/ 300598 w 3445708"/>
                  <a:gd name="connsiteY1" fmla="*/ 2525613 h 2525759"/>
                  <a:gd name="connsiteX2" fmla="*/ 657000 w 3445708"/>
                  <a:gd name="connsiteY2" fmla="*/ 2094442 h 2525759"/>
                  <a:gd name="connsiteX3" fmla="*/ 790350 w 3445708"/>
                  <a:gd name="connsiteY3" fmla="*/ 1872192 h 2525759"/>
                  <a:gd name="connsiteX4" fmla="*/ 968150 w 3445708"/>
                  <a:gd name="connsiteY4" fmla="*/ 1668992 h 2525759"/>
                  <a:gd name="connsiteX5" fmla="*/ 1082450 w 3445708"/>
                  <a:gd name="connsiteY5" fmla="*/ 1688042 h 2525759"/>
                  <a:gd name="connsiteX6" fmla="*/ 1203100 w 3445708"/>
                  <a:gd name="connsiteY6" fmla="*/ 1624542 h 2525759"/>
                  <a:gd name="connsiteX7" fmla="*/ 1692050 w 3445708"/>
                  <a:gd name="connsiteY7" fmla="*/ 1421342 h 2525759"/>
                  <a:gd name="connsiteX8" fmla="*/ 2415950 w 3445708"/>
                  <a:gd name="connsiteY8" fmla="*/ 1453092 h 2525759"/>
                  <a:gd name="connsiteX9" fmla="*/ 2701700 w 3445708"/>
                  <a:gd name="connsiteY9" fmla="*/ 1732492 h 2525759"/>
                  <a:gd name="connsiteX10" fmla="*/ 3184300 w 3445708"/>
                  <a:gd name="connsiteY10" fmla="*/ 1948392 h 2525759"/>
                  <a:gd name="connsiteX11" fmla="*/ 3431950 w 3445708"/>
                  <a:gd name="connsiteY11" fmla="*/ 1535642 h 2525759"/>
                  <a:gd name="connsiteX12" fmla="*/ 3266850 w 3445708"/>
                  <a:gd name="connsiteY12" fmla="*/ 1002242 h 2525759"/>
                  <a:gd name="connsiteX13" fmla="*/ 2841400 w 3445708"/>
                  <a:gd name="connsiteY13" fmla="*/ 652992 h 2525759"/>
                  <a:gd name="connsiteX14" fmla="*/ 2587400 w 3445708"/>
                  <a:gd name="connsiteY14" fmla="*/ 487892 h 2525759"/>
                  <a:gd name="connsiteX15" fmla="*/ 2536600 w 3445708"/>
                  <a:gd name="connsiteY15" fmla="*/ 125942 h 2525759"/>
                  <a:gd name="connsiteX16" fmla="*/ 2295300 w 3445708"/>
                  <a:gd name="connsiteY16" fmla="*/ 5292 h 2525759"/>
                  <a:gd name="connsiteX17" fmla="*/ 2098450 w 3445708"/>
                  <a:gd name="connsiteY17" fmla="*/ 94192 h 2525759"/>
                  <a:gd name="connsiteX18" fmla="*/ 2054000 w 3445708"/>
                  <a:gd name="connsiteY18" fmla="*/ 564092 h 2525759"/>
                  <a:gd name="connsiteX19" fmla="*/ 2041300 w 3445708"/>
                  <a:gd name="connsiteY19" fmla="*/ 830792 h 2525759"/>
                  <a:gd name="connsiteX20" fmla="*/ 1615850 w 3445708"/>
                  <a:gd name="connsiteY20" fmla="*/ 1002242 h 2525759"/>
                  <a:gd name="connsiteX21" fmla="*/ 1152300 w 3445708"/>
                  <a:gd name="connsiteY21" fmla="*/ 1059392 h 2525759"/>
                  <a:gd name="connsiteX22" fmla="*/ 707800 w 3445708"/>
                  <a:gd name="connsiteY22" fmla="*/ 1091142 h 2525759"/>
                  <a:gd name="connsiteX23" fmla="*/ 523650 w 3445708"/>
                  <a:gd name="connsiteY23" fmla="*/ 1199092 h 2525759"/>
                  <a:gd name="connsiteX24" fmla="*/ 371250 w 3445708"/>
                  <a:gd name="connsiteY24" fmla="*/ 1427692 h 2525759"/>
                  <a:gd name="connsiteX25" fmla="*/ 225200 w 3445708"/>
                  <a:gd name="connsiteY25" fmla="*/ 1783292 h 2525759"/>
                  <a:gd name="connsiteX26" fmla="*/ 12566 w 3445708"/>
                  <a:gd name="connsiteY26" fmla="*/ 2093565 h 252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45708" h="2525759">
                    <a:moveTo>
                      <a:pt x="12566" y="2093565"/>
                    </a:moveTo>
                    <a:cubicBezTo>
                      <a:pt x="25132" y="2217285"/>
                      <a:pt x="193192" y="2525467"/>
                      <a:pt x="300598" y="2525613"/>
                    </a:cubicBezTo>
                    <a:cubicBezTo>
                      <a:pt x="408004" y="2525759"/>
                      <a:pt x="575375" y="2203345"/>
                      <a:pt x="657000" y="2094442"/>
                    </a:cubicBezTo>
                    <a:cubicBezTo>
                      <a:pt x="738625" y="1985539"/>
                      <a:pt x="738492" y="1943100"/>
                      <a:pt x="790350" y="1872192"/>
                    </a:cubicBezTo>
                    <a:cubicBezTo>
                      <a:pt x="842208" y="1801284"/>
                      <a:pt x="919467" y="1699684"/>
                      <a:pt x="968150" y="1668992"/>
                    </a:cubicBezTo>
                    <a:cubicBezTo>
                      <a:pt x="1016833" y="1638300"/>
                      <a:pt x="1043292" y="1695450"/>
                      <a:pt x="1082450" y="1688042"/>
                    </a:cubicBezTo>
                    <a:cubicBezTo>
                      <a:pt x="1121608" y="1680634"/>
                      <a:pt x="1101500" y="1668992"/>
                      <a:pt x="1203100" y="1624542"/>
                    </a:cubicBezTo>
                    <a:cubicBezTo>
                      <a:pt x="1304700" y="1580092"/>
                      <a:pt x="1489908" y="1449917"/>
                      <a:pt x="1692050" y="1421342"/>
                    </a:cubicBezTo>
                    <a:cubicBezTo>
                      <a:pt x="1894192" y="1392767"/>
                      <a:pt x="2247675" y="1401234"/>
                      <a:pt x="2415950" y="1453092"/>
                    </a:cubicBezTo>
                    <a:cubicBezTo>
                      <a:pt x="2584225" y="1504950"/>
                      <a:pt x="2573642" y="1649942"/>
                      <a:pt x="2701700" y="1732492"/>
                    </a:cubicBezTo>
                    <a:cubicBezTo>
                      <a:pt x="2829758" y="1815042"/>
                      <a:pt x="3062592" y="1981200"/>
                      <a:pt x="3184300" y="1948392"/>
                    </a:cubicBezTo>
                    <a:cubicBezTo>
                      <a:pt x="3306008" y="1915584"/>
                      <a:pt x="3418192" y="1693334"/>
                      <a:pt x="3431950" y="1535642"/>
                    </a:cubicBezTo>
                    <a:cubicBezTo>
                      <a:pt x="3445708" y="1377950"/>
                      <a:pt x="3365275" y="1149350"/>
                      <a:pt x="3266850" y="1002242"/>
                    </a:cubicBezTo>
                    <a:cubicBezTo>
                      <a:pt x="3168425" y="855134"/>
                      <a:pt x="2954642" y="738717"/>
                      <a:pt x="2841400" y="652992"/>
                    </a:cubicBezTo>
                    <a:cubicBezTo>
                      <a:pt x="2728158" y="567267"/>
                      <a:pt x="2638200" y="575734"/>
                      <a:pt x="2587400" y="487892"/>
                    </a:cubicBezTo>
                    <a:cubicBezTo>
                      <a:pt x="2536600" y="400050"/>
                      <a:pt x="2585283" y="206375"/>
                      <a:pt x="2536600" y="125942"/>
                    </a:cubicBezTo>
                    <a:cubicBezTo>
                      <a:pt x="2487917" y="45509"/>
                      <a:pt x="2368325" y="10584"/>
                      <a:pt x="2295300" y="5292"/>
                    </a:cubicBezTo>
                    <a:cubicBezTo>
                      <a:pt x="2222275" y="0"/>
                      <a:pt x="2138667" y="1059"/>
                      <a:pt x="2098450" y="94192"/>
                    </a:cubicBezTo>
                    <a:cubicBezTo>
                      <a:pt x="2058233" y="187325"/>
                      <a:pt x="2063525" y="441325"/>
                      <a:pt x="2054000" y="564092"/>
                    </a:cubicBezTo>
                    <a:cubicBezTo>
                      <a:pt x="2044475" y="686859"/>
                      <a:pt x="2114325" y="757767"/>
                      <a:pt x="2041300" y="830792"/>
                    </a:cubicBezTo>
                    <a:cubicBezTo>
                      <a:pt x="1968275" y="903817"/>
                      <a:pt x="1764017" y="964142"/>
                      <a:pt x="1615850" y="1002242"/>
                    </a:cubicBezTo>
                    <a:cubicBezTo>
                      <a:pt x="1467683" y="1040342"/>
                      <a:pt x="1303642" y="1044575"/>
                      <a:pt x="1152300" y="1059392"/>
                    </a:cubicBezTo>
                    <a:cubicBezTo>
                      <a:pt x="1000958" y="1074209"/>
                      <a:pt x="812575" y="1067859"/>
                      <a:pt x="707800" y="1091142"/>
                    </a:cubicBezTo>
                    <a:cubicBezTo>
                      <a:pt x="603025" y="1114425"/>
                      <a:pt x="579742" y="1143000"/>
                      <a:pt x="523650" y="1199092"/>
                    </a:cubicBezTo>
                    <a:cubicBezTo>
                      <a:pt x="467558" y="1255184"/>
                      <a:pt x="420992" y="1330325"/>
                      <a:pt x="371250" y="1427692"/>
                    </a:cubicBezTo>
                    <a:cubicBezTo>
                      <a:pt x="321508" y="1525059"/>
                      <a:pt x="284981" y="1672313"/>
                      <a:pt x="225200" y="1783292"/>
                    </a:cubicBezTo>
                    <a:cubicBezTo>
                      <a:pt x="165419" y="1894271"/>
                      <a:pt x="0" y="1969845"/>
                      <a:pt x="12566" y="2093565"/>
                    </a:cubicBezTo>
                    <a:close/>
                  </a:path>
                </a:pathLst>
              </a:custGeom>
              <a:solidFill>
                <a:srgbClr val="99CCFF"/>
              </a:solidFill>
              <a:ln w="12700">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9" name="円/楕円 8"/>
              <p:cNvSpPr>
                <a:spLocks noChangeAspect="1"/>
              </p:cNvSpPr>
              <p:nvPr/>
            </p:nvSpPr>
            <p:spPr>
              <a:xfrm>
                <a:off x="17612650" y="4484426"/>
                <a:ext cx="215461" cy="218977"/>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pic>
            <p:nvPicPr>
              <p:cNvPr id="464917" name="Picture 23" descr="電車のイラスト「赤ライン」">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49255">
                <a:off x="16716118" y="3169901"/>
                <a:ext cx="474631" cy="31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フリーフォーム 10"/>
              <p:cNvSpPr/>
              <p:nvPr/>
            </p:nvSpPr>
            <p:spPr>
              <a:xfrm>
                <a:off x="16589808" y="3069008"/>
                <a:ext cx="1333620" cy="2645182"/>
              </a:xfrm>
              <a:custGeom>
                <a:avLst/>
                <a:gdLst>
                  <a:gd name="connsiteX0" fmla="*/ 0 w 2224088"/>
                  <a:gd name="connsiteY0" fmla="*/ 0 h 4343400"/>
                  <a:gd name="connsiteX1" fmla="*/ 1114425 w 2224088"/>
                  <a:gd name="connsiteY1" fmla="*/ 1695450 h 4343400"/>
                  <a:gd name="connsiteX2" fmla="*/ 1752600 w 2224088"/>
                  <a:gd name="connsiteY2" fmla="*/ 2438400 h 4343400"/>
                  <a:gd name="connsiteX3" fmla="*/ 2152650 w 2224088"/>
                  <a:gd name="connsiteY3" fmla="*/ 3000375 h 4343400"/>
                  <a:gd name="connsiteX4" fmla="*/ 2181225 w 2224088"/>
                  <a:gd name="connsiteY4" fmla="*/ 434340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088" h="4343400">
                    <a:moveTo>
                      <a:pt x="0" y="0"/>
                    </a:moveTo>
                    <a:cubicBezTo>
                      <a:pt x="411162" y="644525"/>
                      <a:pt x="822325" y="1289050"/>
                      <a:pt x="1114425" y="1695450"/>
                    </a:cubicBezTo>
                    <a:cubicBezTo>
                      <a:pt x="1406525" y="2101850"/>
                      <a:pt x="1579562" y="2220912"/>
                      <a:pt x="1752600" y="2438400"/>
                    </a:cubicBezTo>
                    <a:cubicBezTo>
                      <a:pt x="1925638" y="2655888"/>
                      <a:pt x="2081213" y="2682875"/>
                      <a:pt x="2152650" y="3000375"/>
                    </a:cubicBezTo>
                    <a:cubicBezTo>
                      <a:pt x="2224088" y="3317875"/>
                      <a:pt x="2202656" y="3830637"/>
                      <a:pt x="2181225" y="4343400"/>
                    </a:cubicBezTo>
                  </a:path>
                </a:pathLst>
              </a:custGeom>
              <a:ln w="889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2" name="フリーフォーム 11"/>
              <p:cNvSpPr/>
              <p:nvPr/>
            </p:nvSpPr>
            <p:spPr>
              <a:xfrm>
                <a:off x="16984688" y="4892232"/>
                <a:ext cx="543059" cy="374483"/>
              </a:xfrm>
              <a:custGeom>
                <a:avLst/>
                <a:gdLst>
                  <a:gd name="connsiteX0" fmla="*/ 1226079 w 1328737"/>
                  <a:gd name="connsiteY0" fmla="*/ 220663 h 680509"/>
                  <a:gd name="connsiteX1" fmla="*/ 762529 w 1328737"/>
                  <a:gd name="connsiteY1" fmla="*/ 115888 h 680509"/>
                  <a:gd name="connsiteX2" fmla="*/ 397404 w 1328737"/>
                  <a:gd name="connsiteY2" fmla="*/ 192088 h 680509"/>
                  <a:gd name="connsiteX3" fmla="*/ 276754 w 1328737"/>
                  <a:gd name="connsiteY3" fmla="*/ 23813 h 680509"/>
                  <a:gd name="connsiteX4" fmla="*/ 114829 w 1328737"/>
                  <a:gd name="connsiteY4" fmla="*/ 49213 h 680509"/>
                  <a:gd name="connsiteX5" fmla="*/ 529 w 1328737"/>
                  <a:gd name="connsiteY5" fmla="*/ 176213 h 680509"/>
                  <a:gd name="connsiteX6" fmla="*/ 111654 w 1328737"/>
                  <a:gd name="connsiteY6" fmla="*/ 477838 h 680509"/>
                  <a:gd name="connsiteX7" fmla="*/ 397404 w 1328737"/>
                  <a:gd name="connsiteY7" fmla="*/ 487363 h 680509"/>
                  <a:gd name="connsiteX8" fmla="*/ 635529 w 1328737"/>
                  <a:gd name="connsiteY8" fmla="*/ 617538 h 680509"/>
                  <a:gd name="connsiteX9" fmla="*/ 1229254 w 1328737"/>
                  <a:gd name="connsiteY9" fmla="*/ 614363 h 680509"/>
                  <a:gd name="connsiteX10" fmla="*/ 1226079 w 1328737"/>
                  <a:gd name="connsiteY10" fmla="*/ 220663 h 68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8737" h="680509">
                    <a:moveTo>
                      <a:pt x="1226079" y="220663"/>
                    </a:moveTo>
                    <a:cubicBezTo>
                      <a:pt x="1148292" y="137584"/>
                      <a:pt x="900641" y="120650"/>
                      <a:pt x="762529" y="115888"/>
                    </a:cubicBezTo>
                    <a:cubicBezTo>
                      <a:pt x="624417" y="111126"/>
                      <a:pt x="478367" y="207434"/>
                      <a:pt x="397404" y="192088"/>
                    </a:cubicBezTo>
                    <a:cubicBezTo>
                      <a:pt x="316442" y="176742"/>
                      <a:pt x="323850" y="47626"/>
                      <a:pt x="276754" y="23813"/>
                    </a:cubicBezTo>
                    <a:cubicBezTo>
                      <a:pt x="229658" y="0"/>
                      <a:pt x="160866" y="23813"/>
                      <a:pt x="114829" y="49213"/>
                    </a:cubicBezTo>
                    <a:cubicBezTo>
                      <a:pt x="68792" y="74613"/>
                      <a:pt x="1058" y="104776"/>
                      <a:pt x="529" y="176213"/>
                    </a:cubicBezTo>
                    <a:cubicBezTo>
                      <a:pt x="0" y="247651"/>
                      <a:pt x="45508" y="425980"/>
                      <a:pt x="111654" y="477838"/>
                    </a:cubicBezTo>
                    <a:cubicBezTo>
                      <a:pt x="177800" y="529696"/>
                      <a:pt x="310092" y="464080"/>
                      <a:pt x="397404" y="487363"/>
                    </a:cubicBezTo>
                    <a:cubicBezTo>
                      <a:pt x="484716" y="510646"/>
                      <a:pt x="496887" y="596371"/>
                      <a:pt x="635529" y="617538"/>
                    </a:cubicBezTo>
                    <a:cubicBezTo>
                      <a:pt x="774171" y="638705"/>
                      <a:pt x="1129771" y="680509"/>
                      <a:pt x="1229254" y="614363"/>
                    </a:cubicBezTo>
                    <a:cubicBezTo>
                      <a:pt x="1328737" y="548217"/>
                      <a:pt x="1303866" y="303742"/>
                      <a:pt x="1226079" y="220663"/>
                    </a:cubicBezTo>
                    <a:close/>
                  </a:path>
                </a:pathLst>
              </a:custGeom>
              <a:solidFill>
                <a:srgbClr val="99CCFF"/>
              </a:solidFill>
              <a:ln w="12700">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3" name="フリーフォーム 12"/>
              <p:cNvSpPr/>
              <p:nvPr/>
            </p:nvSpPr>
            <p:spPr>
              <a:xfrm>
                <a:off x="16589808" y="3069008"/>
                <a:ext cx="1333620" cy="2645182"/>
              </a:xfrm>
              <a:custGeom>
                <a:avLst/>
                <a:gdLst>
                  <a:gd name="connsiteX0" fmla="*/ 0 w 2224088"/>
                  <a:gd name="connsiteY0" fmla="*/ 0 h 4343400"/>
                  <a:gd name="connsiteX1" fmla="*/ 1114425 w 2224088"/>
                  <a:gd name="connsiteY1" fmla="*/ 1695450 h 4343400"/>
                  <a:gd name="connsiteX2" fmla="*/ 1752600 w 2224088"/>
                  <a:gd name="connsiteY2" fmla="*/ 2438400 h 4343400"/>
                  <a:gd name="connsiteX3" fmla="*/ 2152650 w 2224088"/>
                  <a:gd name="connsiteY3" fmla="*/ 3000375 h 4343400"/>
                  <a:gd name="connsiteX4" fmla="*/ 2181225 w 2224088"/>
                  <a:gd name="connsiteY4" fmla="*/ 434340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088" h="4343400">
                    <a:moveTo>
                      <a:pt x="0" y="0"/>
                    </a:moveTo>
                    <a:cubicBezTo>
                      <a:pt x="411162" y="644525"/>
                      <a:pt x="822325" y="1289050"/>
                      <a:pt x="1114425" y="1695450"/>
                    </a:cubicBezTo>
                    <a:cubicBezTo>
                      <a:pt x="1406525" y="2101850"/>
                      <a:pt x="1579562" y="2220912"/>
                      <a:pt x="1752600" y="2438400"/>
                    </a:cubicBezTo>
                    <a:cubicBezTo>
                      <a:pt x="1925638" y="2655888"/>
                      <a:pt x="2081213" y="2682875"/>
                      <a:pt x="2152650" y="3000375"/>
                    </a:cubicBezTo>
                    <a:cubicBezTo>
                      <a:pt x="2224088" y="3317875"/>
                      <a:pt x="2202656" y="3830637"/>
                      <a:pt x="2181225" y="4343400"/>
                    </a:cubicBezTo>
                  </a:path>
                </a:pathLst>
              </a:cu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4" name="円/楕円 13"/>
              <p:cNvSpPr>
                <a:spLocks noChangeAspect="1"/>
              </p:cNvSpPr>
              <p:nvPr/>
            </p:nvSpPr>
            <p:spPr>
              <a:xfrm>
                <a:off x="17191339" y="4065513"/>
                <a:ext cx="360438" cy="343540"/>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pic>
            <p:nvPicPr>
              <p:cNvPr id="464922" name="Picture 21" descr="タクシーのイラスト（車）">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42343" y="3580800"/>
                <a:ext cx="265259" cy="19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フリーフォーム 15"/>
              <p:cNvSpPr/>
              <p:nvPr/>
            </p:nvSpPr>
            <p:spPr>
              <a:xfrm>
                <a:off x="17991510" y="3509343"/>
                <a:ext cx="187428" cy="153919"/>
              </a:xfrm>
              <a:custGeom>
                <a:avLst/>
                <a:gdLst>
                  <a:gd name="connsiteX0" fmla="*/ 7408 w 597958"/>
                  <a:gd name="connsiteY0" fmla="*/ 234950 h 884766"/>
                  <a:gd name="connsiteX1" fmla="*/ 70908 w 597958"/>
                  <a:gd name="connsiteY1" fmla="*/ 101600 h 884766"/>
                  <a:gd name="connsiteX2" fmla="*/ 382058 w 597958"/>
                  <a:gd name="connsiteY2" fmla="*/ 107950 h 884766"/>
                  <a:gd name="connsiteX3" fmla="*/ 553508 w 597958"/>
                  <a:gd name="connsiteY3" fmla="*/ 749300 h 884766"/>
                  <a:gd name="connsiteX4" fmla="*/ 115358 w 597958"/>
                  <a:gd name="connsiteY4" fmla="*/ 800100 h 884766"/>
                  <a:gd name="connsiteX5" fmla="*/ 7408 w 597958"/>
                  <a:gd name="connsiteY5" fmla="*/ 234950 h 884766"/>
                  <a:gd name="connsiteX0" fmla="*/ 7409 w 605367"/>
                  <a:gd name="connsiteY0" fmla="*/ 463450 h 864658"/>
                  <a:gd name="connsiteX1" fmla="*/ 78317 w 605367"/>
                  <a:gd name="connsiteY1" fmla="*/ 101600 h 864658"/>
                  <a:gd name="connsiteX2" fmla="*/ 389467 w 605367"/>
                  <a:gd name="connsiteY2" fmla="*/ 107950 h 864658"/>
                  <a:gd name="connsiteX3" fmla="*/ 560917 w 605367"/>
                  <a:gd name="connsiteY3" fmla="*/ 749300 h 864658"/>
                  <a:gd name="connsiteX4" fmla="*/ 122767 w 605367"/>
                  <a:gd name="connsiteY4" fmla="*/ 800100 h 864658"/>
                  <a:gd name="connsiteX5" fmla="*/ 7409 w 605367"/>
                  <a:gd name="connsiteY5" fmla="*/ 463450 h 864658"/>
                  <a:gd name="connsiteX0" fmla="*/ 3928 w 601886"/>
                  <a:gd name="connsiteY0" fmla="*/ 441762 h 842970"/>
                  <a:gd name="connsiteX1" fmla="*/ 142857 w 601886"/>
                  <a:gd name="connsiteY1" fmla="*/ 210039 h 842970"/>
                  <a:gd name="connsiteX2" fmla="*/ 385986 w 601886"/>
                  <a:gd name="connsiteY2" fmla="*/ 86262 h 842970"/>
                  <a:gd name="connsiteX3" fmla="*/ 557436 w 601886"/>
                  <a:gd name="connsiteY3" fmla="*/ 727612 h 842970"/>
                  <a:gd name="connsiteX4" fmla="*/ 119286 w 601886"/>
                  <a:gd name="connsiteY4" fmla="*/ 778412 h 842970"/>
                  <a:gd name="connsiteX5" fmla="*/ 3928 w 601886"/>
                  <a:gd name="connsiteY5" fmla="*/ 441762 h 842970"/>
                  <a:gd name="connsiteX0" fmla="*/ 3928 w 607674"/>
                  <a:gd name="connsiteY0" fmla="*/ 317986 h 702279"/>
                  <a:gd name="connsiteX1" fmla="*/ 142857 w 607674"/>
                  <a:gd name="connsiteY1" fmla="*/ 86263 h 702279"/>
                  <a:gd name="connsiteX2" fmla="*/ 420716 w 607674"/>
                  <a:gd name="connsiteY2" fmla="*/ 86261 h 702279"/>
                  <a:gd name="connsiteX3" fmla="*/ 557436 w 607674"/>
                  <a:gd name="connsiteY3" fmla="*/ 603836 h 702279"/>
                  <a:gd name="connsiteX4" fmla="*/ 119286 w 607674"/>
                  <a:gd name="connsiteY4" fmla="*/ 654636 h 702279"/>
                  <a:gd name="connsiteX5" fmla="*/ 3928 w 607674"/>
                  <a:gd name="connsiteY5" fmla="*/ 317986 h 702279"/>
                  <a:gd name="connsiteX0" fmla="*/ 0 w 599818"/>
                  <a:gd name="connsiteY0" fmla="*/ 317988 h 681080"/>
                  <a:gd name="connsiteX1" fmla="*/ 138929 w 599818"/>
                  <a:gd name="connsiteY1" fmla="*/ 86265 h 681080"/>
                  <a:gd name="connsiteX2" fmla="*/ 416788 w 599818"/>
                  <a:gd name="connsiteY2" fmla="*/ 86263 h 681080"/>
                  <a:gd name="connsiteX3" fmla="*/ 553508 w 599818"/>
                  <a:gd name="connsiteY3" fmla="*/ 603838 h 681080"/>
                  <a:gd name="connsiteX4" fmla="*/ 138929 w 599818"/>
                  <a:gd name="connsiteY4" fmla="*/ 549715 h 681080"/>
                  <a:gd name="connsiteX5" fmla="*/ 0 w 599818"/>
                  <a:gd name="connsiteY5" fmla="*/ 317988 h 681080"/>
                  <a:gd name="connsiteX0" fmla="*/ 0 w 463098"/>
                  <a:gd name="connsiteY0" fmla="*/ 294590 h 550561"/>
                  <a:gd name="connsiteX1" fmla="*/ 138929 w 463098"/>
                  <a:gd name="connsiteY1" fmla="*/ 62867 h 550561"/>
                  <a:gd name="connsiteX2" fmla="*/ 416788 w 463098"/>
                  <a:gd name="connsiteY2" fmla="*/ 62865 h 550561"/>
                  <a:gd name="connsiteX3" fmla="*/ 416788 w 463098"/>
                  <a:gd name="connsiteY3" fmla="*/ 440052 h 550561"/>
                  <a:gd name="connsiteX4" fmla="*/ 138929 w 463098"/>
                  <a:gd name="connsiteY4" fmla="*/ 526317 h 550561"/>
                  <a:gd name="connsiteX5" fmla="*/ 0 w 463098"/>
                  <a:gd name="connsiteY5" fmla="*/ 294590 h 550561"/>
                  <a:gd name="connsiteX0" fmla="*/ 0 w 463098"/>
                  <a:gd name="connsiteY0" fmla="*/ 294588 h 502915"/>
                  <a:gd name="connsiteX1" fmla="*/ 138929 w 463098"/>
                  <a:gd name="connsiteY1" fmla="*/ 62865 h 502915"/>
                  <a:gd name="connsiteX2" fmla="*/ 416788 w 463098"/>
                  <a:gd name="connsiteY2" fmla="*/ 62863 h 502915"/>
                  <a:gd name="connsiteX3" fmla="*/ 416788 w 463098"/>
                  <a:gd name="connsiteY3" fmla="*/ 440050 h 502915"/>
                  <a:gd name="connsiteX4" fmla="*/ 138931 w 463098"/>
                  <a:gd name="connsiteY4" fmla="*/ 440051 h 502915"/>
                  <a:gd name="connsiteX5" fmla="*/ 0 w 463098"/>
                  <a:gd name="connsiteY5" fmla="*/ 294588 h 502915"/>
                  <a:gd name="connsiteX0" fmla="*/ 0 w 602029"/>
                  <a:gd name="connsiteY0" fmla="*/ 265410 h 468804"/>
                  <a:gd name="connsiteX1" fmla="*/ 138929 w 602029"/>
                  <a:gd name="connsiteY1" fmla="*/ 33687 h 468804"/>
                  <a:gd name="connsiteX2" fmla="*/ 555719 w 602029"/>
                  <a:gd name="connsiteY2" fmla="*/ 63286 h 468804"/>
                  <a:gd name="connsiteX3" fmla="*/ 416788 w 602029"/>
                  <a:gd name="connsiteY3" fmla="*/ 410872 h 468804"/>
                  <a:gd name="connsiteX4" fmla="*/ 138931 w 602029"/>
                  <a:gd name="connsiteY4" fmla="*/ 410873 h 468804"/>
                  <a:gd name="connsiteX5" fmla="*/ 0 w 602029"/>
                  <a:gd name="connsiteY5" fmla="*/ 265410 h 46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029" h="468804">
                    <a:moveTo>
                      <a:pt x="0" y="265410"/>
                    </a:moveTo>
                    <a:cubicBezTo>
                      <a:pt x="0" y="202546"/>
                      <a:pt x="46309" y="67374"/>
                      <a:pt x="138929" y="33687"/>
                    </a:cubicBezTo>
                    <a:cubicBezTo>
                      <a:pt x="231549" y="0"/>
                      <a:pt x="509409" y="422"/>
                      <a:pt x="555719" y="63286"/>
                    </a:cubicBezTo>
                    <a:cubicBezTo>
                      <a:pt x="602029" y="126150"/>
                      <a:pt x="486253" y="352941"/>
                      <a:pt x="416788" y="410872"/>
                    </a:cubicBezTo>
                    <a:cubicBezTo>
                      <a:pt x="347323" y="468803"/>
                      <a:pt x="208396" y="435117"/>
                      <a:pt x="138931" y="410873"/>
                    </a:cubicBezTo>
                    <a:cubicBezTo>
                      <a:pt x="69466" y="386629"/>
                      <a:pt x="0" y="328274"/>
                      <a:pt x="0" y="265410"/>
                    </a:cubicBezTo>
                    <a:close/>
                  </a:path>
                </a:pathLst>
              </a:custGeom>
              <a:solidFill>
                <a:srgbClr val="99CCFF"/>
              </a:solidFill>
              <a:ln w="12700">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7" name="フリーフォーム 16"/>
              <p:cNvSpPr/>
              <p:nvPr/>
            </p:nvSpPr>
            <p:spPr>
              <a:xfrm>
                <a:off x="16098011" y="3621212"/>
                <a:ext cx="180219" cy="138051"/>
              </a:xfrm>
              <a:custGeom>
                <a:avLst/>
                <a:gdLst>
                  <a:gd name="connsiteX0" fmla="*/ 7408 w 597958"/>
                  <a:gd name="connsiteY0" fmla="*/ 234950 h 884766"/>
                  <a:gd name="connsiteX1" fmla="*/ 70908 w 597958"/>
                  <a:gd name="connsiteY1" fmla="*/ 101600 h 884766"/>
                  <a:gd name="connsiteX2" fmla="*/ 382058 w 597958"/>
                  <a:gd name="connsiteY2" fmla="*/ 107950 h 884766"/>
                  <a:gd name="connsiteX3" fmla="*/ 553508 w 597958"/>
                  <a:gd name="connsiteY3" fmla="*/ 749300 h 884766"/>
                  <a:gd name="connsiteX4" fmla="*/ 115358 w 597958"/>
                  <a:gd name="connsiteY4" fmla="*/ 800100 h 884766"/>
                  <a:gd name="connsiteX5" fmla="*/ 7408 w 597958"/>
                  <a:gd name="connsiteY5" fmla="*/ 234950 h 884766"/>
                  <a:gd name="connsiteX0" fmla="*/ 7409 w 605367"/>
                  <a:gd name="connsiteY0" fmla="*/ 463450 h 864658"/>
                  <a:gd name="connsiteX1" fmla="*/ 78317 w 605367"/>
                  <a:gd name="connsiteY1" fmla="*/ 101600 h 864658"/>
                  <a:gd name="connsiteX2" fmla="*/ 389467 w 605367"/>
                  <a:gd name="connsiteY2" fmla="*/ 107950 h 864658"/>
                  <a:gd name="connsiteX3" fmla="*/ 560917 w 605367"/>
                  <a:gd name="connsiteY3" fmla="*/ 749300 h 864658"/>
                  <a:gd name="connsiteX4" fmla="*/ 122767 w 605367"/>
                  <a:gd name="connsiteY4" fmla="*/ 800100 h 864658"/>
                  <a:gd name="connsiteX5" fmla="*/ 7409 w 605367"/>
                  <a:gd name="connsiteY5" fmla="*/ 463450 h 864658"/>
                  <a:gd name="connsiteX0" fmla="*/ 3928 w 601886"/>
                  <a:gd name="connsiteY0" fmla="*/ 441762 h 842970"/>
                  <a:gd name="connsiteX1" fmla="*/ 142857 w 601886"/>
                  <a:gd name="connsiteY1" fmla="*/ 210039 h 842970"/>
                  <a:gd name="connsiteX2" fmla="*/ 385986 w 601886"/>
                  <a:gd name="connsiteY2" fmla="*/ 86262 h 842970"/>
                  <a:gd name="connsiteX3" fmla="*/ 557436 w 601886"/>
                  <a:gd name="connsiteY3" fmla="*/ 727612 h 842970"/>
                  <a:gd name="connsiteX4" fmla="*/ 119286 w 601886"/>
                  <a:gd name="connsiteY4" fmla="*/ 778412 h 842970"/>
                  <a:gd name="connsiteX5" fmla="*/ 3928 w 601886"/>
                  <a:gd name="connsiteY5" fmla="*/ 441762 h 842970"/>
                  <a:gd name="connsiteX0" fmla="*/ 3928 w 607674"/>
                  <a:gd name="connsiteY0" fmla="*/ 317986 h 702279"/>
                  <a:gd name="connsiteX1" fmla="*/ 142857 w 607674"/>
                  <a:gd name="connsiteY1" fmla="*/ 86263 h 702279"/>
                  <a:gd name="connsiteX2" fmla="*/ 420716 w 607674"/>
                  <a:gd name="connsiteY2" fmla="*/ 86261 h 702279"/>
                  <a:gd name="connsiteX3" fmla="*/ 557436 w 607674"/>
                  <a:gd name="connsiteY3" fmla="*/ 603836 h 702279"/>
                  <a:gd name="connsiteX4" fmla="*/ 119286 w 607674"/>
                  <a:gd name="connsiteY4" fmla="*/ 654636 h 702279"/>
                  <a:gd name="connsiteX5" fmla="*/ 3928 w 607674"/>
                  <a:gd name="connsiteY5" fmla="*/ 317986 h 702279"/>
                  <a:gd name="connsiteX0" fmla="*/ 0 w 599818"/>
                  <a:gd name="connsiteY0" fmla="*/ 317988 h 681080"/>
                  <a:gd name="connsiteX1" fmla="*/ 138929 w 599818"/>
                  <a:gd name="connsiteY1" fmla="*/ 86265 h 681080"/>
                  <a:gd name="connsiteX2" fmla="*/ 416788 w 599818"/>
                  <a:gd name="connsiteY2" fmla="*/ 86263 h 681080"/>
                  <a:gd name="connsiteX3" fmla="*/ 553508 w 599818"/>
                  <a:gd name="connsiteY3" fmla="*/ 603838 h 681080"/>
                  <a:gd name="connsiteX4" fmla="*/ 138929 w 599818"/>
                  <a:gd name="connsiteY4" fmla="*/ 549715 h 681080"/>
                  <a:gd name="connsiteX5" fmla="*/ 0 w 599818"/>
                  <a:gd name="connsiteY5" fmla="*/ 317988 h 681080"/>
                  <a:gd name="connsiteX0" fmla="*/ 0 w 463098"/>
                  <a:gd name="connsiteY0" fmla="*/ 294590 h 550561"/>
                  <a:gd name="connsiteX1" fmla="*/ 138929 w 463098"/>
                  <a:gd name="connsiteY1" fmla="*/ 62867 h 550561"/>
                  <a:gd name="connsiteX2" fmla="*/ 416788 w 463098"/>
                  <a:gd name="connsiteY2" fmla="*/ 62865 h 550561"/>
                  <a:gd name="connsiteX3" fmla="*/ 416788 w 463098"/>
                  <a:gd name="connsiteY3" fmla="*/ 440052 h 550561"/>
                  <a:gd name="connsiteX4" fmla="*/ 138929 w 463098"/>
                  <a:gd name="connsiteY4" fmla="*/ 526317 h 550561"/>
                  <a:gd name="connsiteX5" fmla="*/ 0 w 463098"/>
                  <a:gd name="connsiteY5" fmla="*/ 294590 h 550561"/>
                  <a:gd name="connsiteX0" fmla="*/ 0 w 463098"/>
                  <a:gd name="connsiteY0" fmla="*/ 294588 h 502915"/>
                  <a:gd name="connsiteX1" fmla="*/ 138929 w 463098"/>
                  <a:gd name="connsiteY1" fmla="*/ 62865 h 502915"/>
                  <a:gd name="connsiteX2" fmla="*/ 416788 w 463098"/>
                  <a:gd name="connsiteY2" fmla="*/ 62863 h 502915"/>
                  <a:gd name="connsiteX3" fmla="*/ 416788 w 463098"/>
                  <a:gd name="connsiteY3" fmla="*/ 440050 h 502915"/>
                  <a:gd name="connsiteX4" fmla="*/ 138931 w 463098"/>
                  <a:gd name="connsiteY4" fmla="*/ 440051 h 502915"/>
                  <a:gd name="connsiteX5" fmla="*/ 0 w 463098"/>
                  <a:gd name="connsiteY5" fmla="*/ 294588 h 502915"/>
                  <a:gd name="connsiteX0" fmla="*/ 0 w 602029"/>
                  <a:gd name="connsiteY0" fmla="*/ 265410 h 468804"/>
                  <a:gd name="connsiteX1" fmla="*/ 138929 w 602029"/>
                  <a:gd name="connsiteY1" fmla="*/ 33687 h 468804"/>
                  <a:gd name="connsiteX2" fmla="*/ 555719 w 602029"/>
                  <a:gd name="connsiteY2" fmla="*/ 63286 h 468804"/>
                  <a:gd name="connsiteX3" fmla="*/ 416788 w 602029"/>
                  <a:gd name="connsiteY3" fmla="*/ 410872 h 468804"/>
                  <a:gd name="connsiteX4" fmla="*/ 138931 w 602029"/>
                  <a:gd name="connsiteY4" fmla="*/ 410873 h 468804"/>
                  <a:gd name="connsiteX5" fmla="*/ 0 w 602029"/>
                  <a:gd name="connsiteY5" fmla="*/ 265410 h 468804"/>
                  <a:gd name="connsiteX0" fmla="*/ 0 w 583648"/>
                  <a:gd name="connsiteY0" fmla="*/ 263970 h 465923"/>
                  <a:gd name="connsiteX1" fmla="*/ 138929 w 583648"/>
                  <a:gd name="connsiteY1" fmla="*/ 32247 h 465923"/>
                  <a:gd name="connsiteX2" fmla="*/ 537338 w 583648"/>
                  <a:gd name="connsiteY2" fmla="*/ 70486 h 465923"/>
                  <a:gd name="connsiteX3" fmla="*/ 416788 w 583648"/>
                  <a:gd name="connsiteY3" fmla="*/ 409432 h 465923"/>
                  <a:gd name="connsiteX4" fmla="*/ 138931 w 583648"/>
                  <a:gd name="connsiteY4" fmla="*/ 409433 h 465923"/>
                  <a:gd name="connsiteX5" fmla="*/ 0 w 583648"/>
                  <a:gd name="connsiteY5" fmla="*/ 263970 h 465923"/>
                  <a:gd name="connsiteX0" fmla="*/ 0 w 583650"/>
                  <a:gd name="connsiteY0" fmla="*/ 263970 h 465923"/>
                  <a:gd name="connsiteX1" fmla="*/ 138929 w 583650"/>
                  <a:gd name="connsiteY1" fmla="*/ 32247 h 465923"/>
                  <a:gd name="connsiteX2" fmla="*/ 537340 w 583650"/>
                  <a:gd name="connsiteY2" fmla="*/ 70486 h 465923"/>
                  <a:gd name="connsiteX3" fmla="*/ 416788 w 583650"/>
                  <a:gd name="connsiteY3" fmla="*/ 409432 h 465923"/>
                  <a:gd name="connsiteX4" fmla="*/ 138931 w 583650"/>
                  <a:gd name="connsiteY4" fmla="*/ 409433 h 465923"/>
                  <a:gd name="connsiteX5" fmla="*/ 0 w 583650"/>
                  <a:gd name="connsiteY5" fmla="*/ 263970 h 465923"/>
                  <a:gd name="connsiteX0" fmla="*/ 0 w 603742"/>
                  <a:gd name="connsiteY0" fmla="*/ 266831 h 531671"/>
                  <a:gd name="connsiteX1" fmla="*/ 138929 w 603742"/>
                  <a:gd name="connsiteY1" fmla="*/ 35108 h 531671"/>
                  <a:gd name="connsiteX2" fmla="*/ 537340 w 603742"/>
                  <a:gd name="connsiteY2" fmla="*/ 73347 h 531671"/>
                  <a:gd name="connsiteX3" fmla="*/ 537338 w 603742"/>
                  <a:gd name="connsiteY3" fmla="*/ 475181 h 531671"/>
                  <a:gd name="connsiteX4" fmla="*/ 138931 w 603742"/>
                  <a:gd name="connsiteY4" fmla="*/ 412294 h 531671"/>
                  <a:gd name="connsiteX5" fmla="*/ 0 w 603742"/>
                  <a:gd name="connsiteY5" fmla="*/ 266831 h 531671"/>
                  <a:gd name="connsiteX0" fmla="*/ 0 w 580584"/>
                  <a:gd name="connsiteY0" fmla="*/ 266829 h 531671"/>
                  <a:gd name="connsiteX1" fmla="*/ 138929 w 580584"/>
                  <a:gd name="connsiteY1" fmla="*/ 35106 h 531671"/>
                  <a:gd name="connsiteX2" fmla="*/ 398408 w 580584"/>
                  <a:gd name="connsiteY2" fmla="*/ 73345 h 531671"/>
                  <a:gd name="connsiteX3" fmla="*/ 537338 w 580584"/>
                  <a:gd name="connsiteY3" fmla="*/ 475179 h 531671"/>
                  <a:gd name="connsiteX4" fmla="*/ 138931 w 580584"/>
                  <a:gd name="connsiteY4" fmla="*/ 412292 h 531671"/>
                  <a:gd name="connsiteX5" fmla="*/ 0 w 580584"/>
                  <a:gd name="connsiteY5" fmla="*/ 266829 h 531671"/>
                  <a:gd name="connsiteX0" fmla="*/ 0 w 580586"/>
                  <a:gd name="connsiteY0" fmla="*/ 263970 h 421834"/>
                  <a:gd name="connsiteX1" fmla="*/ 138929 w 580586"/>
                  <a:gd name="connsiteY1" fmla="*/ 32247 h 421834"/>
                  <a:gd name="connsiteX2" fmla="*/ 398408 w 580586"/>
                  <a:gd name="connsiteY2" fmla="*/ 70486 h 421834"/>
                  <a:gd name="connsiteX3" fmla="*/ 537339 w 580586"/>
                  <a:gd name="connsiteY3" fmla="*/ 338373 h 421834"/>
                  <a:gd name="connsiteX4" fmla="*/ 138931 w 580586"/>
                  <a:gd name="connsiteY4" fmla="*/ 409433 h 421834"/>
                  <a:gd name="connsiteX5" fmla="*/ 0 w 580586"/>
                  <a:gd name="connsiteY5" fmla="*/ 263970 h 4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586" h="421834">
                    <a:moveTo>
                      <a:pt x="0" y="263970"/>
                    </a:moveTo>
                    <a:cubicBezTo>
                      <a:pt x="0" y="201106"/>
                      <a:pt x="72528" y="64494"/>
                      <a:pt x="138929" y="32247"/>
                    </a:cubicBezTo>
                    <a:cubicBezTo>
                      <a:pt x="205330" y="0"/>
                      <a:pt x="332006" y="19465"/>
                      <a:pt x="398408" y="70486"/>
                    </a:cubicBezTo>
                    <a:cubicBezTo>
                      <a:pt x="464810" y="121507"/>
                      <a:pt x="580585" y="281882"/>
                      <a:pt x="537339" y="338373"/>
                    </a:cubicBezTo>
                    <a:cubicBezTo>
                      <a:pt x="494093" y="394864"/>
                      <a:pt x="228487" y="421833"/>
                      <a:pt x="138931" y="409433"/>
                    </a:cubicBezTo>
                    <a:cubicBezTo>
                      <a:pt x="49375" y="397033"/>
                      <a:pt x="0" y="326834"/>
                      <a:pt x="0" y="263970"/>
                    </a:cubicBezTo>
                    <a:close/>
                  </a:path>
                </a:pathLst>
              </a:custGeom>
              <a:solidFill>
                <a:srgbClr val="99CCFF"/>
              </a:solidFill>
              <a:ln w="12700">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8" name="フリーフォーム 17"/>
              <p:cNvSpPr/>
              <p:nvPr/>
            </p:nvSpPr>
            <p:spPr>
              <a:xfrm>
                <a:off x="16636264" y="5176268"/>
                <a:ext cx="140971" cy="200729"/>
              </a:xfrm>
              <a:custGeom>
                <a:avLst/>
                <a:gdLst>
                  <a:gd name="connsiteX0" fmla="*/ 7408 w 597958"/>
                  <a:gd name="connsiteY0" fmla="*/ 234950 h 884766"/>
                  <a:gd name="connsiteX1" fmla="*/ 70908 w 597958"/>
                  <a:gd name="connsiteY1" fmla="*/ 101600 h 884766"/>
                  <a:gd name="connsiteX2" fmla="*/ 382058 w 597958"/>
                  <a:gd name="connsiteY2" fmla="*/ 107950 h 884766"/>
                  <a:gd name="connsiteX3" fmla="*/ 553508 w 597958"/>
                  <a:gd name="connsiteY3" fmla="*/ 749300 h 884766"/>
                  <a:gd name="connsiteX4" fmla="*/ 115358 w 597958"/>
                  <a:gd name="connsiteY4" fmla="*/ 800100 h 884766"/>
                  <a:gd name="connsiteX5" fmla="*/ 7408 w 597958"/>
                  <a:gd name="connsiteY5" fmla="*/ 234950 h 884766"/>
                  <a:gd name="connsiteX0" fmla="*/ 7409 w 605367"/>
                  <a:gd name="connsiteY0" fmla="*/ 463450 h 864658"/>
                  <a:gd name="connsiteX1" fmla="*/ 78317 w 605367"/>
                  <a:gd name="connsiteY1" fmla="*/ 101600 h 864658"/>
                  <a:gd name="connsiteX2" fmla="*/ 389467 w 605367"/>
                  <a:gd name="connsiteY2" fmla="*/ 107950 h 864658"/>
                  <a:gd name="connsiteX3" fmla="*/ 560917 w 605367"/>
                  <a:gd name="connsiteY3" fmla="*/ 749300 h 864658"/>
                  <a:gd name="connsiteX4" fmla="*/ 122767 w 605367"/>
                  <a:gd name="connsiteY4" fmla="*/ 800100 h 864658"/>
                  <a:gd name="connsiteX5" fmla="*/ 7409 w 605367"/>
                  <a:gd name="connsiteY5" fmla="*/ 463450 h 864658"/>
                  <a:gd name="connsiteX0" fmla="*/ 3928 w 601886"/>
                  <a:gd name="connsiteY0" fmla="*/ 441762 h 842970"/>
                  <a:gd name="connsiteX1" fmla="*/ 142857 w 601886"/>
                  <a:gd name="connsiteY1" fmla="*/ 210039 h 842970"/>
                  <a:gd name="connsiteX2" fmla="*/ 385986 w 601886"/>
                  <a:gd name="connsiteY2" fmla="*/ 86262 h 842970"/>
                  <a:gd name="connsiteX3" fmla="*/ 557436 w 601886"/>
                  <a:gd name="connsiteY3" fmla="*/ 727612 h 842970"/>
                  <a:gd name="connsiteX4" fmla="*/ 119286 w 601886"/>
                  <a:gd name="connsiteY4" fmla="*/ 778412 h 842970"/>
                  <a:gd name="connsiteX5" fmla="*/ 3928 w 601886"/>
                  <a:gd name="connsiteY5" fmla="*/ 441762 h 842970"/>
                  <a:gd name="connsiteX0" fmla="*/ 3928 w 607674"/>
                  <a:gd name="connsiteY0" fmla="*/ 317986 h 702279"/>
                  <a:gd name="connsiteX1" fmla="*/ 142857 w 607674"/>
                  <a:gd name="connsiteY1" fmla="*/ 86263 h 702279"/>
                  <a:gd name="connsiteX2" fmla="*/ 420716 w 607674"/>
                  <a:gd name="connsiteY2" fmla="*/ 86261 h 702279"/>
                  <a:gd name="connsiteX3" fmla="*/ 557436 w 607674"/>
                  <a:gd name="connsiteY3" fmla="*/ 603836 h 702279"/>
                  <a:gd name="connsiteX4" fmla="*/ 119286 w 607674"/>
                  <a:gd name="connsiteY4" fmla="*/ 654636 h 702279"/>
                  <a:gd name="connsiteX5" fmla="*/ 3928 w 607674"/>
                  <a:gd name="connsiteY5" fmla="*/ 317986 h 702279"/>
                  <a:gd name="connsiteX0" fmla="*/ 0 w 599818"/>
                  <a:gd name="connsiteY0" fmla="*/ 317988 h 681080"/>
                  <a:gd name="connsiteX1" fmla="*/ 138929 w 599818"/>
                  <a:gd name="connsiteY1" fmla="*/ 86265 h 681080"/>
                  <a:gd name="connsiteX2" fmla="*/ 416788 w 599818"/>
                  <a:gd name="connsiteY2" fmla="*/ 86263 h 681080"/>
                  <a:gd name="connsiteX3" fmla="*/ 553508 w 599818"/>
                  <a:gd name="connsiteY3" fmla="*/ 603838 h 681080"/>
                  <a:gd name="connsiteX4" fmla="*/ 138929 w 599818"/>
                  <a:gd name="connsiteY4" fmla="*/ 549715 h 681080"/>
                  <a:gd name="connsiteX5" fmla="*/ 0 w 599818"/>
                  <a:gd name="connsiteY5" fmla="*/ 317988 h 681080"/>
                  <a:gd name="connsiteX0" fmla="*/ 0 w 463098"/>
                  <a:gd name="connsiteY0" fmla="*/ 294590 h 550561"/>
                  <a:gd name="connsiteX1" fmla="*/ 138929 w 463098"/>
                  <a:gd name="connsiteY1" fmla="*/ 62867 h 550561"/>
                  <a:gd name="connsiteX2" fmla="*/ 416788 w 463098"/>
                  <a:gd name="connsiteY2" fmla="*/ 62865 h 550561"/>
                  <a:gd name="connsiteX3" fmla="*/ 416788 w 463098"/>
                  <a:gd name="connsiteY3" fmla="*/ 440052 h 550561"/>
                  <a:gd name="connsiteX4" fmla="*/ 138929 w 463098"/>
                  <a:gd name="connsiteY4" fmla="*/ 526317 h 550561"/>
                  <a:gd name="connsiteX5" fmla="*/ 0 w 463098"/>
                  <a:gd name="connsiteY5" fmla="*/ 294590 h 550561"/>
                  <a:gd name="connsiteX0" fmla="*/ 0 w 463098"/>
                  <a:gd name="connsiteY0" fmla="*/ 294588 h 502915"/>
                  <a:gd name="connsiteX1" fmla="*/ 138929 w 463098"/>
                  <a:gd name="connsiteY1" fmla="*/ 62865 h 502915"/>
                  <a:gd name="connsiteX2" fmla="*/ 416788 w 463098"/>
                  <a:gd name="connsiteY2" fmla="*/ 62863 h 502915"/>
                  <a:gd name="connsiteX3" fmla="*/ 416788 w 463098"/>
                  <a:gd name="connsiteY3" fmla="*/ 440050 h 502915"/>
                  <a:gd name="connsiteX4" fmla="*/ 138931 w 463098"/>
                  <a:gd name="connsiteY4" fmla="*/ 440051 h 502915"/>
                  <a:gd name="connsiteX5" fmla="*/ 0 w 463098"/>
                  <a:gd name="connsiteY5" fmla="*/ 294588 h 502915"/>
                  <a:gd name="connsiteX0" fmla="*/ 0 w 602029"/>
                  <a:gd name="connsiteY0" fmla="*/ 265410 h 468804"/>
                  <a:gd name="connsiteX1" fmla="*/ 138929 w 602029"/>
                  <a:gd name="connsiteY1" fmla="*/ 33687 h 468804"/>
                  <a:gd name="connsiteX2" fmla="*/ 555719 w 602029"/>
                  <a:gd name="connsiteY2" fmla="*/ 63286 h 468804"/>
                  <a:gd name="connsiteX3" fmla="*/ 416788 w 602029"/>
                  <a:gd name="connsiteY3" fmla="*/ 410872 h 468804"/>
                  <a:gd name="connsiteX4" fmla="*/ 138931 w 602029"/>
                  <a:gd name="connsiteY4" fmla="*/ 410873 h 468804"/>
                  <a:gd name="connsiteX5" fmla="*/ 0 w 602029"/>
                  <a:gd name="connsiteY5" fmla="*/ 265410 h 468804"/>
                  <a:gd name="connsiteX0" fmla="*/ 0 w 583648"/>
                  <a:gd name="connsiteY0" fmla="*/ 263970 h 465923"/>
                  <a:gd name="connsiteX1" fmla="*/ 138929 w 583648"/>
                  <a:gd name="connsiteY1" fmla="*/ 32247 h 465923"/>
                  <a:gd name="connsiteX2" fmla="*/ 537338 w 583648"/>
                  <a:gd name="connsiteY2" fmla="*/ 70486 h 465923"/>
                  <a:gd name="connsiteX3" fmla="*/ 416788 w 583648"/>
                  <a:gd name="connsiteY3" fmla="*/ 409432 h 465923"/>
                  <a:gd name="connsiteX4" fmla="*/ 138931 w 583648"/>
                  <a:gd name="connsiteY4" fmla="*/ 409433 h 465923"/>
                  <a:gd name="connsiteX5" fmla="*/ 0 w 583648"/>
                  <a:gd name="connsiteY5" fmla="*/ 263970 h 465923"/>
                  <a:gd name="connsiteX0" fmla="*/ 0 w 583650"/>
                  <a:gd name="connsiteY0" fmla="*/ 263970 h 465923"/>
                  <a:gd name="connsiteX1" fmla="*/ 138929 w 583650"/>
                  <a:gd name="connsiteY1" fmla="*/ 32247 h 465923"/>
                  <a:gd name="connsiteX2" fmla="*/ 537340 w 583650"/>
                  <a:gd name="connsiteY2" fmla="*/ 70486 h 465923"/>
                  <a:gd name="connsiteX3" fmla="*/ 416788 w 583650"/>
                  <a:gd name="connsiteY3" fmla="*/ 409432 h 465923"/>
                  <a:gd name="connsiteX4" fmla="*/ 138931 w 583650"/>
                  <a:gd name="connsiteY4" fmla="*/ 409433 h 465923"/>
                  <a:gd name="connsiteX5" fmla="*/ 0 w 583650"/>
                  <a:gd name="connsiteY5" fmla="*/ 263970 h 465923"/>
                  <a:gd name="connsiteX0" fmla="*/ 0 w 603742"/>
                  <a:gd name="connsiteY0" fmla="*/ 266831 h 531671"/>
                  <a:gd name="connsiteX1" fmla="*/ 138929 w 603742"/>
                  <a:gd name="connsiteY1" fmla="*/ 35108 h 531671"/>
                  <a:gd name="connsiteX2" fmla="*/ 537340 w 603742"/>
                  <a:gd name="connsiteY2" fmla="*/ 73347 h 531671"/>
                  <a:gd name="connsiteX3" fmla="*/ 537338 w 603742"/>
                  <a:gd name="connsiteY3" fmla="*/ 475181 h 531671"/>
                  <a:gd name="connsiteX4" fmla="*/ 138931 w 603742"/>
                  <a:gd name="connsiteY4" fmla="*/ 412294 h 531671"/>
                  <a:gd name="connsiteX5" fmla="*/ 0 w 603742"/>
                  <a:gd name="connsiteY5" fmla="*/ 266831 h 531671"/>
                  <a:gd name="connsiteX0" fmla="*/ 0 w 580584"/>
                  <a:gd name="connsiteY0" fmla="*/ 266829 h 531671"/>
                  <a:gd name="connsiteX1" fmla="*/ 138929 w 580584"/>
                  <a:gd name="connsiteY1" fmla="*/ 35106 h 531671"/>
                  <a:gd name="connsiteX2" fmla="*/ 398408 w 580584"/>
                  <a:gd name="connsiteY2" fmla="*/ 73345 h 531671"/>
                  <a:gd name="connsiteX3" fmla="*/ 537338 w 580584"/>
                  <a:gd name="connsiteY3" fmla="*/ 475179 h 531671"/>
                  <a:gd name="connsiteX4" fmla="*/ 138931 w 580584"/>
                  <a:gd name="connsiteY4" fmla="*/ 412292 h 531671"/>
                  <a:gd name="connsiteX5" fmla="*/ 0 w 580584"/>
                  <a:gd name="connsiteY5" fmla="*/ 266829 h 531671"/>
                  <a:gd name="connsiteX0" fmla="*/ 0 w 580586"/>
                  <a:gd name="connsiteY0" fmla="*/ 263970 h 421834"/>
                  <a:gd name="connsiteX1" fmla="*/ 138929 w 580586"/>
                  <a:gd name="connsiteY1" fmla="*/ 32247 h 421834"/>
                  <a:gd name="connsiteX2" fmla="*/ 398408 w 580586"/>
                  <a:gd name="connsiteY2" fmla="*/ 70486 h 421834"/>
                  <a:gd name="connsiteX3" fmla="*/ 537339 w 580586"/>
                  <a:gd name="connsiteY3" fmla="*/ 338373 h 421834"/>
                  <a:gd name="connsiteX4" fmla="*/ 138931 w 580586"/>
                  <a:gd name="connsiteY4" fmla="*/ 409433 h 421834"/>
                  <a:gd name="connsiteX5" fmla="*/ 0 w 580586"/>
                  <a:gd name="connsiteY5" fmla="*/ 263970 h 421834"/>
                  <a:gd name="connsiteX0" fmla="*/ 14327 w 580584"/>
                  <a:gd name="connsiteY0" fmla="*/ 263970 h 548178"/>
                  <a:gd name="connsiteX1" fmla="*/ 153256 w 580584"/>
                  <a:gd name="connsiteY1" fmla="*/ 32247 h 548178"/>
                  <a:gd name="connsiteX2" fmla="*/ 412735 w 580584"/>
                  <a:gd name="connsiteY2" fmla="*/ 70486 h 548178"/>
                  <a:gd name="connsiteX3" fmla="*/ 551666 w 580584"/>
                  <a:gd name="connsiteY3" fmla="*/ 338373 h 548178"/>
                  <a:gd name="connsiteX4" fmla="*/ 239225 w 580584"/>
                  <a:gd name="connsiteY4" fmla="*/ 535778 h 548178"/>
                  <a:gd name="connsiteX5" fmla="*/ 14327 w 580584"/>
                  <a:gd name="connsiteY5" fmla="*/ 263970 h 548178"/>
                  <a:gd name="connsiteX0" fmla="*/ 14327 w 581308"/>
                  <a:gd name="connsiteY0" fmla="*/ 314992 h 599200"/>
                  <a:gd name="connsiteX1" fmla="*/ 153256 w 581308"/>
                  <a:gd name="connsiteY1" fmla="*/ 83269 h 599200"/>
                  <a:gd name="connsiteX2" fmla="*/ 417072 w 581308"/>
                  <a:gd name="connsiteY2" fmla="*/ 51022 h 599200"/>
                  <a:gd name="connsiteX3" fmla="*/ 551666 w 581308"/>
                  <a:gd name="connsiteY3" fmla="*/ 389395 h 599200"/>
                  <a:gd name="connsiteX4" fmla="*/ 239225 w 581308"/>
                  <a:gd name="connsiteY4" fmla="*/ 586800 h 599200"/>
                  <a:gd name="connsiteX5" fmla="*/ 14327 w 581308"/>
                  <a:gd name="connsiteY5" fmla="*/ 314992 h 599200"/>
                  <a:gd name="connsiteX0" fmla="*/ 29640 w 596621"/>
                  <a:gd name="connsiteY0" fmla="*/ 320364 h 604572"/>
                  <a:gd name="connsiteX1" fmla="*/ 76695 w 596621"/>
                  <a:gd name="connsiteY1" fmla="*/ 56396 h 604572"/>
                  <a:gd name="connsiteX2" fmla="*/ 432385 w 596621"/>
                  <a:gd name="connsiteY2" fmla="*/ 56394 h 604572"/>
                  <a:gd name="connsiteX3" fmla="*/ 566979 w 596621"/>
                  <a:gd name="connsiteY3" fmla="*/ 394767 h 604572"/>
                  <a:gd name="connsiteX4" fmla="*/ 254538 w 596621"/>
                  <a:gd name="connsiteY4" fmla="*/ 592172 h 604572"/>
                  <a:gd name="connsiteX5" fmla="*/ 29640 w 596621"/>
                  <a:gd name="connsiteY5" fmla="*/ 320364 h 604572"/>
                  <a:gd name="connsiteX0" fmla="*/ 59282 w 579209"/>
                  <a:gd name="connsiteY0" fmla="*/ 468807 h 613326"/>
                  <a:gd name="connsiteX1" fmla="*/ 59283 w 579209"/>
                  <a:gd name="connsiteY1" fmla="*/ 66973 h 613326"/>
                  <a:gd name="connsiteX2" fmla="*/ 414973 w 579209"/>
                  <a:gd name="connsiteY2" fmla="*/ 66971 h 613326"/>
                  <a:gd name="connsiteX3" fmla="*/ 549567 w 579209"/>
                  <a:gd name="connsiteY3" fmla="*/ 405344 h 613326"/>
                  <a:gd name="connsiteX4" fmla="*/ 237126 w 579209"/>
                  <a:gd name="connsiteY4" fmla="*/ 602749 h 613326"/>
                  <a:gd name="connsiteX5" fmla="*/ 59282 w 579209"/>
                  <a:gd name="connsiteY5" fmla="*/ 468807 h 61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209" h="613326">
                    <a:moveTo>
                      <a:pt x="59282" y="468807"/>
                    </a:moveTo>
                    <a:cubicBezTo>
                      <a:pt x="29642" y="379511"/>
                      <a:pt x="1" y="133946"/>
                      <a:pt x="59283" y="66973"/>
                    </a:cubicBezTo>
                    <a:cubicBezTo>
                      <a:pt x="118565" y="0"/>
                      <a:pt x="333259" y="10576"/>
                      <a:pt x="414973" y="66971"/>
                    </a:cubicBezTo>
                    <a:cubicBezTo>
                      <a:pt x="496687" y="123366"/>
                      <a:pt x="579208" y="316048"/>
                      <a:pt x="549567" y="405344"/>
                    </a:cubicBezTo>
                    <a:cubicBezTo>
                      <a:pt x="519926" y="494640"/>
                      <a:pt x="318840" y="592172"/>
                      <a:pt x="237126" y="602749"/>
                    </a:cubicBezTo>
                    <a:cubicBezTo>
                      <a:pt x="155412" y="613326"/>
                      <a:pt x="88922" y="558103"/>
                      <a:pt x="59282" y="468807"/>
                    </a:cubicBezTo>
                    <a:close/>
                  </a:path>
                </a:pathLst>
              </a:custGeom>
              <a:solidFill>
                <a:srgbClr val="99CCFF"/>
              </a:solidFill>
              <a:ln w="12700">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9" name="円/楕円 18"/>
              <p:cNvSpPr>
                <a:spLocks noChangeAspect="1"/>
              </p:cNvSpPr>
              <p:nvPr/>
            </p:nvSpPr>
            <p:spPr>
              <a:xfrm>
                <a:off x="16210948" y="4539171"/>
                <a:ext cx="111335" cy="113456"/>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0" name="円/楕円 19"/>
              <p:cNvSpPr>
                <a:spLocks noChangeAspect="1"/>
              </p:cNvSpPr>
              <p:nvPr/>
            </p:nvSpPr>
            <p:spPr>
              <a:xfrm>
                <a:off x="17019931" y="4991406"/>
                <a:ext cx="129758" cy="131704"/>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1" name="円/楕円 20"/>
              <p:cNvSpPr>
                <a:spLocks noChangeAspect="1"/>
              </p:cNvSpPr>
              <p:nvPr/>
            </p:nvSpPr>
            <p:spPr>
              <a:xfrm>
                <a:off x="16045147" y="4903339"/>
                <a:ext cx="172209" cy="175340"/>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2" name="円/楕円 21"/>
              <p:cNvSpPr>
                <a:spLocks noChangeAspect="1"/>
              </p:cNvSpPr>
              <p:nvPr/>
            </p:nvSpPr>
            <p:spPr>
              <a:xfrm>
                <a:off x="16602623" y="4378905"/>
                <a:ext cx="140170" cy="142018"/>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3" name="円/楕円 22"/>
              <p:cNvSpPr>
                <a:spLocks noChangeAspect="1"/>
              </p:cNvSpPr>
              <p:nvPr/>
            </p:nvSpPr>
            <p:spPr>
              <a:xfrm>
                <a:off x="17268232" y="3637080"/>
                <a:ext cx="173010" cy="175340"/>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4" name="円/楕円 23"/>
              <p:cNvSpPr>
                <a:spLocks noChangeAspect="1"/>
              </p:cNvSpPr>
              <p:nvPr/>
            </p:nvSpPr>
            <p:spPr>
              <a:xfrm>
                <a:off x="16137259" y="3667229"/>
                <a:ext cx="72088" cy="72992"/>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5" name="円/楕円 24"/>
              <p:cNvSpPr>
                <a:spLocks noChangeAspect="1"/>
              </p:cNvSpPr>
              <p:nvPr/>
            </p:nvSpPr>
            <p:spPr>
              <a:xfrm>
                <a:off x="18051583" y="3538699"/>
                <a:ext cx="83301" cy="84100"/>
              </a:xfrm>
              <a:prstGeom prst="ellipse">
                <a:avLst/>
              </a:prstGeom>
              <a:solidFill>
                <a:srgbClr val="FF7C80"/>
              </a:solid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6" name="円/楕円 25"/>
              <p:cNvSpPr>
                <a:spLocks noChangeAspect="1"/>
              </p:cNvSpPr>
              <p:nvPr/>
            </p:nvSpPr>
            <p:spPr>
              <a:xfrm>
                <a:off x="16667503" y="5248466"/>
                <a:ext cx="73689" cy="75373"/>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7" name="フリーフォーム 26"/>
              <p:cNvSpPr/>
              <p:nvPr/>
            </p:nvSpPr>
            <p:spPr>
              <a:xfrm>
                <a:off x="17430829" y="4115497"/>
                <a:ext cx="385268" cy="493492"/>
              </a:xfrm>
              <a:custGeom>
                <a:avLst/>
                <a:gdLst>
                  <a:gd name="connsiteX0" fmla="*/ 0 w 649288"/>
                  <a:gd name="connsiteY0" fmla="*/ 71437 h 776287"/>
                  <a:gd name="connsiteX1" fmla="*/ 314325 w 649288"/>
                  <a:gd name="connsiteY1" fmla="*/ 80962 h 776287"/>
                  <a:gd name="connsiteX2" fmla="*/ 609600 w 649288"/>
                  <a:gd name="connsiteY2" fmla="*/ 557212 h 776287"/>
                  <a:gd name="connsiteX3" fmla="*/ 552450 w 649288"/>
                  <a:gd name="connsiteY3" fmla="*/ 776287 h 776287"/>
                  <a:gd name="connsiteX0" fmla="*/ 0 w 643318"/>
                  <a:gd name="connsiteY0" fmla="*/ 71437 h 809426"/>
                  <a:gd name="connsiteX1" fmla="*/ 314325 w 643318"/>
                  <a:gd name="connsiteY1" fmla="*/ 80962 h 809426"/>
                  <a:gd name="connsiteX2" fmla="*/ 609600 w 643318"/>
                  <a:gd name="connsiteY2" fmla="*/ 557212 h 809426"/>
                  <a:gd name="connsiteX3" fmla="*/ 516632 w 643318"/>
                  <a:gd name="connsiteY3" fmla="*/ 809426 h 809426"/>
                </a:gdLst>
                <a:ahLst/>
                <a:cxnLst>
                  <a:cxn ang="0">
                    <a:pos x="connsiteX0" y="connsiteY0"/>
                  </a:cxn>
                  <a:cxn ang="0">
                    <a:pos x="connsiteX1" y="connsiteY1"/>
                  </a:cxn>
                  <a:cxn ang="0">
                    <a:pos x="connsiteX2" y="connsiteY2"/>
                  </a:cxn>
                  <a:cxn ang="0">
                    <a:pos x="connsiteX3" y="connsiteY3"/>
                  </a:cxn>
                </a:cxnLst>
                <a:rect l="l" t="t" r="r" b="b"/>
                <a:pathLst>
                  <a:path w="643318" h="809426">
                    <a:moveTo>
                      <a:pt x="0" y="71437"/>
                    </a:moveTo>
                    <a:cubicBezTo>
                      <a:pt x="106362" y="35718"/>
                      <a:pt x="212725" y="0"/>
                      <a:pt x="314325" y="80962"/>
                    </a:cubicBezTo>
                    <a:cubicBezTo>
                      <a:pt x="415925" y="161924"/>
                      <a:pt x="575882" y="435801"/>
                      <a:pt x="609600" y="557212"/>
                    </a:cubicBezTo>
                    <a:cubicBezTo>
                      <a:pt x="643318" y="678623"/>
                      <a:pt x="565051" y="757832"/>
                      <a:pt x="516632" y="809426"/>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8" name="正方形/長方形 27"/>
              <p:cNvSpPr/>
              <p:nvPr/>
            </p:nvSpPr>
            <p:spPr>
              <a:xfrm rot="2833227">
                <a:off x="17621021" y="4577256"/>
                <a:ext cx="159473" cy="83301"/>
              </a:xfrm>
              <a:prstGeom prst="rect">
                <a:avLst/>
              </a:prstGeom>
              <a:solidFill>
                <a:srgbClr val="FFC000"/>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9" name="フリーフォーム 28"/>
              <p:cNvSpPr/>
              <p:nvPr/>
            </p:nvSpPr>
            <p:spPr>
              <a:xfrm>
                <a:off x="17298669" y="2898428"/>
                <a:ext cx="193034" cy="1290062"/>
              </a:xfrm>
              <a:custGeom>
                <a:avLst/>
                <a:gdLst>
                  <a:gd name="connsiteX0" fmla="*/ 104775 w 258762"/>
                  <a:gd name="connsiteY0" fmla="*/ 1476375 h 1476375"/>
                  <a:gd name="connsiteX1" fmla="*/ 257175 w 258762"/>
                  <a:gd name="connsiteY1" fmla="*/ 1219200 h 1476375"/>
                  <a:gd name="connsiteX2" fmla="*/ 95250 w 258762"/>
                  <a:gd name="connsiteY2" fmla="*/ 819150 h 1476375"/>
                  <a:gd name="connsiteX3" fmla="*/ 0 w 258762"/>
                  <a:gd name="connsiteY3" fmla="*/ 0 h 1476375"/>
                  <a:gd name="connsiteX0" fmla="*/ 167953 w 321940"/>
                  <a:gd name="connsiteY0" fmla="*/ 2045940 h 2045940"/>
                  <a:gd name="connsiteX1" fmla="*/ 320353 w 321940"/>
                  <a:gd name="connsiteY1" fmla="*/ 1788765 h 2045940"/>
                  <a:gd name="connsiteX2" fmla="*/ 158428 w 321940"/>
                  <a:gd name="connsiteY2" fmla="*/ 1388715 h 2045940"/>
                  <a:gd name="connsiteX3" fmla="*/ 0 w 321940"/>
                  <a:gd name="connsiteY3" fmla="*/ 0 h 2045940"/>
                  <a:gd name="connsiteX0" fmla="*/ 167953 w 321940"/>
                  <a:gd name="connsiteY0" fmla="*/ 2117948 h 2117948"/>
                  <a:gd name="connsiteX1" fmla="*/ 320353 w 321940"/>
                  <a:gd name="connsiteY1" fmla="*/ 1860773 h 2117948"/>
                  <a:gd name="connsiteX2" fmla="*/ 158428 w 321940"/>
                  <a:gd name="connsiteY2" fmla="*/ 1460723 h 2117948"/>
                  <a:gd name="connsiteX3" fmla="*/ 0 w 321940"/>
                  <a:gd name="connsiteY3" fmla="*/ 0 h 2117948"/>
                </a:gdLst>
                <a:ahLst/>
                <a:cxnLst>
                  <a:cxn ang="0">
                    <a:pos x="connsiteX0" y="connsiteY0"/>
                  </a:cxn>
                  <a:cxn ang="0">
                    <a:pos x="connsiteX1" y="connsiteY1"/>
                  </a:cxn>
                  <a:cxn ang="0">
                    <a:pos x="connsiteX2" y="connsiteY2"/>
                  </a:cxn>
                  <a:cxn ang="0">
                    <a:pos x="connsiteX3" y="connsiteY3"/>
                  </a:cxn>
                </a:cxnLst>
                <a:rect l="l" t="t" r="r" b="b"/>
                <a:pathLst>
                  <a:path w="321940" h="2117948">
                    <a:moveTo>
                      <a:pt x="167953" y="2117948"/>
                    </a:moveTo>
                    <a:cubicBezTo>
                      <a:pt x="244946" y="2044129"/>
                      <a:pt x="321940" y="1970310"/>
                      <a:pt x="320353" y="1860773"/>
                    </a:cubicBezTo>
                    <a:cubicBezTo>
                      <a:pt x="318766" y="1751236"/>
                      <a:pt x="211820" y="1770852"/>
                      <a:pt x="158428" y="1460723"/>
                    </a:cubicBezTo>
                    <a:cubicBezTo>
                      <a:pt x="105036" y="1150594"/>
                      <a:pt x="26194" y="307975"/>
                      <a:pt x="0" y="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0" name="フリーフォーム 29"/>
              <p:cNvSpPr/>
              <p:nvPr/>
            </p:nvSpPr>
            <p:spPr>
              <a:xfrm>
                <a:off x="16046748" y="4258308"/>
                <a:ext cx="1294372" cy="876703"/>
              </a:xfrm>
              <a:custGeom>
                <a:avLst/>
                <a:gdLst>
                  <a:gd name="connsiteX0" fmla="*/ 2091267 w 2091267"/>
                  <a:gd name="connsiteY0" fmla="*/ 0 h 1388533"/>
                  <a:gd name="connsiteX1" fmla="*/ 1735667 w 2091267"/>
                  <a:gd name="connsiteY1" fmla="*/ 190500 h 1388533"/>
                  <a:gd name="connsiteX2" fmla="*/ 922867 w 2091267"/>
                  <a:gd name="connsiteY2" fmla="*/ 342900 h 1388533"/>
                  <a:gd name="connsiteX3" fmla="*/ 148167 w 2091267"/>
                  <a:gd name="connsiteY3" fmla="*/ 1231900 h 1388533"/>
                  <a:gd name="connsiteX4" fmla="*/ 33867 w 2091267"/>
                  <a:gd name="connsiteY4" fmla="*/ 1282700 h 1388533"/>
                  <a:gd name="connsiteX0" fmla="*/ 1943100 w 1943100"/>
                  <a:gd name="connsiteY0" fmla="*/ 0 h 1231900"/>
                  <a:gd name="connsiteX1" fmla="*/ 1587500 w 1943100"/>
                  <a:gd name="connsiteY1" fmla="*/ 190500 h 1231900"/>
                  <a:gd name="connsiteX2" fmla="*/ 774700 w 1943100"/>
                  <a:gd name="connsiteY2" fmla="*/ 342900 h 1231900"/>
                  <a:gd name="connsiteX3" fmla="*/ 0 w 1943100"/>
                  <a:gd name="connsiteY3" fmla="*/ 1231900 h 1231900"/>
                  <a:gd name="connsiteX0" fmla="*/ 2016473 w 2016473"/>
                  <a:gd name="connsiteY0" fmla="*/ 0 h 1342752"/>
                  <a:gd name="connsiteX1" fmla="*/ 1660873 w 2016473"/>
                  <a:gd name="connsiteY1" fmla="*/ 190500 h 1342752"/>
                  <a:gd name="connsiteX2" fmla="*/ 848073 w 2016473"/>
                  <a:gd name="connsiteY2" fmla="*/ 342900 h 1342752"/>
                  <a:gd name="connsiteX3" fmla="*/ 0 w 2016473"/>
                  <a:gd name="connsiteY3" fmla="*/ 1342752 h 1342752"/>
                  <a:gd name="connsiteX0" fmla="*/ 2016472 w 2016472"/>
                  <a:gd name="connsiteY0" fmla="*/ 0 h 1270744"/>
                  <a:gd name="connsiteX1" fmla="*/ 1660872 w 2016472"/>
                  <a:gd name="connsiteY1" fmla="*/ 190500 h 1270744"/>
                  <a:gd name="connsiteX2" fmla="*/ 848072 w 2016472"/>
                  <a:gd name="connsiteY2" fmla="*/ 342900 h 1270744"/>
                  <a:gd name="connsiteX3" fmla="*/ 0 w 2016472"/>
                  <a:gd name="connsiteY3" fmla="*/ 1270744 h 1270744"/>
                  <a:gd name="connsiteX0" fmla="*/ 2088481 w 2088481"/>
                  <a:gd name="connsiteY0" fmla="*/ 0 h 1342752"/>
                  <a:gd name="connsiteX1" fmla="*/ 1732881 w 2088481"/>
                  <a:gd name="connsiteY1" fmla="*/ 190500 h 1342752"/>
                  <a:gd name="connsiteX2" fmla="*/ 920081 w 2088481"/>
                  <a:gd name="connsiteY2" fmla="*/ 342900 h 1342752"/>
                  <a:gd name="connsiteX3" fmla="*/ 0 w 2088481"/>
                  <a:gd name="connsiteY3" fmla="*/ 1342752 h 1342752"/>
                  <a:gd name="connsiteX0" fmla="*/ 2160240 w 2160240"/>
                  <a:gd name="connsiteY0" fmla="*/ 0 h 1440160"/>
                  <a:gd name="connsiteX1" fmla="*/ 1804640 w 2160240"/>
                  <a:gd name="connsiteY1" fmla="*/ 190500 h 1440160"/>
                  <a:gd name="connsiteX2" fmla="*/ 991840 w 2160240"/>
                  <a:gd name="connsiteY2" fmla="*/ 342900 h 1440160"/>
                  <a:gd name="connsiteX3" fmla="*/ 0 w 2160240"/>
                  <a:gd name="connsiteY3" fmla="*/ 1440160 h 1440160"/>
                </a:gdLst>
                <a:ahLst/>
                <a:cxnLst>
                  <a:cxn ang="0">
                    <a:pos x="connsiteX0" y="connsiteY0"/>
                  </a:cxn>
                  <a:cxn ang="0">
                    <a:pos x="connsiteX1" y="connsiteY1"/>
                  </a:cxn>
                  <a:cxn ang="0">
                    <a:pos x="connsiteX2" y="connsiteY2"/>
                  </a:cxn>
                  <a:cxn ang="0">
                    <a:pos x="connsiteX3" y="connsiteY3"/>
                  </a:cxn>
                </a:cxnLst>
                <a:rect l="l" t="t" r="r" b="b"/>
                <a:pathLst>
                  <a:path w="2160240" h="1440160">
                    <a:moveTo>
                      <a:pt x="2160240" y="0"/>
                    </a:moveTo>
                    <a:cubicBezTo>
                      <a:pt x="2079806" y="66675"/>
                      <a:pt x="1999373" y="133350"/>
                      <a:pt x="1804640" y="190500"/>
                    </a:cubicBezTo>
                    <a:cubicBezTo>
                      <a:pt x="1609907" y="247650"/>
                      <a:pt x="1292613" y="134623"/>
                      <a:pt x="991840" y="342900"/>
                    </a:cubicBezTo>
                    <a:cubicBezTo>
                      <a:pt x="691067" y="551177"/>
                      <a:pt x="148167" y="1283527"/>
                      <a:pt x="0" y="1440160"/>
                    </a:cubicBez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1" name="フリーフォーム 30"/>
              <p:cNvSpPr/>
              <p:nvPr/>
            </p:nvSpPr>
            <p:spPr>
              <a:xfrm>
                <a:off x="16150074" y="4368591"/>
                <a:ext cx="518229" cy="240399"/>
              </a:xfrm>
              <a:custGeom>
                <a:avLst/>
                <a:gdLst>
                  <a:gd name="connsiteX0" fmla="*/ 809625 w 809625"/>
                  <a:gd name="connsiteY0" fmla="*/ 108744 h 356393"/>
                  <a:gd name="connsiteX1" fmla="*/ 457200 w 809625"/>
                  <a:gd name="connsiteY1" fmla="*/ 32544 h 356393"/>
                  <a:gd name="connsiteX2" fmla="*/ 190500 w 809625"/>
                  <a:gd name="connsiteY2" fmla="*/ 304006 h 356393"/>
                  <a:gd name="connsiteX3" fmla="*/ 0 w 809625"/>
                  <a:gd name="connsiteY3" fmla="*/ 346869 h 356393"/>
                </a:gdLst>
                <a:ahLst/>
                <a:cxnLst>
                  <a:cxn ang="0">
                    <a:pos x="connsiteX0" y="connsiteY0"/>
                  </a:cxn>
                  <a:cxn ang="0">
                    <a:pos x="connsiteX1" y="connsiteY1"/>
                  </a:cxn>
                  <a:cxn ang="0">
                    <a:pos x="connsiteX2" y="connsiteY2"/>
                  </a:cxn>
                  <a:cxn ang="0">
                    <a:pos x="connsiteX3" y="connsiteY3"/>
                  </a:cxn>
                </a:cxnLst>
                <a:rect l="l" t="t" r="r" b="b"/>
                <a:pathLst>
                  <a:path w="809625" h="356393">
                    <a:moveTo>
                      <a:pt x="809625" y="108744"/>
                    </a:moveTo>
                    <a:cubicBezTo>
                      <a:pt x="685006" y="54372"/>
                      <a:pt x="560387" y="0"/>
                      <a:pt x="457200" y="32544"/>
                    </a:cubicBezTo>
                    <a:cubicBezTo>
                      <a:pt x="354013" y="65088"/>
                      <a:pt x="266700" y="251619"/>
                      <a:pt x="190500" y="304006"/>
                    </a:cubicBezTo>
                    <a:cubicBezTo>
                      <a:pt x="114300" y="356393"/>
                      <a:pt x="57150" y="351631"/>
                      <a:pt x="0" y="346869"/>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2" name="フリーフォーム 31"/>
              <p:cNvSpPr/>
              <p:nvPr/>
            </p:nvSpPr>
            <p:spPr>
              <a:xfrm>
                <a:off x="16998304" y="4340822"/>
                <a:ext cx="485389" cy="826718"/>
              </a:xfrm>
              <a:custGeom>
                <a:avLst/>
                <a:gdLst>
                  <a:gd name="connsiteX0" fmla="*/ 327025 w 774700"/>
                  <a:gd name="connsiteY0" fmla="*/ 0 h 1357313"/>
                  <a:gd name="connsiteX1" fmla="*/ 117475 w 774700"/>
                  <a:gd name="connsiteY1" fmla="*/ 90488 h 1357313"/>
                  <a:gd name="connsiteX2" fmla="*/ 12700 w 774700"/>
                  <a:gd name="connsiteY2" fmla="*/ 342900 h 1357313"/>
                  <a:gd name="connsiteX3" fmla="*/ 41275 w 774700"/>
                  <a:gd name="connsiteY3" fmla="*/ 800100 h 1357313"/>
                  <a:gd name="connsiteX4" fmla="*/ 141288 w 774700"/>
                  <a:gd name="connsiteY4" fmla="*/ 1223963 h 1357313"/>
                  <a:gd name="connsiteX5" fmla="*/ 774700 w 774700"/>
                  <a:gd name="connsiteY5" fmla="*/ 1357313 h 1357313"/>
                  <a:gd name="connsiteX0" fmla="*/ 361950 w 809625"/>
                  <a:gd name="connsiteY0" fmla="*/ 0 h 1357313"/>
                  <a:gd name="connsiteX1" fmla="*/ 47625 w 809625"/>
                  <a:gd name="connsiteY1" fmla="*/ 342900 h 1357313"/>
                  <a:gd name="connsiteX2" fmla="*/ 76200 w 809625"/>
                  <a:gd name="connsiteY2" fmla="*/ 800100 h 1357313"/>
                  <a:gd name="connsiteX3" fmla="*/ 176213 w 809625"/>
                  <a:gd name="connsiteY3" fmla="*/ 1223963 h 1357313"/>
                  <a:gd name="connsiteX4" fmla="*/ 809625 w 809625"/>
                  <a:gd name="connsiteY4" fmla="*/ 1357313 h 1357313"/>
                  <a:gd name="connsiteX0" fmla="*/ 361950 w 809625"/>
                  <a:gd name="connsiteY0" fmla="*/ 0 h 1357313"/>
                  <a:gd name="connsiteX1" fmla="*/ 47625 w 809625"/>
                  <a:gd name="connsiteY1" fmla="*/ 342900 h 1357313"/>
                  <a:gd name="connsiteX2" fmla="*/ 76200 w 809625"/>
                  <a:gd name="connsiteY2" fmla="*/ 800100 h 1357313"/>
                  <a:gd name="connsiteX3" fmla="*/ 176213 w 809625"/>
                  <a:gd name="connsiteY3" fmla="*/ 1223963 h 1357313"/>
                  <a:gd name="connsiteX4" fmla="*/ 809625 w 809625"/>
                  <a:gd name="connsiteY4" fmla="*/ 1357313 h 1357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5" h="1357313">
                    <a:moveTo>
                      <a:pt x="361950" y="0"/>
                    </a:moveTo>
                    <a:cubicBezTo>
                      <a:pt x="213866" y="72207"/>
                      <a:pt x="95250" y="209550"/>
                      <a:pt x="47625" y="342900"/>
                    </a:cubicBezTo>
                    <a:cubicBezTo>
                      <a:pt x="0" y="476250"/>
                      <a:pt x="54769" y="653256"/>
                      <a:pt x="76200" y="800100"/>
                    </a:cubicBezTo>
                    <a:cubicBezTo>
                      <a:pt x="97631" y="946944"/>
                      <a:pt x="53976" y="1131094"/>
                      <a:pt x="176213" y="1223963"/>
                    </a:cubicBezTo>
                    <a:cubicBezTo>
                      <a:pt x="298450" y="1316832"/>
                      <a:pt x="554037" y="1337072"/>
                      <a:pt x="809625" y="1357313"/>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3" name="フリーフォーム 32"/>
              <p:cNvSpPr/>
              <p:nvPr/>
            </p:nvSpPr>
            <p:spPr>
              <a:xfrm>
                <a:off x="16652284" y="4433649"/>
                <a:ext cx="53665" cy="783875"/>
              </a:xfrm>
              <a:custGeom>
                <a:avLst/>
                <a:gdLst>
                  <a:gd name="connsiteX0" fmla="*/ 31750 w 69850"/>
                  <a:gd name="connsiteY0" fmla="*/ 0 h 685800"/>
                  <a:gd name="connsiteX1" fmla="*/ 6350 w 69850"/>
                  <a:gd name="connsiteY1" fmla="*/ 393700 h 685800"/>
                  <a:gd name="connsiteX2" fmla="*/ 69850 w 69850"/>
                  <a:gd name="connsiteY2" fmla="*/ 685800 h 685800"/>
                </a:gdLst>
                <a:ahLst/>
                <a:cxnLst>
                  <a:cxn ang="0">
                    <a:pos x="connsiteX0" y="connsiteY0"/>
                  </a:cxn>
                  <a:cxn ang="0">
                    <a:pos x="connsiteX1" y="connsiteY1"/>
                  </a:cxn>
                  <a:cxn ang="0">
                    <a:pos x="connsiteX2" y="connsiteY2"/>
                  </a:cxn>
                </a:cxnLst>
                <a:rect l="l" t="t" r="r" b="b"/>
                <a:pathLst>
                  <a:path w="69850" h="685800">
                    <a:moveTo>
                      <a:pt x="31750" y="0"/>
                    </a:moveTo>
                    <a:cubicBezTo>
                      <a:pt x="15875" y="139700"/>
                      <a:pt x="0" y="279400"/>
                      <a:pt x="6350" y="393700"/>
                    </a:cubicBezTo>
                    <a:cubicBezTo>
                      <a:pt x="12700" y="508000"/>
                      <a:pt x="41275" y="596900"/>
                      <a:pt x="69850" y="685800"/>
                    </a:cubicBezTo>
                  </a:path>
                </a:pathLst>
              </a:custGeom>
              <a:ln w="12700">
                <a:solidFill>
                  <a:srgbClr val="00B050"/>
                </a:solidFill>
                <a:prstDash val="soli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4" name="フリーフォーム 33"/>
              <p:cNvSpPr/>
              <p:nvPr/>
            </p:nvSpPr>
            <p:spPr>
              <a:xfrm>
                <a:off x="17691146" y="3586302"/>
                <a:ext cx="407695" cy="683907"/>
              </a:xfrm>
              <a:custGeom>
                <a:avLst/>
                <a:gdLst>
                  <a:gd name="connsiteX0" fmla="*/ 0 w 914400"/>
                  <a:gd name="connsiteY0" fmla="*/ 895350 h 912813"/>
                  <a:gd name="connsiteX1" fmla="*/ 285750 w 914400"/>
                  <a:gd name="connsiteY1" fmla="*/ 876300 h 912813"/>
                  <a:gd name="connsiteX2" fmla="*/ 752475 w 914400"/>
                  <a:gd name="connsiteY2" fmla="*/ 676275 h 912813"/>
                  <a:gd name="connsiteX3" fmla="*/ 914400 w 914400"/>
                  <a:gd name="connsiteY3" fmla="*/ 0 h 912813"/>
                  <a:gd name="connsiteX0" fmla="*/ 35319 w 714931"/>
                  <a:gd name="connsiteY0" fmla="*/ 1113788 h 1122519"/>
                  <a:gd name="connsiteX1" fmla="*/ 86281 w 714931"/>
                  <a:gd name="connsiteY1" fmla="*/ 876300 h 1122519"/>
                  <a:gd name="connsiteX2" fmla="*/ 553006 w 714931"/>
                  <a:gd name="connsiteY2" fmla="*/ 676275 h 1122519"/>
                  <a:gd name="connsiteX3" fmla="*/ 714931 w 714931"/>
                  <a:gd name="connsiteY3" fmla="*/ 0 h 1122519"/>
                  <a:gd name="connsiteX0" fmla="*/ 0 w 679612"/>
                  <a:gd name="connsiteY0" fmla="*/ 1113788 h 1122519"/>
                  <a:gd name="connsiteX1" fmla="*/ 306750 w 679612"/>
                  <a:gd name="connsiteY1" fmla="*/ 1045397 h 1122519"/>
                  <a:gd name="connsiteX2" fmla="*/ 517687 w 679612"/>
                  <a:gd name="connsiteY2" fmla="*/ 676275 h 1122519"/>
                  <a:gd name="connsiteX3" fmla="*/ 679612 w 679612"/>
                  <a:gd name="connsiteY3" fmla="*/ 0 h 1122519"/>
                </a:gdLst>
                <a:ahLst/>
                <a:cxnLst>
                  <a:cxn ang="0">
                    <a:pos x="connsiteX0" y="connsiteY0"/>
                  </a:cxn>
                  <a:cxn ang="0">
                    <a:pos x="connsiteX1" y="connsiteY1"/>
                  </a:cxn>
                  <a:cxn ang="0">
                    <a:pos x="connsiteX2" y="connsiteY2"/>
                  </a:cxn>
                  <a:cxn ang="0">
                    <a:pos x="connsiteX3" y="connsiteY3"/>
                  </a:cxn>
                </a:cxnLst>
                <a:rect l="l" t="t" r="r" b="b"/>
                <a:pathLst>
                  <a:path w="679612" h="1122519">
                    <a:moveTo>
                      <a:pt x="0" y="1113788"/>
                    </a:moveTo>
                    <a:cubicBezTo>
                      <a:pt x="80169" y="1122519"/>
                      <a:pt x="220469" y="1118316"/>
                      <a:pt x="306750" y="1045397"/>
                    </a:cubicBezTo>
                    <a:cubicBezTo>
                      <a:pt x="393031" y="972478"/>
                      <a:pt x="455543" y="850508"/>
                      <a:pt x="517687" y="676275"/>
                    </a:cubicBezTo>
                    <a:cubicBezTo>
                      <a:pt x="579831" y="502042"/>
                      <a:pt x="651037" y="265112"/>
                      <a:pt x="679612" y="0"/>
                    </a:cubicBezTo>
                  </a:path>
                </a:pathLst>
              </a:custGeom>
              <a:ln w="12700">
                <a:solidFill>
                  <a:srgbClr val="00B050"/>
                </a:solidFill>
                <a:prstDash val="solid"/>
              </a:ln>
            </p:spPr>
            <p:style>
              <a:lnRef idx="1">
                <a:schemeClr val="dk1"/>
              </a:lnRef>
              <a:fillRef idx="0">
                <a:schemeClr val="dk1"/>
              </a:fillRef>
              <a:effectRef idx="0">
                <a:schemeClr val="dk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5" name="フリーフォーム 34"/>
              <p:cNvSpPr/>
              <p:nvPr/>
            </p:nvSpPr>
            <p:spPr>
              <a:xfrm>
                <a:off x="16159686" y="3731494"/>
                <a:ext cx="275535" cy="657725"/>
              </a:xfrm>
              <a:custGeom>
                <a:avLst/>
                <a:gdLst>
                  <a:gd name="connsiteX0" fmla="*/ 53975 w 377825"/>
                  <a:gd name="connsiteY0" fmla="*/ 0 h 638175"/>
                  <a:gd name="connsiteX1" fmla="*/ 53975 w 377825"/>
                  <a:gd name="connsiteY1" fmla="*/ 228600 h 638175"/>
                  <a:gd name="connsiteX2" fmla="*/ 377825 w 377825"/>
                  <a:gd name="connsiteY2" fmla="*/ 638175 h 638175"/>
                  <a:gd name="connsiteX0" fmla="*/ 26988 w 404813"/>
                  <a:gd name="connsiteY0" fmla="*/ 0 h 998215"/>
                  <a:gd name="connsiteX1" fmla="*/ 80963 w 404813"/>
                  <a:gd name="connsiteY1" fmla="*/ 588640 h 998215"/>
                  <a:gd name="connsiteX2" fmla="*/ 404813 w 404813"/>
                  <a:gd name="connsiteY2" fmla="*/ 998215 h 998215"/>
                  <a:gd name="connsiteX0" fmla="*/ 26988 w 459036"/>
                  <a:gd name="connsiteY0" fmla="*/ 0 h 1080120"/>
                  <a:gd name="connsiteX1" fmla="*/ 80963 w 459036"/>
                  <a:gd name="connsiteY1" fmla="*/ 588640 h 1080120"/>
                  <a:gd name="connsiteX2" fmla="*/ 459036 w 459036"/>
                  <a:gd name="connsiteY2" fmla="*/ 1080120 h 1080120"/>
                </a:gdLst>
                <a:ahLst/>
                <a:cxnLst>
                  <a:cxn ang="0">
                    <a:pos x="connsiteX0" y="connsiteY0"/>
                  </a:cxn>
                  <a:cxn ang="0">
                    <a:pos x="connsiteX1" y="connsiteY1"/>
                  </a:cxn>
                  <a:cxn ang="0">
                    <a:pos x="connsiteX2" y="connsiteY2"/>
                  </a:cxn>
                </a:cxnLst>
                <a:rect l="l" t="t" r="r" b="b"/>
                <a:pathLst>
                  <a:path w="459036" h="1080120">
                    <a:moveTo>
                      <a:pt x="26988" y="0"/>
                    </a:moveTo>
                    <a:cubicBezTo>
                      <a:pt x="0" y="61119"/>
                      <a:pt x="8955" y="408620"/>
                      <a:pt x="80963" y="588640"/>
                    </a:cubicBezTo>
                    <a:cubicBezTo>
                      <a:pt x="152971" y="768660"/>
                      <a:pt x="324098" y="928513"/>
                      <a:pt x="459036" y="1080120"/>
                    </a:cubicBezTo>
                  </a:path>
                </a:pathLst>
              </a:custGeom>
              <a:ln w="12700">
                <a:solidFill>
                  <a:srgbClr val="00B050"/>
                </a:solidFill>
                <a:prstDash val="solid"/>
              </a:ln>
            </p:spPr>
            <p:style>
              <a:lnRef idx="1">
                <a:schemeClr val="dk1"/>
              </a:lnRef>
              <a:fillRef idx="0">
                <a:schemeClr val="dk1"/>
              </a:fillRef>
              <a:effectRef idx="0">
                <a:schemeClr val="dk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6" name="正方形/長方形 35"/>
              <p:cNvSpPr/>
              <p:nvPr/>
            </p:nvSpPr>
            <p:spPr>
              <a:xfrm rot="3177048">
                <a:off x="17279569" y="4198326"/>
                <a:ext cx="193589" cy="100923"/>
              </a:xfrm>
              <a:prstGeom prst="rect">
                <a:avLst/>
              </a:prstGeom>
              <a:solidFill>
                <a:srgbClr val="FFC000"/>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464944" name="Picture 7" descr="200NOR_0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072502" flipH="1" flipV="1">
                <a:off x="17889840" y="3783538"/>
                <a:ext cx="202539" cy="10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45" name="Picture 7" descr="200NOR_0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32900" flipH="1">
                <a:off x="16752982" y="4279795"/>
                <a:ext cx="219418" cy="9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46" name="Picture 7" descr="200NOR_0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463215" flipH="1">
                <a:off x="16492080" y="4697182"/>
                <a:ext cx="202539" cy="10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環状矢印 39"/>
              <p:cNvSpPr/>
              <p:nvPr/>
            </p:nvSpPr>
            <p:spPr>
              <a:xfrm rot="16200000" flipH="1">
                <a:off x="17226400" y="4083074"/>
                <a:ext cx="297523" cy="313180"/>
              </a:xfrm>
              <a:prstGeom prst="circularArrow">
                <a:avLst>
                  <a:gd name="adj1" fmla="val 2794"/>
                  <a:gd name="adj2" fmla="val 774322"/>
                  <a:gd name="adj3" fmla="val 20152175"/>
                  <a:gd name="adj4" fmla="val 624486"/>
                  <a:gd name="adj5" fmla="val 5982"/>
                </a:avLst>
              </a:prstGeom>
              <a:solidFill>
                <a:srgbClr val="FFFF00"/>
              </a:solidFill>
              <a:ln w="12700" cap="flat" cmpd="sng" algn="ctr">
                <a:solidFill>
                  <a:srgbClr val="FFFF00"/>
                </a:solidFill>
                <a:prstDash val="solid"/>
              </a:ln>
              <a:effectLst/>
            </p:spPr>
            <p:txBody>
              <a:bodyPr anchor="ctr"/>
              <a:lstStyle/>
              <a:p>
                <a:pPr marL="0" marR="0" lvl="0" indent="0" algn="ctr" defTabSz="957341" rtl="0" eaLnBrk="1" fontAlgn="auto" latinLnBrk="0" hangingPunct="1">
                  <a:lnSpc>
                    <a:spcPct val="100000"/>
                  </a:lnSpc>
                  <a:spcBef>
                    <a:spcPts val="0"/>
                  </a:spcBef>
                  <a:spcAft>
                    <a:spcPts val="0"/>
                  </a:spcAft>
                  <a:buClrTx/>
                  <a:buSzTx/>
                  <a:buFontTx/>
                  <a:buNone/>
                  <a:tabLst/>
                  <a:defRPr/>
                </a:pPr>
                <a:endParaRPr kumimoji="0" lang="ja-JP" altLang="en-US" sz="1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464948" name="Picture 3" descr="V:\総括班\２５年度\19.自民党・公明党中活等合同委員会等の法改正関連\中活法改正関連ロジ\old\図柄\病院.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56145" y="3939548"/>
                <a:ext cx="227161" cy="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49" name="Picture 2" descr="老人ホーム"/>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016964" y="4209133"/>
                <a:ext cx="224558" cy="9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50" name="Picture 5" descr="ビル"/>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467753" y="4243267"/>
                <a:ext cx="198766" cy="13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円/楕円 43"/>
              <p:cNvSpPr>
                <a:spLocks noChangeAspect="1"/>
              </p:cNvSpPr>
              <p:nvPr/>
            </p:nvSpPr>
            <p:spPr>
              <a:xfrm>
                <a:off x="17660709" y="4223399"/>
                <a:ext cx="76092" cy="69026"/>
              </a:xfrm>
              <a:prstGeom prst="ellipse">
                <a:avLst/>
              </a:prstGeom>
              <a:solidFill>
                <a:srgbClr val="FF0000"/>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pic>
            <p:nvPicPr>
              <p:cNvPr id="464952" name="Picture 21" descr="タクシーのイラスト（車）">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85468" y="4960025"/>
                <a:ext cx="265259" cy="19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6" name="フリーフォーム 95"/>
            <p:cNvSpPr/>
            <p:nvPr/>
          </p:nvSpPr>
          <p:spPr>
            <a:xfrm>
              <a:off x="928523" y="2074946"/>
              <a:ext cx="5065166" cy="3759348"/>
            </a:xfrm>
            <a:custGeom>
              <a:avLst/>
              <a:gdLst>
                <a:gd name="connsiteX0" fmla="*/ 3002038 w 5307390"/>
                <a:gd name="connsiteY0" fmla="*/ 147562 h 3906763"/>
                <a:gd name="connsiteX1" fmla="*/ 2682724 w 5307390"/>
                <a:gd name="connsiteY1" fmla="*/ 423333 h 3906763"/>
                <a:gd name="connsiteX2" fmla="*/ 2537581 w 5307390"/>
                <a:gd name="connsiteY2" fmla="*/ 858762 h 3906763"/>
                <a:gd name="connsiteX3" fmla="*/ 2160209 w 5307390"/>
                <a:gd name="connsiteY3" fmla="*/ 1178076 h 3906763"/>
                <a:gd name="connsiteX4" fmla="*/ 1753809 w 5307390"/>
                <a:gd name="connsiteY4" fmla="*/ 1221619 h 3906763"/>
                <a:gd name="connsiteX5" fmla="*/ 839409 w 5307390"/>
                <a:gd name="connsiteY5" fmla="*/ 1265162 h 3906763"/>
                <a:gd name="connsiteX6" fmla="*/ 345924 w 5307390"/>
                <a:gd name="connsiteY6" fmla="*/ 1889276 h 3906763"/>
                <a:gd name="connsiteX7" fmla="*/ 41124 w 5307390"/>
                <a:gd name="connsiteY7" fmla="*/ 2498876 h 3906763"/>
                <a:gd name="connsiteX8" fmla="*/ 99181 w 5307390"/>
                <a:gd name="connsiteY8" fmla="*/ 3369733 h 3906763"/>
                <a:gd name="connsiteX9" fmla="*/ 607181 w 5307390"/>
                <a:gd name="connsiteY9" fmla="*/ 3834191 h 3906763"/>
                <a:gd name="connsiteX10" fmla="*/ 1173238 w 5307390"/>
                <a:gd name="connsiteY10" fmla="*/ 3805162 h 3906763"/>
                <a:gd name="connsiteX11" fmla="*/ 1550609 w 5307390"/>
                <a:gd name="connsiteY11" fmla="*/ 3224591 h 3906763"/>
                <a:gd name="connsiteX12" fmla="*/ 2015066 w 5307390"/>
                <a:gd name="connsiteY12" fmla="*/ 3006876 h 3906763"/>
                <a:gd name="connsiteX13" fmla="*/ 2624666 w 5307390"/>
                <a:gd name="connsiteY13" fmla="*/ 2324705 h 3906763"/>
                <a:gd name="connsiteX14" fmla="*/ 3481009 w 5307390"/>
                <a:gd name="connsiteY14" fmla="*/ 2469848 h 3906763"/>
                <a:gd name="connsiteX15" fmla="*/ 4003524 w 5307390"/>
                <a:gd name="connsiteY15" fmla="*/ 2977848 h 3906763"/>
                <a:gd name="connsiteX16" fmla="*/ 4613124 w 5307390"/>
                <a:gd name="connsiteY16" fmla="*/ 3152019 h 3906763"/>
                <a:gd name="connsiteX17" fmla="*/ 5193695 w 5307390"/>
                <a:gd name="connsiteY17" fmla="*/ 2861733 h 3906763"/>
                <a:gd name="connsiteX18" fmla="*/ 5295295 w 5307390"/>
                <a:gd name="connsiteY18" fmla="*/ 2005391 h 3906763"/>
                <a:gd name="connsiteX19" fmla="*/ 5121124 w 5307390"/>
                <a:gd name="connsiteY19" fmla="*/ 1497391 h 3906763"/>
                <a:gd name="connsiteX20" fmla="*/ 4467981 w 5307390"/>
                <a:gd name="connsiteY20" fmla="*/ 1134533 h 3906763"/>
                <a:gd name="connsiteX21" fmla="*/ 4250266 w 5307390"/>
                <a:gd name="connsiteY21" fmla="*/ 379791 h 3906763"/>
                <a:gd name="connsiteX22" fmla="*/ 3727752 w 5307390"/>
                <a:gd name="connsiteY22" fmla="*/ 45962 h 3906763"/>
                <a:gd name="connsiteX23" fmla="*/ 3002038 w 5307390"/>
                <a:gd name="connsiteY23" fmla="*/ 147562 h 390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7390" h="3906763">
                  <a:moveTo>
                    <a:pt x="3002038" y="147562"/>
                  </a:moveTo>
                  <a:cubicBezTo>
                    <a:pt x="2827867" y="210457"/>
                    <a:pt x="2760133" y="304800"/>
                    <a:pt x="2682724" y="423333"/>
                  </a:cubicBezTo>
                  <a:cubicBezTo>
                    <a:pt x="2605315" y="541866"/>
                    <a:pt x="2624667" y="732972"/>
                    <a:pt x="2537581" y="858762"/>
                  </a:cubicBezTo>
                  <a:cubicBezTo>
                    <a:pt x="2450495" y="984552"/>
                    <a:pt x="2290838" y="1117600"/>
                    <a:pt x="2160209" y="1178076"/>
                  </a:cubicBezTo>
                  <a:cubicBezTo>
                    <a:pt x="2029580" y="1238552"/>
                    <a:pt x="1973942" y="1207105"/>
                    <a:pt x="1753809" y="1221619"/>
                  </a:cubicBezTo>
                  <a:cubicBezTo>
                    <a:pt x="1533676" y="1236133"/>
                    <a:pt x="1074057" y="1153886"/>
                    <a:pt x="839409" y="1265162"/>
                  </a:cubicBezTo>
                  <a:cubicBezTo>
                    <a:pt x="604762" y="1376438"/>
                    <a:pt x="478971" y="1683657"/>
                    <a:pt x="345924" y="1889276"/>
                  </a:cubicBezTo>
                  <a:cubicBezTo>
                    <a:pt x="212877" y="2094895"/>
                    <a:pt x="82248" y="2252133"/>
                    <a:pt x="41124" y="2498876"/>
                  </a:cubicBezTo>
                  <a:cubicBezTo>
                    <a:pt x="0" y="2745619"/>
                    <a:pt x="4838" y="3147181"/>
                    <a:pt x="99181" y="3369733"/>
                  </a:cubicBezTo>
                  <a:cubicBezTo>
                    <a:pt x="193524" y="3592286"/>
                    <a:pt x="428172" y="3761620"/>
                    <a:pt x="607181" y="3834191"/>
                  </a:cubicBezTo>
                  <a:cubicBezTo>
                    <a:pt x="786191" y="3906763"/>
                    <a:pt x="1016000" y="3906762"/>
                    <a:pt x="1173238" y="3805162"/>
                  </a:cubicBezTo>
                  <a:cubicBezTo>
                    <a:pt x="1330476" y="3703562"/>
                    <a:pt x="1410304" y="3357639"/>
                    <a:pt x="1550609" y="3224591"/>
                  </a:cubicBezTo>
                  <a:cubicBezTo>
                    <a:pt x="1690914" y="3091543"/>
                    <a:pt x="1836057" y="3156857"/>
                    <a:pt x="2015066" y="3006876"/>
                  </a:cubicBezTo>
                  <a:cubicBezTo>
                    <a:pt x="2194075" y="2856895"/>
                    <a:pt x="2380342" y="2414210"/>
                    <a:pt x="2624666" y="2324705"/>
                  </a:cubicBezTo>
                  <a:cubicBezTo>
                    <a:pt x="2868990" y="2235200"/>
                    <a:pt x="3251199" y="2360991"/>
                    <a:pt x="3481009" y="2469848"/>
                  </a:cubicBezTo>
                  <a:cubicBezTo>
                    <a:pt x="3710819" y="2578705"/>
                    <a:pt x="3814838" y="2864153"/>
                    <a:pt x="4003524" y="2977848"/>
                  </a:cubicBezTo>
                  <a:cubicBezTo>
                    <a:pt x="4192210" y="3091543"/>
                    <a:pt x="4414762" y="3171371"/>
                    <a:pt x="4613124" y="3152019"/>
                  </a:cubicBezTo>
                  <a:cubicBezTo>
                    <a:pt x="4811486" y="3132667"/>
                    <a:pt x="5080000" y="3052838"/>
                    <a:pt x="5193695" y="2861733"/>
                  </a:cubicBezTo>
                  <a:cubicBezTo>
                    <a:pt x="5307390" y="2670628"/>
                    <a:pt x="5307390" y="2232781"/>
                    <a:pt x="5295295" y="2005391"/>
                  </a:cubicBezTo>
                  <a:cubicBezTo>
                    <a:pt x="5283200" y="1778001"/>
                    <a:pt x="5259010" y="1642534"/>
                    <a:pt x="5121124" y="1497391"/>
                  </a:cubicBezTo>
                  <a:cubicBezTo>
                    <a:pt x="4983238" y="1352248"/>
                    <a:pt x="4613124" y="1320800"/>
                    <a:pt x="4467981" y="1134533"/>
                  </a:cubicBezTo>
                  <a:cubicBezTo>
                    <a:pt x="4322838" y="948266"/>
                    <a:pt x="4373638" y="561220"/>
                    <a:pt x="4250266" y="379791"/>
                  </a:cubicBezTo>
                  <a:cubicBezTo>
                    <a:pt x="4126895" y="198363"/>
                    <a:pt x="3933371" y="91924"/>
                    <a:pt x="3727752" y="45962"/>
                  </a:cubicBezTo>
                  <a:cubicBezTo>
                    <a:pt x="3522133" y="0"/>
                    <a:pt x="3176209" y="84667"/>
                    <a:pt x="3002038" y="147562"/>
                  </a:cubicBezTo>
                  <a:close/>
                </a:path>
              </a:pathLst>
            </a:custGeom>
            <a:noFill/>
            <a:ln>
              <a:solidFill>
                <a:srgbClr val="0070C0"/>
              </a:solidFill>
              <a:prstDash val="sysDash"/>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98" name="フリーフォーム 97"/>
            <p:cNvSpPr/>
            <p:nvPr/>
          </p:nvSpPr>
          <p:spPr>
            <a:xfrm>
              <a:off x="1188322" y="2168125"/>
              <a:ext cx="760973" cy="645477"/>
            </a:xfrm>
            <a:custGeom>
              <a:avLst/>
              <a:gdLst>
                <a:gd name="connsiteX0" fmla="*/ 191105 w 762000"/>
                <a:gd name="connsiteY0" fmla="*/ 67733 h 645886"/>
                <a:gd name="connsiteX1" fmla="*/ 2419 w 762000"/>
                <a:gd name="connsiteY1" fmla="*/ 445104 h 645886"/>
                <a:gd name="connsiteX2" fmla="*/ 176591 w 762000"/>
                <a:gd name="connsiteY2" fmla="*/ 619276 h 645886"/>
                <a:gd name="connsiteX3" fmla="*/ 495905 w 762000"/>
                <a:gd name="connsiteY3" fmla="*/ 604762 h 645886"/>
                <a:gd name="connsiteX4" fmla="*/ 742648 w 762000"/>
                <a:gd name="connsiteY4" fmla="*/ 488647 h 645886"/>
                <a:gd name="connsiteX5" fmla="*/ 612019 w 762000"/>
                <a:gd name="connsiteY5" fmla="*/ 154819 h 645886"/>
                <a:gd name="connsiteX6" fmla="*/ 321734 w 762000"/>
                <a:gd name="connsiteY6" fmla="*/ 38704 h 645886"/>
                <a:gd name="connsiteX7" fmla="*/ 191105 w 762000"/>
                <a:gd name="connsiteY7" fmla="*/ 67733 h 64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00" h="645886">
                  <a:moveTo>
                    <a:pt x="191105" y="67733"/>
                  </a:moveTo>
                  <a:cubicBezTo>
                    <a:pt x="137886" y="135466"/>
                    <a:pt x="4838" y="353180"/>
                    <a:pt x="2419" y="445104"/>
                  </a:cubicBezTo>
                  <a:cubicBezTo>
                    <a:pt x="0" y="537028"/>
                    <a:pt x="94344" y="592666"/>
                    <a:pt x="176591" y="619276"/>
                  </a:cubicBezTo>
                  <a:cubicBezTo>
                    <a:pt x="258838" y="645886"/>
                    <a:pt x="401562" y="626533"/>
                    <a:pt x="495905" y="604762"/>
                  </a:cubicBezTo>
                  <a:cubicBezTo>
                    <a:pt x="590248" y="582991"/>
                    <a:pt x="723296" y="563637"/>
                    <a:pt x="742648" y="488647"/>
                  </a:cubicBezTo>
                  <a:cubicBezTo>
                    <a:pt x="762000" y="413657"/>
                    <a:pt x="682171" y="229809"/>
                    <a:pt x="612019" y="154819"/>
                  </a:cubicBezTo>
                  <a:cubicBezTo>
                    <a:pt x="541867" y="79829"/>
                    <a:pt x="389467" y="55637"/>
                    <a:pt x="321734" y="38704"/>
                  </a:cubicBezTo>
                  <a:cubicBezTo>
                    <a:pt x="254001" y="21771"/>
                    <a:pt x="244324" y="0"/>
                    <a:pt x="191105" y="67733"/>
                  </a:cubicBezTo>
                  <a:close/>
                </a:path>
              </a:pathLst>
            </a:custGeom>
            <a:noFill/>
            <a:ln>
              <a:solidFill>
                <a:srgbClr val="0070C0"/>
              </a:solidFill>
              <a:prstDash val="sysDash"/>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99" name="フリーフォーム 98"/>
            <p:cNvSpPr/>
            <p:nvPr/>
          </p:nvSpPr>
          <p:spPr>
            <a:xfrm>
              <a:off x="2481791" y="5571700"/>
              <a:ext cx="593301" cy="567544"/>
            </a:xfrm>
            <a:custGeom>
              <a:avLst/>
              <a:gdLst>
                <a:gd name="connsiteX0" fmla="*/ 191105 w 762000"/>
                <a:gd name="connsiteY0" fmla="*/ 67733 h 645886"/>
                <a:gd name="connsiteX1" fmla="*/ 2419 w 762000"/>
                <a:gd name="connsiteY1" fmla="*/ 445104 h 645886"/>
                <a:gd name="connsiteX2" fmla="*/ 176591 w 762000"/>
                <a:gd name="connsiteY2" fmla="*/ 619276 h 645886"/>
                <a:gd name="connsiteX3" fmla="*/ 495905 w 762000"/>
                <a:gd name="connsiteY3" fmla="*/ 604762 h 645886"/>
                <a:gd name="connsiteX4" fmla="*/ 742648 w 762000"/>
                <a:gd name="connsiteY4" fmla="*/ 488647 h 645886"/>
                <a:gd name="connsiteX5" fmla="*/ 612019 w 762000"/>
                <a:gd name="connsiteY5" fmla="*/ 154819 h 645886"/>
                <a:gd name="connsiteX6" fmla="*/ 321734 w 762000"/>
                <a:gd name="connsiteY6" fmla="*/ 38704 h 645886"/>
                <a:gd name="connsiteX7" fmla="*/ 191105 w 762000"/>
                <a:gd name="connsiteY7" fmla="*/ 67733 h 64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00" h="645886">
                  <a:moveTo>
                    <a:pt x="191105" y="67733"/>
                  </a:moveTo>
                  <a:cubicBezTo>
                    <a:pt x="137886" y="135466"/>
                    <a:pt x="4838" y="353180"/>
                    <a:pt x="2419" y="445104"/>
                  </a:cubicBezTo>
                  <a:cubicBezTo>
                    <a:pt x="0" y="537028"/>
                    <a:pt x="94344" y="592666"/>
                    <a:pt x="176591" y="619276"/>
                  </a:cubicBezTo>
                  <a:cubicBezTo>
                    <a:pt x="258838" y="645886"/>
                    <a:pt x="401562" y="626533"/>
                    <a:pt x="495905" y="604762"/>
                  </a:cubicBezTo>
                  <a:cubicBezTo>
                    <a:pt x="590248" y="582991"/>
                    <a:pt x="723296" y="563637"/>
                    <a:pt x="742648" y="488647"/>
                  </a:cubicBezTo>
                  <a:cubicBezTo>
                    <a:pt x="762000" y="413657"/>
                    <a:pt x="682171" y="229809"/>
                    <a:pt x="612019" y="154819"/>
                  </a:cubicBezTo>
                  <a:cubicBezTo>
                    <a:pt x="541867" y="79829"/>
                    <a:pt x="389467" y="55637"/>
                    <a:pt x="321734" y="38704"/>
                  </a:cubicBezTo>
                  <a:cubicBezTo>
                    <a:pt x="254001" y="21771"/>
                    <a:pt x="244324" y="0"/>
                    <a:pt x="191105" y="67733"/>
                  </a:cubicBezTo>
                  <a:close/>
                </a:path>
              </a:pathLst>
            </a:custGeom>
            <a:noFill/>
            <a:ln>
              <a:solidFill>
                <a:srgbClr val="0070C0"/>
              </a:solidFill>
              <a:prstDash val="sysDash"/>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00" name="フリーフォーム 99"/>
            <p:cNvSpPr/>
            <p:nvPr/>
          </p:nvSpPr>
          <p:spPr>
            <a:xfrm>
              <a:off x="5575431" y="2034286"/>
              <a:ext cx="764657" cy="496389"/>
            </a:xfrm>
            <a:custGeom>
              <a:avLst/>
              <a:gdLst>
                <a:gd name="connsiteX0" fmla="*/ 191105 w 762000"/>
                <a:gd name="connsiteY0" fmla="*/ 67733 h 645886"/>
                <a:gd name="connsiteX1" fmla="*/ 2419 w 762000"/>
                <a:gd name="connsiteY1" fmla="*/ 445104 h 645886"/>
                <a:gd name="connsiteX2" fmla="*/ 176591 w 762000"/>
                <a:gd name="connsiteY2" fmla="*/ 619276 h 645886"/>
                <a:gd name="connsiteX3" fmla="*/ 495905 w 762000"/>
                <a:gd name="connsiteY3" fmla="*/ 604762 h 645886"/>
                <a:gd name="connsiteX4" fmla="*/ 742648 w 762000"/>
                <a:gd name="connsiteY4" fmla="*/ 488647 h 645886"/>
                <a:gd name="connsiteX5" fmla="*/ 612019 w 762000"/>
                <a:gd name="connsiteY5" fmla="*/ 154819 h 645886"/>
                <a:gd name="connsiteX6" fmla="*/ 321734 w 762000"/>
                <a:gd name="connsiteY6" fmla="*/ 38704 h 645886"/>
                <a:gd name="connsiteX7" fmla="*/ 191105 w 762000"/>
                <a:gd name="connsiteY7" fmla="*/ 67733 h 645886"/>
                <a:gd name="connsiteX0" fmla="*/ 208038 w 764419"/>
                <a:gd name="connsiteY0" fmla="*/ 99708 h 610463"/>
                <a:gd name="connsiteX1" fmla="*/ 4838 w 764419"/>
                <a:gd name="connsiteY1" fmla="*/ 409681 h 610463"/>
                <a:gd name="connsiteX2" fmla="*/ 179010 w 764419"/>
                <a:gd name="connsiteY2" fmla="*/ 583853 h 610463"/>
                <a:gd name="connsiteX3" fmla="*/ 498324 w 764419"/>
                <a:gd name="connsiteY3" fmla="*/ 569339 h 610463"/>
                <a:gd name="connsiteX4" fmla="*/ 745067 w 764419"/>
                <a:gd name="connsiteY4" fmla="*/ 453224 h 610463"/>
                <a:gd name="connsiteX5" fmla="*/ 614438 w 764419"/>
                <a:gd name="connsiteY5" fmla="*/ 119396 h 610463"/>
                <a:gd name="connsiteX6" fmla="*/ 324153 w 764419"/>
                <a:gd name="connsiteY6" fmla="*/ 3281 h 610463"/>
                <a:gd name="connsiteX7" fmla="*/ 208038 w 764419"/>
                <a:gd name="connsiteY7" fmla="*/ 99708 h 610463"/>
                <a:gd name="connsiteX0" fmla="*/ 208038 w 764419"/>
                <a:gd name="connsiteY0" fmla="*/ 66010 h 576765"/>
                <a:gd name="connsiteX1" fmla="*/ 4838 w 764419"/>
                <a:gd name="connsiteY1" fmla="*/ 375983 h 576765"/>
                <a:gd name="connsiteX2" fmla="*/ 179010 w 764419"/>
                <a:gd name="connsiteY2" fmla="*/ 550155 h 576765"/>
                <a:gd name="connsiteX3" fmla="*/ 498324 w 764419"/>
                <a:gd name="connsiteY3" fmla="*/ 535641 h 576765"/>
                <a:gd name="connsiteX4" fmla="*/ 745067 w 764419"/>
                <a:gd name="connsiteY4" fmla="*/ 419526 h 576765"/>
                <a:gd name="connsiteX5" fmla="*/ 614438 w 764419"/>
                <a:gd name="connsiteY5" fmla="*/ 85698 h 576765"/>
                <a:gd name="connsiteX6" fmla="*/ 367696 w 764419"/>
                <a:gd name="connsiteY6" fmla="*/ 3281 h 576765"/>
                <a:gd name="connsiteX7" fmla="*/ 208038 w 764419"/>
                <a:gd name="connsiteY7" fmla="*/ 66010 h 57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419" h="576765">
                  <a:moveTo>
                    <a:pt x="208038" y="66010"/>
                  </a:moveTo>
                  <a:cubicBezTo>
                    <a:pt x="147562" y="128127"/>
                    <a:pt x="9676" y="295292"/>
                    <a:pt x="4838" y="375983"/>
                  </a:cubicBezTo>
                  <a:cubicBezTo>
                    <a:pt x="0" y="456674"/>
                    <a:pt x="96763" y="523545"/>
                    <a:pt x="179010" y="550155"/>
                  </a:cubicBezTo>
                  <a:cubicBezTo>
                    <a:pt x="261257" y="576765"/>
                    <a:pt x="403981" y="557412"/>
                    <a:pt x="498324" y="535641"/>
                  </a:cubicBezTo>
                  <a:cubicBezTo>
                    <a:pt x="592667" y="513870"/>
                    <a:pt x="725715" y="494516"/>
                    <a:pt x="745067" y="419526"/>
                  </a:cubicBezTo>
                  <a:cubicBezTo>
                    <a:pt x="764419" y="344536"/>
                    <a:pt x="677333" y="155072"/>
                    <a:pt x="614438" y="85698"/>
                  </a:cubicBezTo>
                  <a:cubicBezTo>
                    <a:pt x="551543" y="16324"/>
                    <a:pt x="435429" y="6562"/>
                    <a:pt x="367696" y="3281"/>
                  </a:cubicBezTo>
                  <a:cubicBezTo>
                    <a:pt x="299963" y="0"/>
                    <a:pt x="268514" y="3893"/>
                    <a:pt x="208038" y="66010"/>
                  </a:cubicBezTo>
                  <a:close/>
                </a:path>
              </a:pathLst>
            </a:custGeom>
            <a:noFill/>
            <a:ln>
              <a:solidFill>
                <a:srgbClr val="0070C0"/>
              </a:solidFill>
              <a:prstDash val="sysDash"/>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01" name="フリーフォーム 100"/>
            <p:cNvSpPr/>
            <p:nvPr/>
          </p:nvSpPr>
          <p:spPr>
            <a:xfrm>
              <a:off x="3259347" y="4895728"/>
              <a:ext cx="1610388" cy="1067323"/>
            </a:xfrm>
            <a:custGeom>
              <a:avLst/>
              <a:gdLst>
                <a:gd name="connsiteX0" fmla="*/ 384629 w 1611086"/>
                <a:gd name="connsiteY0" fmla="*/ 24190 h 1066799"/>
                <a:gd name="connsiteX1" fmla="*/ 79829 w 1611086"/>
                <a:gd name="connsiteY1" fmla="*/ 198361 h 1066799"/>
                <a:gd name="connsiteX2" fmla="*/ 7257 w 1611086"/>
                <a:gd name="connsiteY2" fmla="*/ 546704 h 1066799"/>
                <a:gd name="connsiteX3" fmla="*/ 123372 w 1611086"/>
                <a:gd name="connsiteY3" fmla="*/ 807961 h 1066799"/>
                <a:gd name="connsiteX4" fmla="*/ 370114 w 1611086"/>
                <a:gd name="connsiteY4" fmla="*/ 880533 h 1066799"/>
                <a:gd name="connsiteX5" fmla="*/ 631372 w 1611086"/>
                <a:gd name="connsiteY5" fmla="*/ 1011161 h 1066799"/>
                <a:gd name="connsiteX6" fmla="*/ 950686 w 1611086"/>
                <a:gd name="connsiteY6" fmla="*/ 1054704 h 1066799"/>
                <a:gd name="connsiteX7" fmla="*/ 1516743 w 1611086"/>
                <a:gd name="connsiteY7" fmla="*/ 938590 h 1066799"/>
                <a:gd name="connsiteX8" fmla="*/ 1516743 w 1611086"/>
                <a:gd name="connsiteY8" fmla="*/ 430590 h 1066799"/>
                <a:gd name="connsiteX9" fmla="*/ 1168400 w 1611086"/>
                <a:gd name="connsiteY9" fmla="*/ 183847 h 1066799"/>
                <a:gd name="connsiteX10" fmla="*/ 500743 w 1611086"/>
                <a:gd name="connsiteY10" fmla="*/ 53218 h 1066799"/>
                <a:gd name="connsiteX11" fmla="*/ 384629 w 1611086"/>
                <a:gd name="connsiteY11" fmla="*/ 24190 h 106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1086" h="1066799">
                  <a:moveTo>
                    <a:pt x="384629" y="24190"/>
                  </a:moveTo>
                  <a:cubicBezTo>
                    <a:pt x="314477" y="48380"/>
                    <a:pt x="142724" y="111275"/>
                    <a:pt x="79829" y="198361"/>
                  </a:cubicBezTo>
                  <a:cubicBezTo>
                    <a:pt x="16934" y="285447"/>
                    <a:pt x="0" y="445104"/>
                    <a:pt x="7257" y="546704"/>
                  </a:cubicBezTo>
                  <a:cubicBezTo>
                    <a:pt x="14514" y="648304"/>
                    <a:pt x="62896" y="752323"/>
                    <a:pt x="123372" y="807961"/>
                  </a:cubicBezTo>
                  <a:cubicBezTo>
                    <a:pt x="183848" y="863599"/>
                    <a:pt x="285447" y="846666"/>
                    <a:pt x="370114" y="880533"/>
                  </a:cubicBezTo>
                  <a:cubicBezTo>
                    <a:pt x="454781" y="914400"/>
                    <a:pt x="534610" y="982133"/>
                    <a:pt x="631372" y="1011161"/>
                  </a:cubicBezTo>
                  <a:cubicBezTo>
                    <a:pt x="728134" y="1040189"/>
                    <a:pt x="803124" y="1066799"/>
                    <a:pt x="950686" y="1054704"/>
                  </a:cubicBezTo>
                  <a:cubicBezTo>
                    <a:pt x="1098248" y="1042609"/>
                    <a:pt x="1422400" y="1042609"/>
                    <a:pt x="1516743" y="938590"/>
                  </a:cubicBezTo>
                  <a:cubicBezTo>
                    <a:pt x="1611086" y="834571"/>
                    <a:pt x="1574800" y="556380"/>
                    <a:pt x="1516743" y="430590"/>
                  </a:cubicBezTo>
                  <a:cubicBezTo>
                    <a:pt x="1458686" y="304800"/>
                    <a:pt x="1337733" y="246742"/>
                    <a:pt x="1168400" y="183847"/>
                  </a:cubicBezTo>
                  <a:cubicBezTo>
                    <a:pt x="999067" y="120952"/>
                    <a:pt x="628953" y="79828"/>
                    <a:pt x="500743" y="53218"/>
                  </a:cubicBezTo>
                  <a:cubicBezTo>
                    <a:pt x="372534" y="26609"/>
                    <a:pt x="454781" y="0"/>
                    <a:pt x="384629" y="24190"/>
                  </a:cubicBezTo>
                  <a:close/>
                </a:path>
              </a:pathLst>
            </a:custGeom>
            <a:noFill/>
            <a:ln>
              <a:solidFill>
                <a:srgbClr val="0070C0"/>
              </a:solidFill>
              <a:prstDash val="sysDash"/>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sp>
        <p:nvSpPr>
          <p:cNvPr id="464900" name="タイトル 30"/>
          <p:cNvSpPr>
            <a:spLocks noGrp="1"/>
          </p:cNvSpPr>
          <p:nvPr>
            <p:ph type="title"/>
          </p:nvPr>
        </p:nvSpPr>
        <p:spPr>
          <a:xfrm>
            <a:off x="0" y="0"/>
            <a:ext cx="8559800" cy="476250"/>
          </a:xfrm>
        </p:spPr>
        <p:txBody>
          <a:bodyPr/>
          <a:lstStyle/>
          <a:p>
            <a:pPr>
              <a:tabLst>
                <a:tab pos="533400" algn="l"/>
              </a:tabLst>
            </a:pPr>
            <a:r>
              <a:rPr lang="ja-JP" altLang="en-US" dirty="0">
                <a:solidFill>
                  <a:srgbClr val="0070C0"/>
                </a:solidFill>
              </a:rPr>
              <a:t>コンパクト・プラス・ネットワークのイメージ</a:t>
            </a:r>
            <a:endParaRPr lang="ja-JP" altLang="en-US" dirty="0"/>
          </a:p>
        </p:txBody>
      </p:sp>
      <p:sp>
        <p:nvSpPr>
          <p:cNvPr id="49" name="正方形/長方形 48"/>
          <p:cNvSpPr/>
          <p:nvPr/>
        </p:nvSpPr>
        <p:spPr>
          <a:xfrm>
            <a:off x="130486" y="618999"/>
            <a:ext cx="3031599" cy="400110"/>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○都市全体を見渡して・・・</a:t>
            </a:r>
          </a:p>
        </p:txBody>
      </p:sp>
      <p:sp>
        <p:nvSpPr>
          <p:cNvPr id="102" name="線吹き出し 1 (枠付き) 101"/>
          <p:cNvSpPr/>
          <p:nvPr/>
        </p:nvSpPr>
        <p:spPr>
          <a:xfrm>
            <a:off x="6169025" y="1639888"/>
            <a:ext cx="3424238" cy="1776412"/>
          </a:xfrm>
          <a:prstGeom prst="borderCallout1">
            <a:avLst>
              <a:gd name="adj1" fmla="val 4717"/>
              <a:gd name="adj2" fmla="val -2220"/>
              <a:gd name="adj3" fmla="val 53788"/>
              <a:gd name="adj4" fmla="val -59476"/>
            </a:avLst>
          </a:prstGeom>
          <a:solidFill>
            <a:srgbClr val="DAFDA7"/>
          </a:solidFill>
          <a:ln w="25400">
            <a:solidFill>
              <a:srgbClr val="0070C0"/>
            </a:solidFill>
            <a:prstDash val="sysDash"/>
            <a:tailEnd type="stealth"/>
          </a:ln>
        </p:spPr>
        <p:style>
          <a:lnRef idx="1">
            <a:schemeClr val="accent1"/>
          </a:lnRef>
          <a:fillRef idx="2">
            <a:schemeClr val="accent1"/>
          </a:fillRef>
          <a:effectRef idx="1">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市街化区域等</a:t>
            </a:r>
          </a:p>
        </p:txBody>
      </p:sp>
      <p:sp>
        <p:nvSpPr>
          <p:cNvPr id="47" name="線吹き出し 1 (枠付き) 46"/>
          <p:cNvSpPr/>
          <p:nvPr/>
        </p:nvSpPr>
        <p:spPr>
          <a:xfrm>
            <a:off x="6400800" y="2273300"/>
            <a:ext cx="2946400" cy="990600"/>
          </a:xfrm>
          <a:prstGeom prst="borderCallout1">
            <a:avLst>
              <a:gd name="adj1" fmla="val 6715"/>
              <a:gd name="adj2" fmla="val -2422"/>
              <a:gd name="adj3" fmla="val 169593"/>
              <a:gd name="adj4" fmla="val -56078"/>
            </a:avLst>
          </a:prstGeom>
          <a:ln>
            <a:tailEnd type="stealth"/>
          </a:ln>
        </p:spPr>
        <p:style>
          <a:lnRef idx="1">
            <a:schemeClr val="accent1"/>
          </a:lnRef>
          <a:fillRef idx="2">
            <a:schemeClr val="accent1"/>
          </a:fillRef>
          <a:effectRef idx="1">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居住誘導区域</a:t>
            </a:r>
          </a:p>
        </p:txBody>
      </p:sp>
      <p:sp>
        <p:nvSpPr>
          <p:cNvPr id="50" name="線吹き出し 1 (枠付き) 49"/>
          <p:cNvSpPr/>
          <p:nvPr/>
        </p:nvSpPr>
        <p:spPr>
          <a:xfrm>
            <a:off x="6954838" y="2854325"/>
            <a:ext cx="1973262" cy="304800"/>
          </a:xfrm>
          <a:prstGeom prst="borderCallout1">
            <a:avLst>
              <a:gd name="adj1" fmla="val 31611"/>
              <a:gd name="adj2" fmla="val -2751"/>
              <a:gd name="adj3" fmla="val 573825"/>
              <a:gd name="adj4" fmla="val -127895"/>
            </a:avLst>
          </a:prstGeom>
          <a:ln>
            <a:tailEnd type="stealth"/>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都市機能誘導区域</a:t>
            </a:r>
          </a:p>
        </p:txBody>
      </p:sp>
      <p:sp>
        <p:nvSpPr>
          <p:cNvPr id="61" name="角丸四角形 60"/>
          <p:cNvSpPr/>
          <p:nvPr/>
        </p:nvSpPr>
        <p:spPr bwMode="auto">
          <a:xfrm>
            <a:off x="6478052" y="4352563"/>
            <a:ext cx="2723742" cy="61051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3300"/>
                </a:solidFill>
                <a:effectLst/>
                <a:uLnTx/>
                <a:uFillTx/>
                <a:latin typeface="Meiryo UI" panose="020B0604030504040204" pitchFamily="50" charset="-128"/>
                <a:ea typeface="Meiryo UI" panose="020B0604030504040204" pitchFamily="50" charset="-128"/>
              </a:rPr>
              <a:t>生活サービス機能と居住を集約・誘導し、人口を集積</a:t>
            </a:r>
            <a:endParaRPr kumimoji="1" lang="en-US" altLang="ja-JP" sz="1600" b="1" i="0" u="none" strike="noStrike" kern="1200" cap="none" spc="0" normalizeH="0" baseline="0" noProof="0" dirty="0">
              <a:ln>
                <a:noFill/>
              </a:ln>
              <a:solidFill>
                <a:srgbClr val="FF3300"/>
              </a:solidFill>
              <a:effectLst/>
              <a:uLnTx/>
              <a:uFillTx/>
              <a:latin typeface="Meiryo UI" panose="020B0604030504040204" pitchFamily="50" charset="-128"/>
              <a:ea typeface="Meiryo UI" panose="020B0604030504040204" pitchFamily="50" charset="-128"/>
            </a:endParaRPr>
          </a:p>
        </p:txBody>
      </p:sp>
      <p:sp>
        <p:nvSpPr>
          <p:cNvPr id="62" name="角丸四角形 61"/>
          <p:cNvSpPr/>
          <p:nvPr/>
        </p:nvSpPr>
        <p:spPr bwMode="auto">
          <a:xfrm>
            <a:off x="6359267" y="5706134"/>
            <a:ext cx="2909214" cy="61051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3300"/>
                </a:solidFill>
                <a:effectLst/>
                <a:uLnTx/>
                <a:uFillTx/>
                <a:latin typeface="Meiryo UI" panose="020B0604030504040204" pitchFamily="50" charset="-128"/>
                <a:ea typeface="Meiryo UI" panose="020B0604030504040204" pitchFamily="50" charset="-128"/>
              </a:rPr>
              <a:t>まちづくりと連携した公共交通ネットワークの再構築</a:t>
            </a:r>
            <a:endParaRPr kumimoji="1" lang="en-US" altLang="ja-JP" sz="1600" b="1" i="0" u="none" strike="noStrike" kern="1200" cap="none" spc="0" normalizeH="0" baseline="0" noProof="0" dirty="0">
              <a:ln>
                <a:noFill/>
              </a:ln>
              <a:solidFill>
                <a:srgbClr val="FF3300"/>
              </a:solidFill>
              <a:effectLst/>
              <a:uLnTx/>
              <a:uFillTx/>
              <a:latin typeface="Meiryo UI" panose="020B0604030504040204" pitchFamily="50" charset="-128"/>
              <a:ea typeface="Meiryo UI" panose="020B0604030504040204" pitchFamily="50" charset="-128"/>
            </a:endParaRPr>
          </a:p>
        </p:txBody>
      </p:sp>
      <p:sp>
        <p:nvSpPr>
          <p:cNvPr id="63" name="正方形/長方形 62"/>
          <p:cNvSpPr/>
          <p:nvPr/>
        </p:nvSpPr>
        <p:spPr>
          <a:xfrm>
            <a:off x="6701037" y="4876176"/>
            <a:ext cx="2190246" cy="83099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endPar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ネットワーク</a:t>
            </a:r>
            <a:endPar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4" name="正方形/長方形 63"/>
          <p:cNvSpPr/>
          <p:nvPr/>
        </p:nvSpPr>
        <p:spPr>
          <a:xfrm>
            <a:off x="6701037" y="3958243"/>
            <a:ext cx="2190246" cy="46166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コンパクト</a:t>
            </a:r>
          </a:p>
        </p:txBody>
      </p:sp>
      <p:sp>
        <p:nvSpPr>
          <p:cNvPr id="3" name="スライド番号プレースホルダー 2">
            <a:extLst>
              <a:ext uri="{FF2B5EF4-FFF2-40B4-BE49-F238E27FC236}">
                <a16:creationId xmlns:a16="http://schemas.microsoft.com/office/drawing/2014/main" id="{726A9B06-A7E5-0DEA-7228-852CE227AEC6}"/>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5</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78296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738"/>
            <a:ext cx="8986159" cy="439615"/>
          </a:xfrm>
          <a:noFill/>
          <a:ln w="9525">
            <a:noFill/>
            <a:miter lim="800000"/>
            <a:headEnd/>
            <a:tailEnd/>
          </a:ln>
        </p:spPr>
        <p:txBody>
          <a:bodyPr vert="horz" wrap="square" lIns="91440" tIns="45720" rIns="91440" bIns="45720" numCol="1" anchor="ctr" anchorCtr="0" compatLnSpc="1">
            <a:prstTxWarp prst="textNoShape">
              <a:avLst/>
            </a:prstTxWarp>
          </a:bodyPr>
          <a:lstStyle/>
          <a:p>
            <a:r>
              <a:rPr lang="ja-JP" altLang="en-US" sz="2215" b="1" dirty="0">
                <a:latin typeface="Meiryo UI" panose="020B0604030504040204" pitchFamily="50" charset="-128"/>
                <a:ea typeface="Meiryo UI" panose="020B0604030504040204" pitchFamily="50" charset="-128"/>
              </a:rPr>
              <a:t>立地適正化計画による居住の安全確保（防災指針の概要）</a:t>
            </a:r>
          </a:p>
        </p:txBody>
      </p:sp>
      <p:sp>
        <p:nvSpPr>
          <p:cNvPr id="63" name="正方形/長方形 62"/>
          <p:cNvSpPr/>
          <p:nvPr/>
        </p:nvSpPr>
        <p:spPr>
          <a:xfrm>
            <a:off x="399221" y="740860"/>
            <a:ext cx="9100625" cy="885414"/>
          </a:xfrm>
          <a:prstGeom prst="rect">
            <a:avLst/>
          </a:prstGeom>
          <a:solidFill>
            <a:schemeClr val="bg1"/>
          </a:solidFill>
          <a:ln w="12700">
            <a:solidFill>
              <a:schemeClr val="tx1"/>
            </a:solidFill>
          </a:ln>
        </p:spPr>
        <p:txBody>
          <a:bodyPr wrap="square" bIns="66462" anchor="ctr">
            <a:noAutofit/>
          </a:bodyPr>
          <a:lstStyle/>
          <a:p>
            <a:pPr marL="161193" indent="-161193" algn="just" defTabSz="843458" fontAlgn="auto">
              <a:spcBef>
                <a:spcPts val="0"/>
              </a:spcBef>
              <a:spcAft>
                <a:spcPts val="277"/>
              </a:spcAft>
              <a:defRPr/>
            </a:pPr>
            <a:r>
              <a:rPr lang="ja-JP" altLang="en-US"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〇　居住の安全確保等の防災・減災対策の取組を推進するため、令和２年に都市再生特別措置法の一部を改正し、立地適正化計画に「防災指針」を記載することを位置づけ、</a:t>
            </a:r>
            <a:r>
              <a:rPr lang="ja-JP" altLang="en-US" sz="1292"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令和２年</a:t>
            </a:r>
            <a:r>
              <a:rPr lang="en-US" altLang="ja-JP" sz="1292"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292"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92"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292"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日より施行</a:t>
            </a:r>
            <a:r>
              <a:rPr lang="ja-JP" altLang="en-US"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61193" indent="-161193" algn="just" defTabSz="843458" fontAlgn="auto">
              <a:spcBef>
                <a:spcPts val="0"/>
              </a:spcBef>
              <a:spcAft>
                <a:spcPts val="277"/>
              </a:spcAft>
              <a:defRPr/>
            </a:pPr>
            <a:r>
              <a:rPr lang="ja-JP" altLang="en-US"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〇　立地適正化計画においては</a:t>
            </a:r>
            <a:r>
              <a:rPr lang="ja-JP" altLang="en-US" sz="1292"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災害リスクを踏まえて居住や都市機能を誘導する地域の設定</a:t>
            </a:r>
            <a:r>
              <a:rPr lang="ja-JP" altLang="en-US"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を行い、区域内に浸水想定区域等の</a:t>
            </a:r>
            <a:r>
              <a:rPr lang="ja-JP" altLang="en-US" sz="1292"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災害ハザードエリアが残存する場合には適切な防災・減災対策を「防災指針」として位置付け</a:t>
            </a:r>
            <a:r>
              <a:rPr lang="ja-JP" altLang="en-US"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ることが必要</a:t>
            </a:r>
            <a:r>
              <a:rPr lang="ja-JP" altLang="en-US" sz="1292"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8" name="テキスト ボックス 157"/>
          <p:cNvSpPr txBox="1"/>
          <p:nvPr/>
        </p:nvSpPr>
        <p:spPr bwMode="auto">
          <a:xfrm>
            <a:off x="4785989" y="1863472"/>
            <a:ext cx="2726400" cy="177207"/>
          </a:xfrm>
          <a:prstGeom prst="rect">
            <a:avLst/>
          </a:prstGeom>
          <a:solidFill>
            <a:srgbClr val="FFFFFF"/>
          </a:solidFill>
          <a:ln w="9525">
            <a:noFill/>
            <a:miter lim="800000"/>
            <a:headEnd/>
            <a:tailEnd/>
          </a:ln>
        </p:spPr>
        <p:txBody>
          <a:bodyPr vert="horz" wrap="square" lIns="3323" tIns="3323" rIns="3323" bIns="3323" numCol="1" rtlCol="0" anchor="ctr" anchorCtr="0" compatLnSpc="1">
            <a:prstTxWarp prst="textNoShape">
              <a:avLst/>
            </a:prstTxWarp>
            <a:spAutoFit/>
          </a:bodyPr>
          <a:lstStyle/>
          <a:p>
            <a:pPr defTabSz="844068">
              <a:defRPr/>
            </a:pPr>
            <a:r>
              <a:rPr lang="ja-JP" altLang="en-US" sz="1108" dirty="0">
                <a:solidFill>
                  <a:prstClr val="black"/>
                </a:solidFill>
                <a:latin typeface="Meiryo UI" panose="020B0604030504040204" pitchFamily="50" charset="-128"/>
                <a:ea typeface="Meiryo UI" panose="020B0604030504040204" pitchFamily="50" charset="-128"/>
              </a:rPr>
              <a:t>■</a:t>
            </a:r>
            <a:r>
              <a:rPr lang="ja-JP" altLang="en-US" sz="1108" dirty="0">
                <a:solidFill>
                  <a:srgbClr val="000000"/>
                </a:solidFill>
                <a:latin typeface="Meiryo UI" panose="020B0604030504040204" pitchFamily="50" charset="-128"/>
                <a:ea typeface="Meiryo UI" panose="020B0604030504040204" pitchFamily="50" charset="-128"/>
              </a:rPr>
              <a:t>防災指針に基づくハード・ソフトの取組</a:t>
            </a:r>
            <a:endParaRPr lang="en-US" altLang="ja-JP" sz="1108" dirty="0">
              <a:solidFill>
                <a:srgbClr val="000000"/>
              </a:solidFill>
              <a:latin typeface="Meiryo UI" panose="020B0604030504040204" pitchFamily="50" charset="-128"/>
              <a:ea typeface="Meiryo UI" panose="020B0604030504040204" pitchFamily="50" charset="-128"/>
            </a:endParaRPr>
          </a:p>
        </p:txBody>
      </p:sp>
      <p:grpSp>
        <p:nvGrpSpPr>
          <p:cNvPr id="16" name="グループ化 15">
            <a:extLst>
              <a:ext uri="{FF2B5EF4-FFF2-40B4-BE49-F238E27FC236}">
                <a16:creationId xmlns:a16="http://schemas.microsoft.com/office/drawing/2014/main" id="{A6A08756-2075-43DA-81F6-A797FBCFDB6A}"/>
              </a:ext>
            </a:extLst>
          </p:cNvPr>
          <p:cNvGrpSpPr/>
          <p:nvPr/>
        </p:nvGrpSpPr>
        <p:grpSpPr>
          <a:xfrm>
            <a:off x="2360850" y="4948156"/>
            <a:ext cx="1478839" cy="1070322"/>
            <a:chOff x="-1541839" y="3887398"/>
            <a:chExt cx="2083691" cy="1599056"/>
          </a:xfrm>
        </p:grpSpPr>
        <p:pic>
          <p:nvPicPr>
            <p:cNvPr id="17" name="図 26">
              <a:extLst>
                <a:ext uri="{FF2B5EF4-FFF2-40B4-BE49-F238E27FC236}">
                  <a16:creationId xmlns:a16="http://schemas.microsoft.com/office/drawing/2014/main" id="{9B5FFB4A-B8F4-4FAC-9A66-1AAA168DF0B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41839" y="3887398"/>
              <a:ext cx="2083691" cy="1572177"/>
            </a:xfrm>
            <a:prstGeom prst="rect">
              <a:avLst/>
            </a:prstGeom>
            <a:ln>
              <a:solidFill>
                <a:schemeClr val="tx1"/>
              </a:solidFill>
            </a:ln>
          </p:spPr>
        </p:pic>
        <p:sp>
          <p:nvSpPr>
            <p:cNvPr id="18" name="テキスト ボックス 28">
              <a:extLst>
                <a:ext uri="{FF2B5EF4-FFF2-40B4-BE49-F238E27FC236}">
                  <a16:creationId xmlns:a16="http://schemas.microsoft.com/office/drawing/2014/main" id="{C008C8BA-57A0-44C8-99DF-2CEF4514A0EA}"/>
                </a:ext>
              </a:extLst>
            </p:cNvPr>
            <p:cNvSpPr txBox="1"/>
            <p:nvPr/>
          </p:nvSpPr>
          <p:spPr>
            <a:xfrm>
              <a:off x="-1541839" y="5221101"/>
              <a:ext cx="1233888" cy="265353"/>
            </a:xfrm>
            <a:prstGeom prst="rect">
              <a:avLst/>
            </a:prstGeom>
            <a:noFill/>
            <a:ln>
              <a:noFill/>
            </a:ln>
          </p:spPr>
          <p:txBody>
            <a:bodyPr wrap="square" lIns="0" rIns="0" rtlCol="0">
              <a:spAutoFit/>
            </a:bodyPr>
            <a:lstStyle/>
            <a:p>
              <a:pPr defTabSz="844068">
                <a:defRPr/>
              </a:pPr>
              <a:r>
                <a:rPr lang="ja-JP" altLang="en-US" sz="554" dirty="0">
                  <a:solidFill>
                    <a:srgbClr val="000000"/>
                  </a:solidFill>
                  <a:latin typeface="Meiryo UI" panose="020B0604030504040204" pitchFamily="50" charset="-128"/>
                  <a:ea typeface="Meiryo UI" panose="020B0604030504040204" pitchFamily="50" charset="-128"/>
                </a:rPr>
                <a:t>（ベース：地理院地図）</a:t>
              </a:r>
            </a:p>
          </p:txBody>
        </p:sp>
      </p:grpSp>
      <p:pic>
        <p:nvPicPr>
          <p:cNvPr id="19" name="図 18">
            <a:extLst>
              <a:ext uri="{FF2B5EF4-FFF2-40B4-BE49-F238E27FC236}">
                <a16:creationId xmlns:a16="http://schemas.microsoft.com/office/drawing/2014/main" id="{4E254225-CF50-4424-AB27-5607FB58713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438469" y="4938881"/>
            <a:ext cx="1841909" cy="1257643"/>
          </a:xfrm>
          <a:prstGeom prst="rect">
            <a:avLst/>
          </a:prstGeom>
          <a:ln>
            <a:solidFill>
              <a:schemeClr val="tx1"/>
            </a:solidFill>
          </a:ln>
        </p:spPr>
      </p:pic>
      <p:pic>
        <p:nvPicPr>
          <p:cNvPr id="29" name="図 25">
            <a:extLst>
              <a:ext uri="{FF2B5EF4-FFF2-40B4-BE49-F238E27FC236}">
                <a16:creationId xmlns:a16="http://schemas.microsoft.com/office/drawing/2014/main" id="{F18D2BDA-6979-4FBA-8614-299448670E4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103191" y="5495170"/>
            <a:ext cx="875718" cy="716440"/>
          </a:xfrm>
          <a:prstGeom prst="rect">
            <a:avLst/>
          </a:prstGeom>
          <a:ln>
            <a:solidFill>
              <a:schemeClr val="tx1"/>
            </a:solidFill>
          </a:ln>
        </p:spPr>
      </p:pic>
      <p:sp>
        <p:nvSpPr>
          <p:cNvPr id="30" name="テキスト ボックス 28">
            <a:extLst>
              <a:ext uri="{FF2B5EF4-FFF2-40B4-BE49-F238E27FC236}">
                <a16:creationId xmlns:a16="http://schemas.microsoft.com/office/drawing/2014/main" id="{7664E681-7F22-4D93-8437-AA474AA0CE49}"/>
              </a:ext>
            </a:extLst>
          </p:cNvPr>
          <p:cNvSpPr txBox="1"/>
          <p:nvPr/>
        </p:nvSpPr>
        <p:spPr>
          <a:xfrm>
            <a:off x="2838728" y="5993464"/>
            <a:ext cx="875718" cy="177613"/>
          </a:xfrm>
          <a:prstGeom prst="rect">
            <a:avLst/>
          </a:prstGeom>
          <a:noFill/>
          <a:ln>
            <a:noFill/>
          </a:ln>
        </p:spPr>
        <p:txBody>
          <a:bodyPr wrap="square" lIns="0" rIns="0" rtlCol="0">
            <a:spAutoFit/>
          </a:bodyPr>
          <a:lstStyle/>
          <a:p>
            <a:pPr defTabSz="844068">
              <a:defRPr/>
            </a:pPr>
            <a:r>
              <a:rPr lang="ja-JP" altLang="en-US" sz="554" dirty="0">
                <a:solidFill>
                  <a:srgbClr val="000000"/>
                </a:solidFill>
                <a:latin typeface="Meiryo UI" panose="020B0604030504040204" pitchFamily="50" charset="-128"/>
                <a:ea typeface="Meiryo UI" panose="020B0604030504040204" pitchFamily="50" charset="-128"/>
              </a:rPr>
              <a:t>イメージ</a:t>
            </a:r>
          </a:p>
        </p:txBody>
      </p:sp>
      <p:sp>
        <p:nvSpPr>
          <p:cNvPr id="31" name="テキスト ボックス 28">
            <a:extLst>
              <a:ext uri="{FF2B5EF4-FFF2-40B4-BE49-F238E27FC236}">
                <a16:creationId xmlns:a16="http://schemas.microsoft.com/office/drawing/2014/main" id="{09B4A069-2B86-41C3-A891-BDE7AF029C0B}"/>
              </a:ext>
            </a:extLst>
          </p:cNvPr>
          <p:cNvSpPr txBox="1"/>
          <p:nvPr/>
        </p:nvSpPr>
        <p:spPr>
          <a:xfrm>
            <a:off x="1191531" y="5214418"/>
            <a:ext cx="875718" cy="220188"/>
          </a:xfrm>
          <a:prstGeom prst="rect">
            <a:avLst/>
          </a:prstGeom>
          <a:noFill/>
          <a:ln>
            <a:noFill/>
          </a:ln>
        </p:spPr>
        <p:txBody>
          <a:bodyPr wrap="square" lIns="0" rIns="0" rtlCol="0">
            <a:spAutoFit/>
          </a:bodyPr>
          <a:lstStyle/>
          <a:p>
            <a:pPr defTabSz="844068">
              <a:defRPr/>
            </a:pPr>
            <a:r>
              <a:rPr lang="ja-JP" altLang="en-US" sz="831" dirty="0">
                <a:solidFill>
                  <a:srgbClr val="000000"/>
                </a:solidFill>
                <a:latin typeface="Meiryo UI" panose="020B0604030504040204" pitchFamily="50" charset="-128"/>
                <a:ea typeface="Meiryo UI" panose="020B0604030504040204" pitchFamily="50" charset="-128"/>
              </a:rPr>
              <a:t>居住誘導区域</a:t>
            </a:r>
          </a:p>
        </p:txBody>
      </p:sp>
      <p:sp>
        <p:nvSpPr>
          <p:cNvPr id="32" name="テキスト ボックス 28">
            <a:extLst>
              <a:ext uri="{FF2B5EF4-FFF2-40B4-BE49-F238E27FC236}">
                <a16:creationId xmlns:a16="http://schemas.microsoft.com/office/drawing/2014/main" id="{6647B371-37EE-4696-B869-6228BBD33AB8}"/>
              </a:ext>
            </a:extLst>
          </p:cNvPr>
          <p:cNvSpPr txBox="1"/>
          <p:nvPr/>
        </p:nvSpPr>
        <p:spPr>
          <a:xfrm>
            <a:off x="1369408" y="5411221"/>
            <a:ext cx="875718" cy="220188"/>
          </a:xfrm>
          <a:prstGeom prst="rect">
            <a:avLst/>
          </a:prstGeom>
          <a:noFill/>
          <a:ln>
            <a:noFill/>
          </a:ln>
        </p:spPr>
        <p:txBody>
          <a:bodyPr wrap="square" lIns="0" rIns="0" rtlCol="0">
            <a:spAutoFit/>
          </a:bodyPr>
          <a:lstStyle/>
          <a:p>
            <a:pPr defTabSz="844068">
              <a:defRPr/>
            </a:pPr>
            <a:r>
              <a:rPr lang="ja-JP" altLang="en-US" sz="831" dirty="0">
                <a:solidFill>
                  <a:srgbClr val="000000"/>
                </a:solidFill>
                <a:latin typeface="Meiryo UI" panose="020B0604030504040204" pitchFamily="50" charset="-128"/>
                <a:ea typeface="Meiryo UI" panose="020B0604030504040204" pitchFamily="50" charset="-128"/>
              </a:rPr>
              <a:t>都市機能誘導区域</a:t>
            </a:r>
          </a:p>
        </p:txBody>
      </p:sp>
      <p:sp>
        <p:nvSpPr>
          <p:cNvPr id="33" name="テキスト ボックス 28">
            <a:extLst>
              <a:ext uri="{FF2B5EF4-FFF2-40B4-BE49-F238E27FC236}">
                <a16:creationId xmlns:a16="http://schemas.microsoft.com/office/drawing/2014/main" id="{92493364-EE90-49A7-A306-FCC9EB8E827C}"/>
              </a:ext>
            </a:extLst>
          </p:cNvPr>
          <p:cNvSpPr txBox="1"/>
          <p:nvPr/>
        </p:nvSpPr>
        <p:spPr>
          <a:xfrm>
            <a:off x="460155" y="6154693"/>
            <a:ext cx="875718" cy="177613"/>
          </a:xfrm>
          <a:prstGeom prst="rect">
            <a:avLst/>
          </a:prstGeom>
          <a:noFill/>
          <a:ln>
            <a:noFill/>
          </a:ln>
        </p:spPr>
        <p:txBody>
          <a:bodyPr wrap="square" lIns="0" rIns="0" rtlCol="0">
            <a:spAutoFit/>
          </a:bodyPr>
          <a:lstStyle/>
          <a:p>
            <a:pPr defTabSz="844068">
              <a:defRPr/>
            </a:pPr>
            <a:r>
              <a:rPr lang="ja-JP" altLang="en-US" sz="554" dirty="0">
                <a:solidFill>
                  <a:srgbClr val="000000"/>
                </a:solidFill>
                <a:latin typeface="Meiryo UI" panose="020B0604030504040204" pitchFamily="50" charset="-128"/>
                <a:ea typeface="Meiryo UI" panose="020B0604030504040204" pitchFamily="50" charset="-128"/>
              </a:rPr>
              <a:t>イメージ</a:t>
            </a:r>
          </a:p>
        </p:txBody>
      </p:sp>
      <p:sp>
        <p:nvSpPr>
          <p:cNvPr id="34" name="テキスト ボックス 28">
            <a:extLst>
              <a:ext uri="{FF2B5EF4-FFF2-40B4-BE49-F238E27FC236}">
                <a16:creationId xmlns:a16="http://schemas.microsoft.com/office/drawing/2014/main" id="{55CFA5D9-D464-4BC5-8FA6-CD2306BC1653}"/>
              </a:ext>
            </a:extLst>
          </p:cNvPr>
          <p:cNvSpPr txBox="1"/>
          <p:nvPr/>
        </p:nvSpPr>
        <p:spPr>
          <a:xfrm>
            <a:off x="438465" y="4673722"/>
            <a:ext cx="2679858" cy="262829"/>
          </a:xfrm>
          <a:prstGeom prst="rect">
            <a:avLst/>
          </a:prstGeom>
          <a:noFill/>
          <a:ln>
            <a:noFill/>
          </a:ln>
        </p:spPr>
        <p:txBody>
          <a:bodyPr wrap="square" lIns="0" rIns="0" rtlCol="0">
            <a:spAutoFit/>
          </a:bodyPr>
          <a:lstStyle/>
          <a:p>
            <a:pPr defTabSz="844068">
              <a:defRPr/>
            </a:pPr>
            <a:r>
              <a:rPr lang="ja-JP" altLang="en-US" sz="1108" dirty="0">
                <a:solidFill>
                  <a:srgbClr val="000000"/>
                </a:solidFill>
                <a:latin typeface="Meiryo UI" panose="020B0604030504040204" pitchFamily="50" charset="-128"/>
                <a:ea typeface="Meiryo UI" panose="020B0604030504040204" pitchFamily="50" charset="-128"/>
              </a:rPr>
              <a:t>■都市の災害リスクの高い地域等の抽出</a:t>
            </a:r>
          </a:p>
        </p:txBody>
      </p:sp>
      <p:sp>
        <p:nvSpPr>
          <p:cNvPr id="36" name="テキスト ボックス 28">
            <a:extLst>
              <a:ext uri="{FF2B5EF4-FFF2-40B4-BE49-F238E27FC236}">
                <a16:creationId xmlns:a16="http://schemas.microsoft.com/office/drawing/2014/main" id="{0D0D2225-6E1F-4860-8BC6-5DDDC7FBF80E}"/>
              </a:ext>
            </a:extLst>
          </p:cNvPr>
          <p:cNvSpPr txBox="1"/>
          <p:nvPr/>
        </p:nvSpPr>
        <p:spPr>
          <a:xfrm>
            <a:off x="418685" y="1824234"/>
            <a:ext cx="2817284" cy="262829"/>
          </a:xfrm>
          <a:prstGeom prst="rect">
            <a:avLst/>
          </a:prstGeom>
          <a:noFill/>
          <a:ln>
            <a:noFill/>
          </a:ln>
        </p:spPr>
        <p:txBody>
          <a:bodyPr wrap="square" lIns="0" rIns="0" rtlCol="0">
            <a:spAutoFit/>
          </a:bodyPr>
          <a:lstStyle/>
          <a:p>
            <a:pPr defTabSz="844068">
              <a:defRPr/>
            </a:pPr>
            <a:r>
              <a:rPr lang="ja-JP" altLang="en-US" sz="1108" dirty="0">
                <a:solidFill>
                  <a:srgbClr val="000000"/>
                </a:solidFill>
                <a:latin typeface="Meiryo UI" panose="020B0604030504040204" pitchFamily="50" charset="-128"/>
                <a:ea typeface="Meiryo UI" panose="020B0604030504040204" pitchFamily="50" charset="-128"/>
              </a:rPr>
              <a:t>■災害リスク分析と都市計画情報の重ね合わせ</a:t>
            </a:r>
          </a:p>
        </p:txBody>
      </p:sp>
      <p:sp>
        <p:nvSpPr>
          <p:cNvPr id="42" name="二等辺三角形 41">
            <a:extLst>
              <a:ext uri="{FF2B5EF4-FFF2-40B4-BE49-F238E27FC236}">
                <a16:creationId xmlns:a16="http://schemas.microsoft.com/office/drawing/2014/main" id="{1AD82285-82B2-4BE1-8128-884E1FD560B1}"/>
              </a:ext>
            </a:extLst>
          </p:cNvPr>
          <p:cNvSpPr/>
          <p:nvPr/>
        </p:nvSpPr>
        <p:spPr>
          <a:xfrm flipV="1">
            <a:off x="1709336" y="4618044"/>
            <a:ext cx="875718" cy="94490"/>
          </a:xfrm>
          <a:prstGeom prst="triangle">
            <a:avLst/>
          </a:prstGeom>
          <a:solidFill>
            <a:schemeClr val="bg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37" name="テキスト ボックス 36">
            <a:extLst>
              <a:ext uri="{FF2B5EF4-FFF2-40B4-BE49-F238E27FC236}">
                <a16:creationId xmlns:a16="http://schemas.microsoft.com/office/drawing/2014/main" id="{8CE9EEA0-EF12-4D05-85B1-0377C59A1506}"/>
              </a:ext>
            </a:extLst>
          </p:cNvPr>
          <p:cNvSpPr txBox="1"/>
          <p:nvPr/>
        </p:nvSpPr>
        <p:spPr>
          <a:xfrm>
            <a:off x="4169577" y="2010910"/>
            <a:ext cx="411972" cy="422955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vert="eaVert" wrap="square" rtlCol="0">
            <a:spAutoFit/>
          </a:bodyPr>
          <a:lstStyle/>
          <a:p>
            <a:pPr algn="ctr" defTabSz="844068">
              <a:defRPr/>
            </a:pPr>
            <a:r>
              <a:rPr lang="ja-JP" altLang="en-US" sz="1477" b="1" dirty="0">
                <a:solidFill>
                  <a:srgbClr val="C0504D"/>
                </a:solidFill>
                <a:latin typeface="Meiryo UI" panose="020B0604030504040204" pitchFamily="50" charset="-128"/>
                <a:ea typeface="Meiryo UI" panose="020B0604030504040204" pitchFamily="50" charset="-128"/>
                <a:cs typeface="Meiryo UI" panose="020B0604030504040204" pitchFamily="50" charset="-128"/>
              </a:rPr>
              <a:t>防災まちづくりの将来像・目標と取組方針の設定</a:t>
            </a:r>
          </a:p>
        </p:txBody>
      </p:sp>
      <p:sp>
        <p:nvSpPr>
          <p:cNvPr id="9" name="正方形/長方形 8"/>
          <p:cNvSpPr/>
          <p:nvPr/>
        </p:nvSpPr>
        <p:spPr>
          <a:xfrm>
            <a:off x="400172" y="1824232"/>
            <a:ext cx="3623195" cy="4608891"/>
          </a:xfrm>
          <a:prstGeom prst="rect">
            <a:avLst/>
          </a:prstGeom>
          <a:noFill/>
          <a:ln w="952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a:defRPr/>
            </a:pPr>
            <a:endParaRPr lang="ja-JP" altLang="en-US" sz="1292">
              <a:solidFill>
                <a:prstClr val="white"/>
              </a:solidFill>
              <a:latin typeface="Arial"/>
              <a:ea typeface="ＭＳ Ｐゴシック"/>
            </a:endParaRPr>
          </a:p>
        </p:txBody>
      </p:sp>
      <p:sp>
        <p:nvSpPr>
          <p:cNvPr id="41" name="正方形/長方形 40"/>
          <p:cNvSpPr/>
          <p:nvPr/>
        </p:nvSpPr>
        <p:spPr>
          <a:xfrm>
            <a:off x="4220357" y="1824234"/>
            <a:ext cx="357089" cy="4608891"/>
          </a:xfrm>
          <a:prstGeom prst="rect">
            <a:avLst/>
          </a:prstGeom>
          <a:noFill/>
          <a:ln w="952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a:defRPr/>
            </a:pPr>
            <a:endParaRPr lang="ja-JP" altLang="en-US" sz="1292">
              <a:solidFill>
                <a:prstClr val="white"/>
              </a:solidFill>
              <a:latin typeface="Arial"/>
              <a:ea typeface="ＭＳ Ｐゴシック"/>
            </a:endParaRPr>
          </a:p>
        </p:txBody>
      </p:sp>
      <p:sp>
        <p:nvSpPr>
          <p:cNvPr id="43" name="正方形/長方形 42"/>
          <p:cNvSpPr/>
          <p:nvPr/>
        </p:nvSpPr>
        <p:spPr>
          <a:xfrm>
            <a:off x="4781076" y="1824234"/>
            <a:ext cx="4718769" cy="4608891"/>
          </a:xfrm>
          <a:prstGeom prst="rect">
            <a:avLst/>
          </a:prstGeom>
          <a:noFill/>
          <a:ln w="952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a:defRPr/>
            </a:pPr>
            <a:endParaRPr lang="ja-JP" altLang="en-US" sz="1292">
              <a:solidFill>
                <a:prstClr val="white"/>
              </a:solidFill>
              <a:latin typeface="Arial"/>
              <a:ea typeface="ＭＳ Ｐゴシック"/>
            </a:endParaRPr>
          </a:p>
        </p:txBody>
      </p:sp>
      <p:sp>
        <p:nvSpPr>
          <p:cNvPr id="44" name="二等辺三角形 43">
            <a:extLst>
              <a:ext uri="{FF2B5EF4-FFF2-40B4-BE49-F238E27FC236}">
                <a16:creationId xmlns:a16="http://schemas.microsoft.com/office/drawing/2014/main" id="{1AD82285-82B2-4BE1-8128-884E1FD560B1}"/>
              </a:ext>
            </a:extLst>
          </p:cNvPr>
          <p:cNvSpPr/>
          <p:nvPr/>
        </p:nvSpPr>
        <p:spPr>
          <a:xfrm rot="16200000" flipV="1">
            <a:off x="3721549" y="3983132"/>
            <a:ext cx="801010" cy="132923"/>
          </a:xfrm>
          <a:prstGeom prst="triangle">
            <a:avLst/>
          </a:prstGeom>
          <a:solidFill>
            <a:schemeClr val="bg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45" name="二等辺三角形 44">
            <a:extLst>
              <a:ext uri="{FF2B5EF4-FFF2-40B4-BE49-F238E27FC236}">
                <a16:creationId xmlns:a16="http://schemas.microsoft.com/office/drawing/2014/main" id="{1AD82285-82B2-4BE1-8128-884E1FD560B1}"/>
              </a:ext>
            </a:extLst>
          </p:cNvPr>
          <p:cNvSpPr/>
          <p:nvPr/>
        </p:nvSpPr>
        <p:spPr>
          <a:xfrm rot="16200000" flipV="1">
            <a:off x="4288461" y="3983132"/>
            <a:ext cx="801010" cy="132923"/>
          </a:xfrm>
          <a:prstGeom prst="triangle">
            <a:avLst/>
          </a:prstGeom>
          <a:solidFill>
            <a:schemeClr val="bg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6" name="テキスト ボックス 5"/>
          <p:cNvSpPr txBox="1"/>
          <p:nvPr/>
        </p:nvSpPr>
        <p:spPr bwMode="auto">
          <a:xfrm>
            <a:off x="5549703" y="6467819"/>
            <a:ext cx="3918039" cy="121294"/>
          </a:xfrm>
          <a:prstGeom prst="rect">
            <a:avLst/>
          </a:prstGeom>
          <a:noFill/>
          <a:ln w="9525">
            <a:noFill/>
            <a:miter lim="800000"/>
            <a:headEnd/>
            <a:tailEnd/>
          </a:ln>
        </p:spPr>
        <p:txBody>
          <a:bodyPr vert="horz" wrap="none" lIns="3323" tIns="3323" rIns="3323" bIns="3323" numCol="1" rtlCol="0" anchor="ctr" anchorCtr="0" compatLnSpc="1">
            <a:prstTxWarp prst="textNoShape">
              <a:avLst/>
            </a:prstTxWarp>
            <a:spAutoFit/>
          </a:bodyPr>
          <a:lstStyle/>
          <a:p>
            <a:pPr algn="ctr" defTabSz="844068">
              <a:lnSpc>
                <a:spcPct val="80000"/>
              </a:lnSpc>
              <a:defRPr/>
            </a:pPr>
            <a:r>
              <a:rPr lang="ja-JP" altLang="en-US" sz="831" u="sng" dirty="0">
                <a:solidFill>
                  <a:prstClr val="black"/>
                </a:solidFill>
                <a:latin typeface="ＭＳ Ｐゴシック"/>
                <a:ea typeface="ＭＳ Ｐゴシック"/>
                <a:hlinkClick r:id="rId6"/>
              </a:rPr>
              <a:t>防災指針の手引き：</a:t>
            </a:r>
            <a:r>
              <a:rPr lang="en-US" altLang="ja-JP" sz="831" u="sng" dirty="0">
                <a:solidFill>
                  <a:prstClr val="black"/>
                </a:solidFill>
                <a:latin typeface="ＭＳ Ｐゴシック"/>
                <a:ea typeface="ＭＳ Ｐゴシック"/>
                <a:hlinkClick r:id="rId6"/>
              </a:rPr>
              <a:t>https://www.mlit.go.jp/toshi/city_plan/toshi_city_plan_tk_000035.html</a:t>
            </a:r>
            <a:endParaRPr lang="ja-JP" altLang="ja-JP" sz="831" dirty="0">
              <a:solidFill>
                <a:prstClr val="black"/>
              </a:solidFill>
              <a:latin typeface="ＭＳ Ｐゴシック"/>
              <a:ea typeface="ＭＳ Ｐゴシック"/>
            </a:endParaRPr>
          </a:p>
          <a:p>
            <a:pPr algn="ctr" defTabSz="844068">
              <a:lnSpc>
                <a:spcPct val="80000"/>
              </a:lnSpc>
              <a:defRPr/>
            </a:pPr>
            <a:endParaRPr lang="ja-JP" altLang="en-US" sz="100" dirty="0">
              <a:solidFill>
                <a:prstClr val="black"/>
              </a:solidFill>
              <a:latin typeface="ＭＳ Ｐゴシック"/>
              <a:ea typeface="ＭＳ Ｐゴシック"/>
            </a:endParaRPr>
          </a:p>
        </p:txBody>
      </p:sp>
      <p:pic>
        <p:nvPicPr>
          <p:cNvPr id="53" name="Picture 3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a:xfrm>
            <a:off x="5044752" y="4838165"/>
            <a:ext cx="1989094" cy="1429009"/>
          </a:xfrm>
          <a:prstGeom prst="rect">
            <a:avLst/>
          </a:prstGeom>
          <a:noFill/>
          <a:ln w="6350" cap="flat" cmpd="sng">
            <a:solidFill>
              <a:schemeClr val="tx1"/>
            </a:solidFill>
            <a:prstDash val="solid"/>
            <a:round/>
          </a:ln>
          <a:effectLst/>
        </p:spPr>
      </p:pic>
      <p:pic>
        <p:nvPicPr>
          <p:cNvPr id="54" name="Picture 2" descr="1162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a:xfrm>
            <a:off x="7284514" y="4818784"/>
            <a:ext cx="1953416" cy="1428546"/>
          </a:xfrm>
          <a:prstGeom prst="rect">
            <a:avLst/>
          </a:prstGeom>
          <a:noFill/>
          <a:ln w="6350">
            <a:solidFill>
              <a:schemeClr val="tx1"/>
            </a:solidFill>
            <a:miter lim="800000"/>
            <a:headEnd/>
            <a:tailEnd/>
          </a:ln>
          <a:effectLst/>
        </p:spPr>
      </p:pic>
      <p:sp>
        <p:nvSpPr>
          <p:cNvPr id="55" name="テキスト ボックス 14"/>
          <p:cNvSpPr txBox="1">
            <a:spLocks noChangeArrowheads="1"/>
          </p:cNvSpPr>
          <p:nvPr/>
        </p:nvSpPr>
        <p:spPr>
          <a:xfrm>
            <a:off x="5127911" y="6237025"/>
            <a:ext cx="1603989" cy="248530"/>
          </a:xfrm>
          <a:prstGeom prst="rect">
            <a:avLst/>
          </a:prstGeom>
          <a:noFill/>
          <a:ln w="9525">
            <a:noFill/>
            <a:miter lim="800000"/>
            <a:headEnd/>
            <a:tailEnd/>
          </a:ln>
        </p:spPr>
        <p:txBody>
          <a:bodyPr wrap="square">
            <a:spAutoFit/>
          </a:bodyPr>
          <a:lstStyle/>
          <a:p>
            <a:pPr algn="ctr" defTabSz="844068">
              <a:defRPr/>
            </a:pPr>
            <a:r>
              <a:rPr lang="ja-JP" altLang="en-US" sz="1015" dirty="0">
                <a:solidFill>
                  <a:srgbClr val="000000"/>
                </a:solidFill>
                <a:latin typeface="Meiryo UI" panose="020B0604030504040204" pitchFamily="50" charset="-128"/>
                <a:ea typeface="Meiryo UI" panose="020B0604030504040204" pitchFamily="50" charset="-128"/>
              </a:rPr>
              <a:t>避難場所に向かう避難路</a:t>
            </a:r>
          </a:p>
        </p:txBody>
      </p:sp>
      <p:sp>
        <p:nvSpPr>
          <p:cNvPr id="56" name="テキスト ボックス 47"/>
          <p:cNvSpPr txBox="1"/>
          <p:nvPr/>
        </p:nvSpPr>
        <p:spPr>
          <a:xfrm>
            <a:off x="7626815" y="6247329"/>
            <a:ext cx="1305475" cy="248530"/>
          </a:xfrm>
          <a:prstGeom prst="rect">
            <a:avLst/>
          </a:prstGeom>
          <a:noFill/>
          <a:ln>
            <a:noFill/>
          </a:ln>
        </p:spPr>
        <p:txBody>
          <a:bodyPr wrap="square" rtlCol="0">
            <a:spAutoFit/>
          </a:bodyPr>
          <a:lstStyle/>
          <a:p>
            <a:pPr algn="ctr" defTabSz="844068">
              <a:defRPr/>
            </a:pPr>
            <a:r>
              <a:rPr lang="ja-JP" altLang="en-US" sz="1015" dirty="0">
                <a:solidFill>
                  <a:srgbClr val="000000"/>
                </a:solidFill>
                <a:latin typeface="Meiryo UI" panose="020B0604030504040204" pitchFamily="50" charset="-128"/>
                <a:ea typeface="Meiryo UI" panose="020B0604030504040204" pitchFamily="50" charset="-128"/>
              </a:rPr>
              <a:t>避難地となる公園</a:t>
            </a:r>
            <a:endParaRPr lang="en-US" altLang="ja-JP" sz="1015" dirty="0">
              <a:solidFill>
                <a:srgbClr val="000000"/>
              </a:solidFill>
              <a:latin typeface="Meiryo UI" panose="020B0604030504040204" pitchFamily="50" charset="-128"/>
              <a:ea typeface="Meiryo UI" panose="020B0604030504040204" pitchFamily="50" charset="-128"/>
            </a:endParaRPr>
          </a:p>
        </p:txBody>
      </p:sp>
      <p:sp>
        <p:nvSpPr>
          <p:cNvPr id="81" name="テキスト ボックス 80">
            <a:extLst>
              <a:ext uri="{FF2B5EF4-FFF2-40B4-BE49-F238E27FC236}">
                <a16:creationId xmlns:a16="http://schemas.microsoft.com/office/drawing/2014/main" id="{EFAA256C-85E1-4FDD-918C-3B31847EB75A}"/>
              </a:ext>
            </a:extLst>
          </p:cNvPr>
          <p:cNvSpPr txBox="1"/>
          <p:nvPr/>
        </p:nvSpPr>
        <p:spPr>
          <a:xfrm>
            <a:off x="2403113" y="6213558"/>
            <a:ext cx="1641796" cy="241476"/>
          </a:xfrm>
          <a:prstGeom prst="rect">
            <a:avLst/>
          </a:prstGeom>
          <a:noFill/>
        </p:spPr>
        <p:txBody>
          <a:bodyPr wrap="none" rtlCol="0">
            <a:spAutoFit/>
          </a:bodyPr>
          <a:lstStyle/>
          <a:p>
            <a:pPr defTabSz="844068" fontAlgn="auto">
              <a:spcBef>
                <a:spcPts val="0"/>
              </a:spcBef>
              <a:spcAft>
                <a:spcPts val="0"/>
              </a:spcAft>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浸水しない建物がどこにあるか</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テキスト ボックス 81">
            <a:extLst>
              <a:ext uri="{FF2B5EF4-FFF2-40B4-BE49-F238E27FC236}">
                <a16:creationId xmlns:a16="http://schemas.microsoft.com/office/drawing/2014/main" id="{EFAA256C-85E1-4FDD-918C-3B31847EB75A}"/>
              </a:ext>
            </a:extLst>
          </p:cNvPr>
          <p:cNvSpPr txBox="1"/>
          <p:nvPr/>
        </p:nvSpPr>
        <p:spPr>
          <a:xfrm>
            <a:off x="400103" y="6231162"/>
            <a:ext cx="1829347" cy="241476"/>
          </a:xfrm>
          <a:prstGeom prst="rect">
            <a:avLst/>
          </a:prstGeom>
          <a:noFill/>
        </p:spPr>
        <p:txBody>
          <a:bodyPr wrap="none" rtlCol="0">
            <a:spAutoFit/>
          </a:bodyPr>
          <a:lstStyle/>
          <a:p>
            <a:pPr defTabSz="844068" fontAlgn="auto">
              <a:spcBef>
                <a:spcPts val="0"/>
              </a:spcBef>
              <a:spcAft>
                <a:spcPts val="0"/>
              </a:spcAft>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ハザードエリアがどう分布しているか</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9"/>
          <a:stretch>
            <a:fillRect/>
          </a:stretch>
        </p:blipFill>
        <p:spPr>
          <a:xfrm>
            <a:off x="484558" y="2543631"/>
            <a:ext cx="1413938" cy="2200566"/>
          </a:xfrm>
          <a:prstGeom prst="rect">
            <a:avLst/>
          </a:prstGeom>
        </p:spPr>
      </p:pic>
      <p:pic>
        <p:nvPicPr>
          <p:cNvPr id="132" name="図 131"/>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848584" y="2111228"/>
            <a:ext cx="3490359" cy="2662914"/>
          </a:xfrm>
          <a:prstGeom prst="rect">
            <a:avLst/>
          </a:prstGeom>
        </p:spPr>
      </p:pic>
      <p:sp>
        <p:nvSpPr>
          <p:cNvPr id="133" name="楕円 132">
            <a:extLst>
              <a:ext uri="{FF2B5EF4-FFF2-40B4-BE49-F238E27FC236}">
                <a16:creationId xmlns:a16="http://schemas.microsoft.com/office/drawing/2014/main" id="{602EB9C9-0432-406D-AA2A-6241BAAB0842}"/>
              </a:ext>
            </a:extLst>
          </p:cNvPr>
          <p:cNvSpPr/>
          <p:nvPr/>
        </p:nvSpPr>
        <p:spPr>
          <a:xfrm>
            <a:off x="5569767" y="4031772"/>
            <a:ext cx="660640" cy="527443"/>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662" dirty="0">
              <a:solidFill>
                <a:prstClr val="white"/>
              </a:solidFill>
              <a:latin typeface="Arial"/>
              <a:ea typeface="ＭＳ Ｐゴシック"/>
            </a:endParaRPr>
          </a:p>
        </p:txBody>
      </p:sp>
      <p:sp>
        <p:nvSpPr>
          <p:cNvPr id="136" name="フリーフォーム 135"/>
          <p:cNvSpPr/>
          <p:nvPr/>
        </p:nvSpPr>
        <p:spPr>
          <a:xfrm>
            <a:off x="6082260" y="3301211"/>
            <a:ext cx="443063" cy="317283"/>
          </a:xfrm>
          <a:custGeom>
            <a:avLst/>
            <a:gdLst>
              <a:gd name="connsiteX0" fmla="*/ 315771 w 675851"/>
              <a:gd name="connsiteY0" fmla="*/ 27204 h 576750"/>
              <a:gd name="connsiteX1" fmla="*/ 109294 w 675851"/>
              <a:gd name="connsiteY1" fmla="*/ 76365 h 576750"/>
              <a:gd name="connsiteX2" fmla="*/ 1139 w 675851"/>
              <a:gd name="connsiteY2" fmla="*/ 184520 h 576750"/>
              <a:gd name="connsiteX3" fmla="*/ 60133 w 675851"/>
              <a:gd name="connsiteY3" fmla="*/ 371333 h 576750"/>
              <a:gd name="connsiteX4" fmla="*/ 178120 w 675851"/>
              <a:gd name="connsiteY4" fmla="*/ 479488 h 576750"/>
              <a:gd name="connsiteX5" fmla="*/ 355100 w 675851"/>
              <a:gd name="connsiteY5" fmla="*/ 567978 h 576750"/>
              <a:gd name="connsiteX6" fmla="*/ 532081 w 675851"/>
              <a:gd name="connsiteY6" fmla="*/ 567978 h 576750"/>
              <a:gd name="connsiteX7" fmla="*/ 669733 w 675851"/>
              <a:gd name="connsiteY7" fmla="*/ 518817 h 576750"/>
              <a:gd name="connsiteX8" fmla="*/ 315771 w 675851"/>
              <a:gd name="connsiteY8" fmla="*/ 27204 h 576750"/>
              <a:gd name="connsiteX0" fmla="*/ 389443 w 673076"/>
              <a:gd name="connsiteY0" fmla="*/ 37954 h 535497"/>
              <a:gd name="connsiteX1" fmla="*/ 109294 w 673076"/>
              <a:gd name="connsiteY1" fmla="*/ 35112 h 535497"/>
              <a:gd name="connsiteX2" fmla="*/ 1139 w 673076"/>
              <a:gd name="connsiteY2" fmla="*/ 143267 h 535497"/>
              <a:gd name="connsiteX3" fmla="*/ 60133 w 673076"/>
              <a:gd name="connsiteY3" fmla="*/ 330080 h 535497"/>
              <a:gd name="connsiteX4" fmla="*/ 178120 w 673076"/>
              <a:gd name="connsiteY4" fmla="*/ 438235 h 535497"/>
              <a:gd name="connsiteX5" fmla="*/ 355100 w 673076"/>
              <a:gd name="connsiteY5" fmla="*/ 526725 h 535497"/>
              <a:gd name="connsiteX6" fmla="*/ 532081 w 673076"/>
              <a:gd name="connsiteY6" fmla="*/ 526725 h 535497"/>
              <a:gd name="connsiteX7" fmla="*/ 669733 w 673076"/>
              <a:gd name="connsiteY7" fmla="*/ 477564 h 535497"/>
              <a:gd name="connsiteX8" fmla="*/ 389443 w 673076"/>
              <a:gd name="connsiteY8" fmla="*/ 37954 h 535497"/>
              <a:gd name="connsiteX0" fmla="*/ 389794 w 673427"/>
              <a:gd name="connsiteY0" fmla="*/ 33096 h 530639"/>
              <a:gd name="connsiteX1" fmla="*/ 118312 w 673427"/>
              <a:gd name="connsiteY1" fmla="*/ 43254 h 530639"/>
              <a:gd name="connsiteX2" fmla="*/ 1490 w 673427"/>
              <a:gd name="connsiteY2" fmla="*/ 138409 h 530639"/>
              <a:gd name="connsiteX3" fmla="*/ 60484 w 673427"/>
              <a:gd name="connsiteY3" fmla="*/ 325222 h 530639"/>
              <a:gd name="connsiteX4" fmla="*/ 178471 w 673427"/>
              <a:gd name="connsiteY4" fmla="*/ 433377 h 530639"/>
              <a:gd name="connsiteX5" fmla="*/ 355451 w 673427"/>
              <a:gd name="connsiteY5" fmla="*/ 521867 h 530639"/>
              <a:gd name="connsiteX6" fmla="*/ 532432 w 673427"/>
              <a:gd name="connsiteY6" fmla="*/ 521867 h 530639"/>
              <a:gd name="connsiteX7" fmla="*/ 670084 w 673427"/>
              <a:gd name="connsiteY7" fmla="*/ 472706 h 530639"/>
              <a:gd name="connsiteX8" fmla="*/ 389794 w 673427"/>
              <a:gd name="connsiteY8" fmla="*/ 33096 h 530639"/>
              <a:gd name="connsiteX0" fmla="*/ 353581 w 637214"/>
              <a:gd name="connsiteY0" fmla="*/ 34470 h 532013"/>
              <a:gd name="connsiteX1" fmla="*/ 82099 w 637214"/>
              <a:gd name="connsiteY1" fmla="*/ 44628 h 532013"/>
              <a:gd name="connsiteX2" fmla="*/ 4280 w 637214"/>
              <a:gd name="connsiteY2" fmla="*/ 174452 h 532013"/>
              <a:gd name="connsiteX3" fmla="*/ 24271 w 637214"/>
              <a:gd name="connsiteY3" fmla="*/ 326596 h 532013"/>
              <a:gd name="connsiteX4" fmla="*/ 142258 w 637214"/>
              <a:gd name="connsiteY4" fmla="*/ 434751 h 532013"/>
              <a:gd name="connsiteX5" fmla="*/ 319238 w 637214"/>
              <a:gd name="connsiteY5" fmla="*/ 523241 h 532013"/>
              <a:gd name="connsiteX6" fmla="*/ 496219 w 637214"/>
              <a:gd name="connsiteY6" fmla="*/ 523241 h 532013"/>
              <a:gd name="connsiteX7" fmla="*/ 633871 w 637214"/>
              <a:gd name="connsiteY7" fmla="*/ 474080 h 532013"/>
              <a:gd name="connsiteX8" fmla="*/ 353581 w 637214"/>
              <a:gd name="connsiteY8" fmla="*/ 34470 h 532013"/>
              <a:gd name="connsiteX0" fmla="*/ 354853 w 638486"/>
              <a:gd name="connsiteY0" fmla="*/ 27515 h 525058"/>
              <a:gd name="connsiteX1" fmla="*/ 100706 w 638486"/>
              <a:gd name="connsiteY1" fmla="*/ 59341 h 525058"/>
              <a:gd name="connsiteX2" fmla="*/ 5552 w 638486"/>
              <a:gd name="connsiteY2" fmla="*/ 167497 h 525058"/>
              <a:gd name="connsiteX3" fmla="*/ 25543 w 638486"/>
              <a:gd name="connsiteY3" fmla="*/ 319641 h 525058"/>
              <a:gd name="connsiteX4" fmla="*/ 143530 w 638486"/>
              <a:gd name="connsiteY4" fmla="*/ 427796 h 525058"/>
              <a:gd name="connsiteX5" fmla="*/ 320510 w 638486"/>
              <a:gd name="connsiteY5" fmla="*/ 516286 h 525058"/>
              <a:gd name="connsiteX6" fmla="*/ 497491 w 638486"/>
              <a:gd name="connsiteY6" fmla="*/ 516286 h 525058"/>
              <a:gd name="connsiteX7" fmla="*/ 635143 w 638486"/>
              <a:gd name="connsiteY7" fmla="*/ 467125 h 525058"/>
              <a:gd name="connsiteX8" fmla="*/ 354853 w 638486"/>
              <a:gd name="connsiteY8" fmla="*/ 27515 h 525058"/>
              <a:gd name="connsiteX0" fmla="*/ 350639 w 634272"/>
              <a:gd name="connsiteY0" fmla="*/ 27515 h 525058"/>
              <a:gd name="connsiteX1" fmla="*/ 96492 w 634272"/>
              <a:gd name="connsiteY1" fmla="*/ 59341 h 525058"/>
              <a:gd name="connsiteX2" fmla="*/ 1338 w 634272"/>
              <a:gd name="connsiteY2" fmla="*/ 167497 h 525058"/>
              <a:gd name="connsiteX3" fmla="*/ 47331 w 634272"/>
              <a:gd name="connsiteY3" fmla="*/ 306640 h 525058"/>
              <a:gd name="connsiteX4" fmla="*/ 139316 w 634272"/>
              <a:gd name="connsiteY4" fmla="*/ 427796 h 525058"/>
              <a:gd name="connsiteX5" fmla="*/ 316296 w 634272"/>
              <a:gd name="connsiteY5" fmla="*/ 516286 h 525058"/>
              <a:gd name="connsiteX6" fmla="*/ 493277 w 634272"/>
              <a:gd name="connsiteY6" fmla="*/ 516286 h 525058"/>
              <a:gd name="connsiteX7" fmla="*/ 630929 w 634272"/>
              <a:gd name="connsiteY7" fmla="*/ 467125 h 525058"/>
              <a:gd name="connsiteX8" fmla="*/ 350639 w 634272"/>
              <a:gd name="connsiteY8" fmla="*/ 27515 h 525058"/>
              <a:gd name="connsiteX0" fmla="*/ 350798 w 634431"/>
              <a:gd name="connsiteY0" fmla="*/ 27515 h 525361"/>
              <a:gd name="connsiteX1" fmla="*/ 96651 w 634431"/>
              <a:gd name="connsiteY1" fmla="*/ 59341 h 525361"/>
              <a:gd name="connsiteX2" fmla="*/ 1497 w 634431"/>
              <a:gd name="connsiteY2" fmla="*/ 167497 h 525361"/>
              <a:gd name="connsiteX3" fmla="*/ 47490 w 634431"/>
              <a:gd name="connsiteY3" fmla="*/ 306640 h 525361"/>
              <a:gd name="connsiteX4" fmla="*/ 165477 w 634431"/>
              <a:gd name="connsiteY4" fmla="*/ 423462 h 525361"/>
              <a:gd name="connsiteX5" fmla="*/ 316455 w 634431"/>
              <a:gd name="connsiteY5" fmla="*/ 516286 h 525361"/>
              <a:gd name="connsiteX6" fmla="*/ 493436 w 634431"/>
              <a:gd name="connsiteY6" fmla="*/ 516286 h 525361"/>
              <a:gd name="connsiteX7" fmla="*/ 631088 w 634431"/>
              <a:gd name="connsiteY7" fmla="*/ 467125 h 525361"/>
              <a:gd name="connsiteX8" fmla="*/ 350798 w 634431"/>
              <a:gd name="connsiteY8" fmla="*/ 27515 h 525361"/>
              <a:gd name="connsiteX0" fmla="*/ 350798 w 634431"/>
              <a:gd name="connsiteY0" fmla="*/ 27515 h 520018"/>
              <a:gd name="connsiteX1" fmla="*/ 96651 w 634431"/>
              <a:gd name="connsiteY1" fmla="*/ 59341 h 520018"/>
              <a:gd name="connsiteX2" fmla="*/ 1497 w 634431"/>
              <a:gd name="connsiteY2" fmla="*/ 167497 h 520018"/>
              <a:gd name="connsiteX3" fmla="*/ 47490 w 634431"/>
              <a:gd name="connsiteY3" fmla="*/ 306640 h 520018"/>
              <a:gd name="connsiteX4" fmla="*/ 165477 w 634431"/>
              <a:gd name="connsiteY4" fmla="*/ 423462 h 520018"/>
              <a:gd name="connsiteX5" fmla="*/ 333790 w 634431"/>
              <a:gd name="connsiteY5" fmla="*/ 503285 h 520018"/>
              <a:gd name="connsiteX6" fmla="*/ 493436 w 634431"/>
              <a:gd name="connsiteY6" fmla="*/ 516286 h 520018"/>
              <a:gd name="connsiteX7" fmla="*/ 631088 w 634431"/>
              <a:gd name="connsiteY7" fmla="*/ 467125 h 520018"/>
              <a:gd name="connsiteX8" fmla="*/ 350798 w 634431"/>
              <a:gd name="connsiteY8" fmla="*/ 27515 h 520018"/>
              <a:gd name="connsiteX0" fmla="*/ 350798 w 642887"/>
              <a:gd name="connsiteY0" fmla="*/ 23708 h 516211"/>
              <a:gd name="connsiteX1" fmla="*/ 96651 w 642887"/>
              <a:gd name="connsiteY1" fmla="*/ 55534 h 516211"/>
              <a:gd name="connsiteX2" fmla="*/ 1497 w 642887"/>
              <a:gd name="connsiteY2" fmla="*/ 163690 h 516211"/>
              <a:gd name="connsiteX3" fmla="*/ 47490 w 642887"/>
              <a:gd name="connsiteY3" fmla="*/ 302833 h 516211"/>
              <a:gd name="connsiteX4" fmla="*/ 165477 w 642887"/>
              <a:gd name="connsiteY4" fmla="*/ 419655 h 516211"/>
              <a:gd name="connsiteX5" fmla="*/ 333790 w 642887"/>
              <a:gd name="connsiteY5" fmla="*/ 499478 h 516211"/>
              <a:gd name="connsiteX6" fmla="*/ 493436 w 642887"/>
              <a:gd name="connsiteY6" fmla="*/ 512479 h 516211"/>
              <a:gd name="connsiteX7" fmla="*/ 639755 w 642887"/>
              <a:gd name="connsiteY7" fmla="*/ 411315 h 516211"/>
              <a:gd name="connsiteX8" fmla="*/ 350798 w 642887"/>
              <a:gd name="connsiteY8" fmla="*/ 23708 h 516211"/>
              <a:gd name="connsiteX0" fmla="*/ 350798 w 643156"/>
              <a:gd name="connsiteY0" fmla="*/ 23708 h 505802"/>
              <a:gd name="connsiteX1" fmla="*/ 96651 w 643156"/>
              <a:gd name="connsiteY1" fmla="*/ 55534 h 505802"/>
              <a:gd name="connsiteX2" fmla="*/ 1497 w 643156"/>
              <a:gd name="connsiteY2" fmla="*/ 163690 h 505802"/>
              <a:gd name="connsiteX3" fmla="*/ 47490 w 643156"/>
              <a:gd name="connsiteY3" fmla="*/ 302833 h 505802"/>
              <a:gd name="connsiteX4" fmla="*/ 165477 w 643156"/>
              <a:gd name="connsiteY4" fmla="*/ 419655 h 505802"/>
              <a:gd name="connsiteX5" fmla="*/ 333790 w 643156"/>
              <a:gd name="connsiteY5" fmla="*/ 499478 h 505802"/>
              <a:gd name="connsiteX6" fmla="*/ 497769 w 643156"/>
              <a:gd name="connsiteY6" fmla="*/ 495144 h 505802"/>
              <a:gd name="connsiteX7" fmla="*/ 639755 w 643156"/>
              <a:gd name="connsiteY7" fmla="*/ 411315 h 505802"/>
              <a:gd name="connsiteX8" fmla="*/ 350798 w 643156"/>
              <a:gd name="connsiteY8" fmla="*/ 23708 h 505802"/>
              <a:gd name="connsiteX0" fmla="*/ 350798 w 643156"/>
              <a:gd name="connsiteY0" fmla="*/ 23708 h 497268"/>
              <a:gd name="connsiteX1" fmla="*/ 96651 w 643156"/>
              <a:gd name="connsiteY1" fmla="*/ 55534 h 497268"/>
              <a:gd name="connsiteX2" fmla="*/ 1497 w 643156"/>
              <a:gd name="connsiteY2" fmla="*/ 163690 h 497268"/>
              <a:gd name="connsiteX3" fmla="*/ 47490 w 643156"/>
              <a:gd name="connsiteY3" fmla="*/ 302833 h 497268"/>
              <a:gd name="connsiteX4" fmla="*/ 165477 w 643156"/>
              <a:gd name="connsiteY4" fmla="*/ 419655 h 497268"/>
              <a:gd name="connsiteX5" fmla="*/ 325122 w 643156"/>
              <a:gd name="connsiteY5" fmla="*/ 473476 h 497268"/>
              <a:gd name="connsiteX6" fmla="*/ 497769 w 643156"/>
              <a:gd name="connsiteY6" fmla="*/ 495144 h 497268"/>
              <a:gd name="connsiteX7" fmla="*/ 639755 w 643156"/>
              <a:gd name="connsiteY7" fmla="*/ 411315 h 497268"/>
              <a:gd name="connsiteX8" fmla="*/ 350798 w 643156"/>
              <a:gd name="connsiteY8" fmla="*/ 23708 h 497268"/>
              <a:gd name="connsiteX0" fmla="*/ 350798 w 643156"/>
              <a:gd name="connsiteY0" fmla="*/ 23708 h 497711"/>
              <a:gd name="connsiteX1" fmla="*/ 96651 w 643156"/>
              <a:gd name="connsiteY1" fmla="*/ 55534 h 497711"/>
              <a:gd name="connsiteX2" fmla="*/ 1497 w 643156"/>
              <a:gd name="connsiteY2" fmla="*/ 163690 h 497711"/>
              <a:gd name="connsiteX3" fmla="*/ 47490 w 643156"/>
              <a:gd name="connsiteY3" fmla="*/ 302833 h 497711"/>
              <a:gd name="connsiteX4" fmla="*/ 165477 w 643156"/>
              <a:gd name="connsiteY4" fmla="*/ 419655 h 497711"/>
              <a:gd name="connsiteX5" fmla="*/ 320788 w 643156"/>
              <a:gd name="connsiteY5" fmla="*/ 477810 h 497711"/>
              <a:gd name="connsiteX6" fmla="*/ 497769 w 643156"/>
              <a:gd name="connsiteY6" fmla="*/ 495144 h 497711"/>
              <a:gd name="connsiteX7" fmla="*/ 639755 w 643156"/>
              <a:gd name="connsiteY7" fmla="*/ 411315 h 497711"/>
              <a:gd name="connsiteX8" fmla="*/ 350798 w 643156"/>
              <a:gd name="connsiteY8" fmla="*/ 23708 h 497711"/>
              <a:gd name="connsiteX0" fmla="*/ 350798 w 643156"/>
              <a:gd name="connsiteY0" fmla="*/ 23708 h 497711"/>
              <a:gd name="connsiteX1" fmla="*/ 96651 w 643156"/>
              <a:gd name="connsiteY1" fmla="*/ 55534 h 497711"/>
              <a:gd name="connsiteX2" fmla="*/ 1497 w 643156"/>
              <a:gd name="connsiteY2" fmla="*/ 163690 h 497711"/>
              <a:gd name="connsiteX3" fmla="*/ 47490 w 643156"/>
              <a:gd name="connsiteY3" fmla="*/ 302833 h 497711"/>
              <a:gd name="connsiteX4" fmla="*/ 165477 w 643156"/>
              <a:gd name="connsiteY4" fmla="*/ 419655 h 497711"/>
              <a:gd name="connsiteX5" fmla="*/ 320788 w 643156"/>
              <a:gd name="connsiteY5" fmla="*/ 477810 h 497711"/>
              <a:gd name="connsiteX6" fmla="*/ 497769 w 643156"/>
              <a:gd name="connsiteY6" fmla="*/ 495144 h 497711"/>
              <a:gd name="connsiteX7" fmla="*/ 639755 w 643156"/>
              <a:gd name="connsiteY7" fmla="*/ 411315 h 497711"/>
              <a:gd name="connsiteX8" fmla="*/ 350798 w 643156"/>
              <a:gd name="connsiteY8" fmla="*/ 23708 h 497711"/>
              <a:gd name="connsiteX0" fmla="*/ 350798 w 643156"/>
              <a:gd name="connsiteY0" fmla="*/ 25609 h 499612"/>
              <a:gd name="connsiteX1" fmla="*/ 96651 w 643156"/>
              <a:gd name="connsiteY1" fmla="*/ 57435 h 499612"/>
              <a:gd name="connsiteX2" fmla="*/ 1497 w 643156"/>
              <a:gd name="connsiteY2" fmla="*/ 165591 h 499612"/>
              <a:gd name="connsiteX3" fmla="*/ 47490 w 643156"/>
              <a:gd name="connsiteY3" fmla="*/ 304734 h 499612"/>
              <a:gd name="connsiteX4" fmla="*/ 165477 w 643156"/>
              <a:gd name="connsiteY4" fmla="*/ 421556 h 499612"/>
              <a:gd name="connsiteX5" fmla="*/ 320788 w 643156"/>
              <a:gd name="connsiteY5" fmla="*/ 479711 h 499612"/>
              <a:gd name="connsiteX6" fmla="*/ 497769 w 643156"/>
              <a:gd name="connsiteY6" fmla="*/ 497045 h 499612"/>
              <a:gd name="connsiteX7" fmla="*/ 639755 w 643156"/>
              <a:gd name="connsiteY7" fmla="*/ 413216 h 499612"/>
              <a:gd name="connsiteX8" fmla="*/ 350798 w 643156"/>
              <a:gd name="connsiteY8" fmla="*/ 25609 h 499612"/>
              <a:gd name="connsiteX0" fmla="*/ 350798 w 643156"/>
              <a:gd name="connsiteY0" fmla="*/ 28144 h 502147"/>
              <a:gd name="connsiteX1" fmla="*/ 96651 w 643156"/>
              <a:gd name="connsiteY1" fmla="*/ 59970 h 502147"/>
              <a:gd name="connsiteX2" fmla="*/ 1497 w 643156"/>
              <a:gd name="connsiteY2" fmla="*/ 168126 h 502147"/>
              <a:gd name="connsiteX3" fmla="*/ 47490 w 643156"/>
              <a:gd name="connsiteY3" fmla="*/ 307269 h 502147"/>
              <a:gd name="connsiteX4" fmla="*/ 165477 w 643156"/>
              <a:gd name="connsiteY4" fmla="*/ 424091 h 502147"/>
              <a:gd name="connsiteX5" fmla="*/ 320788 w 643156"/>
              <a:gd name="connsiteY5" fmla="*/ 482246 h 502147"/>
              <a:gd name="connsiteX6" fmla="*/ 497769 w 643156"/>
              <a:gd name="connsiteY6" fmla="*/ 499580 h 502147"/>
              <a:gd name="connsiteX7" fmla="*/ 639755 w 643156"/>
              <a:gd name="connsiteY7" fmla="*/ 415751 h 502147"/>
              <a:gd name="connsiteX8" fmla="*/ 350798 w 643156"/>
              <a:gd name="connsiteY8" fmla="*/ 28144 h 502147"/>
              <a:gd name="connsiteX0" fmla="*/ 350798 w 639762"/>
              <a:gd name="connsiteY0" fmla="*/ 28144 h 502147"/>
              <a:gd name="connsiteX1" fmla="*/ 96651 w 639762"/>
              <a:gd name="connsiteY1" fmla="*/ 59970 h 502147"/>
              <a:gd name="connsiteX2" fmla="*/ 1497 w 639762"/>
              <a:gd name="connsiteY2" fmla="*/ 168126 h 502147"/>
              <a:gd name="connsiteX3" fmla="*/ 47490 w 639762"/>
              <a:gd name="connsiteY3" fmla="*/ 307269 h 502147"/>
              <a:gd name="connsiteX4" fmla="*/ 165477 w 639762"/>
              <a:gd name="connsiteY4" fmla="*/ 424091 h 502147"/>
              <a:gd name="connsiteX5" fmla="*/ 320788 w 639762"/>
              <a:gd name="connsiteY5" fmla="*/ 482246 h 502147"/>
              <a:gd name="connsiteX6" fmla="*/ 497769 w 639762"/>
              <a:gd name="connsiteY6" fmla="*/ 499580 h 502147"/>
              <a:gd name="connsiteX7" fmla="*/ 639755 w 639762"/>
              <a:gd name="connsiteY7" fmla="*/ 415751 h 502147"/>
              <a:gd name="connsiteX8" fmla="*/ 350798 w 639762"/>
              <a:gd name="connsiteY8" fmla="*/ 28144 h 50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762" h="502147">
                <a:moveTo>
                  <a:pt x="350798" y="28144"/>
                </a:moveTo>
                <a:cubicBezTo>
                  <a:pt x="273282" y="-35487"/>
                  <a:pt x="198204" y="23639"/>
                  <a:pt x="96651" y="59970"/>
                </a:cubicBezTo>
                <a:cubicBezTo>
                  <a:pt x="-4902" y="96301"/>
                  <a:pt x="9690" y="126910"/>
                  <a:pt x="1497" y="168126"/>
                </a:cubicBezTo>
                <a:cubicBezTo>
                  <a:pt x="-6696" y="209342"/>
                  <a:pt x="20160" y="264608"/>
                  <a:pt x="47490" y="307269"/>
                </a:cubicBezTo>
                <a:cubicBezTo>
                  <a:pt x="74820" y="349930"/>
                  <a:pt x="119927" y="394928"/>
                  <a:pt x="165477" y="424091"/>
                </a:cubicBezTo>
                <a:cubicBezTo>
                  <a:pt x="211027" y="453254"/>
                  <a:pt x="265406" y="469664"/>
                  <a:pt x="320788" y="482246"/>
                </a:cubicBezTo>
                <a:cubicBezTo>
                  <a:pt x="376170" y="494828"/>
                  <a:pt x="445330" y="507774"/>
                  <a:pt x="497769" y="499580"/>
                </a:cubicBezTo>
                <a:cubicBezTo>
                  <a:pt x="550208" y="491387"/>
                  <a:pt x="638248" y="494324"/>
                  <a:pt x="639755" y="415751"/>
                </a:cubicBezTo>
                <a:cubicBezTo>
                  <a:pt x="641262" y="337178"/>
                  <a:pt x="428314" y="91775"/>
                  <a:pt x="350798" y="28144"/>
                </a:cubicBezTo>
                <a:close/>
              </a:path>
            </a:pathLst>
          </a:custGeom>
          <a:pattFill prst="ltUpDiag">
            <a:fgClr>
              <a:srgbClr val="FF0000"/>
            </a:fgClr>
            <a:bgClr>
              <a:srgbClr val="E7F07F"/>
            </a:bgClr>
          </a:patt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662">
              <a:solidFill>
                <a:prstClr val="white"/>
              </a:solidFill>
              <a:latin typeface="Arial"/>
              <a:ea typeface="ＭＳ Ｐゴシック"/>
            </a:endParaRPr>
          </a:p>
        </p:txBody>
      </p:sp>
      <p:sp>
        <p:nvSpPr>
          <p:cNvPr id="83" name="テキスト ボックス 14"/>
          <p:cNvSpPr txBox="1">
            <a:spLocks noChangeArrowheads="1"/>
          </p:cNvSpPr>
          <p:nvPr/>
        </p:nvSpPr>
        <p:spPr>
          <a:xfrm>
            <a:off x="7870160" y="2478825"/>
            <a:ext cx="1603989" cy="220188"/>
          </a:xfrm>
          <a:prstGeom prst="rect">
            <a:avLst/>
          </a:prstGeom>
          <a:noFill/>
          <a:ln w="9525">
            <a:noFill/>
            <a:miter lim="800000"/>
            <a:headEnd/>
            <a:tailEnd/>
          </a:ln>
        </p:spPr>
        <p:txBody>
          <a:bodyPr wrap="square">
            <a:spAutoFit/>
          </a:bodyPr>
          <a:lstStyle/>
          <a:p>
            <a:pPr algn="ctr" defTabSz="844068">
              <a:defRPr/>
            </a:pPr>
            <a:r>
              <a:rPr lang="ja-JP" altLang="en-US" sz="831" dirty="0">
                <a:solidFill>
                  <a:srgbClr val="000000"/>
                </a:solidFill>
                <a:latin typeface="Meiryo UI" panose="020B0604030504040204" pitchFamily="50" charset="-128"/>
                <a:ea typeface="Meiryo UI" panose="020B0604030504040204" pitchFamily="50" charset="-128"/>
              </a:rPr>
              <a:t>土地や家屋の嵩上げ</a:t>
            </a:r>
          </a:p>
        </p:txBody>
      </p:sp>
      <p:sp>
        <p:nvSpPr>
          <p:cNvPr id="84" name="テキスト ボックス 14"/>
          <p:cNvSpPr txBox="1">
            <a:spLocks noChangeArrowheads="1"/>
          </p:cNvSpPr>
          <p:nvPr/>
        </p:nvSpPr>
        <p:spPr>
          <a:xfrm>
            <a:off x="5863055" y="4289589"/>
            <a:ext cx="1603989" cy="248530"/>
          </a:xfrm>
          <a:prstGeom prst="rect">
            <a:avLst/>
          </a:prstGeom>
          <a:noFill/>
          <a:ln w="9525">
            <a:noFill/>
            <a:miter lim="800000"/>
            <a:headEnd/>
            <a:tailEnd/>
          </a:ln>
        </p:spPr>
        <p:txBody>
          <a:bodyPr wrap="square">
            <a:spAutoFit/>
          </a:bodyPr>
          <a:lstStyle/>
          <a:p>
            <a:pPr algn="ctr" defTabSz="844068">
              <a:defRPr/>
            </a:pPr>
            <a:r>
              <a:rPr lang="ja-JP" altLang="en-US" sz="1015" dirty="0">
                <a:solidFill>
                  <a:srgbClr val="000000"/>
                </a:solidFill>
                <a:latin typeface="Meiryo UI" panose="020B0604030504040204" pitchFamily="50" charset="-128"/>
                <a:ea typeface="Meiryo UI" panose="020B0604030504040204" pitchFamily="50" charset="-128"/>
              </a:rPr>
              <a:t>移転の促進</a:t>
            </a:r>
          </a:p>
        </p:txBody>
      </p:sp>
      <p:sp>
        <p:nvSpPr>
          <p:cNvPr id="85" name="テキスト ボックス 14"/>
          <p:cNvSpPr txBox="1">
            <a:spLocks noChangeArrowheads="1"/>
          </p:cNvSpPr>
          <p:nvPr/>
        </p:nvSpPr>
        <p:spPr>
          <a:xfrm>
            <a:off x="4883944" y="2734472"/>
            <a:ext cx="1847957" cy="404726"/>
          </a:xfrm>
          <a:prstGeom prst="rect">
            <a:avLst/>
          </a:prstGeom>
          <a:noFill/>
          <a:ln w="9525">
            <a:noFill/>
            <a:miter lim="800000"/>
            <a:headEnd/>
            <a:tailEnd/>
          </a:ln>
        </p:spPr>
        <p:txBody>
          <a:bodyPr wrap="square">
            <a:spAutoFit/>
          </a:bodyPr>
          <a:lstStyle/>
          <a:p>
            <a:pPr algn="ctr" defTabSz="844068">
              <a:defRPr/>
            </a:pPr>
            <a:r>
              <a:rPr lang="ja-JP" altLang="en-US" sz="1015" dirty="0">
                <a:solidFill>
                  <a:srgbClr val="000000"/>
                </a:solidFill>
                <a:latin typeface="Meiryo UI" panose="020B0604030504040204" pitchFamily="50" charset="-128"/>
                <a:ea typeface="Meiryo UI" panose="020B0604030504040204" pitchFamily="50" charset="-128"/>
              </a:rPr>
              <a:t>開発規制や立地誘導等の</a:t>
            </a:r>
            <a:endParaRPr lang="en-US" altLang="ja-JP" sz="1015" dirty="0">
              <a:solidFill>
                <a:srgbClr val="000000"/>
              </a:solidFill>
              <a:latin typeface="Meiryo UI" panose="020B0604030504040204" pitchFamily="50" charset="-128"/>
              <a:ea typeface="Meiryo UI" panose="020B0604030504040204" pitchFamily="50" charset="-128"/>
            </a:endParaRPr>
          </a:p>
          <a:p>
            <a:pPr algn="ctr" defTabSz="844068">
              <a:defRPr/>
            </a:pPr>
            <a:r>
              <a:rPr lang="ja-JP" altLang="en-US" sz="1015" dirty="0">
                <a:solidFill>
                  <a:srgbClr val="000000"/>
                </a:solidFill>
                <a:latin typeface="Meiryo UI" panose="020B0604030504040204" pitchFamily="50" charset="-128"/>
                <a:ea typeface="Meiryo UI" panose="020B0604030504040204" pitchFamily="50" charset="-128"/>
              </a:rPr>
              <a:t>土地利用方策</a:t>
            </a:r>
          </a:p>
        </p:txBody>
      </p:sp>
      <p:pic>
        <p:nvPicPr>
          <p:cNvPr id="138" name="図 137"/>
          <p:cNvPicPr>
            <a:picLocks noChangeAspect="1"/>
          </p:cNvPicPr>
          <p:nvPr/>
        </p:nvPicPr>
        <p:blipFill rotWithShape="1">
          <a:blip r:embed="rId11" cstate="print">
            <a:extLst>
              <a:ext uri="{28A0092B-C50C-407E-A947-70E740481C1C}">
                <a14:useLocalDpi xmlns:a14="http://schemas.microsoft.com/office/drawing/2010/main" val="0"/>
              </a:ext>
            </a:extLst>
          </a:blip>
          <a:srcRect l="1134" t="52450" r="75151" b="11461"/>
          <a:stretch/>
        </p:blipFill>
        <p:spPr>
          <a:xfrm>
            <a:off x="8319169" y="3760073"/>
            <a:ext cx="1103671" cy="989499"/>
          </a:xfrm>
          <a:prstGeom prst="rect">
            <a:avLst/>
          </a:prstGeom>
          <a:ln>
            <a:solidFill>
              <a:schemeClr val="tx1"/>
            </a:solidFill>
          </a:ln>
        </p:spPr>
      </p:pic>
      <p:cxnSp>
        <p:nvCxnSpPr>
          <p:cNvPr id="140" name="直線矢印コネクタ 139"/>
          <p:cNvCxnSpPr>
            <a:stCxn id="7" idx="1"/>
          </p:cNvCxnSpPr>
          <p:nvPr/>
        </p:nvCxnSpPr>
        <p:spPr>
          <a:xfrm flipH="1">
            <a:off x="6837471" y="2191529"/>
            <a:ext cx="1019814" cy="11409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直線矢印コネクタ 141"/>
          <p:cNvCxnSpPr>
            <a:endCxn id="136" idx="1"/>
          </p:cNvCxnSpPr>
          <p:nvPr/>
        </p:nvCxnSpPr>
        <p:spPr>
          <a:xfrm>
            <a:off x="5885230" y="3101927"/>
            <a:ext cx="263959" cy="2371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857288" y="1873319"/>
            <a:ext cx="1614649" cy="636431"/>
          </a:xfrm>
          <a:prstGeom prst="rect">
            <a:avLst/>
          </a:prstGeom>
          <a:ln>
            <a:solidFill>
              <a:schemeClr val="tx1"/>
            </a:solidFill>
          </a:ln>
        </p:spPr>
      </p:pic>
      <p:sp>
        <p:nvSpPr>
          <p:cNvPr id="10" name="右矢印 9"/>
          <p:cNvSpPr/>
          <p:nvPr/>
        </p:nvSpPr>
        <p:spPr>
          <a:xfrm>
            <a:off x="6218129" y="4003077"/>
            <a:ext cx="1248227" cy="448517"/>
          </a:xfrm>
          <a:prstGeom prst="rightArrow">
            <a:avLst/>
          </a:prstGeom>
          <a:solidFill>
            <a:srgbClr val="FF0000"/>
          </a:solidFill>
          <a:ln>
            <a:noFill/>
            <a:prstDash val="sysDot"/>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cxnSp>
        <p:nvCxnSpPr>
          <p:cNvPr id="46" name="直線矢印コネクタ 45"/>
          <p:cNvCxnSpPr/>
          <p:nvPr/>
        </p:nvCxnSpPr>
        <p:spPr>
          <a:xfrm flipH="1" flipV="1">
            <a:off x="7084981" y="3339101"/>
            <a:ext cx="198844" cy="14796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6" name="図 6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319174" y="2677457"/>
            <a:ext cx="1020307" cy="765231"/>
          </a:xfrm>
          <a:prstGeom prst="rect">
            <a:avLst/>
          </a:prstGeom>
          <a:ln>
            <a:solidFill>
              <a:schemeClr val="tx1"/>
            </a:solidFill>
          </a:ln>
        </p:spPr>
      </p:pic>
      <p:sp>
        <p:nvSpPr>
          <p:cNvPr id="67" name="テキスト ボックス 14"/>
          <p:cNvSpPr txBox="1">
            <a:spLocks noChangeArrowheads="1"/>
          </p:cNvSpPr>
          <p:nvPr/>
        </p:nvSpPr>
        <p:spPr>
          <a:xfrm>
            <a:off x="8070477" y="3426755"/>
            <a:ext cx="1603989" cy="348044"/>
          </a:xfrm>
          <a:prstGeom prst="rect">
            <a:avLst/>
          </a:prstGeom>
          <a:noFill/>
          <a:ln w="9525">
            <a:noFill/>
            <a:miter lim="800000"/>
            <a:headEnd/>
            <a:tailEnd/>
          </a:ln>
        </p:spPr>
        <p:txBody>
          <a:bodyPr wrap="square">
            <a:spAutoFit/>
          </a:bodyPr>
          <a:lstStyle/>
          <a:p>
            <a:pPr algn="ctr" defTabSz="844068">
              <a:defRPr/>
            </a:pPr>
            <a:r>
              <a:rPr lang="ja-JP" altLang="en-US" sz="831" dirty="0">
                <a:solidFill>
                  <a:srgbClr val="000000"/>
                </a:solidFill>
                <a:latin typeface="Meiryo UI" panose="020B0604030504040204" pitchFamily="50" charset="-128"/>
                <a:ea typeface="Meiryo UI" panose="020B0604030504040204" pitchFamily="50" charset="-128"/>
              </a:rPr>
              <a:t>防災まちづくり活動</a:t>
            </a:r>
            <a:endParaRPr lang="en-US" altLang="ja-JP" sz="831" dirty="0">
              <a:solidFill>
                <a:srgbClr val="000000"/>
              </a:solidFill>
              <a:latin typeface="Meiryo UI" panose="020B0604030504040204" pitchFamily="50" charset="-128"/>
              <a:ea typeface="Meiryo UI" panose="020B0604030504040204" pitchFamily="50" charset="-128"/>
            </a:endParaRPr>
          </a:p>
          <a:p>
            <a:pPr algn="ctr" defTabSz="844068">
              <a:defRPr/>
            </a:pPr>
            <a:r>
              <a:rPr lang="ja-JP" altLang="en-US" sz="831" dirty="0">
                <a:solidFill>
                  <a:srgbClr val="000000"/>
                </a:solidFill>
                <a:latin typeface="Meiryo UI" panose="020B0604030504040204" pitchFamily="50" charset="-128"/>
                <a:ea typeface="Meiryo UI" panose="020B0604030504040204" pitchFamily="50" charset="-128"/>
              </a:rPr>
              <a:t>の支援</a:t>
            </a:r>
          </a:p>
        </p:txBody>
      </p:sp>
      <p:sp>
        <p:nvSpPr>
          <p:cNvPr id="5" name="正方形/長方形 4"/>
          <p:cNvSpPr/>
          <p:nvPr/>
        </p:nvSpPr>
        <p:spPr>
          <a:xfrm rot="19390507">
            <a:off x="6849758" y="3340709"/>
            <a:ext cx="187572" cy="508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cxnSp>
        <p:nvCxnSpPr>
          <p:cNvPr id="57" name="直線矢印コネクタ 56"/>
          <p:cNvCxnSpPr>
            <a:endCxn id="5" idx="2"/>
          </p:cNvCxnSpPr>
          <p:nvPr/>
        </p:nvCxnSpPr>
        <p:spPr>
          <a:xfrm flipH="1" flipV="1">
            <a:off x="6958776" y="3386472"/>
            <a:ext cx="57914" cy="14533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楕円 138">
            <a:extLst>
              <a:ext uri="{FF2B5EF4-FFF2-40B4-BE49-F238E27FC236}">
                <a16:creationId xmlns:a16="http://schemas.microsoft.com/office/drawing/2014/main" id="{602EB9C9-0432-406D-AA2A-6241BAAB0842}"/>
              </a:ext>
            </a:extLst>
          </p:cNvPr>
          <p:cNvSpPr/>
          <p:nvPr/>
        </p:nvSpPr>
        <p:spPr>
          <a:xfrm>
            <a:off x="6487851" y="3237188"/>
            <a:ext cx="354390" cy="302147"/>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662" dirty="0">
              <a:solidFill>
                <a:prstClr val="white"/>
              </a:solidFill>
              <a:latin typeface="Arial"/>
              <a:ea typeface="ＭＳ Ｐゴシック"/>
            </a:endParaRPr>
          </a:p>
        </p:txBody>
      </p:sp>
      <p:sp>
        <p:nvSpPr>
          <p:cNvPr id="3" name="楕円 2"/>
          <p:cNvSpPr/>
          <p:nvPr/>
        </p:nvSpPr>
        <p:spPr>
          <a:xfrm>
            <a:off x="6978691" y="3217215"/>
            <a:ext cx="138585" cy="128410"/>
          </a:xfrm>
          <a:prstGeom prst="ellipse">
            <a:avLst/>
          </a:prstGeom>
          <a:solidFill>
            <a:srgbClr val="99FF99"/>
          </a:solidFill>
          <a:ln w="127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51" name="正方形/長方形 50"/>
          <p:cNvSpPr/>
          <p:nvPr/>
        </p:nvSpPr>
        <p:spPr>
          <a:xfrm rot="17130120">
            <a:off x="6367235" y="3173019"/>
            <a:ext cx="187572" cy="508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50" name="楕円 49"/>
          <p:cNvSpPr/>
          <p:nvPr/>
        </p:nvSpPr>
        <p:spPr>
          <a:xfrm>
            <a:off x="6424781" y="3025596"/>
            <a:ext cx="138585" cy="128410"/>
          </a:xfrm>
          <a:prstGeom prst="ellipse">
            <a:avLst/>
          </a:prstGeom>
          <a:solidFill>
            <a:srgbClr val="99FF99"/>
          </a:solidFill>
          <a:ln w="127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2" name="テキスト ボックス 1"/>
          <p:cNvSpPr txBox="1"/>
          <p:nvPr/>
        </p:nvSpPr>
        <p:spPr bwMode="auto">
          <a:xfrm>
            <a:off x="648057" y="3404693"/>
            <a:ext cx="797538" cy="269201"/>
          </a:xfrm>
          <a:prstGeom prst="rect">
            <a:avLst/>
          </a:prstGeom>
          <a:solidFill>
            <a:srgbClr val="FFFFFF"/>
          </a:solidFill>
          <a:ln w="9525">
            <a:noFill/>
            <a:miter lim="800000"/>
            <a:headEnd/>
            <a:tailEnd/>
          </a:ln>
        </p:spPr>
        <p:txBody>
          <a:bodyPr vert="horz" wrap="square" lIns="3323" tIns="3323" rIns="3323" bIns="3323" numCol="1" rtlCol="0" anchor="ctr" anchorCtr="0" compatLnSpc="1">
            <a:prstTxWarp prst="textNoShape">
              <a:avLst/>
            </a:prstTxWarp>
            <a:noAutofit/>
          </a:bodyPr>
          <a:lstStyle/>
          <a:p>
            <a:pPr algn="ctr" defTabSz="844068">
              <a:lnSpc>
                <a:spcPct val="80000"/>
              </a:lnSpc>
              <a:defRPr/>
            </a:pPr>
            <a:r>
              <a:rPr lang="ja-JP" altLang="en-US" sz="831" dirty="0">
                <a:solidFill>
                  <a:prstClr val="black"/>
                </a:solidFill>
                <a:latin typeface="Meiryo UI" panose="020B0604030504040204" pitchFamily="50" charset="-128"/>
                <a:ea typeface="Meiryo UI" panose="020B0604030504040204" pitchFamily="50" charset="-128"/>
              </a:rPr>
              <a:t>○家屋倒壊等氾濫想定区域</a:t>
            </a:r>
          </a:p>
        </p:txBody>
      </p:sp>
      <p:sp>
        <p:nvSpPr>
          <p:cNvPr id="58" name="テキスト ボックス 28">
            <a:extLst>
              <a:ext uri="{FF2B5EF4-FFF2-40B4-BE49-F238E27FC236}">
                <a16:creationId xmlns:a16="http://schemas.microsoft.com/office/drawing/2014/main" id="{0D0D2225-6E1F-4860-8BC6-5DDDC7FBF80E}"/>
              </a:ext>
            </a:extLst>
          </p:cNvPr>
          <p:cNvSpPr txBox="1"/>
          <p:nvPr/>
        </p:nvSpPr>
        <p:spPr>
          <a:xfrm>
            <a:off x="425688" y="1598396"/>
            <a:ext cx="2817284" cy="262829"/>
          </a:xfrm>
          <a:prstGeom prst="rect">
            <a:avLst/>
          </a:prstGeom>
          <a:noFill/>
          <a:ln>
            <a:noFill/>
          </a:ln>
        </p:spPr>
        <p:txBody>
          <a:bodyPr wrap="square" lIns="0" rIns="0" rtlCol="0">
            <a:spAutoFit/>
          </a:bodyPr>
          <a:lstStyle/>
          <a:p>
            <a:pPr defTabSz="844068">
              <a:defRPr/>
            </a:pPr>
            <a:r>
              <a:rPr lang="ja-JP" altLang="en-US" sz="1108" dirty="0">
                <a:solidFill>
                  <a:srgbClr val="000000"/>
                </a:solidFill>
                <a:latin typeface="HG創英角ｺﾞｼｯｸUB" panose="020B0909000000000000" pitchFamily="49" charset="-128"/>
                <a:ea typeface="HG創英角ｺﾞｼｯｸUB" panose="020B0909000000000000" pitchFamily="49" charset="-128"/>
              </a:rPr>
              <a:t>○防災指針の概要</a:t>
            </a:r>
          </a:p>
        </p:txBody>
      </p:sp>
      <p:pic>
        <p:nvPicPr>
          <p:cNvPr id="60" name="図 59"/>
          <p:cNvPicPr>
            <a:picLocks noChangeAspect="1"/>
          </p:cNvPicPr>
          <p:nvPr/>
        </p:nvPicPr>
        <p:blipFill>
          <a:blip r:embed="rId14"/>
          <a:stretch>
            <a:fillRect/>
          </a:stretch>
        </p:blipFill>
        <p:spPr>
          <a:xfrm>
            <a:off x="1761317" y="2043014"/>
            <a:ext cx="2154822" cy="2551659"/>
          </a:xfrm>
          <a:prstGeom prst="rect">
            <a:avLst/>
          </a:prstGeom>
        </p:spPr>
      </p:pic>
      <p:sp>
        <p:nvSpPr>
          <p:cNvPr id="11" name="スライド番号プレースホルダー 2">
            <a:extLst>
              <a:ext uri="{FF2B5EF4-FFF2-40B4-BE49-F238E27FC236}">
                <a16:creationId xmlns:a16="http://schemas.microsoft.com/office/drawing/2014/main" id="{92100964-9D1F-DD32-86A6-E91A1E35EDB2}"/>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6</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06342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 name="Rectangle 2"/>
          <p:cNvSpPr txBox="1">
            <a:spLocks noChangeArrowheads="1"/>
          </p:cNvSpPr>
          <p:nvPr/>
        </p:nvSpPr>
        <p:spPr>
          <a:xfrm>
            <a:off x="94243" y="1121"/>
            <a:ext cx="7955101"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rPr>
              <a:t>コンパクトでゆとりのあるウォーカブルなまちづくり</a:t>
            </a:r>
          </a:p>
        </p:txBody>
      </p:sp>
      <p:sp>
        <p:nvSpPr>
          <p:cNvPr id="47" name="正方形/長方形 26"/>
          <p:cNvSpPr/>
          <p:nvPr/>
        </p:nvSpPr>
        <p:spPr>
          <a:xfrm>
            <a:off x="56456" y="650127"/>
            <a:ext cx="9801406" cy="1195199"/>
          </a:xfrm>
          <a:prstGeom prst="rect">
            <a:avLst/>
          </a:prstGeom>
          <a:ln w="9525">
            <a:noFill/>
            <a:prstDash val="solid"/>
          </a:ln>
        </p:spPr>
        <p:txBody>
          <a:bodyPr wrap="square">
            <a:spAutoFit/>
          </a:bodyPr>
          <a:lstStyle/>
          <a:p>
            <a:pPr marL="468000" indent="-457200" algn="just">
              <a:lnSpc>
                <a:spcPts val="2000"/>
              </a:lnSpc>
              <a:spcAft>
                <a:spcPts val="600"/>
              </a:spcAft>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都市の力を最大限引き出すためには、拡散した市街地を集約するとともに、その核となる</a:t>
            </a:r>
            <a:r>
              <a:rPr lang="ja-JP" altLang="en-US" sz="2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「まちなか」のゆとりとにぎわいを取り戻すことが重要</a:t>
            </a:r>
          </a:p>
          <a:p>
            <a:pPr marL="468000" indent="-457200" algn="just">
              <a:lnSpc>
                <a:spcPts val="2000"/>
              </a:lnSpc>
              <a:spcAft>
                <a:spcPts val="600"/>
              </a:spcAft>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「コンパクト・プラス・ネットワーク」の核となる官民のストックが集積する「まちなか」を、官民連携の取組により、</a:t>
            </a:r>
            <a:r>
              <a:rPr lang="ja-JP" altLang="en-US" sz="20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人間中心の空間（ウォーカブルな空間）に改変</a:t>
            </a:r>
          </a:p>
        </p:txBody>
      </p:sp>
      <p:pic>
        <p:nvPicPr>
          <p:cNvPr id="48" name="図 1"/>
          <p:cNvPicPr>
            <a:picLocks noChangeAspect="1"/>
          </p:cNvPicPr>
          <p:nvPr/>
        </p:nvPicPr>
        <p:blipFill>
          <a:blip r:embed="rId3"/>
          <a:stretch>
            <a:fillRect/>
          </a:stretch>
        </p:blipFill>
        <p:spPr>
          <a:xfrm>
            <a:off x="615584" y="2163519"/>
            <a:ext cx="5656194" cy="4297759"/>
          </a:xfrm>
          <a:prstGeom prst="rect">
            <a:avLst/>
          </a:prstGeom>
        </p:spPr>
      </p:pic>
      <p:sp>
        <p:nvSpPr>
          <p:cNvPr id="49" name="正方形/長方形 2"/>
          <p:cNvSpPr/>
          <p:nvPr/>
        </p:nvSpPr>
        <p:spPr>
          <a:xfrm>
            <a:off x="104594" y="2060848"/>
            <a:ext cx="6438434" cy="4458606"/>
          </a:xfrm>
          <a:prstGeom prst="rect">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 name="図 2"/>
          <p:cNvPicPr>
            <a:picLocks noChangeAspect="1"/>
          </p:cNvPicPr>
          <p:nvPr/>
        </p:nvPicPr>
        <p:blipFill>
          <a:blip r:embed="rId4"/>
          <a:srcRect l="67101" t="22701" r="6799" b="35301"/>
          <a:stretch>
            <a:fillRect/>
          </a:stretch>
        </p:blipFill>
        <p:spPr>
          <a:xfrm>
            <a:off x="6680932" y="2060848"/>
            <a:ext cx="3096604" cy="4486443"/>
          </a:xfrm>
          <a:prstGeom prst="rect">
            <a:avLst/>
          </a:prstGeom>
          <a:ln w="3175">
            <a:solidFill>
              <a:schemeClr val="tx1"/>
            </a:solidFill>
          </a:ln>
        </p:spPr>
      </p:pic>
      <p:sp>
        <p:nvSpPr>
          <p:cNvPr id="2" name="スライド番号プレースホルダー 2">
            <a:extLst>
              <a:ext uri="{FF2B5EF4-FFF2-40B4-BE49-F238E27FC236}">
                <a16:creationId xmlns:a16="http://schemas.microsoft.com/office/drawing/2014/main" id="{029EF1BE-4D2A-F14B-6C57-C292D2C267F1}"/>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7</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85639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 name="Rectangle 2"/>
          <p:cNvSpPr txBox="1">
            <a:spLocks noChangeArrowheads="1"/>
          </p:cNvSpPr>
          <p:nvPr/>
        </p:nvSpPr>
        <p:spPr>
          <a:xfrm>
            <a:off x="94243" y="1121"/>
            <a:ext cx="7955101"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rPr>
              <a:t>コンパクトでゆとりのあるウォーカブルなまちづくり</a:t>
            </a:r>
          </a:p>
        </p:txBody>
      </p:sp>
      <p:sp>
        <p:nvSpPr>
          <p:cNvPr id="29" name="円/楕円 129"/>
          <p:cNvSpPr/>
          <p:nvPr/>
        </p:nvSpPr>
        <p:spPr>
          <a:xfrm>
            <a:off x="1467635" y="1875018"/>
            <a:ext cx="7416824" cy="4490052"/>
          </a:xfrm>
          <a:prstGeom prst="ellipse">
            <a:avLst/>
          </a:prstGeom>
          <a:solidFill>
            <a:srgbClr val="FDDDD0"/>
          </a:solidFill>
          <a:ln>
            <a:noFill/>
          </a:ln>
        </p:spPr>
        <p:style>
          <a:lnRef idx="2">
            <a:schemeClr val="lt1"/>
          </a:lnRef>
          <a:fillRef idx="1">
            <a:srgbClr val="000000"/>
          </a:fillRef>
          <a:effectRef idx="0">
            <a:schemeClr val="accent2"/>
          </a:effectRef>
          <a:fontRef idx="minor">
            <a:schemeClr val="lt1"/>
          </a:fontRef>
        </p:style>
        <p:txBody>
          <a:bodyPr spcFirstLastPara="0" vert="horz" wrap="square" lIns="540740" tIns="188323" rIns="540740" bIns="188323" numCol="1" spcCol="1270" rtlCol="0" anchor="ctr" anchorCtr="0">
            <a:noAutofit/>
          </a:bodyPr>
          <a:lstStyle/>
          <a:p>
            <a:pPr algn="ctr" defTabSz="656525">
              <a:lnSpc>
                <a:spcPct val="90000"/>
              </a:lnSpc>
              <a:spcAft>
                <a:spcPct val="35000"/>
              </a:spcAft>
            </a:pPr>
            <a:endParaRPr lang="ja-JP" altLang="en-US" sz="1662" b="1" dirty="0">
              <a:solidFill>
                <a:prstClr val="white"/>
              </a:solidFill>
              <a:latin typeface="ＭＳ Ｐゴシック" panose="020B0600070205080204" pitchFamily="50" charset="-128"/>
            </a:endParaRPr>
          </a:p>
        </p:txBody>
      </p:sp>
      <p:pic>
        <p:nvPicPr>
          <p:cNvPr id="30" name="図 2"/>
          <p:cNvPicPr>
            <a:picLocks noChangeAspect="1"/>
          </p:cNvPicPr>
          <p:nvPr/>
        </p:nvPicPr>
        <p:blipFill>
          <a:blip r:embed="rId3"/>
          <a:srcRect t="9320"/>
          <a:stretch>
            <a:fillRect/>
          </a:stretch>
        </p:blipFill>
        <p:spPr>
          <a:xfrm>
            <a:off x="416496" y="1907089"/>
            <a:ext cx="5839360" cy="3499401"/>
          </a:xfrm>
          <a:prstGeom prst="rect">
            <a:avLst/>
          </a:prstGeom>
        </p:spPr>
      </p:pic>
      <p:sp>
        <p:nvSpPr>
          <p:cNvPr id="31" name="正方形/長方形 4"/>
          <p:cNvSpPr/>
          <p:nvPr/>
        </p:nvSpPr>
        <p:spPr>
          <a:xfrm>
            <a:off x="549278" y="651488"/>
            <a:ext cx="9144000" cy="3183649"/>
          </a:xfrm>
          <a:prstGeom prst="rect">
            <a:avLst/>
          </a:prstGeom>
        </p:spPr>
        <p:txBody>
          <a:bodyPr wrap="square" numCol="2" spcCol="180000">
            <a:noAutofit/>
          </a:bodyPr>
          <a:lstStyle/>
          <a:p>
            <a:endParaRPr lang="en-US" altLang="ja-JP" sz="1108"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20"/>
          <p:cNvSpPr/>
          <p:nvPr/>
        </p:nvSpPr>
        <p:spPr>
          <a:xfrm>
            <a:off x="786930" y="1142076"/>
            <a:ext cx="8425368" cy="707886"/>
          </a:xfrm>
          <a:prstGeom prst="rect">
            <a:avLst/>
          </a:prstGeom>
          <a:noFill/>
        </p:spPr>
        <p:txBody>
          <a:bodyPr wrap="square">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まちなかにおける歩ける範囲のエリアを対象に、街路、公園、広場等の公共空間、民間空地、沿道建物の１階部分等の</a:t>
            </a:r>
            <a:r>
              <a:rPr lang="ja-JP" altLang="en-US" sz="20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官民空間をエリア一体でリノベーション</a:t>
            </a:r>
            <a:endParaRPr lang="en-US" altLang="ja-JP" sz="2000" b="1" dirty="0">
              <a:solidFill>
                <a:srgbClr val="FF6600"/>
              </a:solidFill>
              <a:uFill>
                <a:solidFill>
                  <a:srgbClr val="1F497D"/>
                </a:solidFill>
              </a:u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3" name="グループ化 30"/>
          <p:cNvGrpSpPr>
            <a:grpSpLocks noChangeAspect="1"/>
          </p:cNvGrpSpPr>
          <p:nvPr/>
        </p:nvGrpSpPr>
        <p:grpSpPr>
          <a:xfrm>
            <a:off x="4166112" y="5406490"/>
            <a:ext cx="2041988" cy="1363938"/>
            <a:chOff x="13057358" y="2096564"/>
            <a:chExt cx="2584969" cy="1726622"/>
          </a:xfrm>
        </p:grpSpPr>
        <p:pic>
          <p:nvPicPr>
            <p:cNvPr id="34" name="コンテンツ プレースホルダー 3"/>
            <p:cNvPicPr>
              <a:picLocks noChangeAspect="1"/>
            </p:cNvPicPr>
            <p:nvPr/>
          </p:nvPicPr>
          <p:blipFill>
            <a:blip r:embed="rId4"/>
            <a:srcRect t="20573" b="6483"/>
            <a:stretch>
              <a:fillRect/>
            </a:stretch>
          </p:blipFill>
          <p:spPr>
            <a:xfrm>
              <a:off x="13057358" y="2424992"/>
              <a:ext cx="2584969" cy="1398194"/>
            </a:xfrm>
            <a:prstGeom prst="rect">
              <a:avLst/>
            </a:prstGeom>
            <a:noFill/>
            <a:ln w="9525">
              <a:solidFill>
                <a:schemeClr val="bg1">
                  <a:lumMod val="50000"/>
                </a:schemeClr>
              </a:solidFill>
              <a:miter lim="800000"/>
              <a:headEnd/>
              <a:tailEnd/>
            </a:ln>
          </p:spPr>
        </p:pic>
        <p:sp>
          <p:nvSpPr>
            <p:cNvPr id="35" name="テキスト ボックス 32"/>
            <p:cNvSpPr txBox="1"/>
            <p:nvPr/>
          </p:nvSpPr>
          <p:spPr>
            <a:xfrm>
              <a:off x="13081290" y="2096564"/>
              <a:ext cx="2561037" cy="328428"/>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p>
              <a:pPr algn="ct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公園を芝生や民間カフェ設置で再生</a:t>
              </a:r>
              <a:endPar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（東京都豊島区）</a:t>
              </a:r>
              <a:endPar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6" name="グループ化 29"/>
          <p:cNvGrpSpPr>
            <a:grpSpLocks noChangeAspect="1"/>
          </p:cNvGrpSpPr>
          <p:nvPr/>
        </p:nvGrpSpPr>
        <p:grpSpPr>
          <a:xfrm>
            <a:off x="2436913" y="5406489"/>
            <a:ext cx="1577334" cy="1363939"/>
            <a:chOff x="7077254" y="4935816"/>
            <a:chExt cx="1527676" cy="1426934"/>
          </a:xfrm>
        </p:grpSpPr>
        <p:sp>
          <p:nvSpPr>
            <p:cNvPr id="37" name="テキスト ボックス 37"/>
            <p:cNvSpPr txBox="1"/>
            <p:nvPr/>
          </p:nvSpPr>
          <p:spPr>
            <a:xfrm>
              <a:off x="7182722" y="4935816"/>
              <a:ext cx="1422208" cy="261468"/>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p>
              <a:pPr algn="ct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道路を占用した夜間オープンカフェ</a:t>
              </a:r>
              <a:endPar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（北九州市）</a:t>
              </a:r>
              <a:endPar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図 27" descr="C:\Users\Everyone\Desktop\H29.9.30中秋の調べ\DSC_0624.JPG"/>
            <p:cNvPicPr>
              <a:picLocks noChangeAspect="1"/>
            </p:cNvPicPr>
            <p:nvPr/>
          </p:nvPicPr>
          <p:blipFill>
            <a:blip r:embed="rId5"/>
            <a:srcRect l="25896" t="6323" r="5600" b="375"/>
            <a:stretch>
              <a:fillRect/>
            </a:stretch>
          </p:blipFill>
          <p:spPr>
            <a:xfrm>
              <a:off x="7077254" y="5216427"/>
              <a:ext cx="1507100" cy="1146323"/>
            </a:xfrm>
            <a:prstGeom prst="rect">
              <a:avLst/>
            </a:prstGeom>
            <a:noFill/>
            <a:ln w="9525">
              <a:solidFill>
                <a:schemeClr val="bg1">
                  <a:lumMod val="50000"/>
                </a:schemeClr>
              </a:solidFill>
              <a:miter lim="800000"/>
              <a:headEnd/>
              <a:tailEnd/>
            </a:ln>
          </p:spPr>
        </p:pic>
      </p:grpSp>
      <p:grpSp>
        <p:nvGrpSpPr>
          <p:cNvPr id="39" name="グループ化 40"/>
          <p:cNvGrpSpPr>
            <a:grpSpLocks noChangeAspect="1"/>
          </p:cNvGrpSpPr>
          <p:nvPr/>
        </p:nvGrpSpPr>
        <p:grpSpPr>
          <a:xfrm>
            <a:off x="7847069" y="5410929"/>
            <a:ext cx="1783802" cy="1361368"/>
            <a:chOff x="11263631" y="3730810"/>
            <a:chExt cx="2374150" cy="1853419"/>
          </a:xfrm>
        </p:grpSpPr>
        <p:sp>
          <p:nvSpPr>
            <p:cNvPr id="40" name="テキスト ボックス 41"/>
            <p:cNvSpPr txBox="1"/>
            <p:nvPr/>
          </p:nvSpPr>
          <p:spPr>
            <a:xfrm>
              <a:off x="11263631" y="3730810"/>
              <a:ext cx="2374150" cy="314811"/>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noAutofit/>
            </a:bodyPr>
            <a:lstStyle/>
            <a:p>
              <a:pPr algn="ct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２つの開発の調整により一体整備</a:t>
              </a:r>
              <a:endPar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された神社と森</a:t>
              </a:r>
              <a:r>
                <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東京都中央区</a:t>
              </a:r>
              <a:r>
                <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p>
          </p:txBody>
        </p:sp>
        <p:pic>
          <p:nvPicPr>
            <p:cNvPr id="41" name="図 42"/>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rcRect r="13213" b="10732"/>
            <a:stretch>
              <a:fillRect/>
            </a:stretch>
          </p:blipFill>
          <p:spPr>
            <a:xfrm>
              <a:off x="11330922" y="4062676"/>
              <a:ext cx="2130731" cy="1521553"/>
            </a:xfrm>
            <a:prstGeom prst="rect">
              <a:avLst/>
            </a:prstGeom>
            <a:ln w="12700">
              <a:solidFill>
                <a:schemeClr val="bg1">
                  <a:lumMod val="50000"/>
                </a:schemeClr>
              </a:solidFill>
            </a:ln>
          </p:spPr>
        </p:pic>
        <p:cxnSp>
          <p:nvCxnSpPr>
            <p:cNvPr id="42" name="直線コネクタ 43"/>
            <p:cNvCxnSpPr/>
            <p:nvPr/>
          </p:nvCxnSpPr>
          <p:spPr>
            <a:xfrm flipV="1">
              <a:off x="11840416" y="4309310"/>
              <a:ext cx="840594" cy="439142"/>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43" name="グループ化 44"/>
          <p:cNvGrpSpPr>
            <a:grpSpLocks noChangeAspect="1"/>
          </p:cNvGrpSpPr>
          <p:nvPr/>
        </p:nvGrpSpPr>
        <p:grpSpPr>
          <a:xfrm>
            <a:off x="416496" y="5441686"/>
            <a:ext cx="2013575" cy="1328743"/>
            <a:chOff x="3018473" y="2324600"/>
            <a:chExt cx="2609715" cy="1954125"/>
          </a:xfrm>
        </p:grpSpPr>
        <p:sp>
          <p:nvSpPr>
            <p:cNvPr id="44" name="テキスト ボックス 45"/>
            <p:cNvSpPr txBox="1"/>
            <p:nvPr/>
          </p:nvSpPr>
          <p:spPr>
            <a:xfrm>
              <a:off x="3063991" y="2324600"/>
              <a:ext cx="2564197" cy="313256"/>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noAutofit/>
            </a:bodyPr>
            <a:lstStyle/>
            <a:p>
              <a:pPr algn="ct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駅前のトランジットモール化と広場創出</a:t>
              </a:r>
              <a:endPar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姫路市</a:t>
              </a:r>
              <a:r>
                <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p>
          </p:txBody>
        </p:sp>
        <p:pic>
          <p:nvPicPr>
            <p:cNvPr id="45" name="図 46"/>
            <p:cNvPicPr>
              <a:picLocks noChangeAspect="1"/>
            </p:cNvPicPr>
            <p:nvPr/>
          </p:nvPicPr>
          <p:blipFill>
            <a:blip r:embed="rId8"/>
            <a:srcRect l="33057" t="30551" r="-2"/>
            <a:stretch>
              <a:fillRect/>
            </a:stretch>
          </p:blipFill>
          <p:spPr>
            <a:xfrm>
              <a:off x="3018473" y="2667301"/>
              <a:ext cx="2424741" cy="1611424"/>
            </a:xfrm>
            <a:prstGeom prst="rect">
              <a:avLst/>
            </a:prstGeom>
            <a:ln w="9525">
              <a:solidFill>
                <a:schemeClr val="bg1">
                  <a:lumMod val="50000"/>
                </a:schemeClr>
              </a:solidFill>
            </a:ln>
          </p:spPr>
        </p:pic>
      </p:grpSp>
      <p:grpSp>
        <p:nvGrpSpPr>
          <p:cNvPr id="46" name="グループ化 47"/>
          <p:cNvGrpSpPr>
            <a:grpSpLocks noChangeAspect="1"/>
          </p:cNvGrpSpPr>
          <p:nvPr/>
        </p:nvGrpSpPr>
        <p:grpSpPr>
          <a:xfrm>
            <a:off x="6356862" y="5406491"/>
            <a:ext cx="1422226" cy="1363937"/>
            <a:chOff x="4920307" y="1871705"/>
            <a:chExt cx="1422226" cy="1363937"/>
          </a:xfrm>
        </p:grpSpPr>
        <p:sp>
          <p:nvSpPr>
            <p:cNvPr id="51" name="テキスト ボックス 48"/>
            <p:cNvSpPr txBox="1"/>
            <p:nvPr/>
          </p:nvSpPr>
          <p:spPr>
            <a:xfrm>
              <a:off x="4970354" y="1871705"/>
              <a:ext cx="1372179" cy="248200"/>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noAutofit/>
            </a:bodyPr>
            <a:lstStyle/>
            <a:p>
              <a:pPr algn="ctr"/>
              <a:r>
                <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階をガラス張り店舗にリノベ</a:t>
              </a:r>
              <a:endPar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（日南市）</a:t>
              </a:r>
              <a:endParaRPr lang="en-US" altLang="ja-JP" sz="75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2" name="図 49"/>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l="9535" t="6020" b="10088"/>
            <a:stretch>
              <a:fillRect/>
            </a:stretch>
          </p:blipFill>
          <p:spPr>
            <a:xfrm>
              <a:off x="4920307" y="2119904"/>
              <a:ext cx="1407785" cy="1115738"/>
            </a:xfrm>
            <a:prstGeom prst="rect">
              <a:avLst/>
            </a:prstGeom>
            <a:ln>
              <a:solidFill>
                <a:schemeClr val="bg1">
                  <a:lumMod val="50000"/>
                </a:schemeClr>
              </a:solidFill>
            </a:ln>
          </p:spPr>
        </p:pic>
      </p:grpSp>
      <p:graphicFrame>
        <p:nvGraphicFramePr>
          <p:cNvPr id="53" name="表 1"/>
          <p:cNvGraphicFramePr>
            <a:graphicFrameLocks noGrp="1"/>
          </p:cNvGraphicFramePr>
          <p:nvPr/>
        </p:nvGraphicFramePr>
        <p:xfrm>
          <a:off x="6207538" y="2431892"/>
          <a:ext cx="3839266" cy="2434100"/>
        </p:xfrm>
        <a:graphic>
          <a:graphicData uri="http://schemas.openxmlformats.org/drawingml/2006/table">
            <a:tbl>
              <a:tblPr firstRow="1" bandRow="1">
                <a:tableStyleId>{2D5ABB26-0587-4C30-8999-92F81FD0307C}</a:tableStyleId>
              </a:tblPr>
              <a:tblGrid>
                <a:gridCol w="1337750">
                  <a:extLst>
                    <a:ext uri="{9D8B030D-6E8A-4147-A177-3AD203B41FA5}">
                      <a16:colId xmlns:a16="http://schemas.microsoft.com/office/drawing/2014/main" val="20000"/>
                    </a:ext>
                  </a:extLst>
                </a:gridCol>
                <a:gridCol w="2501516">
                  <a:extLst>
                    <a:ext uri="{9D8B030D-6E8A-4147-A177-3AD203B41FA5}">
                      <a16:colId xmlns:a16="http://schemas.microsoft.com/office/drawing/2014/main" val="20001"/>
                    </a:ext>
                  </a:extLst>
                </a:gridCol>
              </a:tblGrid>
              <a:tr h="608525">
                <a:tc>
                  <a:txBody>
                    <a:bodyPr/>
                    <a:lstStyle/>
                    <a:p>
                      <a:pPr algn="l"/>
                      <a:r>
                        <a:rPr kumimoji="1" lang="en-US" altLang="ja-JP" sz="24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W</a:t>
                      </a:r>
                      <a:r>
                        <a:rPr kumimoji="1" lang="en-US" altLang="ja-JP"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alkable</a:t>
                      </a:r>
                      <a:endParaRPr kumimoji="1"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a:r>
                        <a:rPr kumimoji="1"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歩きたくなる</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08525">
                <a:tc>
                  <a:txBody>
                    <a:bodyPr/>
                    <a:lstStyle/>
                    <a:p>
                      <a:pPr marL="0" marR="0" lvl="0" indent="0" algn="l" defTabSz="900807" rtl="0" eaLnBrk="1" fontAlgn="auto" latinLnBrk="0" hangingPunct="1">
                        <a:lnSpc>
                          <a:spcPct val="100000"/>
                        </a:lnSpc>
                        <a:spcBef>
                          <a:spcPts val="0"/>
                        </a:spcBef>
                        <a:spcAft>
                          <a:spcPts val="0"/>
                        </a:spcAft>
                        <a:buClrTx/>
                        <a:buSzTx/>
                        <a:buFontTx/>
                        <a:buNone/>
                        <a:tabLst/>
                        <a:defRPr/>
                      </a:pPr>
                      <a:r>
                        <a:rPr kumimoji="1" lang="en-US" altLang="ja-JP" sz="24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E</a:t>
                      </a:r>
                      <a:r>
                        <a:rPr kumimoji="1" lang="en-US" altLang="ja-JP"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ye Level</a:t>
                      </a:r>
                      <a:endParaRPr kumimoji="1"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lvl="0" indent="0" algn="l" defTabSz="900807"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まちに開かれた１階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08525">
                <a:tc>
                  <a:txBody>
                    <a:bodyPr/>
                    <a:lstStyle/>
                    <a:p>
                      <a:pPr marL="0" marR="0" lvl="0" indent="0" algn="l" defTabSz="900807" rtl="0" eaLnBrk="1" fontAlgn="auto" latinLnBrk="0" hangingPunct="1">
                        <a:lnSpc>
                          <a:spcPct val="100000"/>
                        </a:lnSpc>
                        <a:spcBef>
                          <a:spcPts val="0"/>
                        </a:spcBef>
                        <a:spcAft>
                          <a:spcPts val="0"/>
                        </a:spcAft>
                        <a:buClrTx/>
                        <a:buSzTx/>
                        <a:buFontTx/>
                        <a:buNone/>
                        <a:tabLst/>
                        <a:defRPr/>
                      </a:pPr>
                      <a:r>
                        <a:rPr kumimoji="1" lang="en-US" altLang="ja-JP" sz="24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D</a:t>
                      </a:r>
                      <a:r>
                        <a:rPr kumimoji="1" lang="en-US" altLang="ja-JP"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iversity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lvl="0" indent="0" algn="l" defTabSz="900807" rtl="0" eaLnBrk="1" fontAlgn="auto" latinLnBrk="0" hangingPunct="1">
                        <a:lnSpc>
                          <a:spcPct val="100000"/>
                        </a:lnSpc>
                        <a:spcBef>
                          <a:spcPts val="0"/>
                        </a:spcBef>
                        <a:spcAft>
                          <a:spcPts val="0"/>
                        </a:spcAft>
                        <a:buClrTx/>
                        <a:buSzTx/>
                        <a:buFontTx/>
                        <a:buNone/>
                        <a:tabLst/>
                        <a:defRPr/>
                      </a:pPr>
                      <a:r>
                        <a:rPr kumimoji="1" lang="ja-JP" altLang="en-US" sz="1500" b="1" spc="-50" baseline="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多様な人の多様な用途、</a:t>
                      </a:r>
                      <a:endParaRPr kumimoji="1" lang="en-US" altLang="ja-JP" sz="1500" b="1" spc="-50" baseline="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00807" rtl="0" eaLnBrk="1" fontAlgn="auto" latinLnBrk="0" hangingPunct="1">
                        <a:lnSpc>
                          <a:spcPct val="100000"/>
                        </a:lnSpc>
                        <a:spcBef>
                          <a:spcPts val="0"/>
                        </a:spcBef>
                        <a:spcAft>
                          <a:spcPts val="0"/>
                        </a:spcAft>
                        <a:buClrTx/>
                        <a:buSzTx/>
                        <a:buFontTx/>
                        <a:buNone/>
                        <a:tabLst/>
                        <a:defRPr/>
                      </a:pPr>
                      <a:r>
                        <a:rPr kumimoji="1" lang="ja-JP" altLang="en-US" sz="1500" b="1" spc="-50" baseline="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使い方</a:t>
                      </a:r>
                      <a:endParaRPr kumimoji="1" lang="en-US" altLang="ja-JP" sz="1500" b="1" spc="-50" baseline="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8525">
                <a:tc>
                  <a:txBody>
                    <a:bodyPr/>
                    <a:lstStyle/>
                    <a:p>
                      <a:pPr marL="0" marR="0" lvl="0" indent="0" algn="l" defTabSz="900807" rtl="0" eaLnBrk="1" fontAlgn="auto" latinLnBrk="0" hangingPunct="1">
                        <a:lnSpc>
                          <a:spcPct val="100000"/>
                        </a:lnSpc>
                        <a:spcBef>
                          <a:spcPts val="0"/>
                        </a:spcBef>
                        <a:spcAft>
                          <a:spcPts val="0"/>
                        </a:spcAft>
                        <a:buClrTx/>
                        <a:buSzTx/>
                        <a:buFontTx/>
                        <a:buNone/>
                        <a:tabLst/>
                        <a:defRPr/>
                      </a:pPr>
                      <a:r>
                        <a:rPr kumimoji="1" lang="en-US" altLang="ja-JP" sz="24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O</a:t>
                      </a:r>
                      <a:r>
                        <a:rPr kumimoji="1" lang="en-US" altLang="ja-JP"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pen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00807"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開かれた空間が心地よい</a:t>
                      </a:r>
                      <a:endParaRPr kumimoji="1" lang="en-US" altLang="ja-JP"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54" name="タイトル 1417"/>
          <p:cNvSpPr txBox="1"/>
          <p:nvPr/>
        </p:nvSpPr>
        <p:spPr>
          <a:xfrm>
            <a:off x="1164207" y="670758"/>
            <a:ext cx="8224710" cy="570408"/>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fontAlgn="auto">
              <a:spcAft>
                <a:spcPts val="0"/>
              </a:spcAft>
            </a:pPr>
            <a:r>
              <a:rPr lang="ja-JP" altLang="en-US" sz="24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まちなかにおける</a:t>
            </a:r>
            <a:r>
              <a:rPr lang="ja-JP" altLang="en-US" sz="24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「ウォーカブルなパブリック空間」</a:t>
            </a:r>
            <a:r>
              <a:rPr lang="ja-JP" altLang="en-US" sz="24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のイメージ</a:t>
            </a:r>
          </a:p>
        </p:txBody>
      </p:sp>
      <p:sp>
        <p:nvSpPr>
          <p:cNvPr id="2" name="スライド番号プレースホルダー 2">
            <a:extLst>
              <a:ext uri="{FF2B5EF4-FFF2-40B4-BE49-F238E27FC236}">
                <a16:creationId xmlns:a16="http://schemas.microsoft.com/office/drawing/2014/main" id="{F4BE6EAB-47C7-C4AD-A601-A3EAB4B21BC7}"/>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8</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84339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0" name="タイトル 44"/>
          <p:cNvSpPr txBox="1"/>
          <p:nvPr/>
        </p:nvSpPr>
        <p:spPr>
          <a:xfrm>
            <a:off x="7093" y="4105"/>
            <a:ext cx="8788400" cy="476250"/>
          </a:xfrm>
          <a:prstGeom prst="rect">
            <a:avLst/>
          </a:prstGeom>
          <a:ln w="28575">
            <a:noFill/>
          </a:ln>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70C0"/>
                </a:solidFill>
                <a:effectLst/>
                <a:uLnTx/>
                <a:uFillTx/>
                <a:latin typeface="HG創英角ｺﾞｼｯｸUB" panose="020B0909000000000000" pitchFamily="49" charset="-128"/>
                <a:ea typeface="HG創英角ｺﾞｼｯｸUB" panose="020B0909000000000000" pitchFamily="49" charset="-128"/>
                <a:cs typeface="+mn-cs"/>
              </a:rPr>
              <a:t>立地適正化計画の作成状況</a:t>
            </a:r>
            <a:endParaRPr kumimoji="1" lang="en-US" altLang="ja-JP" sz="2400" b="0" i="0" u="none" strike="noStrike" kern="0" cap="none" spc="0" normalizeH="0" baseline="0" noProof="0" dirty="0">
              <a:ln>
                <a:noFill/>
              </a:ln>
              <a:solidFill>
                <a:srgbClr val="0070C0"/>
              </a:solidFill>
              <a:effectLst/>
              <a:uLnTx/>
              <a:uFillTx/>
              <a:latin typeface="HG創英角ｺﾞｼｯｸUB" panose="020B0909000000000000" pitchFamily="49" charset="-128"/>
              <a:ea typeface="HG創英角ｺﾞｼｯｸUB" panose="020B0909000000000000" pitchFamily="49" charset="-128"/>
              <a:cs typeface="+mn-cs"/>
            </a:endParaRPr>
          </a:p>
        </p:txBody>
      </p:sp>
      <p:sp>
        <p:nvSpPr>
          <p:cNvPr id="2" name="正方形/長方形 23">
            <a:extLst>
              <a:ext uri="{FF2B5EF4-FFF2-40B4-BE49-F238E27FC236}">
                <a16:creationId xmlns:a16="http://schemas.microsoft.com/office/drawing/2014/main" id="{0516822C-EF6F-FCB1-27F0-FA660256B1B0}"/>
              </a:ext>
            </a:extLst>
          </p:cNvPr>
          <p:cNvSpPr/>
          <p:nvPr/>
        </p:nvSpPr>
        <p:spPr>
          <a:xfrm>
            <a:off x="20170" y="543328"/>
            <a:ext cx="9867309" cy="515236"/>
          </a:xfrm>
          <a:prstGeom prst="rect">
            <a:avLst/>
          </a:prstGeom>
          <a:solidFill>
            <a:srgbClr val="FFFFCC">
              <a:alpha val="50000"/>
            </a:srgb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3" name="正方形/長方形 24">
            <a:extLst>
              <a:ext uri="{FF2B5EF4-FFF2-40B4-BE49-F238E27FC236}">
                <a16:creationId xmlns:a16="http://schemas.microsoft.com/office/drawing/2014/main" id="{EB543DCF-0BEA-53AB-1BE3-16E8A57B68EA}"/>
              </a:ext>
            </a:extLst>
          </p:cNvPr>
          <p:cNvSpPr/>
          <p:nvPr/>
        </p:nvSpPr>
        <p:spPr>
          <a:xfrm>
            <a:off x="56455" y="492080"/>
            <a:ext cx="9598837" cy="559011"/>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r>
              <a:rPr kumimoji="1" lang="ja-JP" altLang="en-US"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７０３都市</a:t>
            </a:r>
            <a:r>
              <a:rPr kumimoji="1" lang="en-US" altLang="ja-JP"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が立地適正化計画について具体的な取組を行っている。 （令和５年１２月３１日時点）</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○このうち、</a:t>
            </a:r>
            <a:r>
              <a:rPr kumimoji="1" lang="ja-JP" altLang="en-US"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５３７都市</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が計画を作成・公表</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4" name="テキスト ボックス 9">
            <a:extLst>
              <a:ext uri="{FF2B5EF4-FFF2-40B4-BE49-F238E27FC236}">
                <a16:creationId xmlns:a16="http://schemas.microsoft.com/office/drawing/2014/main" id="{8383DC3F-9B4B-A196-6D93-A33EC28DA1E2}"/>
              </a:ext>
            </a:extLst>
          </p:cNvPr>
          <p:cNvSpPr txBox="1">
            <a:spLocks noChangeArrowheads="1"/>
          </p:cNvSpPr>
          <p:nvPr/>
        </p:nvSpPr>
        <p:spPr>
          <a:xfrm>
            <a:off x="56455" y="1071301"/>
            <a:ext cx="9852622" cy="329876"/>
          </a:xfrm>
          <a:prstGeom prst="rect">
            <a:avLst/>
          </a:prstGeom>
          <a:noFill/>
          <a:ln>
            <a:noFill/>
          </a:ln>
        </p:spPr>
        <p:txBody>
          <a:bodyPr wrap="square" lIns="3323" tIns="3323" rIns="3323" bIns="3323"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90488" marR="0" lvl="0" indent="-457200" algn="l" defTabSz="914400" rtl="0" eaLnBrk="0" fontAlgn="base" latinLnBrk="0" hangingPunct="0">
              <a:lnSpc>
                <a:spcPct val="100000"/>
              </a:lnSpc>
              <a:spcBef>
                <a:spcPct val="0"/>
              </a:spcBef>
              <a:spcAft>
                <a:spcPct val="0"/>
              </a:spcAft>
              <a:buClrTx/>
              <a:buSzTx/>
              <a:buFontTx/>
              <a:buNone/>
              <a:tabLst>
                <a:tab pos="90488" algn="l"/>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令和５年</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月３１日までに立地適正化計画を作成・公表の都市（黒字：５３７都市）。うち、防災指針を作成・公表の都市（</a:t>
            </a: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黒太字</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：２１８都市）。</a:t>
            </a:r>
          </a:p>
          <a:p>
            <a:pPr marL="90488" marR="0" lvl="0" indent="-457200" algn="l" defTabSz="914400" rtl="0" eaLnBrk="0" fontAlgn="base" latinLnBrk="0" hangingPunct="0">
              <a:lnSpc>
                <a:spcPct val="100000"/>
              </a:lnSpc>
              <a:spcBef>
                <a:spcPct val="0"/>
              </a:spcBef>
              <a:spcAft>
                <a:spcPct val="0"/>
              </a:spcAft>
              <a:buClrTx/>
              <a:buSzTx/>
              <a:buFontTx/>
              <a:buNone/>
              <a:tabLst>
                <a:tab pos="90488" algn="l"/>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都市機能誘導区域のみ設定した市町村（</a:t>
            </a:r>
            <a:r>
              <a:rPr kumimoji="1" lang="ja-JP" altLang="en-US" sz="105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斜字</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：３都市）</a:t>
            </a:r>
          </a:p>
        </p:txBody>
      </p:sp>
      <p:grpSp>
        <p:nvGrpSpPr>
          <p:cNvPr id="5" name="グループ化 4">
            <a:extLst>
              <a:ext uri="{FF2B5EF4-FFF2-40B4-BE49-F238E27FC236}">
                <a16:creationId xmlns:a16="http://schemas.microsoft.com/office/drawing/2014/main" id="{DA376387-800C-3A8E-7526-B5F527547D43}"/>
              </a:ext>
            </a:extLst>
          </p:cNvPr>
          <p:cNvGrpSpPr/>
          <p:nvPr/>
        </p:nvGrpSpPr>
        <p:grpSpPr>
          <a:xfrm>
            <a:off x="8140316" y="4516341"/>
            <a:ext cx="1709531" cy="1611233"/>
            <a:chOff x="8102216" y="4516341"/>
            <a:chExt cx="1709531" cy="1611233"/>
          </a:xfrm>
        </p:grpSpPr>
        <p:sp>
          <p:nvSpPr>
            <p:cNvPr id="7" name="正方形/長方形 6">
              <a:extLst>
                <a:ext uri="{FF2B5EF4-FFF2-40B4-BE49-F238E27FC236}">
                  <a16:creationId xmlns:a16="http://schemas.microsoft.com/office/drawing/2014/main" id="{2BDF2C92-1593-1F09-B991-940F8C4DC7B8}"/>
                </a:ext>
              </a:extLst>
            </p:cNvPr>
            <p:cNvSpPr/>
            <p:nvPr/>
          </p:nvSpPr>
          <p:spPr>
            <a:xfrm>
              <a:off x="8102216" y="4516341"/>
              <a:ext cx="1709531" cy="1611233"/>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8" name="正方形/長方形 7">
              <a:extLst>
                <a:ext uri="{FF2B5EF4-FFF2-40B4-BE49-F238E27FC236}">
                  <a16:creationId xmlns:a16="http://schemas.microsoft.com/office/drawing/2014/main" id="{49FB4427-B106-809A-2576-1E2040A16D7D}"/>
                </a:ext>
              </a:extLst>
            </p:cNvPr>
            <p:cNvSpPr/>
            <p:nvPr/>
          </p:nvSpPr>
          <p:spPr>
            <a:xfrm>
              <a:off x="8161564" y="4927056"/>
              <a:ext cx="567813" cy="15485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○○市</a:t>
              </a:r>
            </a:p>
          </p:txBody>
        </p:sp>
        <p:sp>
          <p:nvSpPr>
            <p:cNvPr id="9" name="正方形/長方形 8">
              <a:extLst>
                <a:ext uri="{FF2B5EF4-FFF2-40B4-BE49-F238E27FC236}">
                  <a16:creationId xmlns:a16="http://schemas.microsoft.com/office/drawing/2014/main" id="{27B368F6-E66C-31C0-C6C9-CA7900A795DB}"/>
                </a:ext>
              </a:extLst>
            </p:cNvPr>
            <p:cNvSpPr/>
            <p:nvPr/>
          </p:nvSpPr>
          <p:spPr>
            <a:xfrm>
              <a:off x="8161563" y="5357947"/>
              <a:ext cx="567813" cy="15485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○○市</a:t>
              </a:r>
            </a:p>
          </p:txBody>
        </p:sp>
        <p:sp>
          <p:nvSpPr>
            <p:cNvPr id="10" name="正方形/長方形 9">
              <a:extLst>
                <a:ext uri="{FF2B5EF4-FFF2-40B4-BE49-F238E27FC236}">
                  <a16:creationId xmlns:a16="http://schemas.microsoft.com/office/drawing/2014/main" id="{79D96858-A59C-A6DF-3B6C-FF8E787A42C3}"/>
                </a:ext>
              </a:extLst>
            </p:cNvPr>
            <p:cNvSpPr/>
            <p:nvPr/>
          </p:nvSpPr>
          <p:spPr>
            <a:xfrm>
              <a:off x="8161563" y="5835435"/>
              <a:ext cx="567813" cy="154858"/>
            </a:xfrm>
            <a:prstGeom prst="rect">
              <a:avLst/>
            </a:prstGeom>
            <a:solidFill>
              <a:srgbClr val="80808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○○市</a:t>
              </a:r>
            </a:p>
          </p:txBody>
        </p:sp>
        <p:sp>
          <p:nvSpPr>
            <p:cNvPr id="11" name="テキスト ボックス 10">
              <a:extLst>
                <a:ext uri="{FF2B5EF4-FFF2-40B4-BE49-F238E27FC236}">
                  <a16:creationId xmlns:a16="http://schemas.microsoft.com/office/drawing/2014/main" id="{85D437FE-DC41-7A48-826F-96CCD4820A5F}"/>
                </a:ext>
              </a:extLst>
            </p:cNvPr>
            <p:cNvSpPr txBox="1"/>
            <p:nvPr/>
          </p:nvSpPr>
          <p:spPr>
            <a:xfrm>
              <a:off x="8729376" y="4850898"/>
              <a:ext cx="902811"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立地適正化計画を</a:t>
              </a:r>
              <a:endPar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作成・公表済み</a:t>
              </a:r>
            </a:p>
          </p:txBody>
        </p:sp>
        <p:sp>
          <p:nvSpPr>
            <p:cNvPr id="12" name="テキスト ボックス 11">
              <a:extLst>
                <a:ext uri="{FF2B5EF4-FFF2-40B4-BE49-F238E27FC236}">
                  <a16:creationId xmlns:a16="http://schemas.microsoft.com/office/drawing/2014/main" id="{618CB3A0-923D-D594-4EF7-4C950C0F75B8}"/>
                </a:ext>
              </a:extLst>
            </p:cNvPr>
            <p:cNvSpPr txBox="1"/>
            <p:nvPr/>
          </p:nvSpPr>
          <p:spPr>
            <a:xfrm>
              <a:off x="8729376" y="5227627"/>
              <a:ext cx="902811" cy="41549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防災指針を含む</a:t>
              </a:r>
              <a:endPar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立地適正化計画を</a:t>
              </a:r>
              <a:endPar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作成・公表済み</a:t>
              </a:r>
              <a:endPar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12">
              <a:extLst>
                <a:ext uri="{FF2B5EF4-FFF2-40B4-BE49-F238E27FC236}">
                  <a16:creationId xmlns:a16="http://schemas.microsoft.com/office/drawing/2014/main" id="{8848BAD3-4A39-3775-C50B-842CDA6D8C25}"/>
                </a:ext>
              </a:extLst>
            </p:cNvPr>
            <p:cNvSpPr txBox="1"/>
            <p:nvPr/>
          </p:nvSpPr>
          <p:spPr>
            <a:xfrm>
              <a:off x="8729376" y="5788838"/>
              <a:ext cx="1082371"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立地適正化計画を</a:t>
              </a:r>
              <a:endPar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作成中・作成予定</a:t>
              </a:r>
            </a:p>
          </p:txBody>
        </p:sp>
        <p:sp>
          <p:nvSpPr>
            <p:cNvPr id="14" name="テキスト ボックス 13">
              <a:extLst>
                <a:ext uri="{FF2B5EF4-FFF2-40B4-BE49-F238E27FC236}">
                  <a16:creationId xmlns:a16="http://schemas.microsoft.com/office/drawing/2014/main" id="{4239F3B7-6055-E5FD-A1F4-89CD116D878E}"/>
                </a:ext>
              </a:extLst>
            </p:cNvPr>
            <p:cNvSpPr txBox="1"/>
            <p:nvPr/>
          </p:nvSpPr>
          <p:spPr>
            <a:xfrm>
              <a:off x="8159382" y="4542729"/>
              <a:ext cx="415498"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凡例</a:t>
              </a:r>
            </a:p>
          </p:txBody>
        </p:sp>
      </p:grpSp>
      <p:sp>
        <p:nvSpPr>
          <p:cNvPr id="15" name="テキスト ボックス 14">
            <a:extLst>
              <a:ext uri="{FF2B5EF4-FFF2-40B4-BE49-F238E27FC236}">
                <a16:creationId xmlns:a16="http://schemas.microsoft.com/office/drawing/2014/main" id="{A85C1286-D429-C6D7-75E8-0721E220F4DC}"/>
              </a:ext>
            </a:extLst>
          </p:cNvPr>
          <p:cNvSpPr txBox="1"/>
          <p:nvPr/>
        </p:nvSpPr>
        <p:spPr>
          <a:xfrm>
            <a:off x="3376387" y="816902"/>
            <a:ext cx="6986814" cy="253916"/>
          </a:xfrm>
          <a:prstGeom prst="rect">
            <a:avLst/>
          </a:prstGeom>
          <a:noFill/>
        </p:spPr>
        <p:txBody>
          <a:bodyPr wrap="square">
            <a:spAutoFit/>
          </a:bodyPr>
          <a:lstStyle/>
          <a:p>
            <a:r>
              <a:rPr kumimoji="1" lang="en-US" altLang="ja-JP" sz="1050"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050"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令和６年能登半島地震にかかる災害救助法の適用がなされた市町村の一部は令和</a:t>
            </a:r>
            <a:r>
              <a:rPr lang="ja-JP" altLang="en-US" sz="1050" spc="-100" dirty="0">
                <a:solidFill>
                  <a:prstClr val="black"/>
                </a:solidFill>
                <a:latin typeface="Meiryo UI" panose="020B0604030504040204" pitchFamily="50" charset="-128"/>
                <a:ea typeface="Meiryo UI" panose="020B0604030504040204" pitchFamily="50" charset="-128"/>
              </a:rPr>
              <a:t>５</a:t>
            </a:r>
            <a:r>
              <a:rPr kumimoji="1" lang="ja-JP" altLang="en-US" sz="1050"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年７月３１日時点の情報に基づき集計</a:t>
            </a:r>
            <a:endParaRPr lang="ja-JP" altLang="en-US" sz="1050" spc="-100" dirty="0">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82614E26-AC09-F510-65CD-EB237E3E0726}"/>
              </a:ext>
            </a:extLst>
          </p:cNvPr>
          <p:cNvPicPr>
            <a:picLocks noChangeAspect="1"/>
          </p:cNvPicPr>
          <p:nvPr/>
        </p:nvPicPr>
        <p:blipFill>
          <a:blip r:embed="rId3"/>
          <a:stretch>
            <a:fillRect/>
          </a:stretch>
        </p:blipFill>
        <p:spPr>
          <a:xfrm>
            <a:off x="75203" y="1412596"/>
            <a:ext cx="8007963" cy="5395279"/>
          </a:xfrm>
          <a:prstGeom prst="rect">
            <a:avLst/>
          </a:prstGeom>
        </p:spPr>
      </p:pic>
      <p:sp>
        <p:nvSpPr>
          <p:cNvPr id="17" name="テキスト ボックス 61">
            <a:extLst>
              <a:ext uri="{FF2B5EF4-FFF2-40B4-BE49-F238E27FC236}">
                <a16:creationId xmlns:a16="http://schemas.microsoft.com/office/drawing/2014/main" id="{2C623488-445C-EC13-1DB1-CAEA69B9885A}"/>
              </a:ext>
            </a:extLst>
          </p:cNvPr>
          <p:cNvSpPr txBox="1">
            <a:spLocks noChangeArrowheads="1"/>
          </p:cNvSpPr>
          <p:nvPr/>
        </p:nvSpPr>
        <p:spPr>
          <a:xfrm>
            <a:off x="8197482" y="6403204"/>
            <a:ext cx="787966" cy="395742"/>
          </a:xfrm>
          <a:prstGeom prst="rect">
            <a:avLst/>
          </a:prstGeom>
          <a:solidFill>
            <a:srgbClr val="4133C8"/>
          </a:solidFill>
          <a:ln>
            <a:noFill/>
          </a:ln>
        </p:spPr>
        <p:txBody>
          <a:bodyPr lIns="36000" tIns="0" rIns="36000" bIns="0"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合計</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７０３都市</a:t>
            </a:r>
            <a:endParaRPr kumimoji="1" lang="en-US" altLang="ja-JP" sz="10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6" name="スライド番号プレースホルダー 2">
            <a:extLst>
              <a:ext uri="{FF2B5EF4-FFF2-40B4-BE49-F238E27FC236}">
                <a16:creationId xmlns:a16="http://schemas.microsoft.com/office/drawing/2014/main" id="{7F20D986-15BE-818B-18DF-76C823E95A0C}"/>
              </a:ext>
            </a:extLst>
          </p:cNvPr>
          <p:cNvSpPr>
            <a:spLocks noGrp="1"/>
          </p:cNvSpPr>
          <p:nvPr>
            <p:ph type="sldNum" sz="quarter" idx="12"/>
          </p:nvPr>
        </p:nvSpPr>
        <p:spPr>
          <a:xfrm>
            <a:off x="7579790" y="6444730"/>
            <a:ext cx="2311400" cy="348660"/>
          </a:xfrm>
        </p:spPr>
        <p:txBody>
          <a:bodyPr/>
          <a:lstStyle/>
          <a:p>
            <a:pPr>
              <a:defRPr/>
            </a:pPr>
            <a:fld id="{297E8FE6-CD34-4560-A7CA-879805832BE8}" type="slidenum">
              <a:rPr lang="en-US" altLang="ja-JP" sz="1600" smtClean="0">
                <a:solidFill>
                  <a:prstClr val="black"/>
                </a:solidFill>
                <a:latin typeface="Meiryo UI" panose="020B0604030504040204" pitchFamily="50" charset="-128"/>
                <a:ea typeface="Meiryo UI" panose="020B0604030504040204" pitchFamily="50" charset="-128"/>
              </a:rPr>
              <a:pPr>
                <a:defRPr/>
              </a:pPr>
              <a:t>9</a:t>
            </a:fld>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7189405"/>
      </p:ext>
    </p:extLst>
  </p:cSld>
  <p:clrMapOvr>
    <a:masterClrMapping/>
  </p:clrMapOvr>
</p:sld>
</file>

<file path=ppt/theme/theme1.xml><?xml version="1.0" encoding="utf-8"?>
<a:theme xmlns:a="http://schemas.openxmlformats.org/drawingml/2006/main" name="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w="9525">
          <a:solidFill>
            <a:schemeClr val="tx1"/>
          </a:solidFill>
          <a:miter lim="800000"/>
          <a:headEnd/>
          <a:tailEnd/>
        </a:ln>
      </a:spPr>
      <a:bodyPr wrap="square">
        <a:spAutoFit/>
      </a:bodyPr>
      <a:lstStyle>
        <a:defPPr algn="ctr">
          <a:defRPr sz="800" dirty="0" smtClean="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w="9525">
          <a:solidFill>
            <a:schemeClr val="tx1"/>
          </a:solidFill>
          <a:miter lim="800000"/>
          <a:headEnd/>
          <a:tailEnd/>
        </a:ln>
      </a:spPr>
      <a:bodyPr wrap="square">
        <a:spAutoFit/>
      </a:bodyPr>
      <a:lstStyle>
        <a:defPPr algn="ctr">
          <a:defRPr sz="800" dirty="0" smtClean="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LIT20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LIT20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LIT20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LIT20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LIT20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LIT20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LIT20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LIT20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LIT20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LIT20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LIT20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LIT20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LIT20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LIT20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LIT20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LIT20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LIT20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LIT20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LIT20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LIT20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LIT20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LIT20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LIT20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LIT20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LIT20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LIT20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LIT20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LIT20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LIT20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LIT20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LIT20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LIT20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LIT20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lnDef>
  </a:objectDefaults>
  <a:extraClrSchemeLst/>
</a:theme>
</file>

<file path=ppt/theme/theme8.xml><?xml version="1.0" encoding="utf-8"?>
<a:theme xmlns:a="http://schemas.openxmlformats.org/drawingml/2006/main" name="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solidFill>
          <a:schemeClr val="bg1"/>
        </a:solidFill>
        <a:ln w="63500">
          <a:solidFill>
            <a:srgbClr val="FF0000">
              <a:alpha val="50000"/>
            </a:srgbClr>
          </a:solidFill>
        </a:ln>
      </a:spPr>
      <a:bodyPr vertOverflow="overflow" horzOverflow="overflow" rtlCol="0" anchor="ctr"/>
      <a:lstStyle>
        <a:defPPr algn="ctr">
          <a:defRPr kumimoji="1" dirty="0" smtClean="0">
            <a:solidFill>
              <a:srgbClr val="FF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29614</TotalTime>
  <Words>15520</Words>
  <Application>Microsoft Office PowerPoint</Application>
  <PresentationFormat>A4 210 x 297 mm</PresentationFormat>
  <Paragraphs>1633</Paragraphs>
  <Slides>44</Slides>
  <Notes>16</Notes>
  <HiddenSlides>0</HiddenSlides>
  <MMClips>0</MMClips>
  <ScaleCrop>false</ScaleCrop>
  <HeadingPairs>
    <vt:vector size="6" baseType="variant">
      <vt:variant>
        <vt:lpstr>使用されているフォント</vt:lpstr>
      </vt:variant>
      <vt:variant>
        <vt:i4>11</vt:i4>
      </vt:variant>
      <vt:variant>
        <vt:lpstr>テーマ</vt:lpstr>
      </vt:variant>
      <vt:variant>
        <vt:i4>8</vt:i4>
      </vt:variant>
      <vt:variant>
        <vt:lpstr>スライド タイトル</vt:lpstr>
      </vt:variant>
      <vt:variant>
        <vt:i4>44</vt:i4>
      </vt:variant>
    </vt:vector>
  </HeadingPairs>
  <TitlesOfParts>
    <vt:vector size="63" baseType="lpstr">
      <vt:lpstr>HGP創英角ｺﾞｼｯｸUB</vt:lpstr>
      <vt:lpstr>HG創英角ｺﾞｼｯｸUB</vt:lpstr>
      <vt:lpstr>Meiryo UI</vt:lpstr>
      <vt:lpstr>ＭＳ Ｐゴシック</vt:lpstr>
      <vt:lpstr>ヒラギノ角ゴ Pro W3</vt:lpstr>
      <vt:lpstr>メイリオ</vt:lpstr>
      <vt:lpstr>游ゴシック</vt:lpstr>
      <vt:lpstr>Arial</vt:lpstr>
      <vt:lpstr>Calibri</vt:lpstr>
      <vt:lpstr>Times New Roman</vt:lpstr>
      <vt:lpstr>Wingdings</vt:lpstr>
      <vt:lpstr>標準デザイン</vt:lpstr>
      <vt:lpstr>デザインの設定</vt:lpstr>
      <vt:lpstr>7_標準デザイン</vt:lpstr>
      <vt:lpstr>6_MLIT2008</vt:lpstr>
      <vt:lpstr>MLIT2008</vt:lpstr>
      <vt:lpstr>1_MLIT2008</vt:lpstr>
      <vt:lpstr>7_MLIT2008</vt:lpstr>
      <vt:lpstr>9_標準デザイン</vt:lpstr>
      <vt:lpstr>PowerPoint プレゼンテーション</vt:lpstr>
      <vt:lpstr>PowerPoint プレゼンテーション</vt:lpstr>
      <vt:lpstr>PowerPoint プレゼンテーション</vt:lpstr>
      <vt:lpstr>コンパクト・プラス・ネットワークのねらい　</vt:lpstr>
      <vt:lpstr>コンパクト・プラス・ネットワークのイメージ</vt:lpstr>
      <vt:lpstr>立地適正化計画による居住の安全確保（防災指針の概要）</vt:lpstr>
      <vt:lpstr>PowerPoint プレゼンテーション</vt:lpstr>
      <vt:lpstr>PowerPoint プレゼンテーション</vt:lpstr>
      <vt:lpstr>PowerPoint プレゼンテーション</vt:lpstr>
      <vt:lpstr>PowerPoint プレゼンテーション</vt:lpstr>
      <vt:lpstr>都市再生整備計画関連事業（旧まちづくり交付金）とは</vt:lpstr>
      <vt:lpstr>都市構造再編集中支援事業</vt:lpstr>
      <vt:lpstr>都市再生整備計画事業（社会資本整備総合交付金）</vt:lpstr>
      <vt:lpstr>都市再生整備計画事業（防災・安全交付金）</vt:lpstr>
      <vt:lpstr>まちなかウォーカブル推進事業</vt:lpstr>
      <vt:lpstr>都市再生整備計画関連事業の相違点（主なもの）</vt:lpstr>
      <vt:lpstr>（参考）制度の変遷</vt:lpstr>
      <vt:lpstr>PowerPoint プレゼンテーション</vt:lpstr>
      <vt:lpstr>都市再生整備計画関連事業　施行地区一覧　</vt:lpstr>
      <vt:lpstr>都市再生整備計画関連事業(ウォーカブル除く)　見取り図(黄色ハッチ：R5補正・R6拡充)</vt:lpstr>
      <vt:lpstr>都市再生整備計画関連事業(ウォーカブル)　見取り図</vt:lpstr>
      <vt:lpstr>都市再生整備計画関連事業　見取り図</vt:lpstr>
      <vt:lpstr>都市再生整備計画関連事業の施行可能地区①</vt:lpstr>
      <vt:lpstr>都市再生整備計画関連事業の施行可能地区②</vt:lpstr>
      <vt:lpstr>【別紙】　④産業・物流機能への支援強化</vt:lpstr>
      <vt:lpstr>都市再生整備計画関連事業の施行可能地区③</vt:lpstr>
      <vt:lpstr>都市再生整備計画関連事業の施行可能地区④</vt:lpstr>
      <vt:lpstr>PowerPoint プレゼンテーション</vt:lpstr>
      <vt:lpstr>都市再生整備計画関連事業で実施可能な事業（主なもの）</vt:lpstr>
      <vt:lpstr>事業実施可能な主体</vt:lpstr>
      <vt:lpstr>留意点</vt:lpstr>
      <vt:lpstr>PowerPoint プレゼンテーション</vt:lpstr>
      <vt:lpstr>活用イメージ／①まちの拠点の活性化・強靱化</vt:lpstr>
      <vt:lpstr>活用イメージ／②ウォーカブルなまちなかの実現</vt:lpstr>
      <vt:lpstr>活用イメージ／③住宅地の再生</vt:lpstr>
      <vt:lpstr>活用イメージ／④交通結節点の再構築</vt:lpstr>
      <vt:lpstr>活用イメージ／⑤観光地の再興</vt:lpstr>
      <vt:lpstr>活用イメージ／⑥都市計画区域外の拠点整備（地域生活拠点・防災拠点）</vt:lpstr>
      <vt:lpstr>活用イメージ／⑦脱炭素やDXの実現</vt:lpstr>
      <vt:lpstr>活用イメージ／⑧広域連携によるまちづくり</vt:lpstr>
      <vt:lpstr>PowerPoint プレゼンテーション</vt:lpstr>
      <vt:lpstr>【事例】篠ノ井駅東口周辺地区都市構造再編集中支援事業（長野県長野市）</vt:lpstr>
      <vt:lpstr>【事例】布袋駅周辺地区都市構造再編集中支援事業（愛知県江南市）</vt:lpstr>
      <vt:lpstr>【事例】竹原中心市街地地区都市構造再編集中支援事業（広島県竹原市）</vt:lpstr>
    </vt:vector>
  </TitlesOfParts>
  <Company>国土交通省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行政情報システム室</dc:creator>
  <cp:lastModifiedBy>堀田 尚史</cp:lastModifiedBy>
  <cp:revision>2561</cp:revision>
  <cp:lastPrinted>2020-09-17T07:54:30Z</cp:lastPrinted>
  <dcterms:created xsi:type="dcterms:W3CDTF">2007-11-06T12:19:33Z</dcterms:created>
  <dcterms:modified xsi:type="dcterms:W3CDTF">2024-03-27T04:15:10Z</dcterms:modified>
</cp:coreProperties>
</file>