
<file path=[Content_Types].xml><?xml version="1.0" encoding="utf-8"?>
<Types xmlns="http://schemas.openxmlformats.org/package/2006/content-types">
  <Default Extension="png" ContentType="image/png"/>
  <Default Extension="tmp"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 id="2147483732" r:id="rId2"/>
    <p:sldMasterId id="2147485515" r:id="rId3"/>
    <p:sldMasterId id="2147485611" r:id="rId4"/>
    <p:sldMasterId id="2147485682" r:id="rId5"/>
    <p:sldMasterId id="2147485755" r:id="rId6"/>
  </p:sldMasterIdLst>
  <p:notesMasterIdLst>
    <p:notesMasterId r:id="rId50"/>
  </p:notesMasterIdLst>
  <p:sldIdLst>
    <p:sldId id="556" r:id="rId7"/>
    <p:sldId id="1260" r:id="rId8"/>
    <p:sldId id="1360" r:id="rId9"/>
    <p:sldId id="1364" r:id="rId10"/>
    <p:sldId id="1328" r:id="rId11"/>
    <p:sldId id="1355" r:id="rId12"/>
    <p:sldId id="1329" r:id="rId13"/>
    <p:sldId id="1171" r:id="rId14"/>
    <p:sldId id="1338" r:id="rId15"/>
    <p:sldId id="1361" r:id="rId16"/>
    <p:sldId id="1354" r:id="rId17"/>
    <p:sldId id="1337" r:id="rId18"/>
    <p:sldId id="1331" r:id="rId19"/>
    <p:sldId id="1175" r:id="rId20"/>
    <p:sldId id="1176" r:id="rId21"/>
    <p:sldId id="1177" r:id="rId22"/>
    <p:sldId id="1178" r:id="rId23"/>
    <p:sldId id="1179" r:id="rId24"/>
    <p:sldId id="1180" r:id="rId25"/>
    <p:sldId id="1182" r:id="rId26"/>
    <p:sldId id="1315" r:id="rId27"/>
    <p:sldId id="1265" r:id="rId28"/>
    <p:sldId id="1268" r:id="rId29"/>
    <p:sldId id="1185" r:id="rId30"/>
    <p:sldId id="1370" r:id="rId31"/>
    <p:sldId id="1184" r:id="rId32"/>
    <p:sldId id="1271" r:id="rId33"/>
    <p:sldId id="1347" r:id="rId34"/>
    <p:sldId id="1368" r:id="rId35"/>
    <p:sldId id="1339" r:id="rId36"/>
    <p:sldId id="1348" r:id="rId37"/>
    <p:sldId id="1349" r:id="rId38"/>
    <p:sldId id="1352" r:id="rId39"/>
    <p:sldId id="1262" r:id="rId40"/>
    <p:sldId id="1343" r:id="rId41"/>
    <p:sldId id="1341" r:id="rId42"/>
    <p:sldId id="1340" r:id="rId43"/>
    <p:sldId id="1344" r:id="rId44"/>
    <p:sldId id="1367" r:id="rId45"/>
    <p:sldId id="1366" r:id="rId46"/>
    <p:sldId id="1365" r:id="rId47"/>
    <p:sldId id="1358" r:id="rId48"/>
    <p:sldId id="1335" r:id="rId49"/>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0000FF"/>
    <a:srgbClr val="FF9933"/>
    <a:srgbClr val="CCFF99"/>
    <a:srgbClr val="009900"/>
    <a:srgbClr val="33CC33"/>
    <a:srgbClr val="808080"/>
    <a:srgbClr val="FFCC66"/>
    <a:srgbClr val="33CCC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rgbClr val="00000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rgbClr val="00000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98" autoAdjust="0"/>
    <p:restoredTop sz="94333" autoAdjust="0"/>
  </p:normalViewPr>
  <p:slideViewPr>
    <p:cSldViewPr>
      <p:cViewPr varScale="1">
        <p:scale>
          <a:sx n="73" d="100"/>
          <a:sy n="73" d="100"/>
        </p:scale>
        <p:origin x="948"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1" name="ヘッダー プレースホルダ 1"/>
          <p:cNvSpPr>
            <a:spLocks noGrp="1"/>
          </p:cNvSpPr>
          <p:nvPr>
            <p:ph type="hdr" sz="quarter"/>
          </p:nvPr>
        </p:nvSpPr>
        <p:spPr>
          <a:xfrm>
            <a:off x="2" y="2"/>
            <a:ext cx="2919413" cy="493713"/>
          </a:xfrm>
          <a:prstGeom prst="rect">
            <a:avLst/>
          </a:prstGeom>
        </p:spPr>
        <p:txBody>
          <a:bodyPr vert="horz" lIns="69275" tIns="34637" rIns="69275" bIns="34637" rtlCol="0"/>
          <a:lstStyle>
            <a:lvl1pPr algn="l">
              <a:defRPr sz="900">
                <a:latin typeface="Arial" charset="0"/>
                <a:ea typeface="ＭＳ Ｐゴシック" pitchFamily="50" charset="-128"/>
              </a:defRPr>
            </a:lvl1pPr>
          </a:lstStyle>
          <a:p>
            <a:pPr>
              <a:defRPr/>
            </a:pPr>
            <a:endParaRPr lang="ja-JP" altLang="en-US"/>
          </a:p>
        </p:txBody>
      </p:sp>
      <p:sp>
        <p:nvSpPr>
          <p:cNvPr id="1482" name="日付プレースホルダ 2"/>
          <p:cNvSpPr>
            <a:spLocks noGrp="1"/>
          </p:cNvSpPr>
          <p:nvPr>
            <p:ph type="dt" idx="1"/>
          </p:nvPr>
        </p:nvSpPr>
        <p:spPr>
          <a:xfrm>
            <a:off x="3814763" y="2"/>
            <a:ext cx="2919412" cy="493713"/>
          </a:xfrm>
          <a:prstGeom prst="rect">
            <a:avLst/>
          </a:prstGeom>
        </p:spPr>
        <p:txBody>
          <a:bodyPr vert="horz" lIns="69275" tIns="34637" rIns="69275" bIns="34637" rtlCol="0"/>
          <a:lstStyle>
            <a:lvl1pPr algn="r">
              <a:defRPr sz="900">
                <a:latin typeface="Arial" charset="0"/>
                <a:ea typeface="ＭＳ Ｐゴシック" pitchFamily="50" charset="-128"/>
              </a:defRPr>
            </a:lvl1pPr>
          </a:lstStyle>
          <a:p>
            <a:pPr>
              <a:defRPr/>
            </a:pPr>
            <a:fld id="{6E809947-62E0-4267-8A39-5591657AC059}" type="datetimeFigureOut">
              <a:rPr lang="ja-JP" altLang="en-US"/>
              <a:pPr>
                <a:defRPr/>
              </a:pPr>
              <a:t>2023/2/28</a:t>
            </a:fld>
            <a:endParaRPr lang="ja-JP" altLang="en-US"/>
          </a:p>
        </p:txBody>
      </p:sp>
      <p:sp>
        <p:nvSpPr>
          <p:cNvPr id="1483" name="スライド イメージ プレースホルダ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69275" tIns="34637" rIns="69275" bIns="34637" rtlCol="0" anchor="ctr"/>
          <a:lstStyle/>
          <a:p>
            <a:pPr lvl="0"/>
            <a:endParaRPr lang="ja-JP" altLang="en-US" noProof="0" smtClean="0"/>
          </a:p>
        </p:txBody>
      </p:sp>
      <p:sp>
        <p:nvSpPr>
          <p:cNvPr id="1484" name="ノート プレースホルダ 4"/>
          <p:cNvSpPr>
            <a:spLocks noGrp="1"/>
          </p:cNvSpPr>
          <p:nvPr>
            <p:ph type="body" sz="quarter" idx="3"/>
          </p:nvPr>
        </p:nvSpPr>
        <p:spPr>
          <a:xfrm>
            <a:off x="673102" y="4686300"/>
            <a:ext cx="5389563" cy="4440238"/>
          </a:xfrm>
          <a:prstGeom prst="rect">
            <a:avLst/>
          </a:prstGeom>
        </p:spPr>
        <p:txBody>
          <a:bodyPr vert="horz" lIns="69275" tIns="34637" rIns="69275" bIns="34637"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485" name="フッター プレースホルダ 5"/>
          <p:cNvSpPr>
            <a:spLocks noGrp="1"/>
          </p:cNvSpPr>
          <p:nvPr>
            <p:ph type="ftr" sz="quarter" idx="4"/>
          </p:nvPr>
        </p:nvSpPr>
        <p:spPr>
          <a:xfrm>
            <a:off x="2" y="9371013"/>
            <a:ext cx="2919413" cy="493712"/>
          </a:xfrm>
          <a:prstGeom prst="rect">
            <a:avLst/>
          </a:prstGeom>
        </p:spPr>
        <p:txBody>
          <a:bodyPr vert="horz" lIns="69275" tIns="34637" rIns="69275" bIns="34637" rtlCol="0" anchor="b"/>
          <a:lstStyle>
            <a:lvl1pPr algn="l">
              <a:defRPr sz="900">
                <a:latin typeface="Arial" charset="0"/>
                <a:ea typeface="ＭＳ Ｐゴシック" pitchFamily="50" charset="-128"/>
              </a:defRPr>
            </a:lvl1pPr>
          </a:lstStyle>
          <a:p>
            <a:pPr>
              <a:defRPr/>
            </a:pPr>
            <a:endParaRPr lang="ja-JP" altLang="en-US"/>
          </a:p>
        </p:txBody>
      </p:sp>
      <p:sp>
        <p:nvSpPr>
          <p:cNvPr id="1486" name="スライド番号プレースホルダ 6"/>
          <p:cNvSpPr>
            <a:spLocks noGrp="1"/>
          </p:cNvSpPr>
          <p:nvPr>
            <p:ph type="sldNum" sz="quarter" idx="5"/>
          </p:nvPr>
        </p:nvSpPr>
        <p:spPr>
          <a:xfrm>
            <a:off x="3814763" y="9371013"/>
            <a:ext cx="2919412" cy="493712"/>
          </a:xfrm>
          <a:prstGeom prst="rect">
            <a:avLst/>
          </a:prstGeom>
        </p:spPr>
        <p:txBody>
          <a:bodyPr vert="horz" lIns="69275" tIns="34637" rIns="69275" bIns="34637" rtlCol="0" anchor="b"/>
          <a:lstStyle>
            <a:lvl1pPr algn="r">
              <a:defRPr sz="900">
                <a:latin typeface="Arial" charset="0"/>
                <a:ea typeface="ＭＳ Ｐゴシック" pitchFamily="50" charset="-128"/>
              </a:defRPr>
            </a:lvl1pPr>
          </a:lstStyle>
          <a:p>
            <a:pPr>
              <a:defRPr/>
            </a:pPr>
            <a:fld id="{6C3D62E7-9564-41F9-B702-CF7F841BC23F}" type="slidenum">
              <a:rPr lang="ja-JP" altLang="en-US"/>
              <a:pPr>
                <a:defRPr/>
              </a:pPr>
              <a:t>‹#›</a:t>
            </a:fld>
            <a:endParaRPr lang="ja-JP" altLang="en-US"/>
          </a:p>
        </p:txBody>
      </p:sp>
    </p:spTree>
    <p:extLst>
      <p:ext uri="{BB962C8B-B14F-4D97-AF65-F5344CB8AC3E}">
        <p14:creationId xmlns:p14="http://schemas.microsoft.com/office/powerpoint/2010/main" val="34896486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 name="スライド イメージ プレースホルダー 1"/>
          <p:cNvSpPr>
            <a:spLocks noGrp="1" noRot="1" noChangeAspect="1"/>
          </p:cNvSpPr>
          <p:nvPr>
            <p:ph type="sldImg"/>
          </p:nvPr>
        </p:nvSpPr>
        <p:spPr/>
      </p:sp>
      <p:sp>
        <p:nvSpPr>
          <p:cNvPr id="1492" name="ノート プレースホルダー 2"/>
          <p:cNvSpPr>
            <a:spLocks noGrp="1"/>
          </p:cNvSpPr>
          <p:nvPr>
            <p:ph type="body" idx="1"/>
          </p:nvPr>
        </p:nvSpPr>
        <p:spPr/>
        <p:txBody>
          <a:bodyPr/>
          <a:lstStyle/>
          <a:p>
            <a:endParaRPr kumimoji="1" lang="ja-JP" altLang="en-US" dirty="0"/>
          </a:p>
        </p:txBody>
      </p:sp>
      <p:sp>
        <p:nvSpPr>
          <p:cNvPr id="1493" name="スライド番号プレースホルダー 3"/>
          <p:cNvSpPr>
            <a:spLocks noGrp="1"/>
          </p:cNvSpPr>
          <p:nvPr>
            <p:ph type="sldNum" sz="quarter" idx="10"/>
          </p:nvPr>
        </p:nvSpPr>
        <p:spPr/>
        <p:txBody>
          <a:bodyPr/>
          <a:lstStyle/>
          <a:p>
            <a:pPr>
              <a:defRPr/>
            </a:pPr>
            <a:fld id="{6C3D62E7-9564-41F9-B702-CF7F841BC23F}" type="slidenum">
              <a:rPr lang="ja-JP" altLang="en-US" smtClean="0"/>
              <a:pPr>
                <a:defRPr/>
              </a:pPr>
              <a:t>0</a:t>
            </a:fld>
            <a:endParaRPr lang="ja-JP" altLang="en-US" dirty="0"/>
          </a:p>
        </p:txBody>
      </p:sp>
    </p:spTree>
    <p:extLst>
      <p:ext uri="{BB962C8B-B14F-4D97-AF65-F5344CB8AC3E}">
        <p14:creationId xmlns:p14="http://schemas.microsoft.com/office/powerpoint/2010/main" val="324075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a:noFill/>
          <a:ln w="12700">
            <a:solidFill>
              <a:prstClr val="black"/>
            </a:solidFill>
          </a:ln>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2BC3271-2D6E-41D4-A6C1-D220FDB67476}" type="slidenum">
              <a:rPr kumimoji="1" lang="ja-JP" altLang="en-US" smtClean="0"/>
              <a:t>27</a:t>
            </a:fld>
            <a:endParaRPr kumimoji="1" lang="ja-JP" altLang="en-US"/>
          </a:p>
        </p:txBody>
      </p:sp>
    </p:spTree>
    <p:extLst>
      <p:ext uri="{BB962C8B-B14F-4D97-AF65-F5344CB8AC3E}">
        <p14:creationId xmlns:p14="http://schemas.microsoft.com/office/powerpoint/2010/main" val="2037414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スライド イメージ プレースホルダー 1"/>
          <p:cNvSpPr>
            <a:spLocks noGrp="1" noRot="1" noChangeAspect="1" noTextEdit="1"/>
          </p:cNvSpPr>
          <p:nvPr>
            <p:ph type="sldImg"/>
          </p:nvPr>
        </p:nvSpPr>
        <p:spPr>
          <a:ln/>
        </p:spPr>
      </p:sp>
      <p:sp>
        <p:nvSpPr>
          <p:cNvPr id="3747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smtClean="0">
              <a:latin typeface="Arial" panose="020B0604020202020204" pitchFamily="34" charset="0"/>
            </a:endParaRPr>
          </a:p>
        </p:txBody>
      </p:sp>
      <p:sp>
        <p:nvSpPr>
          <p:cNvPr id="3747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DA1A607C-4507-46FD-9638-89DA0B371540}" type="slidenum">
              <a:rPr lang="en-US" altLang="ja-JP" smtClean="0"/>
              <a:pPr/>
              <a:t>28</a:t>
            </a:fld>
            <a:endParaRPr lang="en-US" altLang="ja-JP" smtClean="0"/>
          </a:p>
        </p:txBody>
      </p:sp>
    </p:spTree>
    <p:extLst>
      <p:ext uri="{BB962C8B-B14F-4D97-AF65-F5344CB8AC3E}">
        <p14:creationId xmlns:p14="http://schemas.microsoft.com/office/powerpoint/2010/main" val="3785211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スライド イメージ プレースホルダー 1"/>
          <p:cNvSpPr>
            <a:spLocks noGrp="1" noRot="1" noChangeAspect="1" noTextEdit="1"/>
          </p:cNvSpPr>
          <p:nvPr>
            <p:ph type="sldImg"/>
          </p:nvPr>
        </p:nvSpPr>
        <p:spPr>
          <a:ln/>
        </p:spPr>
      </p:sp>
      <p:sp>
        <p:nvSpPr>
          <p:cNvPr id="1505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smtClean="0">
              <a:latin typeface="Arial" panose="020B0604020202020204" pitchFamily="34" charset="0"/>
            </a:endParaRPr>
          </a:p>
        </p:txBody>
      </p:sp>
      <p:sp>
        <p:nvSpPr>
          <p:cNvPr id="1505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11328" indent="-273587">
              <a:defRPr kumimoji="1">
                <a:solidFill>
                  <a:schemeClr val="tx1"/>
                </a:solidFill>
                <a:latin typeface="Arial" panose="020B0604020202020204" pitchFamily="34" charset="0"/>
                <a:ea typeface="ＭＳ Ｐゴシック" panose="020B0600070205080204" pitchFamily="50" charset="-128"/>
              </a:defRPr>
            </a:lvl2pPr>
            <a:lvl3pPr marL="1094351" indent="-218870">
              <a:defRPr kumimoji="1">
                <a:solidFill>
                  <a:schemeClr val="tx1"/>
                </a:solidFill>
                <a:latin typeface="Arial" panose="020B0604020202020204" pitchFamily="34" charset="0"/>
                <a:ea typeface="ＭＳ Ｐゴシック" panose="020B0600070205080204" pitchFamily="50" charset="-128"/>
              </a:defRPr>
            </a:lvl3pPr>
            <a:lvl4pPr marL="1532092" indent="-218870">
              <a:defRPr kumimoji="1">
                <a:solidFill>
                  <a:schemeClr val="tx1"/>
                </a:solidFill>
                <a:latin typeface="Arial" panose="020B0604020202020204" pitchFamily="34" charset="0"/>
                <a:ea typeface="ＭＳ Ｐゴシック" panose="020B0600070205080204" pitchFamily="50" charset="-128"/>
              </a:defRPr>
            </a:lvl4pPr>
            <a:lvl5pPr marL="1969831" indent="-218870">
              <a:defRPr kumimoji="1">
                <a:solidFill>
                  <a:schemeClr val="tx1"/>
                </a:solidFill>
                <a:latin typeface="Arial" panose="020B0604020202020204" pitchFamily="34" charset="0"/>
                <a:ea typeface="ＭＳ Ｐゴシック" panose="020B0600070205080204" pitchFamily="50" charset="-128"/>
              </a:defRPr>
            </a:lvl5pPr>
            <a:lvl6pPr marL="2407572" indent="-21887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45313" indent="-21887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283052" indent="-21887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20793" indent="-21887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875480" fontAlgn="base">
              <a:spcBef>
                <a:spcPct val="0"/>
              </a:spcBef>
              <a:spcAft>
                <a:spcPct val="0"/>
              </a:spcAft>
              <a:defRPr/>
            </a:pPr>
            <a:fld id="{D1595FBE-D91A-47F6-9F78-3340C3B1B9D7}" type="slidenum">
              <a:rPr lang="en-US" altLang="ja-JP" sz="1100">
                <a:solidFill>
                  <a:srgbClr val="000000"/>
                </a:solidFill>
              </a:rPr>
              <a:pPr defTabSz="875480" fontAlgn="base">
                <a:spcBef>
                  <a:spcPct val="0"/>
                </a:spcBef>
                <a:spcAft>
                  <a:spcPct val="0"/>
                </a:spcAft>
                <a:defRPr/>
              </a:pPr>
              <a:t>29</a:t>
            </a:fld>
            <a:endParaRPr lang="en-US" altLang="ja-JP" sz="1100">
              <a:solidFill>
                <a:srgbClr val="000000"/>
              </a:solidFill>
            </a:endParaRPr>
          </a:p>
        </p:txBody>
      </p:sp>
    </p:spTree>
    <p:extLst>
      <p:ext uri="{BB962C8B-B14F-4D97-AF65-F5344CB8AC3E}">
        <p14:creationId xmlns:p14="http://schemas.microsoft.com/office/powerpoint/2010/main" val="4196146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スライド イメージ プレースホルダー 1"/>
          <p:cNvSpPr>
            <a:spLocks noGrp="1" noRot="1" noChangeAspect="1" noTextEdit="1"/>
          </p:cNvSpPr>
          <p:nvPr>
            <p:ph type="sldImg"/>
          </p:nvPr>
        </p:nvSpPr>
        <p:spPr>
          <a:ln/>
        </p:spPr>
      </p:sp>
      <p:sp>
        <p:nvSpPr>
          <p:cNvPr id="1966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smtClean="0">
              <a:latin typeface="Arial" panose="020B0604020202020204" pitchFamily="34" charset="0"/>
            </a:endParaRPr>
          </a:p>
        </p:txBody>
      </p:sp>
      <p:sp>
        <p:nvSpPr>
          <p:cNvPr id="1966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11328" indent="-273587">
              <a:defRPr kumimoji="1">
                <a:solidFill>
                  <a:schemeClr val="tx1"/>
                </a:solidFill>
                <a:latin typeface="Arial" panose="020B0604020202020204" pitchFamily="34" charset="0"/>
                <a:ea typeface="ＭＳ Ｐゴシック" panose="020B0600070205080204" pitchFamily="50" charset="-128"/>
              </a:defRPr>
            </a:lvl2pPr>
            <a:lvl3pPr marL="1094351" indent="-218870">
              <a:defRPr kumimoji="1">
                <a:solidFill>
                  <a:schemeClr val="tx1"/>
                </a:solidFill>
                <a:latin typeface="Arial" panose="020B0604020202020204" pitchFamily="34" charset="0"/>
                <a:ea typeface="ＭＳ Ｐゴシック" panose="020B0600070205080204" pitchFamily="50" charset="-128"/>
              </a:defRPr>
            </a:lvl3pPr>
            <a:lvl4pPr marL="1532092" indent="-218870">
              <a:defRPr kumimoji="1">
                <a:solidFill>
                  <a:schemeClr val="tx1"/>
                </a:solidFill>
                <a:latin typeface="Arial" panose="020B0604020202020204" pitchFamily="34" charset="0"/>
                <a:ea typeface="ＭＳ Ｐゴシック" panose="020B0600070205080204" pitchFamily="50" charset="-128"/>
              </a:defRPr>
            </a:lvl4pPr>
            <a:lvl5pPr marL="1969831" indent="-218870">
              <a:defRPr kumimoji="1">
                <a:solidFill>
                  <a:schemeClr val="tx1"/>
                </a:solidFill>
                <a:latin typeface="Arial" panose="020B0604020202020204" pitchFamily="34" charset="0"/>
                <a:ea typeface="ＭＳ Ｐゴシック" panose="020B0600070205080204" pitchFamily="50" charset="-128"/>
              </a:defRPr>
            </a:lvl5pPr>
            <a:lvl6pPr marL="2407572" indent="-21887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45313" indent="-21887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283052" indent="-21887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20793" indent="-21887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BF04BC9-0EAF-4BC8-88C4-F60B2B6D321A}" type="slidenum">
              <a:rPr lang="en-US" altLang="ja-JP" smtClean="0"/>
              <a:pPr/>
              <a:t>30</a:t>
            </a:fld>
            <a:endParaRPr lang="en-US" altLang="ja-JP" smtClean="0"/>
          </a:p>
        </p:txBody>
      </p:sp>
    </p:spTree>
    <p:extLst>
      <p:ext uri="{BB962C8B-B14F-4D97-AF65-F5344CB8AC3E}">
        <p14:creationId xmlns:p14="http://schemas.microsoft.com/office/powerpoint/2010/main" val="2972845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スライド イメージ プレースホルダー 1"/>
          <p:cNvSpPr>
            <a:spLocks noGrp="1" noRot="1" noChangeAspect="1" noTextEdit="1"/>
          </p:cNvSpPr>
          <p:nvPr>
            <p:ph type="sldImg"/>
          </p:nvPr>
        </p:nvSpPr>
        <p:spPr>
          <a:ln/>
        </p:spPr>
      </p:sp>
      <p:sp>
        <p:nvSpPr>
          <p:cNvPr id="3624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smtClean="0">
              <a:latin typeface="Arial" panose="020B0604020202020204" pitchFamily="34" charset="0"/>
            </a:endParaRPr>
          </a:p>
        </p:txBody>
      </p:sp>
      <p:sp>
        <p:nvSpPr>
          <p:cNvPr id="3625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ECCDE5E-8EA7-4F0F-9490-5727423DF940}" type="slidenum">
              <a:rPr lang="en-US" altLang="ja-JP" smtClean="0"/>
              <a:pPr/>
              <a:t>31</a:t>
            </a:fld>
            <a:endParaRPr lang="en-US" altLang="ja-JP" smtClean="0"/>
          </a:p>
        </p:txBody>
      </p:sp>
    </p:spTree>
    <p:extLst>
      <p:ext uri="{BB962C8B-B14F-4D97-AF65-F5344CB8AC3E}">
        <p14:creationId xmlns:p14="http://schemas.microsoft.com/office/powerpoint/2010/main" val="58114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スライド イメージ プレースホルダー 1"/>
          <p:cNvSpPr>
            <a:spLocks noGrp="1" noRot="1" noChangeAspect="1" noTextEdit="1"/>
          </p:cNvSpPr>
          <p:nvPr>
            <p:ph type="sldImg"/>
          </p:nvPr>
        </p:nvSpPr>
        <p:spPr>
          <a:ln/>
        </p:spPr>
      </p:sp>
      <p:sp>
        <p:nvSpPr>
          <p:cNvPr id="36045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smtClean="0">
              <a:latin typeface="Arial" panose="020B0604020202020204" pitchFamily="34" charset="0"/>
            </a:endParaRPr>
          </a:p>
        </p:txBody>
      </p:sp>
      <p:sp>
        <p:nvSpPr>
          <p:cNvPr id="36045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1056171-BFF1-4CAB-82A7-540E643B0442}" type="slidenum">
              <a:rPr lang="en-US" altLang="ja-JP" smtClean="0"/>
              <a:pPr/>
              <a:t>32</a:t>
            </a:fld>
            <a:endParaRPr lang="en-US" altLang="ja-JP" smtClean="0"/>
          </a:p>
        </p:txBody>
      </p:sp>
    </p:spTree>
    <p:extLst>
      <p:ext uri="{BB962C8B-B14F-4D97-AF65-F5344CB8AC3E}">
        <p14:creationId xmlns:p14="http://schemas.microsoft.com/office/powerpoint/2010/main" val="3794363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726158C-E45A-4362-9ABD-AB9396EFA74B}" type="slidenum">
              <a:rPr lang="en-US" altLang="ja-JP" sz="900">
                <a:solidFill>
                  <a:prstClr val="black"/>
                </a:solidFill>
                <a:latin typeface="Arial" panose="020B0604020202020204" pitchFamily="34" charset="0"/>
              </a:rPr>
              <a:pPr>
                <a:spcBef>
                  <a:spcPct val="0"/>
                </a:spcBef>
              </a:pPr>
              <a:t>33</a:t>
            </a:fld>
            <a:endParaRPr lang="en-US" altLang="ja-JP" sz="900">
              <a:solidFill>
                <a:prstClr val="black"/>
              </a:solidFill>
              <a:latin typeface="Arial" panose="020B0604020202020204" pitchFamily="34" charset="0"/>
            </a:endParaRPr>
          </a:p>
        </p:txBody>
      </p:sp>
      <p:sp>
        <p:nvSpPr>
          <p:cNvPr id="1812" name="Rectangle 2"/>
          <p:cNvSpPr>
            <a:spLocks noGrp="1" noRot="1" noChangeAspect="1" noChangeArrowheads="1" noTextEdit="1"/>
          </p:cNvSpPr>
          <p:nvPr>
            <p:ph type="sldImg"/>
          </p:nvPr>
        </p:nvSpPr>
        <p:spPr>
          <a:noFill/>
          <a:ln>
            <a:solidFill>
              <a:srgbClr val="000000"/>
            </a:solidFill>
            <a:miter lim="800000"/>
            <a:headEnd/>
            <a:tailEnd/>
          </a:ln>
        </p:spPr>
      </p:sp>
      <p:sp>
        <p:nvSpPr>
          <p:cNvPr id="1813"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smtClean="0">
              <a:ea typeface="ＭＳ Ｐ明朝" panose="02020600040205080304" pitchFamily="18" charset="-128"/>
            </a:endParaRPr>
          </a:p>
        </p:txBody>
      </p:sp>
    </p:spTree>
    <p:extLst>
      <p:ext uri="{BB962C8B-B14F-4D97-AF65-F5344CB8AC3E}">
        <p14:creationId xmlns:p14="http://schemas.microsoft.com/office/powerpoint/2010/main" val="777720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p:cNvSpPr>
            <a:spLocks noGrp="1" noRot="1" noChangeAspect="1" noTextEdit="1"/>
          </p:cNvSpPr>
          <p:nvPr>
            <p:ph type="sldImg"/>
          </p:nvPr>
        </p:nvSpPr>
        <p:spPr>
          <a:ln/>
        </p:spPr>
      </p:sp>
      <p:sp>
        <p:nvSpPr>
          <p:cNvPr id="143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anose="020B0604020202020204" pitchFamily="34" charset="0"/>
            </a:endParaRPr>
          </a:p>
        </p:txBody>
      </p:sp>
      <p:sp>
        <p:nvSpPr>
          <p:cNvPr id="143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C789563-7C34-4363-B769-2FAFF21AEAA1}" type="slidenum">
              <a:rPr lang="en-US" altLang="ja-JP" smtClean="0"/>
              <a:pPr/>
              <a:t>34</a:t>
            </a:fld>
            <a:endParaRPr lang="en-US" altLang="ja-JP" smtClean="0"/>
          </a:p>
        </p:txBody>
      </p:sp>
    </p:spTree>
    <p:extLst>
      <p:ext uri="{BB962C8B-B14F-4D97-AF65-F5344CB8AC3E}">
        <p14:creationId xmlns:p14="http://schemas.microsoft.com/office/powerpoint/2010/main" val="3591955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スライド イメージ プレースホルダー 1"/>
          <p:cNvSpPr>
            <a:spLocks noGrp="1" noRot="1" noChangeAspect="1" noTextEdit="1"/>
          </p:cNvSpPr>
          <p:nvPr>
            <p:ph type="sldImg"/>
          </p:nvPr>
        </p:nvSpPr>
        <p:spPr>
          <a:ln/>
        </p:spPr>
      </p:sp>
      <p:sp>
        <p:nvSpPr>
          <p:cNvPr id="182275"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ja-JP" altLang="en-US" strike="noStrike" dirty="0" smtClean="0">
              <a:latin typeface="Arial" panose="020B0604020202020204" pitchFamily="34" charset="0"/>
            </a:endParaRPr>
          </a:p>
        </p:txBody>
      </p:sp>
      <p:sp>
        <p:nvSpPr>
          <p:cNvPr id="1085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11328" indent="-273587">
              <a:defRPr kumimoji="1">
                <a:solidFill>
                  <a:schemeClr val="tx1"/>
                </a:solidFill>
                <a:latin typeface="Arial" panose="020B0604020202020204" pitchFamily="34" charset="0"/>
                <a:ea typeface="ＭＳ Ｐゴシック" panose="020B0600070205080204" pitchFamily="50" charset="-128"/>
              </a:defRPr>
            </a:lvl2pPr>
            <a:lvl3pPr marL="1094351" indent="-218870">
              <a:defRPr kumimoji="1">
                <a:solidFill>
                  <a:schemeClr val="tx1"/>
                </a:solidFill>
                <a:latin typeface="Arial" panose="020B0604020202020204" pitchFamily="34" charset="0"/>
                <a:ea typeface="ＭＳ Ｐゴシック" panose="020B0600070205080204" pitchFamily="50" charset="-128"/>
              </a:defRPr>
            </a:lvl3pPr>
            <a:lvl4pPr marL="1532092" indent="-218870">
              <a:defRPr kumimoji="1">
                <a:solidFill>
                  <a:schemeClr val="tx1"/>
                </a:solidFill>
                <a:latin typeface="Arial" panose="020B0604020202020204" pitchFamily="34" charset="0"/>
                <a:ea typeface="ＭＳ Ｐゴシック" panose="020B0600070205080204" pitchFamily="50" charset="-128"/>
              </a:defRPr>
            </a:lvl4pPr>
            <a:lvl5pPr marL="1969831" indent="-218870">
              <a:defRPr kumimoji="1">
                <a:solidFill>
                  <a:schemeClr val="tx1"/>
                </a:solidFill>
                <a:latin typeface="Arial" panose="020B0604020202020204" pitchFamily="34" charset="0"/>
                <a:ea typeface="ＭＳ Ｐゴシック" panose="020B0600070205080204" pitchFamily="50" charset="-128"/>
              </a:defRPr>
            </a:lvl5pPr>
            <a:lvl6pPr marL="2407572" indent="-21887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45313" indent="-21887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283052" indent="-21887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20793" indent="-21887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E8B6728-849E-4CD2-96E2-B552ECD4B9AF}" type="slidenum">
              <a:rPr lang="en-US" altLang="ja-JP" smtClean="0"/>
              <a:pPr/>
              <a:t>35</a:t>
            </a:fld>
            <a:endParaRPr lang="en-US" altLang="ja-JP" smtClean="0"/>
          </a:p>
        </p:txBody>
      </p:sp>
    </p:spTree>
    <p:extLst>
      <p:ext uri="{BB962C8B-B14F-4D97-AF65-F5344CB8AC3E}">
        <p14:creationId xmlns:p14="http://schemas.microsoft.com/office/powerpoint/2010/main" val="215198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1169988"/>
            <a:ext cx="4210050" cy="3157537"/>
          </a:xfrm>
          <a:prstGeom prst="rect">
            <a:avLst/>
          </a:prstGeom>
          <a:noFill/>
          <a:ln w="12700">
            <a:solidFill>
              <a:prstClr val="black"/>
            </a:solidFill>
          </a:ln>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2BC3271-2D6E-41D4-A6C1-D220FDB67476}" type="slidenum">
              <a:rPr kumimoji="1" lang="ja-JP" altLang="en-US" smtClean="0"/>
              <a:t>36</a:t>
            </a:fld>
            <a:endParaRPr kumimoji="1" lang="ja-JP" altLang="en-US"/>
          </a:p>
        </p:txBody>
      </p:sp>
    </p:spTree>
    <p:extLst>
      <p:ext uri="{BB962C8B-B14F-4D97-AF65-F5344CB8AC3E}">
        <p14:creationId xmlns:p14="http://schemas.microsoft.com/office/powerpoint/2010/main" val="1791454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0"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726158C-E45A-4362-9ABD-AB9396EFA74B}" type="slidenum">
              <a:rPr lang="en-US" altLang="ja-JP" sz="900">
                <a:latin typeface="Arial" panose="020B0604020202020204" pitchFamily="34" charset="0"/>
              </a:rPr>
              <a:pPr>
                <a:spcBef>
                  <a:spcPct val="0"/>
                </a:spcBef>
              </a:pPr>
              <a:t>1</a:t>
            </a:fld>
            <a:endParaRPr lang="en-US" altLang="ja-JP" sz="900" dirty="0">
              <a:latin typeface="Arial" panose="020B0604020202020204" pitchFamily="34" charset="0"/>
            </a:endParaRPr>
          </a:p>
        </p:txBody>
      </p:sp>
      <p:sp>
        <p:nvSpPr>
          <p:cNvPr id="1501" name="Rectangle 2"/>
          <p:cNvSpPr>
            <a:spLocks noGrp="1" noRot="1" noChangeAspect="1" noChangeArrowheads="1" noTextEdit="1"/>
          </p:cNvSpPr>
          <p:nvPr>
            <p:ph type="sldImg"/>
          </p:nvPr>
        </p:nvSpPr>
        <p:spPr>
          <a:noFill/>
          <a:ln>
            <a:solidFill>
              <a:srgbClr val="000000"/>
            </a:solidFill>
            <a:miter lim="800000"/>
            <a:headEnd/>
            <a:tailEnd/>
          </a:ln>
        </p:spPr>
      </p:sp>
      <p:sp>
        <p:nvSpPr>
          <p:cNvPr id="1502"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dirty="0" smtClean="0">
              <a:ea typeface="ＭＳ Ｐ明朝" panose="02020600040205080304" pitchFamily="18" charset="-128"/>
            </a:endParaRPr>
          </a:p>
        </p:txBody>
      </p:sp>
    </p:spTree>
    <p:extLst>
      <p:ext uri="{BB962C8B-B14F-4D97-AF65-F5344CB8AC3E}">
        <p14:creationId xmlns:p14="http://schemas.microsoft.com/office/powerpoint/2010/main" val="430814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TextEdit="1"/>
          </p:cNvSpPr>
          <p:nvPr>
            <p:ph type="sldImg"/>
          </p:nvPr>
        </p:nvSpPr>
        <p:spPr>
          <a:ln/>
        </p:spPr>
      </p:sp>
      <p:sp>
        <p:nvSpPr>
          <p:cNvPr id="204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u="sng" dirty="0" smtClean="0">
              <a:latin typeface="Arial" panose="020B0604020202020204" pitchFamily="34" charset="0"/>
            </a:endParaRPr>
          </a:p>
        </p:txBody>
      </p:sp>
      <p:sp>
        <p:nvSpPr>
          <p:cNvPr id="204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4BCD3EB-D6DE-4CC7-9CF1-50D8C0D49E53}" type="slidenum">
              <a:rPr lang="ja-JP" altLang="en-US" smtClean="0"/>
              <a:pPr/>
              <a:t>37</a:t>
            </a:fld>
            <a:endParaRPr lang="ja-JP" altLang="en-US" smtClean="0"/>
          </a:p>
        </p:txBody>
      </p:sp>
    </p:spTree>
    <p:extLst>
      <p:ext uri="{BB962C8B-B14F-4D97-AF65-F5344CB8AC3E}">
        <p14:creationId xmlns:p14="http://schemas.microsoft.com/office/powerpoint/2010/main" val="2184933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TextEdit="1"/>
          </p:cNvSpPr>
          <p:nvPr>
            <p:ph type="sldImg"/>
          </p:nvPr>
        </p:nvSpPr>
        <p:spPr>
          <a:ln/>
        </p:spPr>
      </p:sp>
      <p:sp>
        <p:nvSpPr>
          <p:cNvPr id="204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smtClean="0">
              <a:latin typeface="Arial" panose="020B0604020202020204" pitchFamily="34" charset="0"/>
            </a:endParaRPr>
          </a:p>
        </p:txBody>
      </p:sp>
      <p:sp>
        <p:nvSpPr>
          <p:cNvPr id="204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17408" indent="-275108">
              <a:defRPr kumimoji="1">
                <a:solidFill>
                  <a:schemeClr val="tx1"/>
                </a:solidFill>
                <a:latin typeface="Arial" panose="020B0604020202020204" pitchFamily="34" charset="0"/>
                <a:ea typeface="ＭＳ Ｐゴシック" panose="020B0600070205080204" pitchFamily="50" charset="-128"/>
              </a:defRPr>
            </a:lvl2pPr>
            <a:lvl3pPr marL="1103470" indent="-220391">
              <a:defRPr kumimoji="1">
                <a:solidFill>
                  <a:schemeClr val="tx1"/>
                </a:solidFill>
                <a:latin typeface="Arial" panose="020B0604020202020204" pitchFamily="34" charset="0"/>
                <a:ea typeface="ＭＳ Ｐゴシック" panose="020B0600070205080204" pitchFamily="50" charset="-128"/>
              </a:defRPr>
            </a:lvl3pPr>
            <a:lvl4pPr marL="1544251" indent="-220391">
              <a:defRPr kumimoji="1">
                <a:solidFill>
                  <a:schemeClr val="tx1"/>
                </a:solidFill>
                <a:latin typeface="Arial" panose="020B0604020202020204" pitchFamily="34" charset="0"/>
                <a:ea typeface="ＭＳ Ｐゴシック" panose="020B0600070205080204" pitchFamily="50" charset="-128"/>
              </a:defRPr>
            </a:lvl4pPr>
            <a:lvl5pPr marL="1986552" indent="-220391">
              <a:defRPr kumimoji="1">
                <a:solidFill>
                  <a:schemeClr val="tx1"/>
                </a:solidFill>
                <a:latin typeface="Arial" panose="020B0604020202020204" pitchFamily="34" charset="0"/>
                <a:ea typeface="ＭＳ Ｐゴシック" panose="020B0600070205080204" pitchFamily="50" charset="-128"/>
              </a:defRPr>
            </a:lvl5pPr>
            <a:lvl6pPr marL="2424292" indent="-2203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62032" indent="-2203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299773" indent="-2203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37513" indent="-2203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BF2A3A04-1CD8-4416-AA51-B9C8639A98EC}" type="slidenum">
              <a:rPr lang="ja-JP" altLang="en-US" smtClean="0">
                <a:solidFill>
                  <a:srgbClr val="000000"/>
                </a:solidFill>
              </a:rPr>
              <a:pPr/>
              <a:t>38</a:t>
            </a:fld>
            <a:endParaRPr lang="ja-JP" altLang="en-US" smtClean="0">
              <a:solidFill>
                <a:srgbClr val="000000"/>
              </a:solidFill>
            </a:endParaRPr>
          </a:p>
        </p:txBody>
      </p:sp>
    </p:spTree>
    <p:extLst>
      <p:ext uri="{BB962C8B-B14F-4D97-AF65-F5344CB8AC3E}">
        <p14:creationId xmlns:p14="http://schemas.microsoft.com/office/powerpoint/2010/main" val="1064124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p:cNvSpPr>
            <a:spLocks noGrp="1" noRot="1" noChangeAspect="1" noTextEdit="1"/>
          </p:cNvSpPr>
          <p:nvPr>
            <p:ph type="sldImg"/>
          </p:nvPr>
        </p:nvSpPr>
        <p:spPr>
          <a:ln/>
        </p:spPr>
      </p:sp>
      <p:sp>
        <p:nvSpPr>
          <p:cNvPr id="1024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dirty="0" smtClean="0">
              <a:latin typeface="Arial" panose="020B0604020202020204" pitchFamily="34" charset="0"/>
            </a:endParaRPr>
          </a:p>
        </p:txBody>
      </p:sp>
      <p:sp>
        <p:nvSpPr>
          <p:cNvPr id="102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11328" indent="-273587">
              <a:defRPr kumimoji="1">
                <a:solidFill>
                  <a:schemeClr val="tx1"/>
                </a:solidFill>
                <a:latin typeface="Arial" panose="020B0604020202020204" pitchFamily="34" charset="0"/>
                <a:ea typeface="ＭＳ Ｐゴシック" panose="020B0600070205080204" pitchFamily="50" charset="-128"/>
              </a:defRPr>
            </a:lvl2pPr>
            <a:lvl3pPr marL="1094351" indent="-218870">
              <a:defRPr kumimoji="1">
                <a:solidFill>
                  <a:schemeClr val="tx1"/>
                </a:solidFill>
                <a:latin typeface="Arial" panose="020B0604020202020204" pitchFamily="34" charset="0"/>
                <a:ea typeface="ＭＳ Ｐゴシック" panose="020B0600070205080204" pitchFamily="50" charset="-128"/>
              </a:defRPr>
            </a:lvl3pPr>
            <a:lvl4pPr marL="1532092" indent="-218870">
              <a:defRPr kumimoji="1">
                <a:solidFill>
                  <a:schemeClr val="tx1"/>
                </a:solidFill>
                <a:latin typeface="Arial" panose="020B0604020202020204" pitchFamily="34" charset="0"/>
                <a:ea typeface="ＭＳ Ｐゴシック" panose="020B0600070205080204" pitchFamily="50" charset="-128"/>
              </a:defRPr>
            </a:lvl4pPr>
            <a:lvl5pPr marL="1969831" indent="-218870">
              <a:defRPr kumimoji="1">
                <a:solidFill>
                  <a:schemeClr val="tx1"/>
                </a:solidFill>
                <a:latin typeface="Arial" panose="020B0604020202020204" pitchFamily="34" charset="0"/>
                <a:ea typeface="ＭＳ Ｐゴシック" panose="020B0600070205080204" pitchFamily="50" charset="-128"/>
              </a:defRPr>
            </a:lvl5pPr>
            <a:lvl6pPr marL="2407572" indent="-21887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45313" indent="-21887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283052" indent="-21887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20793" indent="-21887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CBB1CFA8-E7A4-4A80-A653-68BE1B3D1556}" type="slidenum">
              <a:rPr lang="en-US" altLang="ja-JP" smtClean="0"/>
              <a:pPr/>
              <a:t>39</a:t>
            </a:fld>
            <a:endParaRPr lang="en-US" altLang="ja-JP" smtClean="0"/>
          </a:p>
        </p:txBody>
      </p:sp>
    </p:spTree>
    <p:extLst>
      <p:ext uri="{BB962C8B-B14F-4D97-AF65-F5344CB8AC3E}">
        <p14:creationId xmlns:p14="http://schemas.microsoft.com/office/powerpoint/2010/main" val="3139573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ー 1"/>
          <p:cNvSpPr>
            <a:spLocks noGrp="1" noRot="1" noChangeAspect="1" noChangeArrowheads="1" noTextEdit="1"/>
          </p:cNvSpPr>
          <p:nvPr>
            <p:ph type="sldImg"/>
          </p:nvPr>
        </p:nvSpPr>
        <p:spPr>
          <a:xfrm>
            <a:off x="766763" y="1027113"/>
            <a:ext cx="4916487" cy="3686175"/>
          </a:xfrm>
          <a:noFill/>
          <a:ln cap="flat" algn="ctr">
            <a:headEnd type="none" w="med" len="med"/>
            <a:tailEnd type="none" w="med" len="med"/>
          </a:ln>
        </p:spPr>
      </p:sp>
      <p:sp>
        <p:nvSpPr>
          <p:cNvPr id="104451" name="ノート プレースホルダー 2"/>
          <p:cNvSpPr>
            <a:spLocks noGrp="1" noChangeArrowheads="1"/>
          </p:cNvSpPr>
          <p:nvPr>
            <p:ph type="body" idx="1"/>
          </p:nvPr>
        </p:nvSpPr>
        <p:spPr>
          <a:xfrm>
            <a:off x="443060" y="6512124"/>
            <a:ext cx="3547614" cy="61703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ja-JP" dirty="0" smtClean="0">
              <a:latin typeface="Arial" panose="020B0604020202020204" pitchFamily="34" charset="0"/>
            </a:endParaRPr>
          </a:p>
        </p:txBody>
      </p:sp>
      <p:sp>
        <p:nvSpPr>
          <p:cNvPr id="104452" name="スライド番号プレースホルダー 3"/>
          <p:cNvSpPr>
            <a:spLocks noChangeArrowheads="1"/>
          </p:cNvSpPr>
          <p:nvPr/>
        </p:nvSpPr>
        <p:spPr bwMode="auto">
          <a:xfrm>
            <a:off x="4596398" y="9047437"/>
            <a:ext cx="1921667" cy="6858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534" tIns="43767" rIns="87534" bIns="43767" anchor="b"/>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lgn="r" eaLnBrk="1" hangingPunct="1">
              <a:spcBef>
                <a:spcPct val="0"/>
              </a:spcBef>
            </a:pPr>
            <a:fld id="{80544127-A4A2-427A-83FC-AC97E77B6431}" type="slidenum">
              <a:rPr lang="ja-JP" altLang="en-US">
                <a:solidFill>
                  <a:srgbClr val="000000"/>
                </a:solidFill>
                <a:ea typeface="ＭＳ Ｐゴシック" panose="020B0600070205080204" pitchFamily="50" charset="-128"/>
              </a:rPr>
              <a:pPr algn="r" eaLnBrk="1" hangingPunct="1">
                <a:spcBef>
                  <a:spcPct val="0"/>
                </a:spcBef>
              </a:pPr>
              <a:t>40</a:t>
            </a:fld>
            <a:endParaRPr lang="ja-JP" altLang="en-US" dirty="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3538856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ー 1"/>
          <p:cNvSpPr>
            <a:spLocks noGrp="1" noRot="1" noChangeAspect="1" noTextEdit="1"/>
          </p:cNvSpPr>
          <p:nvPr>
            <p:ph type="sldImg"/>
          </p:nvPr>
        </p:nvSpPr>
        <p:spPr>
          <a:ln/>
        </p:spPr>
      </p:sp>
      <p:sp>
        <p:nvSpPr>
          <p:cNvPr id="942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dirty="0" smtClean="0">
              <a:latin typeface="Arial" panose="020B0604020202020204" pitchFamily="34" charset="0"/>
            </a:endParaRPr>
          </a:p>
          <a:p>
            <a:endParaRPr lang="en-US" altLang="ja-JP" dirty="0" smtClean="0">
              <a:latin typeface="Arial" panose="020B0604020202020204" pitchFamily="34" charset="0"/>
            </a:endParaRPr>
          </a:p>
        </p:txBody>
      </p:sp>
      <p:sp>
        <p:nvSpPr>
          <p:cNvPr id="942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7C3965B-3A2B-458D-A1AE-E1B444D28EB9}" type="slidenum">
              <a:rPr lang="en-US" altLang="ja-JP" smtClean="0"/>
              <a:pPr/>
              <a:t>41</a:t>
            </a:fld>
            <a:endParaRPr lang="en-US" altLang="ja-JP" smtClean="0"/>
          </a:p>
        </p:txBody>
      </p:sp>
    </p:spTree>
    <p:extLst>
      <p:ext uri="{BB962C8B-B14F-4D97-AF65-F5344CB8AC3E}">
        <p14:creationId xmlns:p14="http://schemas.microsoft.com/office/powerpoint/2010/main" val="10754993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5" name="スライド イメージ プレースホルダー 1"/>
          <p:cNvSpPr>
            <a:spLocks noGrp="1" noRot="1" noChangeAspect="1"/>
          </p:cNvSpPr>
          <p:nvPr>
            <p:ph type="sldImg"/>
          </p:nvPr>
        </p:nvSpPr>
        <p:spPr>
          <a:xfrm>
            <a:off x="3419475" y="841375"/>
            <a:ext cx="3028950" cy="2273300"/>
          </a:xfrm>
          <a:prstGeom prst="rect">
            <a:avLst/>
          </a:prstGeom>
          <a:noFill/>
          <a:ln w="12700">
            <a:solidFill>
              <a:prstClr val="black"/>
            </a:solidFill>
          </a:ln>
        </p:spPr>
      </p:sp>
      <p:sp>
        <p:nvSpPr>
          <p:cNvPr id="2016" name="ノート プレースホルダー 2"/>
          <p:cNvSpPr>
            <a:spLocks noGrp="1"/>
          </p:cNvSpPr>
          <p:nvPr>
            <p:ph type="body" idx="1"/>
          </p:nvPr>
        </p:nvSpPr>
        <p:spPr/>
        <p:txBody>
          <a:bodyPr/>
          <a:lstStyle/>
          <a:p>
            <a:endParaRPr kumimoji="1" lang="ja-JP" altLang="en-US" dirty="0"/>
          </a:p>
        </p:txBody>
      </p:sp>
      <p:sp>
        <p:nvSpPr>
          <p:cNvPr id="2017" name="スライド番号プレースホルダー 3"/>
          <p:cNvSpPr>
            <a:spLocks noGrp="1"/>
          </p:cNvSpPr>
          <p:nvPr>
            <p:ph type="sldNum" sz="quarter" idx="10"/>
          </p:nvPr>
        </p:nvSpPr>
        <p:spPr/>
        <p:txBody>
          <a:bodyPr/>
          <a:lstStyle/>
          <a:p>
            <a:fld id="{42BC3271-2D6E-41D4-A6C1-D220FDB67476}" type="slidenum">
              <a:rPr lang="ja-JP" altLang="en-US" smtClean="0">
                <a:solidFill>
                  <a:prstClr val="black"/>
                </a:solidFill>
              </a:rPr>
              <a:pPr/>
              <a:t>42</a:t>
            </a:fld>
            <a:endParaRPr lang="ja-JP" altLang="en-US">
              <a:solidFill>
                <a:prstClr val="black"/>
              </a:solidFill>
            </a:endParaRPr>
          </a:p>
        </p:txBody>
      </p:sp>
    </p:spTree>
    <p:extLst>
      <p:ext uri="{BB962C8B-B14F-4D97-AF65-F5344CB8AC3E}">
        <p14:creationId xmlns:p14="http://schemas.microsoft.com/office/powerpoint/2010/main" val="2737011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スライド イメージ プレースホルダー 1"/>
          <p:cNvSpPr>
            <a:spLocks noGrp="1" noRot="1" noChangeAspect="1" noTextEdit="1"/>
          </p:cNvSpPr>
          <p:nvPr>
            <p:ph type="sldImg"/>
          </p:nvPr>
        </p:nvSpPr>
        <p:spPr>
          <a:ln/>
        </p:spPr>
      </p:sp>
      <p:sp>
        <p:nvSpPr>
          <p:cNvPr id="2293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メモ</a:t>
            </a:r>
          </a:p>
          <a:p>
            <a:endParaRPr lang="ja-JP" altLang="en-US" dirty="0" smtClean="0">
              <a:latin typeface="Arial" panose="020B0604020202020204" pitchFamily="34" charset="0"/>
            </a:endParaRPr>
          </a:p>
        </p:txBody>
      </p:sp>
      <p:sp>
        <p:nvSpPr>
          <p:cNvPr id="2293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7F67979-BE2B-40BE-83E5-CA1BD5B885CE}" type="slidenum">
              <a:rPr lang="en-US" altLang="ja-JP" smtClean="0"/>
              <a:pPr/>
              <a:t>3</a:t>
            </a:fld>
            <a:endParaRPr lang="en-US" altLang="ja-JP" dirty="0" smtClean="0"/>
          </a:p>
        </p:txBody>
      </p:sp>
    </p:spTree>
    <p:extLst>
      <p:ext uri="{BB962C8B-B14F-4D97-AF65-F5344CB8AC3E}">
        <p14:creationId xmlns:p14="http://schemas.microsoft.com/office/powerpoint/2010/main" val="2501175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スライド イメージ プレースホルダー 1"/>
          <p:cNvSpPr>
            <a:spLocks noGrp="1" noRot="1" noChangeAspect="1" noTextEdit="1"/>
          </p:cNvSpPr>
          <p:nvPr>
            <p:ph type="sldImg"/>
          </p:nvPr>
        </p:nvSpPr>
        <p:spPr>
          <a:ln/>
        </p:spPr>
      </p:sp>
      <p:sp>
        <p:nvSpPr>
          <p:cNvPr id="3" name="ノート プレースホルダー 2"/>
          <p:cNvSpPr>
            <a:spLocks noGrp="1"/>
          </p:cNvSpPr>
          <p:nvPr>
            <p:ph type="body" idx="1"/>
          </p:nvPr>
        </p:nvSpPr>
        <p:spPr/>
        <p:txBody>
          <a:bodyPr>
            <a:normAutofit/>
          </a:bodyPr>
          <a:lstStyle/>
          <a:p>
            <a:pPr>
              <a:defRPr/>
            </a:pPr>
            <a:endParaRPr lang="ja-JP" altLang="en-US" dirty="0"/>
          </a:p>
        </p:txBody>
      </p:sp>
      <p:sp>
        <p:nvSpPr>
          <p:cNvPr id="1638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4C1AF7D-8CA2-45E7-8806-F2A2FC91566A}" type="slidenum">
              <a:rPr lang="en-US" altLang="ja-JP" smtClean="0"/>
              <a:pPr/>
              <a:t>5</a:t>
            </a:fld>
            <a:endParaRPr lang="en-US" altLang="ja-JP" smtClean="0"/>
          </a:p>
        </p:txBody>
      </p:sp>
    </p:spTree>
    <p:extLst>
      <p:ext uri="{BB962C8B-B14F-4D97-AF65-F5344CB8AC3E}">
        <p14:creationId xmlns:p14="http://schemas.microsoft.com/office/powerpoint/2010/main" val="2176256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7" name="スライド イメージ プレースホルダ 1"/>
          <p:cNvSpPr>
            <a:spLocks noGrp="1" noRot="1" noChangeAspect="1" noTextEdit="1"/>
          </p:cNvSpPr>
          <p:nvPr>
            <p:ph type="sldImg"/>
          </p:nvPr>
        </p:nvSpPr>
        <p:spPr>
          <a:ln/>
        </p:spPr>
      </p:sp>
      <p:sp>
        <p:nvSpPr>
          <p:cNvPr id="1668" name="ノート プレースホルダ 2"/>
          <p:cNvSpPr>
            <a:spLocks noGrp="1"/>
          </p:cNvSpPr>
          <p:nvPr>
            <p:ph type="body" idx="1"/>
          </p:nvPr>
        </p:nvSpPr>
        <p:spPr>
          <a:noFill/>
          <a:ln/>
        </p:spPr>
        <p:txBody>
          <a:bodyPr/>
          <a:lstStyle/>
          <a:p>
            <a:endParaRPr lang="ja-JP" altLang="en-US" dirty="0" smtClean="0">
              <a:latin typeface="Arial" panose="020B0604020202020204" pitchFamily="34" charset="0"/>
            </a:endParaRPr>
          </a:p>
        </p:txBody>
      </p:sp>
      <p:sp>
        <p:nvSpPr>
          <p:cNvPr id="1669" name="スライド番号プレースホルダ 3"/>
          <p:cNvSpPr>
            <a:spLocks noGrp="1"/>
          </p:cNvSpPr>
          <p:nvPr>
            <p:ph type="sldNum" sz="quarter" idx="5"/>
          </p:nvPr>
        </p:nvSpPr>
        <p:spPr>
          <a:noFill/>
          <a:ln/>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0119B383-BE8E-4268-A080-ADFFE380E7BB}" type="slidenum">
              <a:rPr lang="en-US" altLang="ja-JP" smtClean="0">
                <a:ea typeface="ＭＳ Ｐゴシック" panose="020B0600070205080204" pitchFamily="50" charset="-128"/>
              </a:rPr>
              <a:pPr>
                <a:spcBef>
                  <a:spcPct val="0"/>
                </a:spcBef>
              </a:pPr>
              <a:t>6</a:t>
            </a:fld>
            <a:endParaRPr lang="en-US" altLang="ja-JP" dirty="0" smtClean="0">
              <a:ea typeface="ＭＳ Ｐゴシック" panose="020B0600070205080204" pitchFamily="50" charset="-128"/>
            </a:endParaRPr>
          </a:p>
        </p:txBody>
      </p:sp>
    </p:spTree>
    <p:extLst>
      <p:ext uri="{BB962C8B-B14F-4D97-AF65-F5344CB8AC3E}">
        <p14:creationId xmlns:p14="http://schemas.microsoft.com/office/powerpoint/2010/main" val="1099754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9" name="スライド イメージ プレースホルダ 1"/>
          <p:cNvSpPr>
            <a:spLocks noGrp="1" noRot="1" noChangeAspect="1" noTextEdit="1"/>
          </p:cNvSpPr>
          <p:nvPr>
            <p:ph type="sldImg"/>
          </p:nvPr>
        </p:nvSpPr>
        <p:spPr>
          <a:ln/>
        </p:spPr>
      </p:sp>
      <p:sp>
        <p:nvSpPr>
          <p:cNvPr id="1650" name="ノート プレースホルダ 2"/>
          <p:cNvSpPr>
            <a:spLocks noGrp="1"/>
          </p:cNvSpPr>
          <p:nvPr>
            <p:ph type="body" idx="1"/>
          </p:nvPr>
        </p:nvSpPr>
        <p:spPr>
          <a:noFill/>
          <a:ln/>
        </p:spPr>
        <p:txBody>
          <a:bodyPr/>
          <a:lstStyle/>
          <a:p>
            <a:endParaRPr lang="ja-JP" altLang="en-US" smtClean="0">
              <a:latin typeface="Arial" panose="020B0604020202020204" pitchFamily="34" charset="0"/>
            </a:endParaRPr>
          </a:p>
        </p:txBody>
      </p:sp>
      <p:sp>
        <p:nvSpPr>
          <p:cNvPr id="1651" name="スライド番号プレースホルダ 3"/>
          <p:cNvSpPr>
            <a:spLocks noGrp="1"/>
          </p:cNvSpPr>
          <p:nvPr>
            <p:ph type="sldNum" sz="quarter" idx="5"/>
          </p:nvPr>
        </p:nvSpPr>
        <p:spPr>
          <a:noFill/>
          <a:ln/>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830" indent="-285704">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2816" indent="-22856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9942" indent="-22856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069" indent="-22856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194" indent="-22856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321" indent="-22856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8447" indent="-22856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5574" indent="-22856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DBED08FB-83A5-431E-AD4E-13E687EAD664}" type="slidenum">
              <a:rPr lang="en-US" altLang="ja-JP" smtClean="0">
                <a:solidFill>
                  <a:srgbClr val="000000"/>
                </a:solidFill>
                <a:ea typeface="ＭＳ Ｐゴシック" panose="020B0600070205080204" pitchFamily="50" charset="-128"/>
              </a:rPr>
              <a:pPr>
                <a:spcBef>
                  <a:spcPct val="0"/>
                </a:spcBef>
              </a:pPr>
              <a:t>10</a:t>
            </a:fld>
            <a:endParaRPr lang="en-US" altLang="ja-JP" smtClean="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1381726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5" name="Rectangle 7"/>
          <p:cNvSpPr>
            <a:spLocks noGrp="1" noChangeArrowheads="1"/>
          </p:cNvSpPr>
          <p:nvPr>
            <p:ph type="sldNum" sz="quarter" idx="5"/>
          </p:nvPr>
        </p:nvSpPr>
        <p:spPr>
          <a:noFill/>
          <a:ln/>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830" indent="-285704">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2816" indent="-22856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9942" indent="-22856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069" indent="-22856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194" indent="-22856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321" indent="-22856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8447" indent="-22856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5574" indent="-22856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9B04C8B0-515A-4625-828C-B5F071400A7F}" type="slidenum">
              <a:rPr lang="en-US" altLang="ja-JP" smtClean="0">
                <a:solidFill>
                  <a:srgbClr val="000000"/>
                </a:solidFill>
                <a:ea typeface="ＭＳ Ｐゴシック" panose="020B0600070205080204" pitchFamily="50" charset="-128"/>
              </a:rPr>
              <a:pPr>
                <a:spcBef>
                  <a:spcPct val="0"/>
                </a:spcBef>
              </a:pPr>
              <a:t>15</a:t>
            </a:fld>
            <a:endParaRPr lang="en-US" altLang="ja-JP" smtClean="0">
              <a:solidFill>
                <a:srgbClr val="000000"/>
              </a:solidFill>
              <a:ea typeface="ＭＳ Ｐゴシック" panose="020B0600070205080204" pitchFamily="50" charset="-128"/>
            </a:endParaRPr>
          </a:p>
        </p:txBody>
      </p:sp>
      <p:sp>
        <p:nvSpPr>
          <p:cNvPr id="1706" name="Rectangle 2"/>
          <p:cNvSpPr>
            <a:spLocks noGrp="1" noRot="1" noChangeAspect="1" noChangeArrowheads="1" noTextEdit="1"/>
          </p:cNvSpPr>
          <p:nvPr>
            <p:ph type="sldImg"/>
          </p:nvPr>
        </p:nvSpPr>
        <p:spPr>
          <a:ln/>
        </p:spPr>
      </p:sp>
      <p:sp>
        <p:nvSpPr>
          <p:cNvPr id="1707" name="Rectangle 3"/>
          <p:cNvSpPr>
            <a:spLocks noGrp="1" noChangeArrowheads="1"/>
          </p:cNvSpPr>
          <p:nvPr>
            <p:ph type="body" idx="1"/>
          </p:nvPr>
        </p:nvSpPr>
        <p:spPr>
          <a:noFill/>
          <a:ln/>
        </p:spPr>
        <p:txBody>
          <a:bodyPr/>
          <a:lstStyle/>
          <a:p>
            <a:pPr eaLnBrk="1" hangingPunct="1"/>
            <a:endParaRPr lang="ja-JP" altLang="ja-JP" smtClean="0">
              <a:latin typeface="Arial" panose="020B0604020202020204" pitchFamily="34" charset="0"/>
            </a:endParaRPr>
          </a:p>
        </p:txBody>
      </p:sp>
    </p:spTree>
    <p:extLst>
      <p:ext uri="{BB962C8B-B14F-4D97-AF65-F5344CB8AC3E}">
        <p14:creationId xmlns:p14="http://schemas.microsoft.com/office/powerpoint/2010/main" val="1260859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スライド イメージ プレースホルダー 1"/>
          <p:cNvSpPr>
            <a:spLocks noGrp="1" noRot="1" noChangeAspect="1" noTextEdit="1"/>
          </p:cNvSpPr>
          <p:nvPr>
            <p:ph type="sldImg"/>
          </p:nvPr>
        </p:nvSpPr>
        <p:spPr>
          <a:ln/>
        </p:spPr>
      </p:sp>
      <p:sp>
        <p:nvSpPr>
          <p:cNvPr id="3297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smtClean="0">
              <a:latin typeface="Arial" panose="020B0604020202020204" pitchFamily="34" charset="0"/>
            </a:endParaRPr>
          </a:p>
        </p:txBody>
      </p:sp>
      <p:sp>
        <p:nvSpPr>
          <p:cNvPr id="3297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B1A9415-3053-4D71-8DE3-2523073AAB72}" type="slidenum">
              <a:rPr lang="en-US" altLang="ja-JP" smtClean="0"/>
              <a:pPr/>
              <a:t>24</a:t>
            </a:fld>
            <a:endParaRPr lang="en-US" altLang="ja-JP" smtClean="0"/>
          </a:p>
        </p:txBody>
      </p:sp>
    </p:spTree>
    <p:extLst>
      <p:ext uri="{BB962C8B-B14F-4D97-AF65-F5344CB8AC3E}">
        <p14:creationId xmlns:p14="http://schemas.microsoft.com/office/powerpoint/2010/main" val="3327880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1"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726158C-E45A-4362-9ABD-AB9396EFA74B}" type="slidenum">
              <a:rPr lang="en-US" altLang="ja-JP" sz="900">
                <a:solidFill>
                  <a:prstClr val="black"/>
                </a:solidFill>
                <a:latin typeface="Arial" panose="020B0604020202020204" pitchFamily="34" charset="0"/>
              </a:rPr>
              <a:pPr>
                <a:spcBef>
                  <a:spcPct val="0"/>
                </a:spcBef>
              </a:pPr>
              <a:t>26</a:t>
            </a:fld>
            <a:endParaRPr lang="en-US" altLang="ja-JP" sz="900">
              <a:solidFill>
                <a:prstClr val="black"/>
              </a:solidFill>
              <a:latin typeface="Arial" panose="020B0604020202020204" pitchFamily="34" charset="0"/>
            </a:endParaRPr>
          </a:p>
        </p:txBody>
      </p:sp>
      <p:sp>
        <p:nvSpPr>
          <p:cNvPr id="1912" name="Rectangle 2"/>
          <p:cNvSpPr>
            <a:spLocks noGrp="1" noRot="1" noChangeAspect="1" noChangeArrowheads="1" noTextEdit="1"/>
          </p:cNvSpPr>
          <p:nvPr>
            <p:ph type="sldImg"/>
          </p:nvPr>
        </p:nvSpPr>
        <p:spPr>
          <a:noFill/>
          <a:ln>
            <a:solidFill>
              <a:srgbClr val="000000"/>
            </a:solidFill>
            <a:miter lim="800000"/>
            <a:headEnd/>
            <a:tailEnd/>
          </a:ln>
        </p:spPr>
      </p:sp>
      <p:sp>
        <p:nvSpPr>
          <p:cNvPr id="1913"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smtClean="0">
              <a:ea typeface="ＭＳ Ｐ明朝" panose="02020600040205080304" pitchFamily="18" charset="-128"/>
            </a:endParaRPr>
          </a:p>
        </p:txBody>
      </p:sp>
    </p:spTree>
    <p:extLst>
      <p:ext uri="{BB962C8B-B14F-4D97-AF65-F5344CB8AC3E}">
        <p14:creationId xmlns:p14="http://schemas.microsoft.com/office/powerpoint/2010/main" val="11183733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1037" name="Picture 7" descr="mlit_top"/>
          <p:cNvPicPr>
            <a:picLocks noChangeAspect="1" noChangeArrowheads="1"/>
          </p:cNvPicPr>
          <p:nvPr userDrawn="1"/>
        </p:nvPicPr>
        <p:blipFill>
          <a:blip r:embed="rId2"/>
          <a:srcRect t="62230"/>
          <a:stretch>
            <a:fillRect/>
          </a:stretch>
        </p:blipFill>
        <p:spPr>
          <a:xfrm>
            <a:off x="0" y="6524625"/>
            <a:ext cx="9144000" cy="333375"/>
          </a:xfrm>
          <a:prstGeom prst="rect">
            <a:avLst/>
          </a:prstGeom>
          <a:noFill/>
          <a:ln w="9525">
            <a:noFill/>
            <a:miter lim="800000"/>
            <a:headEnd/>
            <a:tailEnd/>
          </a:ln>
        </p:spPr>
      </p:pic>
      <p:sp>
        <p:nvSpPr>
          <p:cNvPr id="1038" name="Rectangle 9"/>
          <p:cNvSpPr>
            <a:spLocks noChangeArrowheads="1"/>
          </p:cNvSpPr>
          <p:nvPr userDrawn="1"/>
        </p:nvSpPr>
        <p:spPr>
          <a:xfrm>
            <a:off x="1692275" y="3284538"/>
            <a:ext cx="7451725" cy="73025"/>
          </a:xfrm>
          <a:prstGeom prst="rect">
            <a:avLst/>
          </a:prstGeom>
          <a:solidFill>
            <a:srgbClr val="0066CC"/>
          </a:solidFill>
          <a:ln w="9525">
            <a:noFill/>
            <a:miter lim="800000"/>
            <a:headEnd/>
            <a:tailEnd/>
          </a:ln>
          <a:effectLst/>
        </p:spPr>
        <p:txBody>
          <a:bodyPr wrap="none" anchor="ctr"/>
          <a:lstStyle/>
          <a:p>
            <a:pPr>
              <a:defRPr/>
            </a:pPr>
            <a:endParaRPr lang="ja-JP" altLang="en-US">
              <a:latin typeface="Arial" charset="0"/>
            </a:endParaRPr>
          </a:p>
        </p:txBody>
      </p:sp>
      <p:pic>
        <p:nvPicPr>
          <p:cNvPr id="1039" name="Picture 11"/>
          <p:cNvPicPr>
            <a:picLocks noChangeAspect="1" noChangeArrowheads="1"/>
          </p:cNvPicPr>
          <p:nvPr userDrawn="1"/>
        </p:nvPicPr>
        <p:blipFill>
          <a:blip r:embed="rId3"/>
          <a:stretch>
            <a:fillRect/>
          </a:stretch>
        </p:blipFill>
        <p:spPr>
          <a:xfrm>
            <a:off x="0" y="6051550"/>
            <a:ext cx="2124075" cy="473075"/>
          </a:xfrm>
          <a:prstGeom prst="rect">
            <a:avLst/>
          </a:prstGeom>
          <a:noFill/>
          <a:ln w="9525">
            <a:noFill/>
            <a:miter lim="800000"/>
            <a:headEnd/>
            <a:tailEnd/>
          </a:ln>
        </p:spPr>
      </p:pic>
      <p:sp>
        <p:nvSpPr>
          <p:cNvPr id="1040" name="Text Box 12"/>
          <p:cNvSpPr txBox="1">
            <a:spLocks noChangeArrowheads="1"/>
          </p:cNvSpPr>
          <p:nvPr userDrawn="1"/>
        </p:nvSpPr>
        <p:spPr>
          <a:xfrm>
            <a:off x="0" y="6524625"/>
            <a:ext cx="3636963" cy="274638"/>
          </a:xfrm>
          <a:prstGeom prst="rect">
            <a:avLst/>
          </a:prstGeom>
          <a:noFill/>
          <a:ln w="9525">
            <a:noFill/>
            <a:miter lim="800000"/>
            <a:headEnd/>
            <a:tailEnd/>
          </a:ln>
          <a:effectLst/>
        </p:spPr>
        <p:txBody>
          <a:bodyPr wrap="none">
            <a:spAutoFit/>
          </a:bodyPr>
          <a:lstStyle/>
          <a:p>
            <a:pPr>
              <a:defRPr/>
            </a:pPr>
            <a:r>
              <a:rPr lang="en-US" altLang="ja-JP" sz="1200" i="1">
                <a:solidFill>
                  <a:schemeClr val="bg1"/>
                </a:solidFill>
                <a:latin typeface="Times New Roman" pitchFamily="18" charset="0"/>
              </a:rPr>
              <a:t>Ministry of Land, Infrastructure, Transport and Tourism</a:t>
            </a:r>
          </a:p>
        </p:txBody>
      </p:sp>
      <p:sp>
        <p:nvSpPr>
          <p:cNvPr id="1041" name="Rectangle 2"/>
          <p:cNvSpPr>
            <a:spLocks noGrp="1" noChangeArrowheads="1"/>
          </p:cNvSpPr>
          <p:nvPr>
            <p:ph type="ctrTitle"/>
          </p:nvPr>
        </p:nvSpPr>
        <p:spPr>
          <a:xfrm>
            <a:off x="1619250" y="2133600"/>
            <a:ext cx="7524750" cy="1470025"/>
          </a:xfrm>
        </p:spPr>
        <p:txBody>
          <a:bodyPr/>
          <a:lstStyle>
            <a:lvl1pPr>
              <a:defRPr sz="4000"/>
            </a:lvl1pPr>
          </a:lstStyle>
          <a:p>
            <a:r>
              <a:rPr lang="ja-JP" altLang="en-US"/>
              <a:t>マスタ タイトルの書式設定</a:t>
            </a:r>
          </a:p>
        </p:txBody>
      </p:sp>
      <p:sp>
        <p:nvSpPr>
          <p:cNvPr id="1042"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1043" name="Rectangle 4"/>
          <p:cNvSpPr>
            <a:spLocks noGrp="1" noChangeArrowheads="1"/>
          </p:cNvSpPr>
          <p:nvPr>
            <p:ph type="dt" sz="half" idx="10"/>
          </p:nvPr>
        </p:nvSpPr>
        <p:spPr/>
        <p:txBody>
          <a:bodyPr/>
          <a:lstStyle>
            <a:lvl1pPr>
              <a:defRPr/>
            </a:lvl1pPr>
          </a:lstStyle>
          <a:p>
            <a:pPr>
              <a:defRPr/>
            </a:pPr>
            <a:endParaRPr lang="en-US" altLang="ja-JP"/>
          </a:p>
        </p:txBody>
      </p:sp>
      <p:sp>
        <p:nvSpPr>
          <p:cNvPr id="1044" name="Rectangle 5"/>
          <p:cNvSpPr>
            <a:spLocks noGrp="1" noChangeArrowheads="1"/>
          </p:cNvSpPr>
          <p:nvPr>
            <p:ph type="ftr" sz="quarter" idx="11"/>
          </p:nvPr>
        </p:nvSpPr>
        <p:spPr/>
        <p:txBody>
          <a:bodyPr/>
          <a:lstStyle>
            <a:lvl1pPr>
              <a:defRPr/>
            </a:lvl1pPr>
          </a:lstStyle>
          <a:p>
            <a:pPr>
              <a:defRPr/>
            </a:pPr>
            <a:endParaRPr lang="en-US" altLang="ja-JP"/>
          </a:p>
        </p:txBody>
      </p:sp>
      <p:sp>
        <p:nvSpPr>
          <p:cNvPr id="1045"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DBBE10F1-6C56-48FB-8F8E-4ACF42294D14}"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8" name="タイトル 1"/>
          <p:cNvSpPr>
            <a:spLocks noGrp="1"/>
          </p:cNvSpPr>
          <p:nvPr>
            <p:ph type="title"/>
          </p:nvPr>
        </p:nvSpPr>
        <p:spPr/>
        <p:txBody>
          <a:bodyPr/>
          <a:lstStyle/>
          <a:p>
            <a:r>
              <a:rPr lang="ja-JP" altLang="en-US" smtClean="0"/>
              <a:t>マスタ タイトルの書式設定</a:t>
            </a:r>
            <a:endParaRPr lang="ja-JP" altLang="en-US"/>
          </a:p>
        </p:txBody>
      </p:sp>
      <p:sp>
        <p:nvSpPr>
          <p:cNvPr id="1099"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100"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1"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2" name="Rectangle 6"/>
          <p:cNvSpPr>
            <a:spLocks noGrp="1" noChangeArrowheads="1"/>
          </p:cNvSpPr>
          <p:nvPr>
            <p:ph type="sldNum" sz="quarter" idx="12"/>
          </p:nvPr>
        </p:nvSpPr>
        <p:spPr>
          <a:ln/>
        </p:spPr>
        <p:txBody>
          <a:bodyPr/>
          <a:lstStyle>
            <a:lvl1pPr>
              <a:defRPr/>
            </a:lvl1pPr>
          </a:lstStyle>
          <a:p>
            <a:pPr>
              <a:defRPr/>
            </a:pPr>
            <a:fld id="{234705CE-9325-4F3F-B260-02CD93ACAF1A}"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04" name="縦書きタイトル 1"/>
          <p:cNvSpPr>
            <a:spLocks noGrp="1"/>
          </p:cNvSpPr>
          <p:nvPr>
            <p:ph type="title" orient="vert"/>
          </p:nvPr>
        </p:nvSpPr>
        <p:spPr>
          <a:xfrm>
            <a:off x="6515100" y="0"/>
            <a:ext cx="2171700" cy="6126163"/>
          </a:xfrm>
        </p:spPr>
        <p:txBody>
          <a:bodyPr vert="eaVert"/>
          <a:lstStyle/>
          <a:p>
            <a:r>
              <a:rPr lang="ja-JP" altLang="en-US" smtClean="0"/>
              <a:t>マスタ タイトルの書式設定</a:t>
            </a:r>
            <a:endParaRPr lang="ja-JP" altLang="en-US"/>
          </a:p>
        </p:txBody>
      </p:sp>
      <p:sp>
        <p:nvSpPr>
          <p:cNvPr id="1105" name="縦書きテキスト プレースホルダ 2"/>
          <p:cNvSpPr>
            <a:spLocks noGrp="1"/>
          </p:cNvSpPr>
          <p:nvPr>
            <p:ph type="body" orient="vert" idx="1"/>
          </p:nvPr>
        </p:nvSpPr>
        <p:spPr>
          <a:xfrm>
            <a:off x="0" y="0"/>
            <a:ext cx="6362700" cy="61261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10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8" name="Rectangle 6"/>
          <p:cNvSpPr>
            <a:spLocks noGrp="1" noChangeArrowheads="1"/>
          </p:cNvSpPr>
          <p:nvPr>
            <p:ph type="sldNum" sz="quarter" idx="12"/>
          </p:nvPr>
        </p:nvSpPr>
        <p:spPr>
          <a:ln/>
        </p:spPr>
        <p:txBody>
          <a:bodyPr/>
          <a:lstStyle>
            <a:lvl1pPr>
              <a:defRPr/>
            </a:lvl1pPr>
          </a:lstStyle>
          <a:p>
            <a:pPr>
              <a:defRPr/>
            </a:pPr>
            <a:fld id="{A4DA0417-A4A2-4FB0-A8B4-6B6D6527AD04}"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1110" name="タイトル 1"/>
          <p:cNvSpPr>
            <a:spLocks noGrp="1"/>
          </p:cNvSpPr>
          <p:nvPr>
            <p:ph type="title"/>
          </p:nvPr>
        </p:nvSpPr>
        <p:spPr/>
        <p:txBody>
          <a:bodyPr/>
          <a:lstStyle/>
          <a:p>
            <a:r>
              <a:rPr lang="ja-JP" altLang="en-US" smtClean="0"/>
              <a:t>マスタ タイトルの書式設定</a:t>
            </a:r>
            <a:endParaRPr lang="ja-JP" altLang="en-US"/>
          </a:p>
        </p:txBody>
      </p:sp>
      <p:sp>
        <p:nvSpPr>
          <p:cNvPr id="1111" name="日付プレースホルダ 3"/>
          <p:cNvSpPr>
            <a:spLocks noGrp="1"/>
          </p:cNvSpPr>
          <p:nvPr>
            <p:ph type="dt" sz="half" idx="10"/>
          </p:nvPr>
        </p:nvSpPr>
        <p:spPr/>
        <p:txBody>
          <a:bodyPr/>
          <a:lstStyle>
            <a:lvl1pPr>
              <a:defRPr/>
            </a:lvl1pPr>
          </a:lstStyle>
          <a:p>
            <a:pPr>
              <a:defRPr/>
            </a:pPr>
            <a:endParaRPr lang="ja-JP" altLang="en-US"/>
          </a:p>
        </p:txBody>
      </p:sp>
      <p:sp>
        <p:nvSpPr>
          <p:cNvPr id="1112"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13" name="スライド番号プレースホルダ 5"/>
          <p:cNvSpPr>
            <a:spLocks noGrp="1"/>
          </p:cNvSpPr>
          <p:nvPr>
            <p:ph type="sldNum" sz="quarter" idx="12"/>
          </p:nvPr>
        </p:nvSpPr>
        <p:spPr/>
        <p:txBody>
          <a:bodyPr/>
          <a:lstStyle>
            <a:lvl1pPr>
              <a:defRPr/>
            </a:lvl1pPr>
          </a:lstStyle>
          <a:p>
            <a:pPr>
              <a:defRPr/>
            </a:pPr>
            <a:fld id="{27EAF697-FC99-454E-8EDF-7BAA3AF466D4}" type="slidenum">
              <a:rPr lang="ja-JP" altLang="en-US"/>
              <a:pPr>
                <a:defRPr/>
              </a:pPr>
              <a:t>‹#›</a:t>
            </a:fld>
            <a:endParaRPr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1121" name="タイトル 1"/>
          <p:cNvSpPr>
            <a:spLocks noGrp="1"/>
          </p:cNvSpPr>
          <p:nvPr>
            <p:ph type="title"/>
          </p:nvPr>
        </p:nvSpPr>
        <p:spPr/>
        <p:txBody>
          <a:bodyPr/>
          <a:lstStyle/>
          <a:p>
            <a:r>
              <a:rPr lang="ja-JP" altLang="en-US" smtClean="0"/>
              <a:t>マスタ タイトルの書式設定</a:t>
            </a:r>
            <a:endParaRPr lang="ja-JP" altLang="en-US"/>
          </a:p>
        </p:txBody>
      </p:sp>
      <p:sp>
        <p:nvSpPr>
          <p:cNvPr id="1122" name="日付プレースホルダ 3"/>
          <p:cNvSpPr>
            <a:spLocks noGrp="1"/>
          </p:cNvSpPr>
          <p:nvPr>
            <p:ph type="dt" sz="half" idx="10"/>
          </p:nvPr>
        </p:nvSpPr>
        <p:spPr/>
        <p:txBody>
          <a:bodyPr/>
          <a:lstStyle>
            <a:lvl1pPr>
              <a:defRPr/>
            </a:lvl1pPr>
          </a:lstStyle>
          <a:p>
            <a:pPr>
              <a:defRPr/>
            </a:pPr>
            <a:endParaRPr lang="ja-JP" altLang="en-US"/>
          </a:p>
        </p:txBody>
      </p:sp>
      <p:sp>
        <p:nvSpPr>
          <p:cNvPr id="112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24" name="スライド番号プレースホルダ 5"/>
          <p:cNvSpPr>
            <a:spLocks noGrp="1"/>
          </p:cNvSpPr>
          <p:nvPr>
            <p:ph type="sldNum" sz="quarter" idx="12"/>
          </p:nvPr>
        </p:nvSpPr>
        <p:spPr/>
        <p:txBody>
          <a:bodyPr/>
          <a:lstStyle>
            <a:lvl1pPr>
              <a:defRPr/>
            </a:lvl1pPr>
          </a:lstStyle>
          <a:p>
            <a:pPr>
              <a:defRPr/>
            </a:pPr>
            <a:fld id="{27EAF697-FC99-454E-8EDF-7BAA3AF466D4}" type="slidenum">
              <a:rPr lang="ja-JP" altLang="en-US"/>
              <a:pPr>
                <a:defRPr/>
              </a:pPr>
              <a:t>‹#›</a:t>
            </a:fld>
            <a:endParaRPr lang="ja-JP"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126"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1127"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1128" name="日付プレースホルダ 3"/>
          <p:cNvSpPr>
            <a:spLocks noGrp="1"/>
          </p:cNvSpPr>
          <p:nvPr>
            <p:ph type="dt" sz="half" idx="10"/>
          </p:nvPr>
        </p:nvSpPr>
        <p:spPr/>
        <p:txBody>
          <a:bodyPr/>
          <a:lstStyle>
            <a:lvl1pPr>
              <a:defRPr/>
            </a:lvl1pPr>
          </a:lstStyle>
          <a:p>
            <a:pPr>
              <a:defRPr/>
            </a:pPr>
            <a:endParaRPr lang="ja-JP" altLang="en-US"/>
          </a:p>
        </p:txBody>
      </p:sp>
      <p:sp>
        <p:nvSpPr>
          <p:cNvPr id="1129"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30" name="スライド番号プレースホルダ 5"/>
          <p:cNvSpPr>
            <a:spLocks noGrp="1"/>
          </p:cNvSpPr>
          <p:nvPr>
            <p:ph type="sldNum" sz="quarter" idx="12"/>
          </p:nvPr>
        </p:nvSpPr>
        <p:spPr/>
        <p:txBody>
          <a:bodyPr/>
          <a:lstStyle>
            <a:lvl1pPr>
              <a:defRPr/>
            </a:lvl1pPr>
          </a:lstStyle>
          <a:p>
            <a:pPr>
              <a:defRPr/>
            </a:pPr>
            <a:fld id="{171F8890-39B4-4AED-93B9-DE0981B2FB9D}" type="slidenum">
              <a:rPr lang="ja-JP" altLang="en-US"/>
              <a:pPr>
                <a:defRPr/>
              </a:pPr>
              <a:t>‹#›</a:t>
            </a:fld>
            <a:endParaRPr lang="ja-JP"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132" name="タイトル 1"/>
          <p:cNvSpPr>
            <a:spLocks noGrp="1"/>
          </p:cNvSpPr>
          <p:nvPr>
            <p:ph type="title"/>
          </p:nvPr>
        </p:nvSpPr>
        <p:spPr/>
        <p:txBody>
          <a:bodyPr/>
          <a:lstStyle/>
          <a:p>
            <a:r>
              <a:rPr lang="ja-JP" altLang="en-US" smtClean="0"/>
              <a:t>マスタ タイトルの書式設定</a:t>
            </a:r>
            <a:endParaRPr lang="ja-JP" altLang="en-US"/>
          </a:p>
        </p:txBody>
      </p:sp>
      <p:sp>
        <p:nvSpPr>
          <p:cNvPr id="113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134" name="日付プレースホルダ 3"/>
          <p:cNvSpPr>
            <a:spLocks noGrp="1"/>
          </p:cNvSpPr>
          <p:nvPr>
            <p:ph type="dt" sz="half" idx="10"/>
          </p:nvPr>
        </p:nvSpPr>
        <p:spPr/>
        <p:txBody>
          <a:bodyPr/>
          <a:lstStyle>
            <a:lvl1pPr>
              <a:defRPr/>
            </a:lvl1pPr>
          </a:lstStyle>
          <a:p>
            <a:pPr>
              <a:defRPr/>
            </a:pPr>
            <a:endParaRPr lang="ja-JP" altLang="en-US"/>
          </a:p>
        </p:txBody>
      </p:sp>
      <p:sp>
        <p:nvSpPr>
          <p:cNvPr id="113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36" name="スライド番号プレースホルダ 5"/>
          <p:cNvSpPr>
            <a:spLocks noGrp="1"/>
          </p:cNvSpPr>
          <p:nvPr>
            <p:ph type="sldNum" sz="quarter" idx="12"/>
          </p:nvPr>
        </p:nvSpPr>
        <p:spPr/>
        <p:txBody>
          <a:bodyPr/>
          <a:lstStyle>
            <a:lvl1pPr>
              <a:defRPr/>
            </a:lvl1pPr>
          </a:lstStyle>
          <a:p>
            <a:pPr>
              <a:defRPr/>
            </a:pPr>
            <a:fld id="{33DE6DB0-0955-4DBB-A946-475D597C4E9C}" type="slidenum">
              <a:rPr lang="ja-JP" altLang="en-US"/>
              <a:pPr>
                <a:defRPr/>
              </a:pPr>
              <a:t>‹#›</a:t>
            </a:fld>
            <a:endParaRPr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138"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1139"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1140" name="日付プレースホルダ 3"/>
          <p:cNvSpPr>
            <a:spLocks noGrp="1"/>
          </p:cNvSpPr>
          <p:nvPr>
            <p:ph type="dt" sz="half" idx="10"/>
          </p:nvPr>
        </p:nvSpPr>
        <p:spPr/>
        <p:txBody>
          <a:bodyPr/>
          <a:lstStyle>
            <a:lvl1pPr>
              <a:defRPr/>
            </a:lvl1pPr>
          </a:lstStyle>
          <a:p>
            <a:pPr>
              <a:defRPr/>
            </a:pPr>
            <a:endParaRPr lang="ja-JP" altLang="en-US"/>
          </a:p>
        </p:txBody>
      </p:sp>
      <p:sp>
        <p:nvSpPr>
          <p:cNvPr id="1141"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42" name="スライド番号プレースホルダ 5"/>
          <p:cNvSpPr>
            <a:spLocks noGrp="1"/>
          </p:cNvSpPr>
          <p:nvPr>
            <p:ph type="sldNum" sz="quarter" idx="12"/>
          </p:nvPr>
        </p:nvSpPr>
        <p:spPr/>
        <p:txBody>
          <a:bodyPr/>
          <a:lstStyle>
            <a:lvl1pPr>
              <a:defRPr/>
            </a:lvl1pPr>
          </a:lstStyle>
          <a:p>
            <a:pPr>
              <a:defRPr/>
            </a:pPr>
            <a:fld id="{47C4A34C-D937-489B-9280-5845901AB964}" type="slidenum">
              <a:rPr lang="ja-JP" altLang="en-US"/>
              <a:pPr>
                <a:defRPr/>
              </a:pPr>
              <a:t>‹#›</a:t>
            </a:fld>
            <a:endParaRPr lang="ja-JP"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144" name="タイトル 1"/>
          <p:cNvSpPr>
            <a:spLocks noGrp="1"/>
          </p:cNvSpPr>
          <p:nvPr>
            <p:ph type="title"/>
          </p:nvPr>
        </p:nvSpPr>
        <p:spPr/>
        <p:txBody>
          <a:bodyPr/>
          <a:lstStyle/>
          <a:p>
            <a:r>
              <a:rPr lang="ja-JP" altLang="en-US" smtClean="0"/>
              <a:t>マスタ タイトルの書式設定</a:t>
            </a:r>
            <a:endParaRPr lang="ja-JP" altLang="en-US"/>
          </a:p>
        </p:txBody>
      </p:sp>
      <p:sp>
        <p:nvSpPr>
          <p:cNvPr id="1145"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146"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147" name="日付プレースホルダ 3"/>
          <p:cNvSpPr>
            <a:spLocks noGrp="1"/>
          </p:cNvSpPr>
          <p:nvPr>
            <p:ph type="dt" sz="half" idx="10"/>
          </p:nvPr>
        </p:nvSpPr>
        <p:spPr/>
        <p:txBody>
          <a:bodyPr/>
          <a:lstStyle>
            <a:lvl1pPr>
              <a:defRPr/>
            </a:lvl1pPr>
          </a:lstStyle>
          <a:p>
            <a:pPr>
              <a:defRPr/>
            </a:pPr>
            <a:endParaRPr lang="ja-JP" altLang="en-US"/>
          </a:p>
        </p:txBody>
      </p:sp>
      <p:sp>
        <p:nvSpPr>
          <p:cNvPr id="114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49" name="スライド番号プレースホルダ 5"/>
          <p:cNvSpPr>
            <a:spLocks noGrp="1"/>
          </p:cNvSpPr>
          <p:nvPr>
            <p:ph type="sldNum" sz="quarter" idx="12"/>
          </p:nvPr>
        </p:nvSpPr>
        <p:spPr/>
        <p:txBody>
          <a:bodyPr/>
          <a:lstStyle>
            <a:lvl1pPr>
              <a:defRPr/>
            </a:lvl1pPr>
          </a:lstStyle>
          <a:p>
            <a:pPr>
              <a:defRPr/>
            </a:pPr>
            <a:fld id="{1BC6B7E1-567C-4AEE-94A9-6736D5928AEF}" type="slidenum">
              <a:rPr lang="ja-JP" altLang="en-US"/>
              <a:pPr>
                <a:defRPr/>
              </a:pPr>
              <a:t>‹#›</a:t>
            </a:fld>
            <a:endParaRPr lang="ja-JP"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151"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1152"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1153"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154"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1155"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156" name="日付プレースホルダ 3"/>
          <p:cNvSpPr>
            <a:spLocks noGrp="1"/>
          </p:cNvSpPr>
          <p:nvPr>
            <p:ph type="dt" sz="half" idx="10"/>
          </p:nvPr>
        </p:nvSpPr>
        <p:spPr/>
        <p:txBody>
          <a:bodyPr/>
          <a:lstStyle>
            <a:lvl1pPr>
              <a:defRPr/>
            </a:lvl1pPr>
          </a:lstStyle>
          <a:p>
            <a:pPr>
              <a:defRPr/>
            </a:pPr>
            <a:endParaRPr lang="ja-JP" altLang="en-US"/>
          </a:p>
        </p:txBody>
      </p:sp>
      <p:sp>
        <p:nvSpPr>
          <p:cNvPr id="1157"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58" name="スライド番号プレースホルダ 5"/>
          <p:cNvSpPr>
            <a:spLocks noGrp="1"/>
          </p:cNvSpPr>
          <p:nvPr>
            <p:ph type="sldNum" sz="quarter" idx="12"/>
          </p:nvPr>
        </p:nvSpPr>
        <p:spPr/>
        <p:txBody>
          <a:bodyPr/>
          <a:lstStyle>
            <a:lvl1pPr>
              <a:defRPr/>
            </a:lvl1pPr>
          </a:lstStyle>
          <a:p>
            <a:pPr>
              <a:defRPr/>
            </a:pPr>
            <a:fld id="{DAAFDD08-FAB8-4110-8EA1-2A9EE5935EC1}" type="slidenum">
              <a:rPr lang="ja-JP" altLang="en-US"/>
              <a:pPr>
                <a:defRPr/>
              </a:pPr>
              <a:t>‹#›</a:t>
            </a:fld>
            <a:endParaRPr lang="ja-JP"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160" name="タイトル 1"/>
          <p:cNvSpPr>
            <a:spLocks noGrp="1"/>
          </p:cNvSpPr>
          <p:nvPr>
            <p:ph type="title"/>
          </p:nvPr>
        </p:nvSpPr>
        <p:spPr/>
        <p:txBody>
          <a:bodyPr/>
          <a:lstStyle/>
          <a:p>
            <a:r>
              <a:rPr lang="ja-JP" altLang="en-US" smtClean="0"/>
              <a:t>マスタ タイトルの書式設定</a:t>
            </a:r>
            <a:endParaRPr lang="ja-JP" altLang="en-US"/>
          </a:p>
        </p:txBody>
      </p:sp>
      <p:sp>
        <p:nvSpPr>
          <p:cNvPr id="1161" name="日付プレースホルダ 3"/>
          <p:cNvSpPr>
            <a:spLocks noGrp="1"/>
          </p:cNvSpPr>
          <p:nvPr>
            <p:ph type="dt" sz="half" idx="10"/>
          </p:nvPr>
        </p:nvSpPr>
        <p:spPr/>
        <p:txBody>
          <a:bodyPr/>
          <a:lstStyle>
            <a:lvl1pPr>
              <a:defRPr/>
            </a:lvl1pPr>
          </a:lstStyle>
          <a:p>
            <a:pPr>
              <a:defRPr/>
            </a:pPr>
            <a:endParaRPr lang="ja-JP" altLang="en-US"/>
          </a:p>
        </p:txBody>
      </p:sp>
      <p:sp>
        <p:nvSpPr>
          <p:cNvPr id="1162"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63" name="スライド番号プレースホルダ 5"/>
          <p:cNvSpPr>
            <a:spLocks noGrp="1"/>
          </p:cNvSpPr>
          <p:nvPr>
            <p:ph type="sldNum" sz="quarter" idx="12"/>
          </p:nvPr>
        </p:nvSpPr>
        <p:spPr/>
        <p:txBody>
          <a:bodyPr/>
          <a:lstStyle>
            <a:lvl1pPr>
              <a:defRPr/>
            </a:lvl1pPr>
          </a:lstStyle>
          <a:p>
            <a:pPr>
              <a:defRPr/>
            </a:pPr>
            <a:fld id="{AD31A888-00BC-495C-82BD-592E1CB225D9}"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7" name="タイトル 1"/>
          <p:cNvSpPr>
            <a:spLocks noGrp="1"/>
          </p:cNvSpPr>
          <p:nvPr>
            <p:ph type="title"/>
          </p:nvPr>
        </p:nvSpPr>
        <p:spPr/>
        <p:txBody>
          <a:bodyPr/>
          <a:lstStyle/>
          <a:p>
            <a:r>
              <a:rPr lang="ja-JP" altLang="en-US" smtClean="0"/>
              <a:t>マスタ タイトルの書式設定</a:t>
            </a:r>
            <a:endParaRPr lang="ja-JP" altLang="en-US"/>
          </a:p>
        </p:txBody>
      </p:sp>
      <p:sp>
        <p:nvSpPr>
          <p:cNvPr id="1048"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49" name="Rectangle 4"/>
          <p:cNvSpPr>
            <a:spLocks noGrp="1" noChangeArrowheads="1"/>
          </p:cNvSpPr>
          <p:nvPr>
            <p:ph type="dt" sz="half" idx="10"/>
          </p:nvPr>
        </p:nvSpPr>
        <p:spPr/>
        <p:txBody>
          <a:bodyPr/>
          <a:lstStyle>
            <a:lvl1pPr>
              <a:defRPr/>
            </a:lvl1pPr>
          </a:lstStyle>
          <a:p>
            <a:pPr>
              <a:defRPr/>
            </a:pPr>
            <a:endParaRPr lang="en-US" altLang="ja-JP"/>
          </a:p>
        </p:txBody>
      </p:sp>
      <p:sp>
        <p:nvSpPr>
          <p:cNvPr id="1050" name="Rectangle 5"/>
          <p:cNvSpPr>
            <a:spLocks noGrp="1" noChangeArrowheads="1"/>
          </p:cNvSpPr>
          <p:nvPr>
            <p:ph type="ftr" sz="quarter" idx="11"/>
          </p:nvPr>
        </p:nvSpPr>
        <p:spPr/>
        <p:txBody>
          <a:bodyPr/>
          <a:lstStyle>
            <a:lvl1pPr>
              <a:defRPr/>
            </a:lvl1pPr>
          </a:lstStyle>
          <a:p>
            <a:pPr>
              <a:defRPr/>
            </a:pPr>
            <a:endParaRPr lang="en-US" altLang="ja-JP"/>
          </a:p>
        </p:txBody>
      </p:sp>
      <p:sp>
        <p:nvSpPr>
          <p:cNvPr id="1051" name="Rectangle 6"/>
          <p:cNvSpPr>
            <a:spLocks noGrp="1" noChangeArrowheads="1"/>
          </p:cNvSpPr>
          <p:nvPr>
            <p:ph type="sldNum" sz="quarter" idx="12"/>
          </p:nvPr>
        </p:nvSpPr>
        <p:spPr>
          <a:xfrm>
            <a:off x="7048500" y="6588125"/>
            <a:ext cx="2133600" cy="288925"/>
          </a:xfrm>
        </p:spPr>
        <p:txBody>
          <a:bodyPr/>
          <a:lstStyle>
            <a:lvl1pPr>
              <a:defRPr sz="1600"/>
            </a:lvl1pPr>
          </a:lstStyle>
          <a:p>
            <a:pPr>
              <a:defRPr/>
            </a:pPr>
            <a:fld id="{1B1A8EB1-125A-443F-A46C-5E1B37C9C3F9}" type="slidenum">
              <a:rPr lang="en-US" altLang="ja-JP" smtClean="0"/>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165" name="日付プレースホルダ 3"/>
          <p:cNvSpPr>
            <a:spLocks noGrp="1"/>
          </p:cNvSpPr>
          <p:nvPr>
            <p:ph type="dt" sz="half" idx="10"/>
          </p:nvPr>
        </p:nvSpPr>
        <p:spPr/>
        <p:txBody>
          <a:bodyPr/>
          <a:lstStyle>
            <a:lvl1pPr>
              <a:defRPr/>
            </a:lvl1pPr>
          </a:lstStyle>
          <a:p>
            <a:pPr>
              <a:defRPr/>
            </a:pPr>
            <a:endParaRPr lang="ja-JP" altLang="en-US"/>
          </a:p>
        </p:txBody>
      </p:sp>
      <p:sp>
        <p:nvSpPr>
          <p:cNvPr id="116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67" name="スライド番号プレースホルダ 5"/>
          <p:cNvSpPr>
            <a:spLocks noGrp="1"/>
          </p:cNvSpPr>
          <p:nvPr>
            <p:ph type="sldNum" sz="quarter" idx="12"/>
          </p:nvPr>
        </p:nvSpPr>
        <p:spPr/>
        <p:txBody>
          <a:bodyPr/>
          <a:lstStyle>
            <a:lvl1pPr>
              <a:defRPr/>
            </a:lvl1pPr>
          </a:lstStyle>
          <a:p>
            <a:pPr>
              <a:defRPr/>
            </a:pPr>
            <a:fld id="{18B167AC-2DB6-4738-A594-B19BE6126436}" type="slidenum">
              <a:rPr lang="ja-JP" altLang="en-US"/>
              <a:pPr>
                <a:defRPr/>
              </a:pPr>
              <a:t>‹#›</a:t>
            </a:fld>
            <a:endParaRPr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169"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1170"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171"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1172" name="日付プレースホルダ 3"/>
          <p:cNvSpPr>
            <a:spLocks noGrp="1"/>
          </p:cNvSpPr>
          <p:nvPr>
            <p:ph type="dt" sz="half" idx="10"/>
          </p:nvPr>
        </p:nvSpPr>
        <p:spPr/>
        <p:txBody>
          <a:bodyPr/>
          <a:lstStyle>
            <a:lvl1pPr>
              <a:defRPr/>
            </a:lvl1pPr>
          </a:lstStyle>
          <a:p>
            <a:pPr>
              <a:defRPr/>
            </a:pPr>
            <a:endParaRPr lang="ja-JP" altLang="en-US"/>
          </a:p>
        </p:txBody>
      </p:sp>
      <p:sp>
        <p:nvSpPr>
          <p:cNvPr id="117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74" name="スライド番号プレースホルダ 5"/>
          <p:cNvSpPr>
            <a:spLocks noGrp="1"/>
          </p:cNvSpPr>
          <p:nvPr>
            <p:ph type="sldNum" sz="quarter" idx="12"/>
          </p:nvPr>
        </p:nvSpPr>
        <p:spPr/>
        <p:txBody>
          <a:bodyPr/>
          <a:lstStyle>
            <a:lvl1pPr>
              <a:defRPr/>
            </a:lvl1pPr>
          </a:lstStyle>
          <a:p>
            <a:pPr>
              <a:defRPr/>
            </a:pPr>
            <a:fld id="{BB21FE67-3CFC-47E1-BEA3-B1F9F85C996A}" type="slidenum">
              <a:rPr lang="ja-JP" altLang="en-US"/>
              <a:pPr>
                <a:defRPr/>
              </a:pPr>
              <a:t>‹#›</a:t>
            </a:fld>
            <a:endParaRPr lang="ja-JP"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176"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1177"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1178"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1179" name="日付プレースホルダ 3"/>
          <p:cNvSpPr>
            <a:spLocks noGrp="1"/>
          </p:cNvSpPr>
          <p:nvPr>
            <p:ph type="dt" sz="half" idx="10"/>
          </p:nvPr>
        </p:nvSpPr>
        <p:spPr/>
        <p:txBody>
          <a:bodyPr/>
          <a:lstStyle>
            <a:lvl1pPr>
              <a:defRPr/>
            </a:lvl1pPr>
          </a:lstStyle>
          <a:p>
            <a:pPr>
              <a:defRPr/>
            </a:pPr>
            <a:endParaRPr lang="ja-JP" altLang="en-US"/>
          </a:p>
        </p:txBody>
      </p:sp>
      <p:sp>
        <p:nvSpPr>
          <p:cNvPr id="1180"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81" name="スライド番号プレースホルダ 5"/>
          <p:cNvSpPr>
            <a:spLocks noGrp="1"/>
          </p:cNvSpPr>
          <p:nvPr>
            <p:ph type="sldNum" sz="quarter" idx="12"/>
          </p:nvPr>
        </p:nvSpPr>
        <p:spPr/>
        <p:txBody>
          <a:bodyPr/>
          <a:lstStyle>
            <a:lvl1pPr>
              <a:defRPr/>
            </a:lvl1pPr>
          </a:lstStyle>
          <a:p>
            <a:pPr>
              <a:defRPr/>
            </a:pPr>
            <a:fld id="{CF982966-6F9B-429D-8C6D-BD1FAF275A66}" type="slidenum">
              <a:rPr lang="ja-JP" altLang="en-US"/>
              <a:pPr>
                <a:defRPr/>
              </a:pPr>
              <a:t>‹#›</a:t>
            </a:fld>
            <a:endParaRPr lang="ja-JP"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183" name="タイトル 1"/>
          <p:cNvSpPr>
            <a:spLocks noGrp="1"/>
          </p:cNvSpPr>
          <p:nvPr>
            <p:ph type="title"/>
          </p:nvPr>
        </p:nvSpPr>
        <p:spPr/>
        <p:txBody>
          <a:bodyPr/>
          <a:lstStyle/>
          <a:p>
            <a:r>
              <a:rPr lang="ja-JP" altLang="en-US" smtClean="0"/>
              <a:t>マスタ タイトルの書式設定</a:t>
            </a:r>
            <a:endParaRPr lang="ja-JP" altLang="en-US"/>
          </a:p>
        </p:txBody>
      </p:sp>
      <p:sp>
        <p:nvSpPr>
          <p:cNvPr id="1184"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185" name="日付プレースホルダ 3"/>
          <p:cNvSpPr>
            <a:spLocks noGrp="1"/>
          </p:cNvSpPr>
          <p:nvPr>
            <p:ph type="dt" sz="half" idx="10"/>
          </p:nvPr>
        </p:nvSpPr>
        <p:spPr/>
        <p:txBody>
          <a:bodyPr/>
          <a:lstStyle>
            <a:lvl1pPr>
              <a:defRPr/>
            </a:lvl1pPr>
          </a:lstStyle>
          <a:p>
            <a:pPr>
              <a:defRPr/>
            </a:pPr>
            <a:endParaRPr lang="ja-JP" altLang="en-US"/>
          </a:p>
        </p:txBody>
      </p:sp>
      <p:sp>
        <p:nvSpPr>
          <p:cNvPr id="118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87" name="スライド番号プレースホルダ 5"/>
          <p:cNvSpPr>
            <a:spLocks noGrp="1"/>
          </p:cNvSpPr>
          <p:nvPr>
            <p:ph type="sldNum" sz="quarter" idx="12"/>
          </p:nvPr>
        </p:nvSpPr>
        <p:spPr/>
        <p:txBody>
          <a:bodyPr/>
          <a:lstStyle>
            <a:lvl1pPr>
              <a:defRPr/>
            </a:lvl1pPr>
          </a:lstStyle>
          <a:p>
            <a:pPr>
              <a:defRPr/>
            </a:pPr>
            <a:fld id="{03814223-3C09-43AE-A59A-EFA916CDA3C8}" type="slidenum">
              <a:rPr lang="ja-JP" altLang="en-US"/>
              <a:pPr>
                <a:defRPr/>
              </a:pPr>
              <a:t>‹#›</a:t>
            </a:fld>
            <a:endParaRPr lang="ja-JP"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89"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1190"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191" name="日付プレースホルダ 3"/>
          <p:cNvSpPr>
            <a:spLocks noGrp="1"/>
          </p:cNvSpPr>
          <p:nvPr>
            <p:ph type="dt" sz="half" idx="10"/>
          </p:nvPr>
        </p:nvSpPr>
        <p:spPr/>
        <p:txBody>
          <a:bodyPr/>
          <a:lstStyle>
            <a:lvl1pPr>
              <a:defRPr/>
            </a:lvl1pPr>
          </a:lstStyle>
          <a:p>
            <a:pPr>
              <a:defRPr/>
            </a:pPr>
            <a:endParaRPr lang="ja-JP" altLang="en-US"/>
          </a:p>
        </p:txBody>
      </p:sp>
      <p:sp>
        <p:nvSpPr>
          <p:cNvPr id="1192"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93" name="スライド番号プレースホルダ 5"/>
          <p:cNvSpPr>
            <a:spLocks noGrp="1"/>
          </p:cNvSpPr>
          <p:nvPr>
            <p:ph type="sldNum" sz="quarter" idx="12"/>
          </p:nvPr>
        </p:nvSpPr>
        <p:spPr/>
        <p:txBody>
          <a:bodyPr/>
          <a:lstStyle>
            <a:lvl1pPr>
              <a:defRPr/>
            </a:lvl1pPr>
          </a:lstStyle>
          <a:p>
            <a:pPr>
              <a:defRPr/>
            </a:pPr>
            <a:fld id="{EDA3BF1A-0417-4848-94B3-C14CECE8900E}" type="slidenum">
              <a:rPr lang="ja-JP" altLang="en-US"/>
              <a:pPr>
                <a:defRPr/>
              </a:pPr>
              <a:t>‹#›</a:t>
            </a:fld>
            <a:endParaRPr lang="ja-JP"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タイトル スライド">
    <p:spTree>
      <p:nvGrpSpPr>
        <p:cNvPr id="1" name=""/>
        <p:cNvGrpSpPr/>
        <p:nvPr/>
      </p:nvGrpSpPr>
      <p:grpSpPr>
        <a:xfrm>
          <a:off x="0" y="0"/>
          <a:ext cx="0" cy="0"/>
          <a:chOff x="0" y="0"/>
          <a:chExt cx="0" cy="0"/>
        </a:xfrm>
      </p:grpSpPr>
      <p:pic>
        <p:nvPicPr>
          <p:cNvPr id="1208" name="Picture 7" descr="mlit_top"/>
          <p:cNvPicPr>
            <a:picLocks noChangeAspect="1" noChangeArrowheads="1"/>
          </p:cNvPicPr>
          <p:nvPr userDrawn="1"/>
        </p:nvPicPr>
        <p:blipFill>
          <a:blip r:embed="rId2"/>
          <a:srcRect t="62230"/>
          <a:stretch>
            <a:fillRect/>
          </a:stretch>
        </p:blipFill>
        <p:spPr>
          <a:xfrm>
            <a:off x="0" y="6524625"/>
            <a:ext cx="9144000" cy="333375"/>
          </a:xfrm>
          <a:prstGeom prst="rect">
            <a:avLst/>
          </a:prstGeom>
          <a:noFill/>
          <a:ln>
            <a:noFill/>
          </a:ln>
        </p:spPr>
      </p:pic>
      <p:sp>
        <p:nvSpPr>
          <p:cNvPr id="1209" name="Rectangle 9"/>
          <p:cNvSpPr>
            <a:spLocks noChangeArrowheads="1"/>
          </p:cNvSpPr>
          <p:nvPr userDrawn="1"/>
        </p:nvSpPr>
        <p:spPr>
          <a:xfrm>
            <a:off x="1692275" y="3284538"/>
            <a:ext cx="7451725" cy="73025"/>
          </a:xfrm>
          <a:prstGeom prst="rect">
            <a:avLst/>
          </a:prstGeom>
          <a:solidFill>
            <a:srgbClr val="0066CC"/>
          </a:solidFill>
          <a:ln>
            <a:noFill/>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solidFill>
                <a:srgbClr val="000000"/>
              </a:solidFill>
            </a:endParaRPr>
          </a:p>
        </p:txBody>
      </p:sp>
      <p:pic>
        <p:nvPicPr>
          <p:cNvPr id="1210" name="Picture 11"/>
          <p:cNvPicPr>
            <a:picLocks noChangeAspect="1" noChangeArrowheads="1"/>
          </p:cNvPicPr>
          <p:nvPr userDrawn="1"/>
        </p:nvPicPr>
        <p:blipFill>
          <a:blip r:embed="rId3"/>
          <a:stretch>
            <a:fillRect/>
          </a:stretch>
        </p:blipFill>
        <p:spPr>
          <a:xfrm>
            <a:off x="0" y="6051550"/>
            <a:ext cx="2124075" cy="473075"/>
          </a:xfrm>
          <a:prstGeom prst="rect">
            <a:avLst/>
          </a:prstGeom>
          <a:noFill/>
          <a:ln>
            <a:noFill/>
          </a:ln>
        </p:spPr>
      </p:pic>
      <p:sp>
        <p:nvSpPr>
          <p:cNvPr id="1211" name="Text Box 12"/>
          <p:cNvSpPr txBox="1">
            <a:spLocks noChangeArrowheads="1"/>
          </p:cNvSpPr>
          <p:nvPr userDrawn="1"/>
        </p:nvSpPr>
        <p:spPr>
          <a:xfrm>
            <a:off x="0" y="6524625"/>
            <a:ext cx="3636963" cy="274638"/>
          </a:xfrm>
          <a:prstGeom prst="rect">
            <a:avLst/>
          </a:prstGeom>
          <a:noFill/>
          <a:ln>
            <a:noFill/>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i="1">
                <a:solidFill>
                  <a:srgbClr val="FFFFFF"/>
                </a:solidFill>
                <a:latin typeface="Times New Roman" pitchFamily="18" charset="0"/>
              </a:rPr>
              <a:t>Ministry of Land, Infrastructure, Transport and Tourism</a:t>
            </a:r>
          </a:p>
        </p:txBody>
      </p:sp>
      <p:sp>
        <p:nvSpPr>
          <p:cNvPr id="1212" name="Rectangle 2"/>
          <p:cNvSpPr>
            <a:spLocks noGrp="1" noChangeArrowheads="1"/>
          </p:cNvSpPr>
          <p:nvPr>
            <p:ph type="ctrTitle"/>
          </p:nvPr>
        </p:nvSpPr>
        <p:spPr>
          <a:xfrm>
            <a:off x="1619250" y="2133600"/>
            <a:ext cx="7524750" cy="1470025"/>
          </a:xfrm>
        </p:spPr>
        <p:txBody>
          <a:bodyPr/>
          <a:lstStyle>
            <a:lvl1pPr>
              <a:defRPr sz="4000"/>
            </a:lvl1pPr>
          </a:lstStyle>
          <a:p>
            <a:r>
              <a:rPr lang="ja-JP" altLang="en-US" smtClean="0"/>
              <a:t>マスター タイトルの書式設定</a:t>
            </a:r>
            <a:endParaRPr lang="ja-JP" altLang="en-US"/>
          </a:p>
        </p:txBody>
      </p:sp>
      <p:sp>
        <p:nvSpPr>
          <p:cNvPr id="121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smtClean="0"/>
              <a:t>マスター サブタイトルの書式設定</a:t>
            </a:r>
            <a:endParaRPr lang="ja-JP" altLang="en-US"/>
          </a:p>
        </p:txBody>
      </p:sp>
      <p:sp>
        <p:nvSpPr>
          <p:cNvPr id="1214"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215"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216"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35C1E978-A3B9-4673-8199-37972939230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6847141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1326" name="タイトル 1"/>
          <p:cNvSpPr>
            <a:spLocks noGrp="1"/>
          </p:cNvSpPr>
          <p:nvPr>
            <p:ph type="title"/>
          </p:nvPr>
        </p:nvSpPr>
        <p:spPr/>
        <p:txBody>
          <a:bodyPr/>
          <a:lstStyle/>
          <a:p>
            <a:r>
              <a:rPr lang="ja-JP" altLang="en-US" smtClean="0"/>
              <a:t>マスタ タイトルの書式設定</a:t>
            </a:r>
            <a:endParaRPr lang="ja-JP" altLang="en-US"/>
          </a:p>
        </p:txBody>
      </p:sp>
      <p:sp>
        <p:nvSpPr>
          <p:cNvPr id="1327"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328"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29"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30" name="Rectangle 6"/>
          <p:cNvSpPr>
            <a:spLocks noGrp="1" noChangeArrowheads="1"/>
          </p:cNvSpPr>
          <p:nvPr>
            <p:ph type="sldNum" sz="quarter" idx="12"/>
          </p:nvPr>
        </p:nvSpPr>
        <p:spPr>
          <a:ln/>
        </p:spPr>
        <p:txBody>
          <a:bodyPr/>
          <a:lstStyle>
            <a:lvl1pPr>
              <a:defRPr/>
            </a:lvl1pPr>
          </a:lstStyle>
          <a:p>
            <a:pPr>
              <a:defRPr/>
            </a:pPr>
            <a:fld id="{54EFAAAB-A4CF-4E89-A40D-EA13C75DB95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6886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231" name="Picture 7" descr="mlit_top"/>
          <p:cNvPicPr>
            <a:picLocks noChangeAspect="1" noChangeArrowheads="1"/>
          </p:cNvPicPr>
          <p:nvPr userDrawn="1"/>
        </p:nvPicPr>
        <p:blipFill>
          <a:blip r:embed="rId2"/>
          <a:srcRect t="62230"/>
          <a:stretch>
            <a:fillRect/>
          </a:stretch>
        </p:blipFill>
        <p:spPr>
          <a:xfrm>
            <a:off x="0" y="6524626"/>
            <a:ext cx="9144000" cy="333375"/>
          </a:xfrm>
          <a:prstGeom prst="rect">
            <a:avLst/>
          </a:prstGeom>
          <a:noFill/>
          <a:ln>
            <a:noFill/>
          </a:ln>
        </p:spPr>
      </p:pic>
      <p:sp>
        <p:nvSpPr>
          <p:cNvPr id="1232" name="Rectangle 9"/>
          <p:cNvSpPr>
            <a:spLocks noChangeArrowheads="1"/>
          </p:cNvSpPr>
          <p:nvPr userDrawn="1"/>
        </p:nvSpPr>
        <p:spPr>
          <a:xfrm>
            <a:off x="1692276" y="3284538"/>
            <a:ext cx="7451725" cy="73025"/>
          </a:xfrm>
          <a:prstGeom prst="rect">
            <a:avLst/>
          </a:prstGeom>
          <a:solidFill>
            <a:srgbClr val="0066CC"/>
          </a:solidFill>
          <a:ln>
            <a:noFill/>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706">
              <a:solidFill>
                <a:srgbClr val="000000"/>
              </a:solidFill>
            </a:endParaRPr>
          </a:p>
        </p:txBody>
      </p:sp>
      <p:pic>
        <p:nvPicPr>
          <p:cNvPr id="1233" name="Picture 11"/>
          <p:cNvPicPr>
            <a:picLocks noChangeAspect="1" noChangeArrowheads="1"/>
          </p:cNvPicPr>
          <p:nvPr userDrawn="1"/>
        </p:nvPicPr>
        <p:blipFill>
          <a:blip r:embed="rId3"/>
          <a:stretch>
            <a:fillRect/>
          </a:stretch>
        </p:blipFill>
        <p:spPr>
          <a:xfrm>
            <a:off x="1" y="6051551"/>
            <a:ext cx="2124075" cy="473075"/>
          </a:xfrm>
          <a:prstGeom prst="rect">
            <a:avLst/>
          </a:prstGeom>
          <a:noFill/>
          <a:ln>
            <a:noFill/>
          </a:ln>
        </p:spPr>
      </p:pic>
      <p:sp>
        <p:nvSpPr>
          <p:cNvPr id="1234" name="Text Box 12"/>
          <p:cNvSpPr txBox="1">
            <a:spLocks noChangeArrowheads="1"/>
          </p:cNvSpPr>
          <p:nvPr userDrawn="1"/>
        </p:nvSpPr>
        <p:spPr>
          <a:xfrm>
            <a:off x="0" y="6524626"/>
            <a:ext cx="3498073" cy="267446"/>
          </a:xfrm>
          <a:prstGeom prst="rect">
            <a:avLst/>
          </a:prstGeom>
          <a:noFill/>
          <a:ln>
            <a:noFill/>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38" i="1">
                <a:solidFill>
                  <a:srgbClr val="FFFFFF"/>
                </a:solidFill>
                <a:latin typeface="Times New Roman" pitchFamily="18" charset="0"/>
              </a:rPr>
              <a:t>Ministry of Land, Infrastructure, Transport and Tourism</a:t>
            </a:r>
          </a:p>
        </p:txBody>
      </p:sp>
      <p:sp>
        <p:nvSpPr>
          <p:cNvPr id="1235" name="Rectangle 2"/>
          <p:cNvSpPr>
            <a:spLocks noGrp="1" noChangeArrowheads="1"/>
          </p:cNvSpPr>
          <p:nvPr>
            <p:ph type="ctrTitle"/>
          </p:nvPr>
        </p:nvSpPr>
        <p:spPr>
          <a:xfrm>
            <a:off x="1619250" y="2133601"/>
            <a:ext cx="7524750" cy="1470025"/>
          </a:xfrm>
        </p:spPr>
        <p:txBody>
          <a:bodyPr/>
          <a:lstStyle>
            <a:lvl1pPr>
              <a:defRPr sz="3792"/>
            </a:lvl1pPr>
          </a:lstStyle>
          <a:p>
            <a:r>
              <a:rPr lang="ja-JP" altLang="en-US" smtClean="0"/>
              <a:t>マスター タイトルの書式設定</a:t>
            </a:r>
            <a:endParaRPr lang="ja-JP" altLang="en-US"/>
          </a:p>
        </p:txBody>
      </p:sp>
      <p:sp>
        <p:nvSpPr>
          <p:cNvPr id="1236"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smtClean="0"/>
              <a:t>マスター サブタイトルの書式設定</a:t>
            </a:r>
            <a:endParaRPr lang="ja-JP" altLang="en-US"/>
          </a:p>
        </p:txBody>
      </p:sp>
      <p:sp>
        <p:nvSpPr>
          <p:cNvPr id="1237"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238"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239"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35C1E978-A3B9-4673-8199-37972939230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4237300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241" name="タイトル 1"/>
          <p:cNvSpPr>
            <a:spLocks noGrp="1"/>
          </p:cNvSpPr>
          <p:nvPr>
            <p:ph type="title"/>
          </p:nvPr>
        </p:nvSpPr>
        <p:spPr/>
        <p:txBody>
          <a:bodyPr/>
          <a:lstStyle/>
          <a:p>
            <a:r>
              <a:rPr lang="ja-JP" altLang="en-US" smtClean="0"/>
              <a:t>マスター タイトルの書式設定</a:t>
            </a:r>
            <a:endParaRPr lang="ja-JP" altLang="en-US"/>
          </a:p>
        </p:txBody>
      </p:sp>
      <p:sp>
        <p:nvSpPr>
          <p:cNvPr id="1242" name="コンテンツ プレースホルダ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24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4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45" name="Rectangle 6"/>
          <p:cNvSpPr>
            <a:spLocks noGrp="1" noChangeArrowheads="1"/>
          </p:cNvSpPr>
          <p:nvPr>
            <p:ph type="sldNum" sz="quarter" idx="12"/>
          </p:nvPr>
        </p:nvSpPr>
        <p:spPr>
          <a:ln/>
        </p:spPr>
        <p:txBody>
          <a:bodyPr/>
          <a:lstStyle>
            <a:lvl1pPr>
              <a:defRPr/>
            </a:lvl1pPr>
          </a:lstStyle>
          <a:p>
            <a:pPr>
              <a:defRPr/>
            </a:pPr>
            <a:fld id="{651FC12D-27C1-4F31-90C9-A93D49E4468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5124525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247" name="タイトル 1"/>
          <p:cNvSpPr>
            <a:spLocks noGrp="1"/>
          </p:cNvSpPr>
          <p:nvPr>
            <p:ph type="title"/>
          </p:nvPr>
        </p:nvSpPr>
        <p:spPr>
          <a:xfrm>
            <a:off x="722313" y="4406900"/>
            <a:ext cx="7772400" cy="1362075"/>
          </a:xfrm>
        </p:spPr>
        <p:txBody>
          <a:bodyPr anchor="t"/>
          <a:lstStyle>
            <a:lvl1pPr algn="l">
              <a:defRPr sz="3792" b="1" cap="all"/>
            </a:lvl1pPr>
          </a:lstStyle>
          <a:p>
            <a:r>
              <a:rPr lang="ja-JP" altLang="en-US" smtClean="0"/>
              <a:t>マスター タイトルの書式設定</a:t>
            </a:r>
            <a:endParaRPr lang="ja-JP" altLang="en-US"/>
          </a:p>
        </p:txBody>
      </p:sp>
      <p:sp>
        <p:nvSpPr>
          <p:cNvPr id="1248" name="テキスト プレースホルダ 2"/>
          <p:cNvSpPr>
            <a:spLocks noGrp="1"/>
          </p:cNvSpPr>
          <p:nvPr>
            <p:ph type="body" idx="1"/>
          </p:nvPr>
        </p:nvSpPr>
        <p:spPr>
          <a:xfrm>
            <a:off x="722313" y="2906714"/>
            <a:ext cx="7772400" cy="1500187"/>
          </a:xfrm>
        </p:spPr>
        <p:txBody>
          <a:bodyPr anchor="b"/>
          <a:lstStyle>
            <a:lvl1pPr marL="0" indent="0">
              <a:buNone/>
              <a:defRPr sz="1896"/>
            </a:lvl1pPr>
            <a:lvl2pPr marL="433452" indent="0">
              <a:buNone/>
              <a:defRPr sz="1706"/>
            </a:lvl2pPr>
            <a:lvl3pPr marL="866903" indent="0">
              <a:buNone/>
              <a:defRPr sz="1517"/>
            </a:lvl3pPr>
            <a:lvl4pPr marL="1300355" indent="0">
              <a:buNone/>
              <a:defRPr sz="1327"/>
            </a:lvl4pPr>
            <a:lvl5pPr marL="1733807" indent="0">
              <a:buNone/>
              <a:defRPr sz="1327"/>
            </a:lvl5pPr>
            <a:lvl6pPr marL="2167259" indent="0">
              <a:buNone/>
              <a:defRPr sz="1327"/>
            </a:lvl6pPr>
            <a:lvl7pPr marL="2600710" indent="0">
              <a:buNone/>
              <a:defRPr sz="1327"/>
            </a:lvl7pPr>
            <a:lvl8pPr marL="3034162" indent="0">
              <a:buNone/>
              <a:defRPr sz="1327"/>
            </a:lvl8pPr>
            <a:lvl9pPr marL="3467614" indent="0">
              <a:buNone/>
              <a:defRPr sz="1327"/>
            </a:lvl9pPr>
          </a:lstStyle>
          <a:p>
            <a:pPr lvl="0"/>
            <a:r>
              <a:rPr lang="ja-JP" altLang="en-US" smtClean="0"/>
              <a:t>マスター テキストの書式設定</a:t>
            </a:r>
          </a:p>
        </p:txBody>
      </p:sp>
      <p:sp>
        <p:nvSpPr>
          <p:cNvPr id="1249"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50"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51" name="Rectangle 6"/>
          <p:cNvSpPr>
            <a:spLocks noGrp="1" noChangeArrowheads="1"/>
          </p:cNvSpPr>
          <p:nvPr>
            <p:ph type="sldNum" sz="quarter" idx="12"/>
          </p:nvPr>
        </p:nvSpPr>
        <p:spPr>
          <a:ln/>
        </p:spPr>
        <p:txBody>
          <a:bodyPr/>
          <a:lstStyle>
            <a:lvl1pPr>
              <a:defRPr/>
            </a:lvl1pPr>
          </a:lstStyle>
          <a:p>
            <a:pPr>
              <a:defRPr/>
            </a:pPr>
            <a:fld id="{A7694BDB-530F-4364-A4B7-5A1182A1D62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860992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3"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1054"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105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5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7" name="Rectangle 6"/>
          <p:cNvSpPr>
            <a:spLocks noGrp="1" noChangeArrowheads="1"/>
          </p:cNvSpPr>
          <p:nvPr>
            <p:ph type="sldNum" sz="quarter" idx="12"/>
          </p:nvPr>
        </p:nvSpPr>
        <p:spPr>
          <a:ln/>
        </p:spPr>
        <p:txBody>
          <a:bodyPr/>
          <a:lstStyle>
            <a:lvl1pPr>
              <a:defRPr/>
            </a:lvl1pPr>
          </a:lstStyle>
          <a:p>
            <a:pPr>
              <a:defRPr/>
            </a:pPr>
            <a:fld id="{15F7E5B1-1046-417C-B46E-B400D4FC31C6}" type="slidenum">
              <a:rPr lang="en-US" altLang="ja-JP"/>
              <a:pPr>
                <a:defRPr/>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253" name="タイトル 1"/>
          <p:cNvSpPr>
            <a:spLocks noGrp="1"/>
          </p:cNvSpPr>
          <p:nvPr>
            <p:ph type="title"/>
          </p:nvPr>
        </p:nvSpPr>
        <p:spPr/>
        <p:txBody>
          <a:bodyPr/>
          <a:lstStyle/>
          <a:p>
            <a:r>
              <a:rPr lang="ja-JP" altLang="en-US" smtClean="0"/>
              <a:t>マスター タイトルの書式設定</a:t>
            </a:r>
            <a:endParaRPr lang="ja-JP" altLang="en-US"/>
          </a:p>
        </p:txBody>
      </p:sp>
      <p:sp>
        <p:nvSpPr>
          <p:cNvPr id="1254" name="コンテンツ プレースホルダ 2"/>
          <p:cNvSpPr>
            <a:spLocks noGrp="1"/>
          </p:cNvSpPr>
          <p:nvPr>
            <p:ph sz="half" idx="1"/>
          </p:nvPr>
        </p:nvSpPr>
        <p:spPr>
          <a:xfrm>
            <a:off x="457200" y="1600201"/>
            <a:ext cx="4038600" cy="4525963"/>
          </a:xfrm>
        </p:spPr>
        <p:txBody>
          <a:bodyPr/>
          <a:lstStyle>
            <a:lvl1pPr>
              <a:defRPr sz="2655"/>
            </a:lvl1pPr>
            <a:lvl2pPr>
              <a:defRPr sz="2276"/>
            </a:lvl2pPr>
            <a:lvl3pPr>
              <a:defRPr sz="1896"/>
            </a:lvl3pPr>
            <a:lvl4pPr>
              <a:defRPr sz="1706"/>
            </a:lvl4pPr>
            <a:lvl5pPr>
              <a:defRPr sz="1706"/>
            </a:lvl5pPr>
            <a:lvl6pPr>
              <a:defRPr sz="1706"/>
            </a:lvl6pPr>
            <a:lvl7pPr>
              <a:defRPr sz="1706"/>
            </a:lvl7pPr>
            <a:lvl8pPr>
              <a:defRPr sz="1706"/>
            </a:lvl8pPr>
            <a:lvl9pPr>
              <a:defRPr sz="1706"/>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255" name="コンテンツ プレースホルダ 3"/>
          <p:cNvSpPr>
            <a:spLocks noGrp="1"/>
          </p:cNvSpPr>
          <p:nvPr>
            <p:ph sz="half" idx="2"/>
          </p:nvPr>
        </p:nvSpPr>
        <p:spPr>
          <a:xfrm>
            <a:off x="4648200" y="1600201"/>
            <a:ext cx="4038600" cy="4525963"/>
          </a:xfrm>
        </p:spPr>
        <p:txBody>
          <a:bodyPr/>
          <a:lstStyle>
            <a:lvl1pPr>
              <a:defRPr sz="2655"/>
            </a:lvl1pPr>
            <a:lvl2pPr>
              <a:defRPr sz="2276"/>
            </a:lvl2pPr>
            <a:lvl3pPr>
              <a:defRPr sz="1896"/>
            </a:lvl3pPr>
            <a:lvl4pPr>
              <a:defRPr sz="1706"/>
            </a:lvl4pPr>
            <a:lvl5pPr>
              <a:defRPr sz="1706"/>
            </a:lvl5pPr>
            <a:lvl6pPr>
              <a:defRPr sz="1706"/>
            </a:lvl6pPr>
            <a:lvl7pPr>
              <a:defRPr sz="1706"/>
            </a:lvl7pPr>
            <a:lvl8pPr>
              <a:defRPr sz="1706"/>
            </a:lvl8pPr>
            <a:lvl9pPr>
              <a:defRPr sz="1706"/>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25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5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58" name="Rectangle 6"/>
          <p:cNvSpPr>
            <a:spLocks noGrp="1" noChangeArrowheads="1"/>
          </p:cNvSpPr>
          <p:nvPr>
            <p:ph type="sldNum" sz="quarter" idx="12"/>
          </p:nvPr>
        </p:nvSpPr>
        <p:spPr>
          <a:ln/>
        </p:spPr>
        <p:txBody>
          <a:bodyPr/>
          <a:lstStyle>
            <a:lvl1pPr>
              <a:defRPr/>
            </a:lvl1pPr>
          </a:lstStyle>
          <a:p>
            <a:pPr>
              <a:defRPr/>
            </a:pPr>
            <a:fld id="{964DE403-68E0-47EB-9A36-3C247B16477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1102034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260" name="タイトル 1"/>
          <p:cNvSpPr>
            <a:spLocks noGrp="1"/>
          </p:cNvSpPr>
          <p:nvPr>
            <p:ph type="title"/>
          </p:nvPr>
        </p:nvSpPr>
        <p:spPr>
          <a:xfrm>
            <a:off x="457200" y="274639"/>
            <a:ext cx="8229600" cy="1143000"/>
          </a:xfrm>
        </p:spPr>
        <p:txBody>
          <a:bodyPr/>
          <a:lstStyle>
            <a:lvl1pPr>
              <a:defRPr/>
            </a:lvl1pPr>
          </a:lstStyle>
          <a:p>
            <a:r>
              <a:rPr lang="ja-JP" altLang="en-US" smtClean="0"/>
              <a:t>マスター タイトルの書式設定</a:t>
            </a:r>
            <a:endParaRPr lang="ja-JP" altLang="en-US"/>
          </a:p>
        </p:txBody>
      </p:sp>
      <p:sp>
        <p:nvSpPr>
          <p:cNvPr id="1261" name="テキスト プレースホルダ 2"/>
          <p:cNvSpPr>
            <a:spLocks noGrp="1"/>
          </p:cNvSpPr>
          <p:nvPr>
            <p:ph type="body" idx="1"/>
          </p:nvPr>
        </p:nvSpPr>
        <p:spPr>
          <a:xfrm>
            <a:off x="457200" y="1535113"/>
            <a:ext cx="4040188" cy="639762"/>
          </a:xfrm>
        </p:spPr>
        <p:txBody>
          <a:bodyPr anchor="b"/>
          <a:lstStyle>
            <a:lvl1pPr marL="0" indent="0">
              <a:buNone/>
              <a:defRPr sz="2276" b="1"/>
            </a:lvl1pPr>
            <a:lvl2pPr marL="433452" indent="0">
              <a:buNone/>
              <a:defRPr sz="1896" b="1"/>
            </a:lvl2pPr>
            <a:lvl3pPr marL="866903" indent="0">
              <a:buNone/>
              <a:defRPr sz="1706" b="1"/>
            </a:lvl3pPr>
            <a:lvl4pPr marL="1300355" indent="0">
              <a:buNone/>
              <a:defRPr sz="1517" b="1"/>
            </a:lvl4pPr>
            <a:lvl5pPr marL="1733807" indent="0">
              <a:buNone/>
              <a:defRPr sz="1517" b="1"/>
            </a:lvl5pPr>
            <a:lvl6pPr marL="2167259" indent="0">
              <a:buNone/>
              <a:defRPr sz="1517" b="1"/>
            </a:lvl6pPr>
            <a:lvl7pPr marL="2600710" indent="0">
              <a:buNone/>
              <a:defRPr sz="1517" b="1"/>
            </a:lvl7pPr>
            <a:lvl8pPr marL="3034162" indent="0">
              <a:buNone/>
              <a:defRPr sz="1517" b="1"/>
            </a:lvl8pPr>
            <a:lvl9pPr marL="3467614" indent="0">
              <a:buNone/>
              <a:defRPr sz="1517" b="1"/>
            </a:lvl9pPr>
          </a:lstStyle>
          <a:p>
            <a:pPr lvl="0"/>
            <a:r>
              <a:rPr lang="ja-JP" altLang="en-US" smtClean="0"/>
              <a:t>マスター テキストの書式設定</a:t>
            </a:r>
          </a:p>
        </p:txBody>
      </p:sp>
      <p:sp>
        <p:nvSpPr>
          <p:cNvPr id="1262" name="コンテンツ プレースホルダ 3"/>
          <p:cNvSpPr>
            <a:spLocks noGrp="1"/>
          </p:cNvSpPr>
          <p:nvPr>
            <p:ph sz="half" idx="2"/>
          </p:nvPr>
        </p:nvSpPr>
        <p:spPr>
          <a:xfrm>
            <a:off x="457200" y="2174875"/>
            <a:ext cx="4040188" cy="3951288"/>
          </a:xfrm>
        </p:spPr>
        <p:txBody>
          <a:bodyPr/>
          <a:lstStyle>
            <a:lvl1pPr>
              <a:defRPr sz="2276"/>
            </a:lvl1pPr>
            <a:lvl2pPr>
              <a:defRPr sz="1896"/>
            </a:lvl2pPr>
            <a:lvl3pPr>
              <a:defRPr sz="1706"/>
            </a:lvl3pPr>
            <a:lvl4pPr>
              <a:defRPr sz="1517"/>
            </a:lvl4pPr>
            <a:lvl5pPr>
              <a:defRPr sz="1517"/>
            </a:lvl5pPr>
            <a:lvl6pPr>
              <a:defRPr sz="1517"/>
            </a:lvl6pPr>
            <a:lvl7pPr>
              <a:defRPr sz="1517"/>
            </a:lvl7pPr>
            <a:lvl8pPr>
              <a:defRPr sz="1517"/>
            </a:lvl8pPr>
            <a:lvl9pPr>
              <a:defRPr sz="1517"/>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263" name="テキスト プレースホルダ 4"/>
          <p:cNvSpPr>
            <a:spLocks noGrp="1"/>
          </p:cNvSpPr>
          <p:nvPr>
            <p:ph type="body" sz="quarter" idx="3"/>
          </p:nvPr>
        </p:nvSpPr>
        <p:spPr>
          <a:xfrm>
            <a:off x="4645026" y="1535113"/>
            <a:ext cx="4041775" cy="639762"/>
          </a:xfrm>
        </p:spPr>
        <p:txBody>
          <a:bodyPr anchor="b"/>
          <a:lstStyle>
            <a:lvl1pPr marL="0" indent="0">
              <a:buNone/>
              <a:defRPr sz="2276" b="1"/>
            </a:lvl1pPr>
            <a:lvl2pPr marL="433452" indent="0">
              <a:buNone/>
              <a:defRPr sz="1896" b="1"/>
            </a:lvl2pPr>
            <a:lvl3pPr marL="866903" indent="0">
              <a:buNone/>
              <a:defRPr sz="1706" b="1"/>
            </a:lvl3pPr>
            <a:lvl4pPr marL="1300355" indent="0">
              <a:buNone/>
              <a:defRPr sz="1517" b="1"/>
            </a:lvl4pPr>
            <a:lvl5pPr marL="1733807" indent="0">
              <a:buNone/>
              <a:defRPr sz="1517" b="1"/>
            </a:lvl5pPr>
            <a:lvl6pPr marL="2167259" indent="0">
              <a:buNone/>
              <a:defRPr sz="1517" b="1"/>
            </a:lvl6pPr>
            <a:lvl7pPr marL="2600710" indent="0">
              <a:buNone/>
              <a:defRPr sz="1517" b="1"/>
            </a:lvl7pPr>
            <a:lvl8pPr marL="3034162" indent="0">
              <a:buNone/>
              <a:defRPr sz="1517" b="1"/>
            </a:lvl8pPr>
            <a:lvl9pPr marL="3467614" indent="0">
              <a:buNone/>
              <a:defRPr sz="1517" b="1"/>
            </a:lvl9pPr>
          </a:lstStyle>
          <a:p>
            <a:pPr lvl="0"/>
            <a:r>
              <a:rPr lang="ja-JP" altLang="en-US" smtClean="0"/>
              <a:t>マスター テキストの書式設定</a:t>
            </a:r>
          </a:p>
        </p:txBody>
      </p:sp>
      <p:sp>
        <p:nvSpPr>
          <p:cNvPr id="1264" name="コンテンツ プレースホルダ 5"/>
          <p:cNvSpPr>
            <a:spLocks noGrp="1"/>
          </p:cNvSpPr>
          <p:nvPr>
            <p:ph sz="quarter" idx="4"/>
          </p:nvPr>
        </p:nvSpPr>
        <p:spPr>
          <a:xfrm>
            <a:off x="4645026" y="2174875"/>
            <a:ext cx="4041775" cy="3951288"/>
          </a:xfrm>
        </p:spPr>
        <p:txBody>
          <a:bodyPr/>
          <a:lstStyle>
            <a:lvl1pPr>
              <a:defRPr sz="2276"/>
            </a:lvl1pPr>
            <a:lvl2pPr>
              <a:defRPr sz="1896"/>
            </a:lvl2pPr>
            <a:lvl3pPr>
              <a:defRPr sz="1706"/>
            </a:lvl3pPr>
            <a:lvl4pPr>
              <a:defRPr sz="1517"/>
            </a:lvl4pPr>
            <a:lvl5pPr>
              <a:defRPr sz="1517"/>
            </a:lvl5pPr>
            <a:lvl6pPr>
              <a:defRPr sz="1517"/>
            </a:lvl6pPr>
            <a:lvl7pPr>
              <a:defRPr sz="1517"/>
            </a:lvl7pPr>
            <a:lvl8pPr>
              <a:defRPr sz="1517"/>
            </a:lvl8pPr>
            <a:lvl9pPr>
              <a:defRPr sz="1517"/>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26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6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67" name="Rectangle 6"/>
          <p:cNvSpPr>
            <a:spLocks noGrp="1" noChangeArrowheads="1"/>
          </p:cNvSpPr>
          <p:nvPr>
            <p:ph type="sldNum" sz="quarter" idx="12"/>
          </p:nvPr>
        </p:nvSpPr>
        <p:spPr>
          <a:ln/>
        </p:spPr>
        <p:txBody>
          <a:bodyPr/>
          <a:lstStyle>
            <a:lvl1pPr>
              <a:defRPr/>
            </a:lvl1pPr>
          </a:lstStyle>
          <a:p>
            <a:pPr>
              <a:defRPr/>
            </a:pPr>
            <a:fld id="{DB541BEC-AD9E-4104-AF2B-4C626651FF8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5114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269" name="タイトル 1"/>
          <p:cNvSpPr>
            <a:spLocks noGrp="1"/>
          </p:cNvSpPr>
          <p:nvPr>
            <p:ph type="title"/>
          </p:nvPr>
        </p:nvSpPr>
        <p:spPr/>
        <p:txBody>
          <a:bodyPr/>
          <a:lstStyle/>
          <a:p>
            <a:r>
              <a:rPr lang="ja-JP" altLang="en-US" smtClean="0"/>
              <a:t>マスター タイトルの書式設定</a:t>
            </a:r>
            <a:endParaRPr lang="ja-JP" altLang="en-US"/>
          </a:p>
        </p:txBody>
      </p:sp>
      <p:sp>
        <p:nvSpPr>
          <p:cNvPr id="1270"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71"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72" name="Rectangle 6"/>
          <p:cNvSpPr>
            <a:spLocks noGrp="1" noChangeArrowheads="1"/>
          </p:cNvSpPr>
          <p:nvPr>
            <p:ph type="sldNum" sz="quarter" idx="12"/>
          </p:nvPr>
        </p:nvSpPr>
        <p:spPr>
          <a:ln/>
        </p:spPr>
        <p:txBody>
          <a:bodyPr/>
          <a:lstStyle>
            <a:lvl1pPr>
              <a:defRPr/>
            </a:lvl1pPr>
          </a:lstStyle>
          <a:p>
            <a:pPr>
              <a:defRPr/>
            </a:pPr>
            <a:fld id="{06FFE511-5094-4685-A035-FB392A6605D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4692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27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7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76" name="Rectangle 6"/>
          <p:cNvSpPr>
            <a:spLocks noGrp="1" noChangeArrowheads="1"/>
          </p:cNvSpPr>
          <p:nvPr>
            <p:ph type="sldNum" sz="quarter" idx="12"/>
          </p:nvPr>
        </p:nvSpPr>
        <p:spPr>
          <a:ln/>
        </p:spPr>
        <p:txBody>
          <a:bodyPr/>
          <a:lstStyle>
            <a:lvl1pPr>
              <a:defRPr/>
            </a:lvl1pPr>
          </a:lstStyle>
          <a:p>
            <a:pPr>
              <a:defRPr/>
            </a:pPr>
            <a:fld id="{DE9C2EA1-6911-4BAC-954D-0A2DD024DDC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942888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278" name="タイトル 1"/>
          <p:cNvSpPr>
            <a:spLocks noGrp="1"/>
          </p:cNvSpPr>
          <p:nvPr>
            <p:ph type="title"/>
          </p:nvPr>
        </p:nvSpPr>
        <p:spPr>
          <a:xfrm>
            <a:off x="457201" y="273050"/>
            <a:ext cx="3008313" cy="1162050"/>
          </a:xfrm>
        </p:spPr>
        <p:txBody>
          <a:bodyPr anchor="b"/>
          <a:lstStyle>
            <a:lvl1pPr algn="l">
              <a:defRPr sz="1896" b="1"/>
            </a:lvl1pPr>
          </a:lstStyle>
          <a:p>
            <a:r>
              <a:rPr lang="ja-JP" altLang="en-US" smtClean="0"/>
              <a:t>マスター タイトルの書式設定</a:t>
            </a:r>
            <a:endParaRPr lang="ja-JP" altLang="en-US"/>
          </a:p>
        </p:txBody>
      </p:sp>
      <p:sp>
        <p:nvSpPr>
          <p:cNvPr id="1279" name="コンテンツ プレースホルダ 2"/>
          <p:cNvSpPr>
            <a:spLocks noGrp="1"/>
          </p:cNvSpPr>
          <p:nvPr>
            <p:ph idx="1"/>
          </p:nvPr>
        </p:nvSpPr>
        <p:spPr>
          <a:xfrm>
            <a:off x="3575050" y="273051"/>
            <a:ext cx="5111750" cy="5853113"/>
          </a:xfrm>
        </p:spPr>
        <p:txBody>
          <a:bodyPr/>
          <a:lstStyle>
            <a:lvl1pPr>
              <a:defRPr sz="3034"/>
            </a:lvl1pPr>
            <a:lvl2pPr>
              <a:defRPr sz="2655"/>
            </a:lvl2pPr>
            <a:lvl3pPr>
              <a:defRPr sz="2276"/>
            </a:lvl3pPr>
            <a:lvl4pPr>
              <a:defRPr sz="1896"/>
            </a:lvl4pPr>
            <a:lvl5pPr>
              <a:defRPr sz="1896"/>
            </a:lvl5pPr>
            <a:lvl6pPr>
              <a:defRPr sz="1896"/>
            </a:lvl6pPr>
            <a:lvl7pPr>
              <a:defRPr sz="1896"/>
            </a:lvl7pPr>
            <a:lvl8pPr>
              <a:defRPr sz="1896"/>
            </a:lvl8pPr>
            <a:lvl9pPr>
              <a:defRPr sz="1896"/>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280" name="テキスト プレースホルダ 3"/>
          <p:cNvSpPr>
            <a:spLocks noGrp="1"/>
          </p:cNvSpPr>
          <p:nvPr>
            <p:ph type="body" sz="half" idx="2"/>
          </p:nvPr>
        </p:nvSpPr>
        <p:spPr>
          <a:xfrm>
            <a:off x="457201" y="1435101"/>
            <a:ext cx="3008313" cy="4691063"/>
          </a:xfrm>
        </p:spPr>
        <p:txBody>
          <a:bodyPr/>
          <a:lstStyle>
            <a:lvl1pPr marL="0" indent="0">
              <a:buNone/>
              <a:defRPr sz="1327"/>
            </a:lvl1pPr>
            <a:lvl2pPr marL="433452" indent="0">
              <a:buNone/>
              <a:defRPr sz="1138"/>
            </a:lvl2pPr>
            <a:lvl3pPr marL="866903" indent="0">
              <a:buNone/>
              <a:defRPr sz="948"/>
            </a:lvl3pPr>
            <a:lvl4pPr marL="1300355" indent="0">
              <a:buNone/>
              <a:defRPr sz="853"/>
            </a:lvl4pPr>
            <a:lvl5pPr marL="1733807" indent="0">
              <a:buNone/>
              <a:defRPr sz="853"/>
            </a:lvl5pPr>
            <a:lvl6pPr marL="2167259" indent="0">
              <a:buNone/>
              <a:defRPr sz="853"/>
            </a:lvl6pPr>
            <a:lvl7pPr marL="2600710" indent="0">
              <a:buNone/>
              <a:defRPr sz="853"/>
            </a:lvl7pPr>
            <a:lvl8pPr marL="3034162" indent="0">
              <a:buNone/>
              <a:defRPr sz="853"/>
            </a:lvl8pPr>
            <a:lvl9pPr marL="3467614" indent="0">
              <a:buNone/>
              <a:defRPr sz="853"/>
            </a:lvl9pPr>
          </a:lstStyle>
          <a:p>
            <a:pPr lvl="0"/>
            <a:r>
              <a:rPr lang="ja-JP" altLang="en-US" smtClean="0"/>
              <a:t>マスター テキストの書式設定</a:t>
            </a:r>
          </a:p>
        </p:txBody>
      </p:sp>
      <p:sp>
        <p:nvSpPr>
          <p:cNvPr id="1281"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82"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83" name="Rectangle 6"/>
          <p:cNvSpPr>
            <a:spLocks noGrp="1" noChangeArrowheads="1"/>
          </p:cNvSpPr>
          <p:nvPr>
            <p:ph type="sldNum" sz="quarter" idx="12"/>
          </p:nvPr>
        </p:nvSpPr>
        <p:spPr>
          <a:ln/>
        </p:spPr>
        <p:txBody>
          <a:bodyPr/>
          <a:lstStyle>
            <a:lvl1pPr>
              <a:defRPr/>
            </a:lvl1pPr>
          </a:lstStyle>
          <a:p>
            <a:pPr>
              <a:defRPr/>
            </a:pPr>
            <a:fld id="{460176D3-1CBA-4E5C-8891-6A87D7C30D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882082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285" name="タイトル 1"/>
          <p:cNvSpPr>
            <a:spLocks noGrp="1"/>
          </p:cNvSpPr>
          <p:nvPr>
            <p:ph type="title"/>
          </p:nvPr>
        </p:nvSpPr>
        <p:spPr>
          <a:xfrm>
            <a:off x="1792288" y="4800600"/>
            <a:ext cx="5486400" cy="566738"/>
          </a:xfrm>
        </p:spPr>
        <p:txBody>
          <a:bodyPr anchor="b"/>
          <a:lstStyle>
            <a:lvl1pPr algn="l">
              <a:defRPr sz="1896" b="1"/>
            </a:lvl1pPr>
          </a:lstStyle>
          <a:p>
            <a:r>
              <a:rPr lang="ja-JP" altLang="en-US" smtClean="0"/>
              <a:t>マスター タイトルの書式設定</a:t>
            </a:r>
            <a:endParaRPr lang="ja-JP" altLang="en-US"/>
          </a:p>
        </p:txBody>
      </p:sp>
      <p:sp>
        <p:nvSpPr>
          <p:cNvPr id="1286" name="図プレースホルダ 2"/>
          <p:cNvSpPr>
            <a:spLocks noGrp="1"/>
          </p:cNvSpPr>
          <p:nvPr>
            <p:ph type="pic" idx="1"/>
          </p:nvPr>
        </p:nvSpPr>
        <p:spPr>
          <a:xfrm>
            <a:off x="1792288" y="612775"/>
            <a:ext cx="5486400" cy="4114800"/>
          </a:xfrm>
        </p:spPr>
        <p:txBody>
          <a:bodyPr/>
          <a:lstStyle>
            <a:lvl1pPr marL="0" indent="0">
              <a:buNone/>
              <a:defRPr sz="3034"/>
            </a:lvl1pPr>
            <a:lvl2pPr marL="433452" indent="0">
              <a:buNone/>
              <a:defRPr sz="2655"/>
            </a:lvl2pPr>
            <a:lvl3pPr marL="866903" indent="0">
              <a:buNone/>
              <a:defRPr sz="2276"/>
            </a:lvl3pPr>
            <a:lvl4pPr marL="1300355" indent="0">
              <a:buNone/>
              <a:defRPr sz="1896"/>
            </a:lvl4pPr>
            <a:lvl5pPr marL="1733807" indent="0">
              <a:buNone/>
              <a:defRPr sz="1896"/>
            </a:lvl5pPr>
            <a:lvl6pPr marL="2167259" indent="0">
              <a:buNone/>
              <a:defRPr sz="1896"/>
            </a:lvl6pPr>
            <a:lvl7pPr marL="2600710" indent="0">
              <a:buNone/>
              <a:defRPr sz="1896"/>
            </a:lvl7pPr>
            <a:lvl8pPr marL="3034162" indent="0">
              <a:buNone/>
              <a:defRPr sz="1896"/>
            </a:lvl8pPr>
            <a:lvl9pPr marL="3467614" indent="0">
              <a:buNone/>
              <a:defRPr sz="1896"/>
            </a:lvl9pPr>
          </a:lstStyle>
          <a:p>
            <a:pPr lvl="0"/>
            <a:r>
              <a:rPr lang="ja-JP" altLang="en-US" noProof="0" smtClean="0"/>
              <a:t>図を追加</a:t>
            </a:r>
          </a:p>
        </p:txBody>
      </p:sp>
      <p:sp>
        <p:nvSpPr>
          <p:cNvPr id="1287" name="テキスト プレースホルダ 3"/>
          <p:cNvSpPr>
            <a:spLocks noGrp="1"/>
          </p:cNvSpPr>
          <p:nvPr>
            <p:ph type="body" sz="half" idx="2"/>
          </p:nvPr>
        </p:nvSpPr>
        <p:spPr>
          <a:xfrm>
            <a:off x="1792288" y="5367338"/>
            <a:ext cx="5486400" cy="804862"/>
          </a:xfrm>
        </p:spPr>
        <p:txBody>
          <a:bodyPr/>
          <a:lstStyle>
            <a:lvl1pPr marL="0" indent="0">
              <a:buNone/>
              <a:defRPr sz="1327"/>
            </a:lvl1pPr>
            <a:lvl2pPr marL="433452" indent="0">
              <a:buNone/>
              <a:defRPr sz="1138"/>
            </a:lvl2pPr>
            <a:lvl3pPr marL="866903" indent="0">
              <a:buNone/>
              <a:defRPr sz="948"/>
            </a:lvl3pPr>
            <a:lvl4pPr marL="1300355" indent="0">
              <a:buNone/>
              <a:defRPr sz="853"/>
            </a:lvl4pPr>
            <a:lvl5pPr marL="1733807" indent="0">
              <a:buNone/>
              <a:defRPr sz="853"/>
            </a:lvl5pPr>
            <a:lvl6pPr marL="2167259" indent="0">
              <a:buNone/>
              <a:defRPr sz="853"/>
            </a:lvl6pPr>
            <a:lvl7pPr marL="2600710" indent="0">
              <a:buNone/>
              <a:defRPr sz="853"/>
            </a:lvl7pPr>
            <a:lvl8pPr marL="3034162" indent="0">
              <a:buNone/>
              <a:defRPr sz="853"/>
            </a:lvl8pPr>
            <a:lvl9pPr marL="3467614" indent="0">
              <a:buNone/>
              <a:defRPr sz="853"/>
            </a:lvl9pPr>
          </a:lstStyle>
          <a:p>
            <a:pPr lvl="0"/>
            <a:r>
              <a:rPr lang="ja-JP" altLang="en-US" smtClean="0"/>
              <a:t>マスター テキストの書式設定</a:t>
            </a:r>
          </a:p>
        </p:txBody>
      </p:sp>
      <p:sp>
        <p:nvSpPr>
          <p:cNvPr id="1288"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89"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90" name="Rectangle 6"/>
          <p:cNvSpPr>
            <a:spLocks noGrp="1" noChangeArrowheads="1"/>
          </p:cNvSpPr>
          <p:nvPr>
            <p:ph type="sldNum" sz="quarter" idx="12"/>
          </p:nvPr>
        </p:nvSpPr>
        <p:spPr>
          <a:ln/>
        </p:spPr>
        <p:txBody>
          <a:bodyPr/>
          <a:lstStyle>
            <a:lvl1pPr>
              <a:defRPr/>
            </a:lvl1pPr>
          </a:lstStyle>
          <a:p>
            <a:pPr>
              <a:defRPr/>
            </a:pPr>
            <a:fld id="{0A3F5529-272E-4A2C-90D7-160EE3AC100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80739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29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1293" name="縦書きテキスト プレースホルダ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29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9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96" name="Rectangle 6"/>
          <p:cNvSpPr>
            <a:spLocks noGrp="1" noChangeArrowheads="1"/>
          </p:cNvSpPr>
          <p:nvPr>
            <p:ph type="sldNum" sz="quarter" idx="12"/>
          </p:nvPr>
        </p:nvSpPr>
        <p:spPr>
          <a:ln/>
        </p:spPr>
        <p:txBody>
          <a:bodyPr/>
          <a:lstStyle>
            <a:lvl1pPr>
              <a:defRPr/>
            </a:lvl1pPr>
          </a:lstStyle>
          <a:p>
            <a:pPr>
              <a:defRPr/>
            </a:pPr>
            <a:fld id="{CDB20612-914C-4BDE-8D4C-FEA4392E99F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138347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298" name="縦書きタイトル 1"/>
          <p:cNvSpPr>
            <a:spLocks noGrp="1"/>
          </p:cNvSpPr>
          <p:nvPr>
            <p:ph type="title" orient="vert"/>
          </p:nvPr>
        </p:nvSpPr>
        <p:spPr>
          <a:xfrm>
            <a:off x="6515100" y="1"/>
            <a:ext cx="2171700" cy="6126163"/>
          </a:xfrm>
        </p:spPr>
        <p:txBody>
          <a:bodyPr vert="eaVert"/>
          <a:lstStyle/>
          <a:p>
            <a:r>
              <a:rPr lang="ja-JP" altLang="en-US" smtClean="0"/>
              <a:t>マスター タイトルの書式設定</a:t>
            </a:r>
            <a:endParaRPr lang="ja-JP" altLang="en-US"/>
          </a:p>
        </p:txBody>
      </p:sp>
      <p:sp>
        <p:nvSpPr>
          <p:cNvPr id="1299" name="縦書きテキスト プレースホルダ 2"/>
          <p:cNvSpPr>
            <a:spLocks noGrp="1"/>
          </p:cNvSpPr>
          <p:nvPr>
            <p:ph type="body" orient="vert" idx="1"/>
          </p:nvPr>
        </p:nvSpPr>
        <p:spPr>
          <a:xfrm>
            <a:off x="0" y="1"/>
            <a:ext cx="6362700" cy="6126163"/>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300"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01"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02" name="Rectangle 6"/>
          <p:cNvSpPr>
            <a:spLocks noGrp="1" noChangeArrowheads="1"/>
          </p:cNvSpPr>
          <p:nvPr>
            <p:ph type="sldNum" sz="quarter" idx="12"/>
          </p:nvPr>
        </p:nvSpPr>
        <p:spPr>
          <a:ln/>
        </p:spPr>
        <p:txBody>
          <a:bodyPr/>
          <a:lstStyle>
            <a:lvl1pPr>
              <a:defRPr/>
            </a:lvl1pPr>
          </a:lstStyle>
          <a:p>
            <a:pPr>
              <a:defRPr/>
            </a:pPr>
            <a:fld id="{86FB01F7-FA20-4B15-9970-D297285851A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71249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1304" name="コンテンツ プレースホルダ 1"/>
          <p:cNvSpPr>
            <a:spLocks noGrp="1"/>
          </p:cNvSpPr>
          <p:nvPr>
            <p:ph/>
          </p:nvPr>
        </p:nvSpPr>
        <p:spPr>
          <a:xfrm>
            <a:off x="457200" y="274639"/>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30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0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07" name="Rectangle 6"/>
          <p:cNvSpPr>
            <a:spLocks noGrp="1" noChangeArrowheads="1"/>
          </p:cNvSpPr>
          <p:nvPr>
            <p:ph type="sldNum" sz="quarter" idx="12"/>
          </p:nvPr>
        </p:nvSpPr>
        <p:spPr>
          <a:ln/>
        </p:spPr>
        <p:txBody>
          <a:bodyPr/>
          <a:lstStyle>
            <a:lvl1pPr>
              <a:defRPr/>
            </a:lvl1pPr>
          </a:lstStyle>
          <a:p>
            <a:pPr>
              <a:defRPr/>
            </a:pPr>
            <a:fld id="{3A4BCE5B-B127-4F0B-820E-3C3E5DDCC5B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239859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タイトルのみ">
    <p:spTree>
      <p:nvGrpSpPr>
        <p:cNvPr id="1" name=""/>
        <p:cNvGrpSpPr/>
        <p:nvPr/>
      </p:nvGrpSpPr>
      <p:grpSpPr>
        <a:xfrm>
          <a:off x="0" y="0"/>
          <a:ext cx="0" cy="0"/>
          <a:chOff x="0" y="0"/>
          <a:chExt cx="0" cy="0"/>
        </a:xfrm>
      </p:grpSpPr>
      <p:sp>
        <p:nvSpPr>
          <p:cNvPr id="1309" name="日付プレースホルダ 2"/>
          <p:cNvSpPr>
            <a:spLocks noGrp="1"/>
          </p:cNvSpPr>
          <p:nvPr>
            <p:ph type="dt" sz="half" idx="10"/>
          </p:nvPr>
        </p:nvSpPr>
        <p:spPr>
          <a:xfrm>
            <a:off x="457200" y="6356351"/>
            <a:ext cx="2133600" cy="365125"/>
          </a:xfrm>
        </p:spPr>
        <p:txBody>
          <a:bodyPr/>
          <a:lstStyle>
            <a:lvl1pPr fontAlgn="auto">
              <a:spcBef>
                <a:spcPts val="0"/>
              </a:spcBef>
              <a:spcAft>
                <a:spcPts val="0"/>
              </a:spcAft>
              <a:defRPr>
                <a:latin typeface="+mn-lt"/>
                <a:ea typeface="+mn-ea"/>
                <a:cs typeface="+mn-cs"/>
              </a:defRPr>
            </a:lvl1pPr>
          </a:lstStyle>
          <a:p>
            <a:pPr>
              <a:defRPr/>
            </a:pPr>
            <a:endParaRPr lang="ja-JP" altLang="en-US">
              <a:solidFill>
                <a:srgbClr val="000000"/>
              </a:solidFill>
            </a:endParaRPr>
          </a:p>
        </p:txBody>
      </p:sp>
      <p:sp>
        <p:nvSpPr>
          <p:cNvPr id="1310" name="フッター プレースホルダ 3"/>
          <p:cNvSpPr>
            <a:spLocks noGrp="1"/>
          </p:cNvSpPr>
          <p:nvPr>
            <p:ph type="ftr" sz="quarter" idx="11"/>
          </p:nvPr>
        </p:nvSpPr>
        <p:spPr>
          <a:xfrm>
            <a:off x="3124201" y="6356351"/>
            <a:ext cx="2895600" cy="365125"/>
          </a:xfrm>
        </p:spPr>
        <p:txBody>
          <a:bodyPr/>
          <a:lstStyle>
            <a:lvl1pPr fontAlgn="auto">
              <a:spcBef>
                <a:spcPts val="0"/>
              </a:spcBef>
              <a:spcAft>
                <a:spcPts val="0"/>
              </a:spcAft>
              <a:defRPr>
                <a:latin typeface="+mn-lt"/>
                <a:ea typeface="+mn-ea"/>
                <a:cs typeface="+mn-cs"/>
              </a:defRPr>
            </a:lvl1pPr>
          </a:lstStyle>
          <a:p>
            <a:pPr>
              <a:defRPr/>
            </a:pPr>
            <a:endParaRPr lang="ja-JP" altLang="en-US">
              <a:solidFill>
                <a:srgbClr val="000000"/>
              </a:solidFill>
            </a:endParaRPr>
          </a:p>
        </p:txBody>
      </p:sp>
      <p:sp>
        <p:nvSpPr>
          <p:cNvPr id="1311" name="Rectangle 8"/>
          <p:cNvSpPr>
            <a:spLocks noGrp="1" noChangeArrowheads="1"/>
          </p:cNvSpPr>
          <p:nvPr>
            <p:ph type="sldNum" sz="quarter" idx="12"/>
          </p:nvPr>
        </p:nvSpPr>
        <p:spPr>
          <a:xfrm>
            <a:off x="8677275" y="6602414"/>
            <a:ext cx="438150" cy="255587"/>
          </a:xfrm>
        </p:spPr>
        <p:txBody>
          <a:bodyPr/>
          <a:lstStyle>
            <a:lvl1pPr>
              <a:defRPr sz="853">
                <a:latin typeface="Univers 45 Light" pitchFamily="2" charset="0"/>
              </a:defRPr>
            </a:lvl1pPr>
          </a:lstStyle>
          <a:p>
            <a:pPr>
              <a:defRPr/>
            </a:pPr>
            <a:fld id="{0568B454-81C3-4322-B39F-F56ABCE037D8}" type="slidenum">
              <a:rPr lang="ja-JP" altLang="en-GB">
                <a:solidFill>
                  <a:srgbClr val="000000"/>
                </a:solidFill>
              </a:rPr>
              <a:pPr>
                <a:defRPr/>
              </a:pPr>
              <a:t>‹#›</a:t>
            </a:fld>
            <a:endParaRPr lang="en-GB" altLang="ja-JP">
              <a:solidFill>
                <a:srgbClr val="000000"/>
              </a:solidFill>
            </a:endParaRPr>
          </a:p>
        </p:txBody>
      </p:sp>
    </p:spTree>
    <p:extLst>
      <p:ext uri="{BB962C8B-B14F-4D97-AF65-F5344CB8AC3E}">
        <p14:creationId xmlns:p14="http://schemas.microsoft.com/office/powerpoint/2010/main" val="3355689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59" name="タイトル 1"/>
          <p:cNvSpPr>
            <a:spLocks noGrp="1"/>
          </p:cNvSpPr>
          <p:nvPr>
            <p:ph type="title"/>
          </p:nvPr>
        </p:nvSpPr>
        <p:spPr/>
        <p:txBody>
          <a:bodyPr/>
          <a:lstStyle/>
          <a:p>
            <a:r>
              <a:rPr lang="ja-JP" altLang="en-US" smtClean="0"/>
              <a:t>マスタ タイトルの書式設定</a:t>
            </a:r>
            <a:endParaRPr lang="ja-JP" altLang="en-US"/>
          </a:p>
        </p:txBody>
      </p:sp>
      <p:sp>
        <p:nvSpPr>
          <p:cNvPr id="1060"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61"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6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6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64" name="Rectangle 6"/>
          <p:cNvSpPr>
            <a:spLocks noGrp="1" noChangeArrowheads="1"/>
          </p:cNvSpPr>
          <p:nvPr>
            <p:ph type="sldNum" sz="quarter" idx="12"/>
          </p:nvPr>
        </p:nvSpPr>
        <p:spPr>
          <a:ln/>
        </p:spPr>
        <p:txBody>
          <a:bodyPr/>
          <a:lstStyle>
            <a:lvl1pPr>
              <a:defRPr/>
            </a:lvl1pPr>
          </a:lstStyle>
          <a:p>
            <a:pPr>
              <a:defRPr/>
            </a:pPr>
            <a:fld id="{CC877F0A-8595-45BE-920F-D4E740103AC1}" type="slidenum">
              <a:rPr lang="en-US" altLang="ja-JP"/>
              <a:pPr>
                <a:defRPr/>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320" name="Rectangle 2"/>
          <p:cNvSpPr>
            <a:spLocks noGrp="1" noChangeArrowheads="1"/>
          </p:cNvSpPr>
          <p:nvPr>
            <p:ph type="ctrTitle"/>
          </p:nvPr>
        </p:nvSpPr>
        <p:spPr>
          <a:xfrm>
            <a:off x="685800" y="2130425"/>
            <a:ext cx="7772400" cy="1470025"/>
          </a:xfrm>
        </p:spPr>
        <p:txBody>
          <a:bodyPr/>
          <a:lstStyle>
            <a:lvl1pPr>
              <a:defRPr/>
            </a:lvl1pPr>
          </a:lstStyle>
          <a:p>
            <a:r>
              <a:rPr lang="ja-JP" altLang="en-US"/>
              <a:t>マスタ タイトルの書式設定</a:t>
            </a:r>
          </a:p>
        </p:txBody>
      </p:sp>
      <p:sp>
        <p:nvSpPr>
          <p:cNvPr id="132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1322"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323"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324" name="Rectangle 6"/>
          <p:cNvSpPr>
            <a:spLocks noGrp="1" noChangeArrowheads="1"/>
          </p:cNvSpPr>
          <p:nvPr>
            <p:ph type="sldNum" sz="quarter" idx="12"/>
          </p:nvPr>
        </p:nvSpPr>
        <p:spPr>
          <a:xfrm>
            <a:off x="6553200" y="6245225"/>
            <a:ext cx="2133600" cy="476250"/>
          </a:xfrm>
        </p:spPr>
        <p:txBody>
          <a:bodyPr lIns="91440" tIns="45720" rIns="91440" bIns="45720"/>
          <a:lstStyle>
            <a:lvl1pPr>
              <a:defRPr/>
            </a:lvl1pPr>
          </a:lstStyle>
          <a:p>
            <a:pPr>
              <a:defRPr/>
            </a:pPr>
            <a:fld id="{A2D2BE86-573E-4938-84D3-6718CE00464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420217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326" name="タイトル 1"/>
          <p:cNvSpPr>
            <a:spLocks noGrp="1"/>
          </p:cNvSpPr>
          <p:nvPr>
            <p:ph type="title"/>
          </p:nvPr>
        </p:nvSpPr>
        <p:spPr/>
        <p:txBody>
          <a:bodyPr/>
          <a:lstStyle/>
          <a:p>
            <a:r>
              <a:rPr lang="ja-JP" altLang="en-US" smtClean="0"/>
              <a:t>マスタ タイトルの書式設定</a:t>
            </a:r>
            <a:endParaRPr lang="ja-JP" altLang="en-US"/>
          </a:p>
        </p:txBody>
      </p:sp>
      <p:sp>
        <p:nvSpPr>
          <p:cNvPr id="1327"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328"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29"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30" name="Rectangle 6"/>
          <p:cNvSpPr>
            <a:spLocks noGrp="1" noChangeArrowheads="1"/>
          </p:cNvSpPr>
          <p:nvPr>
            <p:ph type="sldNum" sz="quarter" idx="12"/>
          </p:nvPr>
        </p:nvSpPr>
        <p:spPr>
          <a:ln/>
        </p:spPr>
        <p:txBody>
          <a:bodyPr/>
          <a:lstStyle>
            <a:lvl1pPr>
              <a:defRPr/>
            </a:lvl1pPr>
          </a:lstStyle>
          <a:p>
            <a:pPr>
              <a:defRPr/>
            </a:pPr>
            <a:fld id="{54EFAAAB-A4CF-4E89-A40D-EA13C75DB95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740212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33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133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133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3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36" name="Rectangle 6"/>
          <p:cNvSpPr>
            <a:spLocks noGrp="1" noChangeArrowheads="1"/>
          </p:cNvSpPr>
          <p:nvPr>
            <p:ph type="sldNum" sz="quarter" idx="12"/>
          </p:nvPr>
        </p:nvSpPr>
        <p:spPr>
          <a:ln/>
        </p:spPr>
        <p:txBody>
          <a:bodyPr/>
          <a:lstStyle>
            <a:lvl1pPr>
              <a:defRPr/>
            </a:lvl1pPr>
          </a:lstStyle>
          <a:p>
            <a:pPr>
              <a:defRPr/>
            </a:pPr>
            <a:fld id="{DECBBAE6-3E7F-4EA4-ADB0-433288D3067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505810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338" name="タイトル 1"/>
          <p:cNvSpPr>
            <a:spLocks noGrp="1"/>
          </p:cNvSpPr>
          <p:nvPr>
            <p:ph type="title"/>
          </p:nvPr>
        </p:nvSpPr>
        <p:spPr/>
        <p:txBody>
          <a:bodyPr/>
          <a:lstStyle/>
          <a:p>
            <a:r>
              <a:rPr lang="ja-JP" altLang="en-US" smtClean="0"/>
              <a:t>マスタ タイトルの書式設定</a:t>
            </a:r>
            <a:endParaRPr lang="ja-JP" altLang="en-US"/>
          </a:p>
        </p:txBody>
      </p:sp>
      <p:sp>
        <p:nvSpPr>
          <p:cNvPr id="1339"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340"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341"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42"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43" name="Rectangle 6"/>
          <p:cNvSpPr>
            <a:spLocks noGrp="1" noChangeArrowheads="1"/>
          </p:cNvSpPr>
          <p:nvPr>
            <p:ph type="sldNum" sz="quarter" idx="12"/>
          </p:nvPr>
        </p:nvSpPr>
        <p:spPr>
          <a:ln/>
        </p:spPr>
        <p:txBody>
          <a:bodyPr/>
          <a:lstStyle>
            <a:lvl1pPr>
              <a:defRPr/>
            </a:lvl1pPr>
          </a:lstStyle>
          <a:p>
            <a:pPr>
              <a:defRPr/>
            </a:pPr>
            <a:fld id="{3E3EC8C2-D0D1-4E4F-BF86-9B309F76E81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275440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345"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1346"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1347"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348"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1349"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350"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51"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52" name="Rectangle 6"/>
          <p:cNvSpPr>
            <a:spLocks noGrp="1" noChangeArrowheads="1"/>
          </p:cNvSpPr>
          <p:nvPr>
            <p:ph type="sldNum" sz="quarter" idx="12"/>
          </p:nvPr>
        </p:nvSpPr>
        <p:spPr>
          <a:ln/>
        </p:spPr>
        <p:txBody>
          <a:bodyPr/>
          <a:lstStyle>
            <a:lvl1pPr>
              <a:defRPr/>
            </a:lvl1pPr>
          </a:lstStyle>
          <a:p>
            <a:pPr>
              <a:defRPr/>
            </a:pPr>
            <a:fld id="{C27E5A6F-413F-4CAF-BDC1-F97FFF42898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116043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354" name="タイトル 1"/>
          <p:cNvSpPr>
            <a:spLocks noGrp="1"/>
          </p:cNvSpPr>
          <p:nvPr>
            <p:ph type="title"/>
          </p:nvPr>
        </p:nvSpPr>
        <p:spPr/>
        <p:txBody>
          <a:bodyPr/>
          <a:lstStyle/>
          <a:p>
            <a:r>
              <a:rPr lang="ja-JP" altLang="en-US" smtClean="0"/>
              <a:t>マスタ タイトルの書式設定</a:t>
            </a:r>
            <a:endParaRPr lang="ja-JP" altLang="en-US"/>
          </a:p>
        </p:txBody>
      </p:sp>
      <p:sp>
        <p:nvSpPr>
          <p:cNvPr id="135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5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57" name="Rectangle 6"/>
          <p:cNvSpPr>
            <a:spLocks noGrp="1" noChangeArrowheads="1"/>
          </p:cNvSpPr>
          <p:nvPr>
            <p:ph type="sldNum" sz="quarter" idx="12"/>
          </p:nvPr>
        </p:nvSpPr>
        <p:spPr>
          <a:ln/>
        </p:spPr>
        <p:txBody>
          <a:bodyPr/>
          <a:lstStyle>
            <a:lvl1pPr>
              <a:defRPr/>
            </a:lvl1pPr>
          </a:lstStyle>
          <a:p>
            <a:pPr>
              <a:defRPr/>
            </a:pPr>
            <a:fld id="{2C0ABB0D-F354-4602-AAE7-1217C38665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991347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359"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60"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61" name="Rectangle 6"/>
          <p:cNvSpPr>
            <a:spLocks noGrp="1" noChangeArrowheads="1"/>
          </p:cNvSpPr>
          <p:nvPr>
            <p:ph type="sldNum" sz="quarter" idx="12"/>
          </p:nvPr>
        </p:nvSpPr>
        <p:spPr>
          <a:ln/>
        </p:spPr>
        <p:txBody>
          <a:bodyPr/>
          <a:lstStyle>
            <a:lvl1pPr>
              <a:defRPr/>
            </a:lvl1pPr>
          </a:lstStyle>
          <a:p>
            <a:pPr>
              <a:defRPr/>
            </a:pPr>
            <a:fld id="{3AF156DF-6772-4574-B9E5-5034B6E76F6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76331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363"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1364"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365"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136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6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68" name="Rectangle 6"/>
          <p:cNvSpPr>
            <a:spLocks noGrp="1" noChangeArrowheads="1"/>
          </p:cNvSpPr>
          <p:nvPr>
            <p:ph type="sldNum" sz="quarter" idx="12"/>
          </p:nvPr>
        </p:nvSpPr>
        <p:spPr>
          <a:ln/>
        </p:spPr>
        <p:txBody>
          <a:bodyPr/>
          <a:lstStyle>
            <a:lvl1pPr>
              <a:defRPr/>
            </a:lvl1pPr>
          </a:lstStyle>
          <a:p>
            <a:pPr>
              <a:defRPr/>
            </a:pPr>
            <a:fld id="{12692268-30DA-45BA-8538-62AB93DC8CD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445303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370"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1371"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1372"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137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7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75" name="Rectangle 6"/>
          <p:cNvSpPr>
            <a:spLocks noGrp="1" noChangeArrowheads="1"/>
          </p:cNvSpPr>
          <p:nvPr>
            <p:ph type="sldNum" sz="quarter" idx="12"/>
          </p:nvPr>
        </p:nvSpPr>
        <p:spPr>
          <a:ln/>
        </p:spPr>
        <p:txBody>
          <a:bodyPr/>
          <a:lstStyle>
            <a:lvl1pPr>
              <a:defRPr/>
            </a:lvl1pPr>
          </a:lstStyle>
          <a:p>
            <a:pPr>
              <a:defRPr/>
            </a:pPr>
            <a:fld id="{FD4BC066-2751-4C34-9ABD-E5022463CB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94026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377" name="タイトル 1"/>
          <p:cNvSpPr>
            <a:spLocks noGrp="1"/>
          </p:cNvSpPr>
          <p:nvPr>
            <p:ph type="title"/>
          </p:nvPr>
        </p:nvSpPr>
        <p:spPr/>
        <p:txBody>
          <a:bodyPr/>
          <a:lstStyle/>
          <a:p>
            <a:r>
              <a:rPr lang="ja-JP" altLang="en-US" smtClean="0"/>
              <a:t>マスタ タイトルの書式設定</a:t>
            </a:r>
            <a:endParaRPr lang="ja-JP" altLang="en-US"/>
          </a:p>
        </p:txBody>
      </p:sp>
      <p:sp>
        <p:nvSpPr>
          <p:cNvPr id="1378"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379"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80"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81" name="Rectangle 6"/>
          <p:cNvSpPr>
            <a:spLocks noGrp="1" noChangeArrowheads="1"/>
          </p:cNvSpPr>
          <p:nvPr>
            <p:ph type="sldNum" sz="quarter" idx="12"/>
          </p:nvPr>
        </p:nvSpPr>
        <p:spPr>
          <a:ln/>
        </p:spPr>
        <p:txBody>
          <a:bodyPr/>
          <a:lstStyle>
            <a:lvl1pPr>
              <a:defRPr/>
            </a:lvl1pPr>
          </a:lstStyle>
          <a:p>
            <a:pPr>
              <a:defRPr/>
            </a:pPr>
            <a:fld id="{A4245373-0B4E-49B9-95DB-369949328EC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01257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6"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1067"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1068"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69"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1070"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7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3" name="Rectangle 6"/>
          <p:cNvSpPr>
            <a:spLocks noGrp="1" noChangeArrowheads="1"/>
          </p:cNvSpPr>
          <p:nvPr>
            <p:ph type="sldNum" sz="quarter" idx="12"/>
          </p:nvPr>
        </p:nvSpPr>
        <p:spPr>
          <a:ln/>
        </p:spPr>
        <p:txBody>
          <a:bodyPr/>
          <a:lstStyle>
            <a:lvl1pPr>
              <a:defRPr/>
            </a:lvl1pPr>
          </a:lstStyle>
          <a:p>
            <a:pPr>
              <a:defRPr/>
            </a:pPr>
            <a:fld id="{700C43DF-D398-4438-9D84-72C1CFB11033}" type="slidenum">
              <a:rPr lang="en-US" altLang="ja-JP"/>
              <a:pPr>
                <a:defRPr/>
              </a:pPr>
              <a:t>‹#›</a:t>
            </a:fld>
            <a:endParaRPr lang="en-US" altLang="ja-JP"/>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383" name="縦書きタイトル 1"/>
          <p:cNvSpPr>
            <a:spLocks noGrp="1"/>
          </p:cNvSpPr>
          <p:nvPr>
            <p:ph type="title" orient="vert"/>
          </p:nvPr>
        </p:nvSpPr>
        <p:spPr>
          <a:xfrm>
            <a:off x="6729413" y="188913"/>
            <a:ext cx="2090737" cy="5937250"/>
          </a:xfrm>
        </p:spPr>
        <p:txBody>
          <a:bodyPr vert="eaVert"/>
          <a:lstStyle/>
          <a:p>
            <a:r>
              <a:rPr lang="ja-JP" altLang="en-US" smtClean="0"/>
              <a:t>マスタ タイトルの書式設定</a:t>
            </a:r>
            <a:endParaRPr lang="ja-JP" altLang="en-US"/>
          </a:p>
        </p:txBody>
      </p:sp>
      <p:sp>
        <p:nvSpPr>
          <p:cNvPr id="1384" name="縦書きテキスト プレースホルダ 2"/>
          <p:cNvSpPr>
            <a:spLocks noGrp="1"/>
          </p:cNvSpPr>
          <p:nvPr>
            <p:ph type="body" orient="vert" idx="1"/>
          </p:nvPr>
        </p:nvSpPr>
        <p:spPr>
          <a:xfrm>
            <a:off x="457200" y="188913"/>
            <a:ext cx="6119813" cy="593725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38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8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87" name="Rectangle 6"/>
          <p:cNvSpPr>
            <a:spLocks noGrp="1" noChangeArrowheads="1"/>
          </p:cNvSpPr>
          <p:nvPr>
            <p:ph type="sldNum" sz="quarter" idx="12"/>
          </p:nvPr>
        </p:nvSpPr>
        <p:spPr>
          <a:ln/>
        </p:spPr>
        <p:txBody>
          <a:bodyPr/>
          <a:lstStyle>
            <a:lvl1pPr>
              <a:defRPr/>
            </a:lvl1pPr>
          </a:lstStyle>
          <a:p>
            <a:pPr>
              <a:defRPr/>
            </a:pPr>
            <a:fld id="{257E98C0-58D4-4DB6-8D2F-1A63170F1A9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693572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1389"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1390" name="コンテンツ プレースホルダ 2"/>
          <p:cNvSpPr>
            <a:spLocks noGrp="1"/>
          </p:cNvSpPr>
          <p:nvPr>
            <p:ph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391"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392"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39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9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95" name="Rectangle 6"/>
          <p:cNvSpPr>
            <a:spLocks noGrp="1" noChangeArrowheads="1"/>
          </p:cNvSpPr>
          <p:nvPr>
            <p:ph type="sldNum" sz="quarter" idx="12"/>
          </p:nvPr>
        </p:nvSpPr>
        <p:spPr>
          <a:ln/>
        </p:spPr>
        <p:txBody>
          <a:bodyPr/>
          <a:lstStyle>
            <a:lvl1pPr>
              <a:defRPr/>
            </a:lvl1pPr>
          </a:lstStyle>
          <a:p>
            <a:pPr>
              <a:defRPr/>
            </a:pPr>
            <a:fld id="{05D30B3A-CE22-4863-B380-B8F876615AA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308800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404" name="Rectangle 2"/>
          <p:cNvSpPr>
            <a:spLocks noGrp="1" noChangeArrowheads="1"/>
          </p:cNvSpPr>
          <p:nvPr>
            <p:ph type="ctrTitle"/>
          </p:nvPr>
        </p:nvSpPr>
        <p:spPr>
          <a:xfrm>
            <a:off x="685800" y="2130425"/>
            <a:ext cx="7772400" cy="1470025"/>
          </a:xfrm>
        </p:spPr>
        <p:txBody>
          <a:bodyPr/>
          <a:lstStyle>
            <a:lvl1pPr>
              <a:defRPr/>
            </a:lvl1pPr>
          </a:lstStyle>
          <a:p>
            <a:r>
              <a:rPr lang="ja-JP" altLang="en-US"/>
              <a:t>マスタ タイトルの書式設定</a:t>
            </a:r>
          </a:p>
        </p:txBody>
      </p:sp>
      <p:sp>
        <p:nvSpPr>
          <p:cNvPr id="140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1406"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407"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408" name="Rectangle 6"/>
          <p:cNvSpPr>
            <a:spLocks noGrp="1" noChangeArrowheads="1"/>
          </p:cNvSpPr>
          <p:nvPr>
            <p:ph type="sldNum" sz="quarter" idx="12"/>
          </p:nvPr>
        </p:nvSpPr>
        <p:spPr>
          <a:xfrm>
            <a:off x="6553200" y="6245225"/>
            <a:ext cx="2133600" cy="476250"/>
          </a:xfrm>
        </p:spPr>
        <p:txBody>
          <a:bodyPr lIns="91440" tIns="45720" rIns="91440" bIns="45720"/>
          <a:lstStyle>
            <a:lvl1pPr>
              <a:defRPr/>
            </a:lvl1pPr>
          </a:lstStyle>
          <a:p>
            <a:pPr>
              <a:defRPr/>
            </a:pPr>
            <a:fld id="{628FF13E-7FB9-4C3F-8357-DC04DA8761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210648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410" name="タイトル 1"/>
          <p:cNvSpPr>
            <a:spLocks noGrp="1"/>
          </p:cNvSpPr>
          <p:nvPr>
            <p:ph type="title"/>
          </p:nvPr>
        </p:nvSpPr>
        <p:spPr/>
        <p:txBody>
          <a:bodyPr/>
          <a:lstStyle/>
          <a:p>
            <a:r>
              <a:rPr lang="ja-JP" altLang="en-US" smtClean="0"/>
              <a:t>マスタ タイトルの書式設定</a:t>
            </a:r>
            <a:endParaRPr lang="ja-JP" altLang="en-US"/>
          </a:p>
        </p:txBody>
      </p:sp>
      <p:sp>
        <p:nvSpPr>
          <p:cNvPr id="1411"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41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1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14" name="Rectangle 6"/>
          <p:cNvSpPr>
            <a:spLocks noGrp="1" noChangeArrowheads="1"/>
          </p:cNvSpPr>
          <p:nvPr>
            <p:ph type="sldNum" sz="quarter" idx="12"/>
          </p:nvPr>
        </p:nvSpPr>
        <p:spPr>
          <a:ln/>
        </p:spPr>
        <p:txBody>
          <a:bodyPr/>
          <a:lstStyle>
            <a:lvl1pPr>
              <a:defRPr/>
            </a:lvl1pPr>
          </a:lstStyle>
          <a:p>
            <a:pPr>
              <a:defRPr/>
            </a:pPr>
            <a:fld id="{701EBE4B-3049-442F-B78C-73845B43D8D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819626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416"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1417"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1418"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19"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20" name="Rectangle 6"/>
          <p:cNvSpPr>
            <a:spLocks noGrp="1" noChangeArrowheads="1"/>
          </p:cNvSpPr>
          <p:nvPr>
            <p:ph type="sldNum" sz="quarter" idx="12"/>
          </p:nvPr>
        </p:nvSpPr>
        <p:spPr>
          <a:ln/>
        </p:spPr>
        <p:txBody>
          <a:bodyPr/>
          <a:lstStyle>
            <a:lvl1pPr>
              <a:defRPr/>
            </a:lvl1pPr>
          </a:lstStyle>
          <a:p>
            <a:pPr>
              <a:defRPr/>
            </a:pPr>
            <a:fld id="{2A4AC474-0EF1-4E4C-8DE5-9C02C338E12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520186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422" name="タイトル 1"/>
          <p:cNvSpPr>
            <a:spLocks noGrp="1"/>
          </p:cNvSpPr>
          <p:nvPr>
            <p:ph type="title"/>
          </p:nvPr>
        </p:nvSpPr>
        <p:spPr/>
        <p:txBody>
          <a:bodyPr/>
          <a:lstStyle/>
          <a:p>
            <a:r>
              <a:rPr lang="ja-JP" altLang="en-US" smtClean="0"/>
              <a:t>マスタ タイトルの書式設定</a:t>
            </a:r>
            <a:endParaRPr lang="ja-JP" altLang="en-US"/>
          </a:p>
        </p:txBody>
      </p:sp>
      <p:sp>
        <p:nvSpPr>
          <p:cNvPr id="142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42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42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2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27" name="Rectangle 6"/>
          <p:cNvSpPr>
            <a:spLocks noGrp="1" noChangeArrowheads="1"/>
          </p:cNvSpPr>
          <p:nvPr>
            <p:ph type="sldNum" sz="quarter" idx="12"/>
          </p:nvPr>
        </p:nvSpPr>
        <p:spPr>
          <a:ln/>
        </p:spPr>
        <p:txBody>
          <a:bodyPr/>
          <a:lstStyle>
            <a:lvl1pPr>
              <a:defRPr/>
            </a:lvl1pPr>
          </a:lstStyle>
          <a:p>
            <a:pPr>
              <a:defRPr/>
            </a:pPr>
            <a:fld id="{8A50189F-8215-4CB8-BCE9-FAD5FC80CC7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894771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429"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1430"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1431"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432"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1433"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43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3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36" name="Rectangle 6"/>
          <p:cNvSpPr>
            <a:spLocks noGrp="1" noChangeArrowheads="1"/>
          </p:cNvSpPr>
          <p:nvPr>
            <p:ph type="sldNum" sz="quarter" idx="12"/>
          </p:nvPr>
        </p:nvSpPr>
        <p:spPr>
          <a:ln/>
        </p:spPr>
        <p:txBody>
          <a:bodyPr/>
          <a:lstStyle>
            <a:lvl1pPr>
              <a:defRPr/>
            </a:lvl1pPr>
          </a:lstStyle>
          <a:p>
            <a:pPr>
              <a:defRPr/>
            </a:pPr>
            <a:fld id="{563E7CE7-327C-4BBC-BCD9-3EE18D40B8A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043792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438" name="タイトル 1"/>
          <p:cNvSpPr>
            <a:spLocks noGrp="1"/>
          </p:cNvSpPr>
          <p:nvPr>
            <p:ph type="title"/>
          </p:nvPr>
        </p:nvSpPr>
        <p:spPr/>
        <p:txBody>
          <a:bodyPr/>
          <a:lstStyle/>
          <a:p>
            <a:r>
              <a:rPr lang="ja-JP" altLang="en-US" smtClean="0"/>
              <a:t>マスタ タイトルの書式設定</a:t>
            </a:r>
            <a:endParaRPr lang="ja-JP" altLang="en-US"/>
          </a:p>
        </p:txBody>
      </p:sp>
      <p:sp>
        <p:nvSpPr>
          <p:cNvPr id="1439"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40"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41" name="Rectangle 6"/>
          <p:cNvSpPr>
            <a:spLocks noGrp="1" noChangeArrowheads="1"/>
          </p:cNvSpPr>
          <p:nvPr>
            <p:ph type="sldNum" sz="quarter" idx="12"/>
          </p:nvPr>
        </p:nvSpPr>
        <p:spPr>
          <a:ln/>
        </p:spPr>
        <p:txBody>
          <a:bodyPr/>
          <a:lstStyle>
            <a:lvl1pPr>
              <a:defRPr/>
            </a:lvl1pPr>
          </a:lstStyle>
          <a:p>
            <a:pPr>
              <a:defRPr/>
            </a:pPr>
            <a:fld id="{B299142E-EE2A-400B-BA0F-B938164C0FA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974399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44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4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45" name="Rectangle 6"/>
          <p:cNvSpPr>
            <a:spLocks noGrp="1" noChangeArrowheads="1"/>
          </p:cNvSpPr>
          <p:nvPr>
            <p:ph type="sldNum" sz="quarter" idx="12"/>
          </p:nvPr>
        </p:nvSpPr>
        <p:spPr>
          <a:ln/>
        </p:spPr>
        <p:txBody>
          <a:bodyPr/>
          <a:lstStyle>
            <a:lvl1pPr>
              <a:defRPr/>
            </a:lvl1pPr>
          </a:lstStyle>
          <a:p>
            <a:pPr>
              <a:defRPr/>
            </a:pPr>
            <a:fld id="{905CFB92-4A5F-4F55-BF57-4BF4796C034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127510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447"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1448"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449"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1450"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51"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52" name="Rectangle 6"/>
          <p:cNvSpPr>
            <a:spLocks noGrp="1" noChangeArrowheads="1"/>
          </p:cNvSpPr>
          <p:nvPr>
            <p:ph type="sldNum" sz="quarter" idx="12"/>
          </p:nvPr>
        </p:nvSpPr>
        <p:spPr>
          <a:ln/>
        </p:spPr>
        <p:txBody>
          <a:bodyPr/>
          <a:lstStyle>
            <a:lvl1pPr>
              <a:defRPr/>
            </a:lvl1pPr>
          </a:lstStyle>
          <a:p>
            <a:pPr>
              <a:defRPr/>
            </a:pPr>
            <a:fld id="{25858F65-FF1D-47A0-8738-96FF6B0E8D5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09490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5" name="タイトル 1"/>
          <p:cNvSpPr>
            <a:spLocks noGrp="1"/>
          </p:cNvSpPr>
          <p:nvPr>
            <p:ph type="title"/>
          </p:nvPr>
        </p:nvSpPr>
        <p:spPr/>
        <p:txBody>
          <a:bodyPr/>
          <a:lstStyle/>
          <a:p>
            <a:r>
              <a:rPr lang="ja-JP" altLang="en-US" smtClean="0"/>
              <a:t>マスタ タイトルの書式設定</a:t>
            </a:r>
            <a:endParaRPr lang="ja-JP" altLang="en-US"/>
          </a:p>
        </p:txBody>
      </p:sp>
      <p:sp>
        <p:nvSpPr>
          <p:cNvPr id="107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8" name="Rectangle 6"/>
          <p:cNvSpPr>
            <a:spLocks noGrp="1" noChangeArrowheads="1"/>
          </p:cNvSpPr>
          <p:nvPr>
            <p:ph type="sldNum" sz="quarter" idx="12"/>
          </p:nvPr>
        </p:nvSpPr>
        <p:spPr>
          <a:ln/>
        </p:spPr>
        <p:txBody>
          <a:bodyPr/>
          <a:lstStyle>
            <a:lvl1pPr>
              <a:defRPr/>
            </a:lvl1pPr>
          </a:lstStyle>
          <a:p>
            <a:pPr>
              <a:defRPr/>
            </a:pPr>
            <a:fld id="{1A6EAB05-5071-4AF5-900D-91A29B0FFC22}" type="slidenum">
              <a:rPr lang="en-US" altLang="ja-JP"/>
              <a:pPr>
                <a:defRPr/>
              </a:pPr>
              <a:t>‹#›</a:t>
            </a:fld>
            <a:endParaRPr lang="en-US" altLang="ja-JP"/>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454"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1455"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1456"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145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5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59" name="Rectangle 6"/>
          <p:cNvSpPr>
            <a:spLocks noGrp="1" noChangeArrowheads="1"/>
          </p:cNvSpPr>
          <p:nvPr>
            <p:ph type="sldNum" sz="quarter" idx="12"/>
          </p:nvPr>
        </p:nvSpPr>
        <p:spPr>
          <a:ln/>
        </p:spPr>
        <p:txBody>
          <a:bodyPr/>
          <a:lstStyle>
            <a:lvl1pPr>
              <a:defRPr/>
            </a:lvl1pPr>
          </a:lstStyle>
          <a:p>
            <a:pPr>
              <a:defRPr/>
            </a:pPr>
            <a:fld id="{B7B27081-A435-4BD4-9741-DE2D7AD238A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676469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461" name="タイトル 1"/>
          <p:cNvSpPr>
            <a:spLocks noGrp="1"/>
          </p:cNvSpPr>
          <p:nvPr>
            <p:ph type="title"/>
          </p:nvPr>
        </p:nvSpPr>
        <p:spPr/>
        <p:txBody>
          <a:bodyPr/>
          <a:lstStyle/>
          <a:p>
            <a:r>
              <a:rPr lang="ja-JP" altLang="en-US" smtClean="0"/>
              <a:t>マスタ タイトルの書式設定</a:t>
            </a:r>
            <a:endParaRPr lang="ja-JP" altLang="en-US"/>
          </a:p>
        </p:txBody>
      </p:sp>
      <p:sp>
        <p:nvSpPr>
          <p:cNvPr id="1462"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46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6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65" name="Rectangle 6"/>
          <p:cNvSpPr>
            <a:spLocks noGrp="1" noChangeArrowheads="1"/>
          </p:cNvSpPr>
          <p:nvPr>
            <p:ph type="sldNum" sz="quarter" idx="12"/>
          </p:nvPr>
        </p:nvSpPr>
        <p:spPr>
          <a:ln/>
        </p:spPr>
        <p:txBody>
          <a:bodyPr/>
          <a:lstStyle>
            <a:lvl1pPr>
              <a:defRPr/>
            </a:lvl1pPr>
          </a:lstStyle>
          <a:p>
            <a:pPr>
              <a:defRPr/>
            </a:pPr>
            <a:fld id="{7B7D0AE1-6FDA-4F7D-A3BE-CBA96429012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65566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467" name="縦書きタイトル 1"/>
          <p:cNvSpPr>
            <a:spLocks noGrp="1"/>
          </p:cNvSpPr>
          <p:nvPr>
            <p:ph type="title" orient="vert"/>
          </p:nvPr>
        </p:nvSpPr>
        <p:spPr>
          <a:xfrm>
            <a:off x="6729413" y="188913"/>
            <a:ext cx="2090737" cy="5937250"/>
          </a:xfrm>
        </p:spPr>
        <p:txBody>
          <a:bodyPr vert="eaVert"/>
          <a:lstStyle/>
          <a:p>
            <a:r>
              <a:rPr lang="ja-JP" altLang="en-US" smtClean="0"/>
              <a:t>マスタ タイトルの書式設定</a:t>
            </a:r>
            <a:endParaRPr lang="ja-JP" altLang="en-US"/>
          </a:p>
        </p:txBody>
      </p:sp>
      <p:sp>
        <p:nvSpPr>
          <p:cNvPr id="1468" name="縦書きテキスト プレースホルダ 2"/>
          <p:cNvSpPr>
            <a:spLocks noGrp="1"/>
          </p:cNvSpPr>
          <p:nvPr>
            <p:ph type="body" orient="vert" idx="1"/>
          </p:nvPr>
        </p:nvSpPr>
        <p:spPr>
          <a:xfrm>
            <a:off x="457200" y="188913"/>
            <a:ext cx="6119813" cy="593725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469"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70"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71" name="Rectangle 6"/>
          <p:cNvSpPr>
            <a:spLocks noGrp="1" noChangeArrowheads="1"/>
          </p:cNvSpPr>
          <p:nvPr>
            <p:ph type="sldNum" sz="quarter" idx="12"/>
          </p:nvPr>
        </p:nvSpPr>
        <p:spPr>
          <a:ln/>
        </p:spPr>
        <p:txBody>
          <a:bodyPr/>
          <a:lstStyle>
            <a:lvl1pPr>
              <a:defRPr/>
            </a:lvl1pPr>
          </a:lstStyle>
          <a:p>
            <a:pPr>
              <a:defRPr/>
            </a:pPr>
            <a:fld id="{DB910029-5A85-40FF-906E-735743972F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064598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1473"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1474" name="コンテンツ プレースホルダ 2"/>
          <p:cNvSpPr>
            <a:spLocks noGrp="1"/>
          </p:cNvSpPr>
          <p:nvPr>
            <p:ph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475"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476"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47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7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79" name="Rectangle 6"/>
          <p:cNvSpPr>
            <a:spLocks noGrp="1" noChangeArrowheads="1"/>
          </p:cNvSpPr>
          <p:nvPr>
            <p:ph type="sldNum" sz="quarter" idx="12"/>
          </p:nvPr>
        </p:nvSpPr>
        <p:spPr>
          <a:ln/>
        </p:spPr>
        <p:txBody>
          <a:bodyPr/>
          <a:lstStyle>
            <a:lvl1pPr>
              <a:defRPr/>
            </a:lvl1pPr>
          </a:lstStyle>
          <a:p>
            <a:pPr>
              <a:defRPr/>
            </a:pPr>
            <a:fld id="{9844A056-9744-45D1-BEE1-4B082B78520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0385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80"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1"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82" name="Rectangle 6"/>
          <p:cNvSpPr>
            <a:spLocks noGrp="1" noChangeArrowheads="1"/>
          </p:cNvSpPr>
          <p:nvPr>
            <p:ph type="sldNum" sz="quarter" idx="12"/>
          </p:nvPr>
        </p:nvSpPr>
        <p:spPr>
          <a:ln/>
        </p:spPr>
        <p:txBody>
          <a:bodyPr/>
          <a:lstStyle>
            <a:lvl1pPr>
              <a:defRPr/>
            </a:lvl1pPr>
          </a:lstStyle>
          <a:p>
            <a:pPr>
              <a:defRPr/>
            </a:pPr>
            <a:fld id="{213FCDB3-8F86-4B9F-9314-1365B74A9193}"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84"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1085"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86"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108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89" name="Rectangle 6"/>
          <p:cNvSpPr>
            <a:spLocks noGrp="1" noChangeArrowheads="1"/>
          </p:cNvSpPr>
          <p:nvPr>
            <p:ph type="sldNum" sz="quarter" idx="12"/>
          </p:nvPr>
        </p:nvSpPr>
        <p:spPr>
          <a:ln/>
        </p:spPr>
        <p:txBody>
          <a:bodyPr/>
          <a:lstStyle>
            <a:lvl1pPr>
              <a:defRPr/>
            </a:lvl1pPr>
          </a:lstStyle>
          <a:p>
            <a:pPr>
              <a:defRPr/>
            </a:pPr>
            <a:fld id="{0CBEE9A2-DE81-449E-80EE-AAB2C22BCBED}"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1"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1092"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1093"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109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9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6" name="Rectangle 6"/>
          <p:cNvSpPr>
            <a:spLocks noGrp="1" noChangeArrowheads="1"/>
          </p:cNvSpPr>
          <p:nvPr>
            <p:ph type="sldNum" sz="quarter" idx="12"/>
          </p:nvPr>
        </p:nvSpPr>
        <p:spPr>
          <a:ln/>
        </p:spPr>
        <p:txBody>
          <a:bodyPr/>
          <a:lstStyle>
            <a:lvl1pPr>
              <a:defRPr/>
            </a:lvl1pPr>
          </a:lstStyle>
          <a:p>
            <a:pPr>
              <a:defRPr/>
            </a:pPr>
            <a:fld id="{7F5CAB16-3F79-4C33-8BA5-8E3B012BBAF0}"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4.wmf"/><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4.wmf"/><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3.png"/><Relationship Id="rId2" Type="http://schemas.openxmlformats.org/officeDocument/2006/relationships/slideLayout" Target="../slideLayouts/slideLayout28.xml"/><Relationship Id="rId16" Type="http://schemas.openxmlformats.org/officeDocument/2006/relationships/image" Target="../media/image2.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4.w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4.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6" name="Rectangle 4"/>
          <p:cNvSpPr>
            <a:spLocks noGrp="1" noChangeArrowheads="1"/>
          </p:cNvSpPr>
          <p:nvPr>
            <p:ph type="dt" sz="half" idx="2"/>
          </p:nvPr>
        </p:nvSpPr>
        <p:spPr>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50" charset="-128"/>
              </a:defRPr>
            </a:lvl1pPr>
          </a:lstStyle>
          <a:p>
            <a:pPr>
              <a:defRPr/>
            </a:pPr>
            <a:endParaRPr lang="en-US" altLang="ja-JP"/>
          </a:p>
        </p:txBody>
      </p:sp>
      <p:sp>
        <p:nvSpPr>
          <p:cNvPr id="1027" name="Rectangle 5"/>
          <p:cNvSpPr>
            <a:spLocks noGrp="1" noChangeArrowheads="1"/>
          </p:cNvSpPr>
          <p:nvPr>
            <p:ph type="ftr" sz="quarter" idx="3"/>
          </p:nvPr>
        </p:nvSpPr>
        <p:spPr>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50" charset="-128"/>
              </a:defRPr>
            </a:lvl1pPr>
          </a:lstStyle>
          <a:p>
            <a:pPr>
              <a:defRPr/>
            </a:pPr>
            <a:endParaRPr lang="en-US" altLang="ja-JP"/>
          </a:p>
        </p:txBody>
      </p:sp>
      <p:sp>
        <p:nvSpPr>
          <p:cNvPr id="1028" name="Rectangle 6"/>
          <p:cNvSpPr>
            <a:spLocks noGrp="1" noChangeArrowheads="1"/>
          </p:cNvSpPr>
          <p:nvPr>
            <p:ph type="sldNum" sz="quarter" idx="4"/>
          </p:nvPr>
        </p:nvSpPr>
        <p:spPr>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50" charset="-128"/>
              </a:defRPr>
            </a:lvl1pPr>
          </a:lstStyle>
          <a:p>
            <a:pPr>
              <a:defRPr/>
            </a:pPr>
            <a:fld id="{99ABE3BC-5A42-4B9F-A49F-0064CAD263B0}" type="slidenum">
              <a:rPr lang="en-US" altLang="ja-JP"/>
              <a:pPr>
                <a:defRPr/>
              </a:pPr>
              <a:t>‹#›</a:t>
            </a:fld>
            <a:endParaRPr lang="en-US" altLang="ja-JP"/>
          </a:p>
        </p:txBody>
      </p:sp>
      <p:grpSp>
        <p:nvGrpSpPr>
          <p:cNvPr id="1029" name="Group 18"/>
          <p:cNvGrpSpPr/>
          <p:nvPr userDrawn="1"/>
        </p:nvGrpSpPr>
        <p:grpSpPr>
          <a:xfrm>
            <a:off x="0" y="0"/>
            <a:ext cx="9144000" cy="546100"/>
            <a:chOff x="0" y="0"/>
            <a:chExt cx="5760" cy="344"/>
          </a:xfrm>
        </p:grpSpPr>
        <p:pic>
          <p:nvPicPr>
            <p:cNvPr id="1030" name="Picture 9" descr="mlit_top"/>
            <p:cNvPicPr>
              <a:picLocks noChangeAspect="1" noChangeArrowheads="1"/>
            </p:cNvPicPr>
            <p:nvPr userDrawn="1"/>
          </p:nvPicPr>
          <p:blipFill>
            <a:blip r:embed="rId14"/>
            <a:srcRect t="26801" b="65286"/>
            <a:stretch>
              <a:fillRect/>
            </a:stretch>
          </p:blipFill>
          <p:spPr>
            <a:xfrm>
              <a:off x="0" y="300"/>
              <a:ext cx="5760" cy="44"/>
            </a:xfrm>
            <a:prstGeom prst="rect">
              <a:avLst/>
            </a:prstGeom>
            <a:noFill/>
            <a:ln w="9525">
              <a:noFill/>
              <a:miter lim="800000"/>
              <a:headEnd/>
              <a:tailEnd/>
            </a:ln>
          </p:spPr>
        </p:pic>
        <p:grpSp>
          <p:nvGrpSpPr>
            <p:cNvPr id="1031" name="Group 17"/>
            <p:cNvGrpSpPr/>
            <p:nvPr userDrawn="1"/>
          </p:nvGrpSpPr>
          <p:grpSpPr>
            <a:xfrm>
              <a:off x="0" y="0"/>
              <a:ext cx="5760" cy="318"/>
              <a:chOff x="0" y="0"/>
              <a:chExt cx="5760" cy="318"/>
            </a:xfrm>
          </p:grpSpPr>
          <p:pic>
            <p:nvPicPr>
              <p:cNvPr id="1032" name="Picture 11" descr="mlit_top"/>
              <p:cNvPicPr>
                <a:picLocks noChangeAspect="1" noChangeArrowheads="1"/>
              </p:cNvPicPr>
              <p:nvPr userDrawn="1"/>
            </p:nvPicPr>
            <p:blipFill>
              <a:blip r:embed="rId15"/>
              <a:srcRect r="66945" b="42805"/>
              <a:stretch>
                <a:fillRect/>
              </a:stretch>
            </p:blipFill>
            <p:spPr>
              <a:xfrm>
                <a:off x="3856" y="0"/>
                <a:ext cx="1904" cy="318"/>
              </a:xfrm>
              <a:prstGeom prst="rect">
                <a:avLst/>
              </a:prstGeom>
              <a:noFill/>
              <a:ln w="9525">
                <a:noFill/>
                <a:miter lim="800000"/>
                <a:headEnd/>
                <a:tailEnd/>
              </a:ln>
            </p:spPr>
          </p:pic>
          <p:pic>
            <p:nvPicPr>
              <p:cNvPr id="1033" name="Picture 16" descr="mlit_top"/>
              <p:cNvPicPr>
                <a:picLocks noChangeAspect="1" noChangeArrowheads="1"/>
              </p:cNvPicPr>
              <p:nvPr userDrawn="1"/>
            </p:nvPicPr>
            <p:blipFill>
              <a:blip r:embed="rId16"/>
              <a:srcRect l="50000" b="42805"/>
              <a:stretch>
                <a:fillRect/>
              </a:stretch>
            </p:blipFill>
            <p:spPr>
              <a:xfrm>
                <a:off x="1043" y="0"/>
                <a:ext cx="2880" cy="318"/>
              </a:xfrm>
              <a:prstGeom prst="rect">
                <a:avLst/>
              </a:prstGeom>
              <a:noFill/>
              <a:ln w="9525">
                <a:noFill/>
                <a:miter lim="800000"/>
                <a:headEnd/>
                <a:tailEnd/>
              </a:ln>
            </p:spPr>
          </p:pic>
          <p:pic>
            <p:nvPicPr>
              <p:cNvPr id="1034" name="Picture 10" descr="mlit_top"/>
              <p:cNvPicPr>
                <a:picLocks noChangeAspect="1" noChangeArrowheads="1"/>
              </p:cNvPicPr>
              <p:nvPr userDrawn="1"/>
            </p:nvPicPr>
            <p:blipFill>
              <a:blip r:embed="rId16"/>
              <a:srcRect l="68906" b="42805"/>
              <a:stretch>
                <a:fillRect/>
              </a:stretch>
            </p:blipFill>
            <p:spPr>
              <a:xfrm>
                <a:off x="0" y="0"/>
                <a:ext cx="1791" cy="318"/>
              </a:xfrm>
              <a:prstGeom prst="rect">
                <a:avLst/>
              </a:prstGeom>
              <a:noFill/>
              <a:ln w="9525">
                <a:noFill/>
                <a:miter lim="800000"/>
                <a:headEnd/>
                <a:tailEnd/>
              </a:ln>
            </p:spPr>
          </p:pic>
        </p:grpSp>
      </p:grpSp>
      <p:sp>
        <p:nvSpPr>
          <p:cNvPr id="1035" name="Rectangle 2"/>
          <p:cNvSpPr>
            <a:spLocks noGrp="1" noChangeArrowheads="1"/>
          </p:cNvSpPr>
          <p:nvPr>
            <p:ph type="title"/>
          </p:nvPr>
        </p:nvSpPr>
        <p:spPr>
          <a:xfrm>
            <a:off x="0" y="0"/>
            <a:ext cx="7019925"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Tree>
  </p:cSld>
  <p:clrMap bg1="lt1" tx1="dk1" bg2="lt2" tx2="dk2" accent1="accent1" accent2="accent2" accent3="accent3" accent4="accent4" accent5="accent5" accent6="accent6" hlink="hlink" folHlink="folHlink"/>
  <p:sldLayoutIdLst>
    <p:sldLayoutId id="2147484865" r:id="rId1"/>
    <p:sldLayoutId id="2147484866" r:id="rId2"/>
    <p:sldLayoutId id="2147484844" r:id="rId3"/>
    <p:sldLayoutId id="2147484845" r:id="rId4"/>
    <p:sldLayoutId id="2147484846" r:id="rId5"/>
    <p:sldLayoutId id="2147484847" r:id="rId6"/>
    <p:sldLayoutId id="2147484848" r:id="rId7"/>
    <p:sldLayoutId id="2147484849" r:id="rId8"/>
    <p:sldLayoutId id="2147484850" r:id="rId9"/>
    <p:sldLayoutId id="2147484851" r:id="rId10"/>
    <p:sldLayoutId id="2147484852" r:id="rId11"/>
    <p:sldLayoutId id="2147484868" r:id="rId12"/>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15" name="タイトル プレースホルダ 1"/>
          <p:cNvSpPr>
            <a:spLocks noGrp="1"/>
          </p:cNvSpPr>
          <p:nvPr>
            <p:ph type="title"/>
          </p:nvPr>
        </p:nvSpPr>
        <p:spPr>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116" name="テキスト プレースホルダ 2"/>
          <p:cNvSpPr>
            <a:spLocks noGrp="1"/>
          </p:cNvSpPr>
          <p:nvPr>
            <p:ph type="body" idx="1"/>
          </p:nvPr>
        </p:nvSpPr>
        <p:spPr>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117"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ＭＳ Ｐゴシック" pitchFamily="50" charset="-128"/>
              </a:defRPr>
            </a:lvl1pPr>
          </a:lstStyle>
          <a:p>
            <a:pPr>
              <a:defRPr/>
            </a:pPr>
            <a:endParaRPr lang="ja-JP" altLang="en-US"/>
          </a:p>
        </p:txBody>
      </p:sp>
      <p:sp>
        <p:nvSpPr>
          <p:cNvPr id="1118"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pitchFamily="50" charset="-128"/>
              </a:defRPr>
            </a:lvl1pPr>
          </a:lstStyle>
          <a:p>
            <a:pPr>
              <a:defRPr/>
            </a:pPr>
            <a:endParaRPr lang="ja-JP" altLang="en-US"/>
          </a:p>
        </p:txBody>
      </p:sp>
      <p:sp>
        <p:nvSpPr>
          <p:cNvPr id="1119"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ＭＳ Ｐゴシック" pitchFamily="50" charset="-128"/>
              </a:defRPr>
            </a:lvl1pPr>
          </a:lstStyle>
          <a:p>
            <a:pPr>
              <a:defRPr/>
            </a:pPr>
            <a:fld id="{AD7C2773-5B27-4E4F-85F6-EBB60521090D}"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4853" r:id="rId1"/>
    <p:sldLayoutId id="2147484854" r:id="rId2"/>
    <p:sldLayoutId id="2147484855" r:id="rId3"/>
    <p:sldLayoutId id="2147484856" r:id="rId4"/>
    <p:sldLayoutId id="2147484857" r:id="rId5"/>
    <p:sldLayoutId id="2147484858" r:id="rId6"/>
    <p:sldLayoutId id="2147484859" r:id="rId7"/>
    <p:sldLayoutId id="2147484860" r:id="rId8"/>
    <p:sldLayoutId id="2147484861" r:id="rId9"/>
    <p:sldLayoutId id="2147484862" r:id="rId10"/>
    <p:sldLayoutId id="2147484863" r:id="rId11"/>
    <p:sldLayoutId id="2147484864" r:id="rId12"/>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5" name="Rectangle 3"/>
          <p:cNvSpPr>
            <a:spLocks noGrp="1" noChangeArrowheads="1"/>
          </p:cNvSpPr>
          <p:nvPr>
            <p:ph type="body" idx="1"/>
          </p:nvPr>
        </p:nvSpPr>
        <p:spPr>
          <a:xfrm>
            <a:off x="457200" y="1600205"/>
            <a:ext cx="82296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196" name="Rectangle 4"/>
          <p:cNvSpPr>
            <a:spLocks noGrp="1" noChangeArrowheads="1"/>
          </p:cNvSpPr>
          <p:nvPr>
            <p:ph type="dt" sz="half" idx="2"/>
          </p:nvPr>
        </p:nvSpPr>
        <p:spPr>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193">
                <a:latin typeface="Arial" pitchFamily="34" charset="0"/>
              </a:defRPr>
            </a:lvl1pPr>
          </a:lstStyle>
          <a:p>
            <a:pPr>
              <a:defRPr/>
            </a:pPr>
            <a:endParaRPr lang="en-US" altLang="ja-JP">
              <a:solidFill>
                <a:srgbClr val="000000"/>
              </a:solidFill>
            </a:endParaRPr>
          </a:p>
        </p:txBody>
      </p:sp>
      <p:sp>
        <p:nvSpPr>
          <p:cNvPr id="1197" name="Rectangle 5"/>
          <p:cNvSpPr>
            <a:spLocks noGrp="1" noChangeArrowheads="1"/>
          </p:cNvSpPr>
          <p:nvPr>
            <p:ph type="ftr" sz="quarter" idx="3"/>
          </p:nvPr>
        </p:nvSpPr>
        <p:spPr>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193">
                <a:latin typeface="Arial" pitchFamily="34" charset="0"/>
              </a:defRPr>
            </a:lvl1pPr>
          </a:lstStyle>
          <a:p>
            <a:pPr>
              <a:defRPr/>
            </a:pPr>
            <a:endParaRPr lang="en-US" altLang="ja-JP">
              <a:solidFill>
                <a:srgbClr val="000000"/>
              </a:solidFill>
            </a:endParaRPr>
          </a:p>
        </p:txBody>
      </p:sp>
      <p:sp>
        <p:nvSpPr>
          <p:cNvPr id="1198" name="Rectangle 6"/>
          <p:cNvSpPr>
            <a:spLocks noGrp="1" noChangeArrowheads="1"/>
          </p:cNvSpPr>
          <p:nvPr>
            <p:ph type="sldNum" sz="quarter" idx="4"/>
          </p:nvPr>
        </p:nvSpPr>
        <p:spPr>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193"/>
            </a:lvl1pPr>
          </a:lstStyle>
          <a:p>
            <a:pPr>
              <a:defRPr/>
            </a:pPr>
            <a:fld id="{DF58967C-1BD6-4390-BC5D-ACF5AC292D48}" type="slidenum">
              <a:rPr lang="en-US" altLang="ja-JP">
                <a:solidFill>
                  <a:srgbClr val="000000"/>
                </a:solidFill>
              </a:rPr>
              <a:pPr>
                <a:defRPr/>
              </a:pPr>
              <a:t>‹#›</a:t>
            </a:fld>
            <a:endParaRPr lang="en-US" altLang="ja-JP">
              <a:solidFill>
                <a:srgbClr val="000000"/>
              </a:solidFill>
            </a:endParaRPr>
          </a:p>
        </p:txBody>
      </p:sp>
      <p:grpSp>
        <p:nvGrpSpPr>
          <p:cNvPr id="1199" name="Group 18"/>
          <p:cNvGrpSpPr/>
          <p:nvPr userDrawn="1"/>
        </p:nvGrpSpPr>
        <p:grpSpPr>
          <a:xfrm>
            <a:off x="0" y="0"/>
            <a:ext cx="9144000" cy="546100"/>
            <a:chOff x="0" y="0"/>
            <a:chExt cx="5760" cy="344"/>
          </a:xfrm>
        </p:grpSpPr>
        <p:pic>
          <p:nvPicPr>
            <p:cNvPr id="1200" name="Picture 9" descr="mlit_top"/>
            <p:cNvPicPr>
              <a:picLocks noChangeAspect="1" noChangeArrowheads="1"/>
            </p:cNvPicPr>
            <p:nvPr userDrawn="1"/>
          </p:nvPicPr>
          <p:blipFill>
            <a:blip r:embed="rId4"/>
            <a:srcRect t="26801" b="65286"/>
            <a:stretch>
              <a:fillRect/>
            </a:stretch>
          </p:blipFill>
          <p:spPr>
            <a:xfrm>
              <a:off x="0" y="300"/>
              <a:ext cx="5760" cy="44"/>
            </a:xfrm>
            <a:prstGeom prst="rect">
              <a:avLst/>
            </a:prstGeom>
            <a:noFill/>
            <a:ln>
              <a:noFill/>
            </a:ln>
          </p:spPr>
        </p:pic>
        <p:grpSp>
          <p:nvGrpSpPr>
            <p:cNvPr id="1201" name="Group 17"/>
            <p:cNvGrpSpPr/>
            <p:nvPr userDrawn="1"/>
          </p:nvGrpSpPr>
          <p:grpSpPr>
            <a:xfrm>
              <a:off x="0" y="0"/>
              <a:ext cx="5760" cy="318"/>
              <a:chOff x="0" y="0"/>
              <a:chExt cx="5760" cy="318"/>
            </a:xfrm>
          </p:grpSpPr>
          <p:pic>
            <p:nvPicPr>
              <p:cNvPr id="1202" name="Picture 11" descr="mlit_top"/>
              <p:cNvPicPr>
                <a:picLocks noChangeAspect="1" noChangeArrowheads="1"/>
              </p:cNvPicPr>
              <p:nvPr userDrawn="1"/>
            </p:nvPicPr>
            <p:blipFill>
              <a:blip r:embed="rId5"/>
              <a:srcRect r="66945" b="42805"/>
              <a:stretch>
                <a:fillRect/>
              </a:stretch>
            </p:blipFill>
            <p:spPr>
              <a:xfrm>
                <a:off x="3856" y="0"/>
                <a:ext cx="1904" cy="318"/>
              </a:xfrm>
              <a:prstGeom prst="rect">
                <a:avLst/>
              </a:prstGeom>
              <a:noFill/>
              <a:ln>
                <a:noFill/>
              </a:ln>
            </p:spPr>
          </p:pic>
          <p:pic>
            <p:nvPicPr>
              <p:cNvPr id="1203" name="Picture 16" descr="mlit_top"/>
              <p:cNvPicPr>
                <a:picLocks noChangeAspect="1" noChangeArrowheads="1"/>
              </p:cNvPicPr>
              <p:nvPr userDrawn="1"/>
            </p:nvPicPr>
            <p:blipFill>
              <a:blip r:embed="rId6"/>
              <a:srcRect l="50000" b="42805"/>
              <a:stretch>
                <a:fillRect/>
              </a:stretch>
            </p:blipFill>
            <p:spPr>
              <a:xfrm>
                <a:off x="1043" y="0"/>
                <a:ext cx="2880" cy="318"/>
              </a:xfrm>
              <a:prstGeom prst="rect">
                <a:avLst/>
              </a:prstGeom>
              <a:noFill/>
              <a:ln>
                <a:noFill/>
              </a:ln>
            </p:spPr>
          </p:pic>
          <p:pic>
            <p:nvPicPr>
              <p:cNvPr id="1204" name="Picture 10" descr="mlit_top"/>
              <p:cNvPicPr>
                <a:picLocks noChangeAspect="1" noChangeArrowheads="1"/>
              </p:cNvPicPr>
              <p:nvPr userDrawn="1"/>
            </p:nvPicPr>
            <p:blipFill>
              <a:blip r:embed="rId6"/>
              <a:srcRect l="68906" b="42805"/>
              <a:stretch>
                <a:fillRect/>
              </a:stretch>
            </p:blipFill>
            <p:spPr>
              <a:xfrm>
                <a:off x="0" y="0"/>
                <a:ext cx="1791" cy="318"/>
              </a:xfrm>
              <a:prstGeom prst="rect">
                <a:avLst/>
              </a:prstGeom>
              <a:noFill/>
              <a:ln>
                <a:noFill/>
              </a:ln>
            </p:spPr>
          </p:pic>
        </p:grpSp>
      </p:grpSp>
      <p:sp>
        <p:nvSpPr>
          <p:cNvPr id="1205" name="Rectangle 2"/>
          <p:cNvSpPr>
            <a:spLocks noGrp="1" noChangeArrowheads="1"/>
          </p:cNvSpPr>
          <p:nvPr>
            <p:ph type="title"/>
          </p:nvPr>
        </p:nvSpPr>
        <p:spPr>
          <a:xfrm>
            <a:off x="1" y="0"/>
            <a:ext cx="7020658"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pic>
        <p:nvPicPr>
          <p:cNvPr id="1206" name="Picture 14"/>
          <p:cNvPicPr>
            <a:picLocks noChangeAspect="1" noChangeArrowheads="1"/>
          </p:cNvPicPr>
          <p:nvPr userDrawn="1"/>
        </p:nvPicPr>
        <p:blipFill>
          <a:blip r:embed="rId7"/>
          <a:srcRect t="3670"/>
          <a:stretch>
            <a:fillRect/>
          </a:stretch>
        </p:blipFill>
        <p:spPr>
          <a:xfrm>
            <a:off x="7593626" y="3"/>
            <a:ext cx="1550377" cy="333375"/>
          </a:xfrm>
          <a:prstGeom prst="rect">
            <a:avLst/>
          </a:prstGeom>
          <a:noFill/>
          <a:ln>
            <a:noFill/>
          </a:ln>
        </p:spPr>
      </p:pic>
    </p:spTree>
    <p:extLst>
      <p:ext uri="{BB962C8B-B14F-4D97-AF65-F5344CB8AC3E}">
        <p14:creationId xmlns:p14="http://schemas.microsoft.com/office/powerpoint/2010/main" val="3391789597"/>
      </p:ext>
    </p:extLst>
  </p:cSld>
  <p:clrMap bg1="lt1" tx1="dk1" bg2="lt2" tx2="dk2" accent1="accent1" accent2="accent2" accent3="accent3" accent4="accent4" accent5="accent5" accent6="accent6" hlink="hlink" folHlink="folHlink"/>
  <p:sldLayoutIdLst>
    <p:sldLayoutId id="2147485783" r:id="rId1"/>
    <p:sldLayoutId id="2147485785" r:id="rId2"/>
  </p:sldLayoutIdLst>
  <p:hf hdr="0" ftr="0" dt="0"/>
  <p:txStyles>
    <p:titleStyle>
      <a:lvl1pPr algn="l" rtl="0" eaLnBrk="0" fontAlgn="base" hangingPunct="0">
        <a:spcBef>
          <a:spcPct val="0"/>
        </a:spcBef>
        <a:spcAft>
          <a:spcPct val="0"/>
        </a:spcAft>
        <a:defRPr kumimoji="1" sz="2386">
          <a:solidFill>
            <a:srgbClr val="4087C8"/>
          </a:solidFill>
          <a:latin typeface="+mj-lt"/>
          <a:ea typeface="+mj-ea"/>
          <a:cs typeface="+mj-cs"/>
        </a:defRPr>
      </a:lvl1pPr>
      <a:lvl2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5pPr>
      <a:lvl6pPr marL="389586"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6pPr>
      <a:lvl7pPr marL="779173"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7pPr>
      <a:lvl8pPr marL="1168759"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8pPr>
      <a:lvl9pPr marL="1558345"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9pPr>
    </p:titleStyle>
    <p:body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fontAlgn="base">
        <a:spcBef>
          <a:spcPct val="20000"/>
        </a:spcBef>
        <a:spcAft>
          <a:spcPct val="0"/>
        </a:spcAft>
        <a:buChar char="»"/>
        <a:defRPr kumimoji="1" sz="1704">
          <a:solidFill>
            <a:schemeClr val="tx1"/>
          </a:solidFill>
          <a:latin typeface="+mn-lt"/>
          <a:ea typeface="+mn-ea"/>
        </a:defRPr>
      </a:lvl6pPr>
      <a:lvl7pPr marL="2532312" indent="-194793" algn="l" rtl="0" fontAlgn="base">
        <a:spcBef>
          <a:spcPct val="20000"/>
        </a:spcBef>
        <a:spcAft>
          <a:spcPct val="0"/>
        </a:spcAft>
        <a:buChar char="»"/>
        <a:defRPr kumimoji="1" sz="1704">
          <a:solidFill>
            <a:schemeClr val="tx1"/>
          </a:solidFill>
          <a:latin typeface="+mn-lt"/>
          <a:ea typeface="+mn-ea"/>
        </a:defRPr>
      </a:lvl7pPr>
      <a:lvl8pPr marL="2921898" indent="-194793" algn="l" rtl="0" fontAlgn="base">
        <a:spcBef>
          <a:spcPct val="20000"/>
        </a:spcBef>
        <a:spcAft>
          <a:spcPct val="0"/>
        </a:spcAft>
        <a:buChar char="»"/>
        <a:defRPr kumimoji="1" sz="1704">
          <a:solidFill>
            <a:schemeClr val="tx1"/>
          </a:solidFill>
          <a:latin typeface="+mn-lt"/>
          <a:ea typeface="+mn-ea"/>
        </a:defRPr>
      </a:lvl8pPr>
      <a:lvl9pPr marL="3311484" indent="-194793" algn="l" rtl="0" fontAlgn="base">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173" rtl="0" eaLnBrk="1" latinLnBrk="0" hangingPunct="1">
        <a:defRPr kumimoji="1" sz="1534" kern="1200">
          <a:solidFill>
            <a:schemeClr val="tx1"/>
          </a:solidFill>
          <a:latin typeface="+mn-lt"/>
          <a:ea typeface="+mn-ea"/>
          <a:cs typeface="+mn-cs"/>
        </a:defRPr>
      </a:lvl1pPr>
      <a:lvl2pPr marL="389586" algn="l" defTabSz="779173" rtl="0" eaLnBrk="1" latinLnBrk="0" hangingPunct="1">
        <a:defRPr kumimoji="1" sz="1534" kern="1200">
          <a:solidFill>
            <a:schemeClr val="tx1"/>
          </a:solidFill>
          <a:latin typeface="+mn-lt"/>
          <a:ea typeface="+mn-ea"/>
          <a:cs typeface="+mn-cs"/>
        </a:defRPr>
      </a:lvl2pPr>
      <a:lvl3pPr marL="779173" algn="l" defTabSz="779173" rtl="0" eaLnBrk="1" latinLnBrk="0" hangingPunct="1">
        <a:defRPr kumimoji="1" sz="1534" kern="1200">
          <a:solidFill>
            <a:schemeClr val="tx1"/>
          </a:solidFill>
          <a:latin typeface="+mn-lt"/>
          <a:ea typeface="+mn-ea"/>
          <a:cs typeface="+mn-cs"/>
        </a:defRPr>
      </a:lvl3pPr>
      <a:lvl4pPr marL="1168759" algn="l" defTabSz="779173" rtl="0" eaLnBrk="1" latinLnBrk="0" hangingPunct="1">
        <a:defRPr kumimoji="1" sz="1534" kern="1200">
          <a:solidFill>
            <a:schemeClr val="tx1"/>
          </a:solidFill>
          <a:latin typeface="+mn-lt"/>
          <a:ea typeface="+mn-ea"/>
          <a:cs typeface="+mn-cs"/>
        </a:defRPr>
      </a:lvl4pPr>
      <a:lvl5pPr marL="1558345" algn="l" defTabSz="779173" rtl="0" eaLnBrk="1" latinLnBrk="0" hangingPunct="1">
        <a:defRPr kumimoji="1" sz="1534" kern="1200">
          <a:solidFill>
            <a:schemeClr val="tx1"/>
          </a:solidFill>
          <a:latin typeface="+mn-lt"/>
          <a:ea typeface="+mn-ea"/>
          <a:cs typeface="+mn-cs"/>
        </a:defRPr>
      </a:lvl5pPr>
      <a:lvl6pPr marL="1947932" algn="l" defTabSz="779173" rtl="0" eaLnBrk="1" latinLnBrk="0" hangingPunct="1">
        <a:defRPr kumimoji="1" sz="1534" kern="1200">
          <a:solidFill>
            <a:schemeClr val="tx1"/>
          </a:solidFill>
          <a:latin typeface="+mn-lt"/>
          <a:ea typeface="+mn-ea"/>
          <a:cs typeface="+mn-cs"/>
        </a:defRPr>
      </a:lvl6pPr>
      <a:lvl7pPr marL="2337518" algn="l" defTabSz="779173" rtl="0" eaLnBrk="1" latinLnBrk="0" hangingPunct="1">
        <a:defRPr kumimoji="1" sz="1534" kern="1200">
          <a:solidFill>
            <a:schemeClr val="tx1"/>
          </a:solidFill>
          <a:latin typeface="+mn-lt"/>
          <a:ea typeface="+mn-ea"/>
          <a:cs typeface="+mn-cs"/>
        </a:defRPr>
      </a:lvl7pPr>
      <a:lvl8pPr marL="2727104" algn="l" defTabSz="779173" rtl="0" eaLnBrk="1" latinLnBrk="0" hangingPunct="1">
        <a:defRPr kumimoji="1" sz="1534" kern="1200">
          <a:solidFill>
            <a:schemeClr val="tx1"/>
          </a:solidFill>
          <a:latin typeface="+mn-lt"/>
          <a:ea typeface="+mn-ea"/>
          <a:cs typeface="+mn-cs"/>
        </a:defRPr>
      </a:lvl8pPr>
      <a:lvl9pPr marL="3116691" algn="l" defTabSz="779173" rtl="0" eaLnBrk="1" latinLnBrk="0" hangingPunct="1">
        <a:defRPr kumimoji="1" sz="153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 name="Rectangle 3"/>
          <p:cNvSpPr>
            <a:spLocks noGrp="1" noChangeArrowheads="1"/>
          </p:cNvSpPr>
          <p:nvPr>
            <p:ph type="body" idx="1"/>
          </p:nvPr>
        </p:nvSpPr>
        <p:spPr>
          <a:xfrm>
            <a:off x="457200" y="1600201"/>
            <a:ext cx="82296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219" name="Rectangle 4"/>
          <p:cNvSpPr>
            <a:spLocks noGrp="1" noChangeArrowheads="1"/>
          </p:cNvSpPr>
          <p:nvPr>
            <p:ph type="dt" sz="half" idx="2"/>
          </p:nvPr>
        </p:nvSpPr>
        <p:spPr>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27">
                <a:ea typeface="ＭＳ Ｐゴシック" pitchFamily="50" charset="-128"/>
              </a:defRPr>
            </a:lvl1pPr>
          </a:lstStyle>
          <a:p>
            <a:pPr>
              <a:defRPr/>
            </a:pPr>
            <a:endParaRPr lang="en-US" altLang="ja-JP">
              <a:solidFill>
                <a:srgbClr val="000000"/>
              </a:solidFill>
              <a:latin typeface="Arial"/>
            </a:endParaRPr>
          </a:p>
        </p:txBody>
      </p:sp>
      <p:sp>
        <p:nvSpPr>
          <p:cNvPr id="1220" name="Rectangle 5"/>
          <p:cNvSpPr>
            <a:spLocks noGrp="1" noChangeArrowheads="1"/>
          </p:cNvSpPr>
          <p:nvPr>
            <p:ph type="ftr" sz="quarter" idx="3"/>
          </p:nvPr>
        </p:nvSpPr>
        <p:spPr>
          <a:xfrm>
            <a:off x="3124201"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27">
                <a:ea typeface="ＭＳ Ｐゴシック" pitchFamily="50" charset="-128"/>
              </a:defRPr>
            </a:lvl1pPr>
          </a:lstStyle>
          <a:p>
            <a:pPr>
              <a:defRPr/>
            </a:pPr>
            <a:endParaRPr lang="en-US" altLang="ja-JP">
              <a:solidFill>
                <a:srgbClr val="000000"/>
              </a:solidFill>
              <a:latin typeface="Arial"/>
            </a:endParaRPr>
          </a:p>
        </p:txBody>
      </p:sp>
      <p:sp>
        <p:nvSpPr>
          <p:cNvPr id="1221" name="Rectangle 6"/>
          <p:cNvSpPr>
            <a:spLocks noGrp="1" noChangeArrowheads="1"/>
          </p:cNvSpPr>
          <p:nvPr>
            <p:ph type="sldNum" sz="quarter" idx="4"/>
          </p:nvPr>
        </p:nvSpPr>
        <p:spPr>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27">
                <a:ea typeface="ＭＳ Ｐゴシック" pitchFamily="50" charset="-128"/>
              </a:defRPr>
            </a:lvl1pPr>
          </a:lstStyle>
          <a:p>
            <a:pPr>
              <a:defRPr/>
            </a:pPr>
            <a:fld id="{FFDCE21E-3BF4-4A13-BE4A-B95BE9787BE2}" type="slidenum">
              <a:rPr lang="en-US" altLang="ja-JP">
                <a:solidFill>
                  <a:srgbClr val="000000"/>
                </a:solidFill>
                <a:latin typeface="Arial"/>
              </a:rPr>
              <a:pPr>
                <a:defRPr/>
              </a:pPr>
              <a:t>‹#›</a:t>
            </a:fld>
            <a:endParaRPr lang="en-US" altLang="ja-JP">
              <a:solidFill>
                <a:srgbClr val="000000"/>
              </a:solidFill>
              <a:latin typeface="Arial"/>
            </a:endParaRPr>
          </a:p>
        </p:txBody>
      </p:sp>
      <p:grpSp>
        <p:nvGrpSpPr>
          <p:cNvPr id="1222" name="Group 18"/>
          <p:cNvGrpSpPr/>
          <p:nvPr userDrawn="1"/>
        </p:nvGrpSpPr>
        <p:grpSpPr>
          <a:xfrm>
            <a:off x="0" y="0"/>
            <a:ext cx="9144000" cy="546100"/>
            <a:chOff x="0" y="0"/>
            <a:chExt cx="5760" cy="344"/>
          </a:xfrm>
        </p:grpSpPr>
        <p:pic>
          <p:nvPicPr>
            <p:cNvPr id="1223" name="Picture 9" descr="mlit_top"/>
            <p:cNvPicPr>
              <a:picLocks noChangeAspect="1" noChangeArrowheads="1"/>
            </p:cNvPicPr>
            <p:nvPr userDrawn="1"/>
          </p:nvPicPr>
          <p:blipFill>
            <a:blip r:embed="rId15"/>
            <a:srcRect t="26801" b="65286"/>
            <a:stretch>
              <a:fillRect/>
            </a:stretch>
          </p:blipFill>
          <p:spPr>
            <a:xfrm>
              <a:off x="0" y="300"/>
              <a:ext cx="5760" cy="44"/>
            </a:xfrm>
            <a:prstGeom prst="rect">
              <a:avLst/>
            </a:prstGeom>
            <a:noFill/>
            <a:ln>
              <a:noFill/>
            </a:ln>
          </p:spPr>
        </p:pic>
        <p:grpSp>
          <p:nvGrpSpPr>
            <p:cNvPr id="1224" name="Group 17"/>
            <p:cNvGrpSpPr/>
            <p:nvPr userDrawn="1"/>
          </p:nvGrpSpPr>
          <p:grpSpPr>
            <a:xfrm>
              <a:off x="0" y="0"/>
              <a:ext cx="5760" cy="318"/>
              <a:chOff x="0" y="0"/>
              <a:chExt cx="5760" cy="318"/>
            </a:xfrm>
          </p:grpSpPr>
          <p:pic>
            <p:nvPicPr>
              <p:cNvPr id="1225" name="Picture 11" descr="mlit_top"/>
              <p:cNvPicPr>
                <a:picLocks noChangeAspect="1" noChangeArrowheads="1"/>
              </p:cNvPicPr>
              <p:nvPr userDrawn="1"/>
            </p:nvPicPr>
            <p:blipFill>
              <a:blip r:embed="rId16"/>
              <a:srcRect r="66945" b="42805"/>
              <a:stretch>
                <a:fillRect/>
              </a:stretch>
            </p:blipFill>
            <p:spPr>
              <a:xfrm>
                <a:off x="3856" y="0"/>
                <a:ext cx="1904" cy="318"/>
              </a:xfrm>
              <a:prstGeom prst="rect">
                <a:avLst/>
              </a:prstGeom>
              <a:noFill/>
              <a:ln>
                <a:noFill/>
              </a:ln>
            </p:spPr>
          </p:pic>
          <p:pic>
            <p:nvPicPr>
              <p:cNvPr id="1226" name="Picture 16" descr="mlit_top"/>
              <p:cNvPicPr>
                <a:picLocks noChangeAspect="1" noChangeArrowheads="1"/>
              </p:cNvPicPr>
              <p:nvPr userDrawn="1"/>
            </p:nvPicPr>
            <p:blipFill>
              <a:blip r:embed="rId17"/>
              <a:srcRect l="50000" b="42805"/>
              <a:stretch>
                <a:fillRect/>
              </a:stretch>
            </p:blipFill>
            <p:spPr>
              <a:xfrm>
                <a:off x="1043" y="0"/>
                <a:ext cx="2880" cy="318"/>
              </a:xfrm>
              <a:prstGeom prst="rect">
                <a:avLst/>
              </a:prstGeom>
              <a:noFill/>
              <a:ln>
                <a:noFill/>
              </a:ln>
            </p:spPr>
          </p:pic>
          <p:pic>
            <p:nvPicPr>
              <p:cNvPr id="1227" name="Picture 10" descr="mlit_top"/>
              <p:cNvPicPr>
                <a:picLocks noChangeAspect="1" noChangeArrowheads="1"/>
              </p:cNvPicPr>
              <p:nvPr userDrawn="1"/>
            </p:nvPicPr>
            <p:blipFill>
              <a:blip r:embed="rId17"/>
              <a:srcRect l="68906" b="42805"/>
              <a:stretch>
                <a:fillRect/>
              </a:stretch>
            </p:blipFill>
            <p:spPr>
              <a:xfrm>
                <a:off x="0" y="0"/>
                <a:ext cx="1791" cy="318"/>
              </a:xfrm>
              <a:prstGeom prst="rect">
                <a:avLst/>
              </a:prstGeom>
              <a:noFill/>
              <a:ln>
                <a:noFill/>
              </a:ln>
            </p:spPr>
          </p:pic>
        </p:grpSp>
      </p:grpSp>
      <p:sp>
        <p:nvSpPr>
          <p:cNvPr id="1228" name="Rectangle 2"/>
          <p:cNvSpPr>
            <a:spLocks noGrp="1" noChangeArrowheads="1"/>
          </p:cNvSpPr>
          <p:nvPr>
            <p:ph type="title"/>
          </p:nvPr>
        </p:nvSpPr>
        <p:spPr>
          <a:xfrm>
            <a:off x="1" y="0"/>
            <a:ext cx="493236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pic>
        <p:nvPicPr>
          <p:cNvPr id="1229" name="Picture 14"/>
          <p:cNvPicPr>
            <a:picLocks noChangeAspect="1" noChangeArrowheads="1"/>
          </p:cNvPicPr>
          <p:nvPr userDrawn="1"/>
        </p:nvPicPr>
        <p:blipFill>
          <a:blip r:embed="rId18"/>
          <a:srcRect t="3670"/>
          <a:stretch>
            <a:fillRect/>
          </a:stretch>
        </p:blipFill>
        <p:spPr>
          <a:xfrm>
            <a:off x="7593013" y="1"/>
            <a:ext cx="1550987" cy="333375"/>
          </a:xfrm>
          <a:prstGeom prst="rect">
            <a:avLst/>
          </a:prstGeom>
          <a:noFill/>
          <a:ln>
            <a:noFill/>
          </a:ln>
        </p:spPr>
      </p:pic>
    </p:spTree>
    <p:extLst>
      <p:ext uri="{BB962C8B-B14F-4D97-AF65-F5344CB8AC3E}">
        <p14:creationId xmlns:p14="http://schemas.microsoft.com/office/powerpoint/2010/main" val="424174989"/>
      </p:ext>
    </p:extLst>
  </p:cSld>
  <p:clrMap bg1="lt1" tx1="dk1" bg2="lt2" tx2="dk2" accent1="accent1" accent2="accent2" accent3="accent3" accent4="accent4" accent5="accent5" accent6="accent6" hlink="hlink" folHlink="folHlink"/>
  <p:sldLayoutIdLst>
    <p:sldLayoutId id="2147485612" r:id="rId1"/>
    <p:sldLayoutId id="2147485613" r:id="rId2"/>
    <p:sldLayoutId id="2147485614" r:id="rId3"/>
    <p:sldLayoutId id="2147485615" r:id="rId4"/>
    <p:sldLayoutId id="2147485616" r:id="rId5"/>
    <p:sldLayoutId id="2147485617" r:id="rId6"/>
    <p:sldLayoutId id="2147485618" r:id="rId7"/>
    <p:sldLayoutId id="2147485619" r:id="rId8"/>
    <p:sldLayoutId id="2147485620" r:id="rId9"/>
    <p:sldLayoutId id="2147485621" r:id="rId10"/>
    <p:sldLayoutId id="2147485622" r:id="rId11"/>
    <p:sldLayoutId id="2147485623" r:id="rId12"/>
    <p:sldLayoutId id="2147485624" r:id="rId13"/>
  </p:sldLayoutIdLst>
  <p:timing>
    <p:tnLst>
      <p:par>
        <p:cTn id="1" dur="indefinite" restart="never" nodeType="tmRoot"/>
      </p:par>
    </p:tnLst>
  </p:timing>
  <p:hf hdr="0" ftr="0" dt="0"/>
  <p:txStyles>
    <p:titleStyle>
      <a:lvl1pPr algn="l" rtl="0" eaLnBrk="1" fontAlgn="base" hangingPunct="1">
        <a:spcBef>
          <a:spcPct val="0"/>
        </a:spcBef>
        <a:spcAft>
          <a:spcPct val="0"/>
        </a:spcAft>
        <a:defRPr kumimoji="1" sz="2655">
          <a:solidFill>
            <a:srgbClr val="4087C8"/>
          </a:solidFill>
          <a:latin typeface="+mj-lt"/>
          <a:ea typeface="+mj-ea"/>
          <a:cs typeface="+mj-cs"/>
        </a:defRPr>
      </a:lvl1pPr>
      <a:lvl2pPr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5pPr>
      <a:lvl6pPr marL="433452"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6pPr>
      <a:lvl7pPr marL="866903"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7pPr>
      <a:lvl8pPr marL="1300355"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8pPr>
      <a:lvl9pPr marL="1733807"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9pPr>
    </p:titleStyle>
    <p:bodyStyle>
      <a:lvl1pPr marL="325089" indent="-325089" algn="l" rtl="0" eaLnBrk="1" fontAlgn="base" hangingPunct="1">
        <a:spcBef>
          <a:spcPct val="20000"/>
        </a:spcBef>
        <a:spcAft>
          <a:spcPct val="0"/>
        </a:spcAft>
        <a:buChar char="•"/>
        <a:defRPr kumimoji="1" sz="3034">
          <a:solidFill>
            <a:schemeClr val="tx1"/>
          </a:solidFill>
          <a:latin typeface="+mn-lt"/>
          <a:ea typeface="+mn-ea"/>
          <a:cs typeface="+mn-cs"/>
        </a:defRPr>
      </a:lvl1pPr>
      <a:lvl2pPr marL="704359" indent="-270908" algn="l" rtl="0" eaLnBrk="1" fontAlgn="base" hangingPunct="1">
        <a:spcBef>
          <a:spcPct val="20000"/>
        </a:spcBef>
        <a:spcAft>
          <a:spcPct val="0"/>
        </a:spcAft>
        <a:buChar char="–"/>
        <a:defRPr kumimoji="1" sz="2655">
          <a:solidFill>
            <a:schemeClr val="tx1"/>
          </a:solidFill>
          <a:latin typeface="+mn-lt"/>
          <a:ea typeface="+mn-ea"/>
        </a:defRPr>
      </a:lvl2pPr>
      <a:lvl3pPr marL="1083629" indent="-216726" algn="l" rtl="0" eaLnBrk="1" fontAlgn="base" hangingPunct="1">
        <a:spcBef>
          <a:spcPct val="20000"/>
        </a:spcBef>
        <a:spcAft>
          <a:spcPct val="0"/>
        </a:spcAft>
        <a:buChar char="•"/>
        <a:defRPr kumimoji="1" sz="2276">
          <a:solidFill>
            <a:schemeClr val="tx1"/>
          </a:solidFill>
          <a:latin typeface="+mn-lt"/>
          <a:ea typeface="+mn-ea"/>
        </a:defRPr>
      </a:lvl3pPr>
      <a:lvl4pPr marL="1517081" indent="-216726" algn="l" rtl="0" eaLnBrk="1" fontAlgn="base" hangingPunct="1">
        <a:spcBef>
          <a:spcPct val="20000"/>
        </a:spcBef>
        <a:spcAft>
          <a:spcPct val="0"/>
        </a:spcAft>
        <a:buChar char="–"/>
        <a:defRPr kumimoji="1" sz="1896">
          <a:solidFill>
            <a:schemeClr val="tx1"/>
          </a:solidFill>
          <a:latin typeface="+mn-lt"/>
          <a:ea typeface="+mn-ea"/>
        </a:defRPr>
      </a:lvl4pPr>
      <a:lvl5pPr marL="1950533" indent="-216726" algn="l" rtl="0" eaLnBrk="1" fontAlgn="base" hangingPunct="1">
        <a:spcBef>
          <a:spcPct val="20000"/>
        </a:spcBef>
        <a:spcAft>
          <a:spcPct val="0"/>
        </a:spcAft>
        <a:buChar char="»"/>
        <a:defRPr kumimoji="1" sz="1896">
          <a:solidFill>
            <a:schemeClr val="tx1"/>
          </a:solidFill>
          <a:latin typeface="+mn-lt"/>
          <a:ea typeface="+mn-ea"/>
        </a:defRPr>
      </a:lvl5pPr>
      <a:lvl6pPr marL="2383985" indent="-216726" algn="l" rtl="0" eaLnBrk="1" fontAlgn="base" hangingPunct="1">
        <a:spcBef>
          <a:spcPct val="20000"/>
        </a:spcBef>
        <a:spcAft>
          <a:spcPct val="0"/>
        </a:spcAft>
        <a:buChar char="»"/>
        <a:defRPr kumimoji="1" sz="1896">
          <a:solidFill>
            <a:schemeClr val="tx1"/>
          </a:solidFill>
          <a:latin typeface="+mn-lt"/>
          <a:ea typeface="+mn-ea"/>
        </a:defRPr>
      </a:lvl6pPr>
      <a:lvl7pPr marL="2817436" indent="-216726" algn="l" rtl="0" eaLnBrk="1" fontAlgn="base" hangingPunct="1">
        <a:spcBef>
          <a:spcPct val="20000"/>
        </a:spcBef>
        <a:spcAft>
          <a:spcPct val="0"/>
        </a:spcAft>
        <a:buChar char="»"/>
        <a:defRPr kumimoji="1" sz="1896">
          <a:solidFill>
            <a:schemeClr val="tx1"/>
          </a:solidFill>
          <a:latin typeface="+mn-lt"/>
          <a:ea typeface="+mn-ea"/>
        </a:defRPr>
      </a:lvl7pPr>
      <a:lvl8pPr marL="3250888" indent="-216726" algn="l" rtl="0" eaLnBrk="1" fontAlgn="base" hangingPunct="1">
        <a:spcBef>
          <a:spcPct val="20000"/>
        </a:spcBef>
        <a:spcAft>
          <a:spcPct val="0"/>
        </a:spcAft>
        <a:buChar char="»"/>
        <a:defRPr kumimoji="1" sz="1896">
          <a:solidFill>
            <a:schemeClr val="tx1"/>
          </a:solidFill>
          <a:latin typeface="+mn-lt"/>
          <a:ea typeface="+mn-ea"/>
        </a:defRPr>
      </a:lvl8pPr>
      <a:lvl9pPr marL="3684340" indent="-216726" algn="l" rtl="0" eaLnBrk="1" fontAlgn="base" hangingPunct="1">
        <a:spcBef>
          <a:spcPct val="20000"/>
        </a:spcBef>
        <a:spcAft>
          <a:spcPct val="0"/>
        </a:spcAft>
        <a:buChar char="»"/>
        <a:defRPr kumimoji="1" sz="1896">
          <a:solidFill>
            <a:schemeClr val="tx1"/>
          </a:solidFill>
          <a:latin typeface="+mn-lt"/>
          <a:ea typeface="+mn-ea"/>
        </a:defRPr>
      </a:lvl9pPr>
    </p:bodyStyle>
    <p:otherStyle>
      <a:defPPr>
        <a:defRPr lang="ja-JP"/>
      </a:defPPr>
      <a:lvl1pPr marL="0" algn="l" defTabSz="866903" rtl="0" eaLnBrk="1" latinLnBrk="0" hangingPunct="1">
        <a:defRPr kumimoji="1" sz="1706" kern="1200">
          <a:solidFill>
            <a:schemeClr val="tx1"/>
          </a:solidFill>
          <a:latin typeface="+mn-lt"/>
          <a:ea typeface="+mn-ea"/>
          <a:cs typeface="+mn-cs"/>
        </a:defRPr>
      </a:lvl1pPr>
      <a:lvl2pPr marL="433452" algn="l" defTabSz="866903" rtl="0" eaLnBrk="1" latinLnBrk="0" hangingPunct="1">
        <a:defRPr kumimoji="1" sz="1706" kern="1200">
          <a:solidFill>
            <a:schemeClr val="tx1"/>
          </a:solidFill>
          <a:latin typeface="+mn-lt"/>
          <a:ea typeface="+mn-ea"/>
          <a:cs typeface="+mn-cs"/>
        </a:defRPr>
      </a:lvl2pPr>
      <a:lvl3pPr marL="866903" algn="l" defTabSz="866903" rtl="0" eaLnBrk="1" latinLnBrk="0" hangingPunct="1">
        <a:defRPr kumimoji="1" sz="1706" kern="1200">
          <a:solidFill>
            <a:schemeClr val="tx1"/>
          </a:solidFill>
          <a:latin typeface="+mn-lt"/>
          <a:ea typeface="+mn-ea"/>
          <a:cs typeface="+mn-cs"/>
        </a:defRPr>
      </a:lvl3pPr>
      <a:lvl4pPr marL="1300355" algn="l" defTabSz="866903" rtl="0" eaLnBrk="1" latinLnBrk="0" hangingPunct="1">
        <a:defRPr kumimoji="1" sz="1706" kern="1200">
          <a:solidFill>
            <a:schemeClr val="tx1"/>
          </a:solidFill>
          <a:latin typeface="+mn-lt"/>
          <a:ea typeface="+mn-ea"/>
          <a:cs typeface="+mn-cs"/>
        </a:defRPr>
      </a:lvl4pPr>
      <a:lvl5pPr marL="1733807" algn="l" defTabSz="866903" rtl="0" eaLnBrk="1" latinLnBrk="0" hangingPunct="1">
        <a:defRPr kumimoji="1" sz="1706" kern="1200">
          <a:solidFill>
            <a:schemeClr val="tx1"/>
          </a:solidFill>
          <a:latin typeface="+mn-lt"/>
          <a:ea typeface="+mn-ea"/>
          <a:cs typeface="+mn-cs"/>
        </a:defRPr>
      </a:lvl5pPr>
      <a:lvl6pPr marL="2167259" algn="l" defTabSz="866903" rtl="0" eaLnBrk="1" latinLnBrk="0" hangingPunct="1">
        <a:defRPr kumimoji="1" sz="1706" kern="1200">
          <a:solidFill>
            <a:schemeClr val="tx1"/>
          </a:solidFill>
          <a:latin typeface="+mn-lt"/>
          <a:ea typeface="+mn-ea"/>
          <a:cs typeface="+mn-cs"/>
        </a:defRPr>
      </a:lvl6pPr>
      <a:lvl7pPr marL="2600710" algn="l" defTabSz="866903" rtl="0" eaLnBrk="1" latinLnBrk="0" hangingPunct="1">
        <a:defRPr kumimoji="1" sz="1706" kern="1200">
          <a:solidFill>
            <a:schemeClr val="tx1"/>
          </a:solidFill>
          <a:latin typeface="+mn-lt"/>
          <a:ea typeface="+mn-ea"/>
          <a:cs typeface="+mn-cs"/>
        </a:defRPr>
      </a:lvl7pPr>
      <a:lvl8pPr marL="3034162" algn="l" defTabSz="866903" rtl="0" eaLnBrk="1" latinLnBrk="0" hangingPunct="1">
        <a:defRPr kumimoji="1" sz="1706" kern="1200">
          <a:solidFill>
            <a:schemeClr val="tx1"/>
          </a:solidFill>
          <a:latin typeface="+mn-lt"/>
          <a:ea typeface="+mn-ea"/>
          <a:cs typeface="+mn-cs"/>
        </a:defRPr>
      </a:lvl8pPr>
      <a:lvl9pPr marL="3467614" algn="l" defTabSz="866903" rtl="0" eaLnBrk="1" latinLnBrk="0" hangingPunct="1">
        <a:defRPr kumimoji="1" sz="170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3" name="Rectangle 2"/>
          <p:cNvSpPr>
            <a:spLocks noGrp="1" noChangeArrowheads="1"/>
          </p:cNvSpPr>
          <p:nvPr>
            <p:ph type="title"/>
          </p:nvPr>
        </p:nvSpPr>
        <p:spPr>
          <a:xfrm>
            <a:off x="877888" y="188913"/>
            <a:ext cx="7150100" cy="8636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314" name="Rectangle 3"/>
          <p:cNvSpPr>
            <a:spLocks noGrp="1" noChangeArrowheads="1"/>
          </p:cNvSpPr>
          <p:nvPr>
            <p:ph type="body" idx="1"/>
          </p:nvPr>
        </p:nvSpPr>
        <p:spPr>
          <a:xfrm>
            <a:off x="457200" y="1600200"/>
            <a:ext cx="82296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315" name="Rectangle 4"/>
          <p:cNvSpPr>
            <a:spLocks noGrp="1" noChangeArrowheads="1"/>
          </p:cNvSpPr>
          <p:nvPr>
            <p:ph type="dt" sz="half" idx="2"/>
          </p:nvPr>
        </p:nvSpPr>
        <p:spPr>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pitchFamily="50" charset="-128"/>
              </a:defRPr>
            </a:lvl1pPr>
          </a:lstStyle>
          <a:p>
            <a:pPr>
              <a:defRPr/>
            </a:pPr>
            <a:endParaRPr lang="en-US" altLang="ja-JP">
              <a:solidFill>
                <a:srgbClr val="000000"/>
              </a:solidFill>
            </a:endParaRPr>
          </a:p>
        </p:txBody>
      </p:sp>
      <p:sp>
        <p:nvSpPr>
          <p:cNvPr id="1316" name="Rectangle 5"/>
          <p:cNvSpPr>
            <a:spLocks noGrp="1" noChangeArrowheads="1"/>
          </p:cNvSpPr>
          <p:nvPr>
            <p:ph type="ftr" sz="quarter" idx="3"/>
          </p:nvPr>
        </p:nvSpPr>
        <p:spPr>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pitchFamily="50" charset="-128"/>
              </a:defRPr>
            </a:lvl1pPr>
          </a:lstStyle>
          <a:p>
            <a:pPr>
              <a:defRPr/>
            </a:pPr>
            <a:endParaRPr lang="en-US" altLang="ja-JP">
              <a:solidFill>
                <a:srgbClr val="000000"/>
              </a:solidFill>
            </a:endParaRPr>
          </a:p>
        </p:txBody>
      </p:sp>
      <p:sp>
        <p:nvSpPr>
          <p:cNvPr id="1317" name="Rectangle 6"/>
          <p:cNvSpPr>
            <a:spLocks noGrp="1" noChangeArrowheads="1"/>
          </p:cNvSpPr>
          <p:nvPr>
            <p:ph type="sldNum" sz="quarter" idx="4"/>
          </p:nvPr>
        </p:nvSpPr>
        <p:spPr>
          <a:xfrm>
            <a:off x="7046913" y="6554788"/>
            <a:ext cx="2133600" cy="474662"/>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lvl1pPr algn="r" eaLnBrk="1" hangingPunct="1">
              <a:defRPr sz="1400"/>
            </a:lvl1pPr>
          </a:lstStyle>
          <a:p>
            <a:pPr>
              <a:defRPr/>
            </a:pPr>
            <a:fld id="{5B49F94E-EBDE-4237-8237-891FD4DEE4B0}" type="slidenum">
              <a:rPr lang="en-US" altLang="ja-JP">
                <a:solidFill>
                  <a:srgbClr val="000000"/>
                </a:solidFill>
              </a:rPr>
              <a:pPr>
                <a:defRPr/>
              </a:pPr>
              <a:t>‹#›</a:t>
            </a:fld>
            <a:endParaRPr lang="en-US" altLang="ja-JP">
              <a:solidFill>
                <a:srgbClr val="000000"/>
              </a:solidFill>
            </a:endParaRPr>
          </a:p>
        </p:txBody>
      </p:sp>
      <p:pic>
        <p:nvPicPr>
          <p:cNvPr id="1318" name="Picture 14"/>
          <p:cNvPicPr>
            <a:picLocks noChangeAspect="1" noChangeArrowheads="1"/>
          </p:cNvPicPr>
          <p:nvPr userDrawn="1"/>
        </p:nvPicPr>
        <p:blipFill>
          <a:blip r:embed="rId14"/>
          <a:srcRect t="3670"/>
          <a:stretch>
            <a:fillRect/>
          </a:stretch>
        </p:blipFill>
        <p:spPr>
          <a:xfrm>
            <a:off x="141288" y="115888"/>
            <a:ext cx="1550987" cy="333375"/>
          </a:xfrm>
          <a:prstGeom prst="rect">
            <a:avLst/>
          </a:prstGeom>
          <a:noFill/>
          <a:ln>
            <a:noFill/>
          </a:ln>
        </p:spPr>
      </p:pic>
    </p:spTree>
    <p:extLst>
      <p:ext uri="{BB962C8B-B14F-4D97-AF65-F5344CB8AC3E}">
        <p14:creationId xmlns:p14="http://schemas.microsoft.com/office/powerpoint/2010/main" val="29078109"/>
      </p:ext>
    </p:extLst>
  </p:cSld>
  <p:clrMap bg1="lt1" tx1="dk1" bg2="lt2" tx2="dk2" accent1="accent1" accent2="accent2" accent3="accent3" accent4="accent4" accent5="accent5" accent6="accent6" hlink="hlink" folHlink="folHlink"/>
  <p:sldLayoutIdLst>
    <p:sldLayoutId id="2147485683" r:id="rId1"/>
    <p:sldLayoutId id="2147485684" r:id="rId2"/>
    <p:sldLayoutId id="2147485685" r:id="rId3"/>
    <p:sldLayoutId id="2147485686" r:id="rId4"/>
    <p:sldLayoutId id="2147485687" r:id="rId5"/>
    <p:sldLayoutId id="2147485688" r:id="rId6"/>
    <p:sldLayoutId id="2147485689" r:id="rId7"/>
    <p:sldLayoutId id="2147485690" r:id="rId8"/>
    <p:sldLayoutId id="2147485691" r:id="rId9"/>
    <p:sldLayoutId id="2147485692" r:id="rId10"/>
    <p:sldLayoutId id="2147485693" r:id="rId11"/>
    <p:sldLayoutId id="2147485694" r:id="rId12"/>
  </p:sldLayoutIdLst>
  <p:hf hdr="0" ftr="0" dt="0"/>
  <p:txStyles>
    <p:title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97" name="Rectangle 2"/>
          <p:cNvSpPr>
            <a:spLocks noGrp="1" noChangeArrowheads="1"/>
          </p:cNvSpPr>
          <p:nvPr>
            <p:ph type="title"/>
          </p:nvPr>
        </p:nvSpPr>
        <p:spPr>
          <a:xfrm>
            <a:off x="877888" y="188913"/>
            <a:ext cx="7150100" cy="8636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398" name="Rectangle 3"/>
          <p:cNvSpPr>
            <a:spLocks noGrp="1" noChangeArrowheads="1"/>
          </p:cNvSpPr>
          <p:nvPr>
            <p:ph type="body" idx="1"/>
          </p:nvPr>
        </p:nvSpPr>
        <p:spPr>
          <a:xfrm>
            <a:off x="457200" y="1600200"/>
            <a:ext cx="82296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399" name="Rectangle 4"/>
          <p:cNvSpPr>
            <a:spLocks noGrp="1" noChangeArrowheads="1"/>
          </p:cNvSpPr>
          <p:nvPr>
            <p:ph type="dt" sz="half" idx="2"/>
          </p:nvPr>
        </p:nvSpPr>
        <p:spPr>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pitchFamily="50" charset="-128"/>
              </a:defRPr>
            </a:lvl1pPr>
          </a:lstStyle>
          <a:p>
            <a:pPr>
              <a:defRPr/>
            </a:pPr>
            <a:endParaRPr lang="en-US" altLang="ja-JP">
              <a:solidFill>
                <a:srgbClr val="000000"/>
              </a:solidFill>
            </a:endParaRPr>
          </a:p>
        </p:txBody>
      </p:sp>
      <p:sp>
        <p:nvSpPr>
          <p:cNvPr id="1400" name="Rectangle 5"/>
          <p:cNvSpPr>
            <a:spLocks noGrp="1" noChangeArrowheads="1"/>
          </p:cNvSpPr>
          <p:nvPr>
            <p:ph type="ftr" sz="quarter" idx="3"/>
          </p:nvPr>
        </p:nvSpPr>
        <p:spPr>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pitchFamily="50" charset="-128"/>
              </a:defRPr>
            </a:lvl1pPr>
          </a:lstStyle>
          <a:p>
            <a:pPr>
              <a:defRPr/>
            </a:pPr>
            <a:endParaRPr lang="en-US" altLang="ja-JP">
              <a:solidFill>
                <a:srgbClr val="000000"/>
              </a:solidFill>
            </a:endParaRPr>
          </a:p>
        </p:txBody>
      </p:sp>
      <p:sp>
        <p:nvSpPr>
          <p:cNvPr id="1401" name="Rectangle 6"/>
          <p:cNvSpPr>
            <a:spLocks noGrp="1" noChangeArrowheads="1"/>
          </p:cNvSpPr>
          <p:nvPr>
            <p:ph type="sldNum" sz="quarter" idx="4"/>
          </p:nvPr>
        </p:nvSpPr>
        <p:spPr>
          <a:xfrm>
            <a:off x="7046913" y="6554788"/>
            <a:ext cx="2133600" cy="474662"/>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lvl1pPr algn="r" eaLnBrk="1" hangingPunct="1">
              <a:defRPr sz="1400"/>
            </a:lvl1pPr>
          </a:lstStyle>
          <a:p>
            <a:pPr>
              <a:defRPr/>
            </a:pPr>
            <a:fld id="{5692E0D9-5660-4205-8CFE-0A72BA303558}" type="slidenum">
              <a:rPr lang="en-US" altLang="ja-JP">
                <a:solidFill>
                  <a:srgbClr val="000000"/>
                </a:solidFill>
              </a:rPr>
              <a:pPr>
                <a:defRPr/>
              </a:pPr>
              <a:t>‹#›</a:t>
            </a:fld>
            <a:endParaRPr lang="en-US" altLang="ja-JP">
              <a:solidFill>
                <a:srgbClr val="000000"/>
              </a:solidFill>
            </a:endParaRPr>
          </a:p>
        </p:txBody>
      </p:sp>
      <p:pic>
        <p:nvPicPr>
          <p:cNvPr id="1402" name="Picture 14"/>
          <p:cNvPicPr>
            <a:picLocks noChangeAspect="1" noChangeArrowheads="1"/>
          </p:cNvPicPr>
          <p:nvPr userDrawn="1"/>
        </p:nvPicPr>
        <p:blipFill>
          <a:blip r:embed="rId14"/>
          <a:srcRect t="3670"/>
          <a:stretch>
            <a:fillRect/>
          </a:stretch>
        </p:blipFill>
        <p:spPr>
          <a:xfrm>
            <a:off x="141288" y="115888"/>
            <a:ext cx="1550987" cy="333375"/>
          </a:xfrm>
          <a:prstGeom prst="rect">
            <a:avLst/>
          </a:prstGeom>
          <a:noFill/>
          <a:ln>
            <a:noFill/>
          </a:ln>
        </p:spPr>
      </p:pic>
    </p:spTree>
    <p:extLst>
      <p:ext uri="{BB962C8B-B14F-4D97-AF65-F5344CB8AC3E}">
        <p14:creationId xmlns:p14="http://schemas.microsoft.com/office/powerpoint/2010/main" val="439916555"/>
      </p:ext>
    </p:extLst>
  </p:cSld>
  <p:clrMap bg1="lt1" tx1="dk1" bg2="lt2" tx2="dk2" accent1="accent1" accent2="accent2" accent3="accent3" accent4="accent4" accent5="accent5" accent6="accent6" hlink="hlink" folHlink="folHlink"/>
  <p:sldLayoutIdLst>
    <p:sldLayoutId id="2147485756" r:id="rId1"/>
    <p:sldLayoutId id="2147485757" r:id="rId2"/>
    <p:sldLayoutId id="2147485758" r:id="rId3"/>
    <p:sldLayoutId id="2147485759" r:id="rId4"/>
    <p:sldLayoutId id="2147485760" r:id="rId5"/>
    <p:sldLayoutId id="2147485761" r:id="rId6"/>
    <p:sldLayoutId id="2147485762" r:id="rId7"/>
    <p:sldLayoutId id="2147485763" r:id="rId8"/>
    <p:sldLayoutId id="2147485764" r:id="rId9"/>
    <p:sldLayoutId id="2147485765" r:id="rId10"/>
    <p:sldLayoutId id="2147485766" r:id="rId11"/>
    <p:sldLayoutId id="2147485767" r:id="rId12"/>
  </p:sldLayoutIdLst>
  <p:hf hdr="0" ftr="0" dt="0"/>
  <p:txStyles>
    <p:title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41.xml"/><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6.xml"/><Relationship Id="rId5" Type="http://schemas.openxmlformats.org/officeDocument/2006/relationships/image" Target="../media/image13.jpeg"/><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1.xml"/><Relationship Id="rId5" Type="http://schemas.openxmlformats.org/officeDocument/2006/relationships/image" Target="../media/image15.jpe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microsoft.com/office/2007/relationships/hdphoto" Target="../media/hdphoto4.wdp"/><Relationship Id="rId5" Type="http://schemas.openxmlformats.org/officeDocument/2006/relationships/image" Target="../media/image19.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emf"/><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image" Target="../media/image24.emf"/><Relationship Id="rId5" Type="http://schemas.openxmlformats.org/officeDocument/2006/relationships/image" Target="../media/image23.jpeg"/><Relationship Id="rId4" Type="http://schemas.openxmlformats.org/officeDocument/2006/relationships/image" Target="../media/image10.jpeg"/></Relationships>
</file>

<file path=ppt/slides/_rels/slide36.xml.rels><?xml version="1.0" encoding="UTF-8" standalone="yes"?>
<Relationships xmlns="http://schemas.openxmlformats.org/package/2006/relationships"><Relationship Id="rId3" Type="http://schemas.openxmlformats.org/officeDocument/2006/relationships/hyperlink" Target="http://www.mlit.go.jp/toshi/townscape/crd_townscape_tk_000012.html" TargetMode="External"/><Relationship Id="rId2" Type="http://schemas.openxmlformats.org/officeDocument/2006/relationships/notesSlide" Target="../notesSlides/notesSlide18.xml"/><Relationship Id="rId1" Type="http://schemas.openxmlformats.org/officeDocument/2006/relationships/slideLayout" Target="../slideLayouts/slideLayout41.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28.emf"/><Relationship Id="rId7" Type="http://schemas.microsoft.com/office/2007/relationships/hdphoto" Target="../media/hdphoto6.wdp"/><Relationship Id="rId2" Type="http://schemas.openxmlformats.org/officeDocument/2006/relationships/notesSlide" Target="../notesSlides/notesSlide21.xml"/><Relationship Id="rId1" Type="http://schemas.openxmlformats.org/officeDocument/2006/relationships/slideLayout" Target="../slideLayouts/slideLayout41.xml"/><Relationship Id="rId6" Type="http://schemas.openxmlformats.org/officeDocument/2006/relationships/image" Target="../media/image30.png"/><Relationship Id="rId5" Type="http://schemas.microsoft.com/office/2007/relationships/hdphoto" Target="../media/hdphoto5.wdp"/><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8" Type="http://schemas.openxmlformats.org/officeDocument/2006/relationships/image" Target="../media/image36.tmp"/><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4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 name="タイトル 1"/>
          <p:cNvSpPr>
            <a:spLocks noGrp="1"/>
          </p:cNvSpPr>
          <p:nvPr>
            <p:ph type="ctrTitle"/>
          </p:nvPr>
        </p:nvSpPr>
        <p:spPr>
          <a:xfrm>
            <a:off x="1763688" y="1839367"/>
            <a:ext cx="6625158" cy="2046833"/>
          </a:xfrm>
        </p:spPr>
        <p:txBody>
          <a:bodyPr/>
          <a:lstStyle/>
          <a:p>
            <a:r>
              <a:rPr lang="ja-JP" altLang="en-US" sz="3600" dirty="0"/>
              <a:t>屋外広告物</a:t>
            </a:r>
            <a:r>
              <a:rPr lang="ja-JP" altLang="en-US" sz="3600" dirty="0" smtClean="0"/>
              <a:t>行政</a:t>
            </a:r>
            <a:endParaRPr kumimoji="1" lang="ja-JP" altLang="en-US" sz="3600" dirty="0"/>
          </a:p>
        </p:txBody>
      </p:sp>
      <p:sp>
        <p:nvSpPr>
          <p:cNvPr id="1489" name="サブタイトル 2"/>
          <p:cNvSpPr>
            <a:spLocks noGrp="1"/>
          </p:cNvSpPr>
          <p:nvPr>
            <p:ph type="subTitle" idx="1"/>
          </p:nvPr>
        </p:nvSpPr>
        <p:spPr>
          <a:xfrm>
            <a:off x="1371600" y="3886200"/>
            <a:ext cx="7017246" cy="1054968"/>
          </a:xfrm>
        </p:spPr>
        <p:txBody>
          <a:bodyPr/>
          <a:lstStyle/>
          <a:p>
            <a:r>
              <a:rPr lang="ja-JP" altLang="en-US" sz="2800" dirty="0">
                <a:latin typeface="+mn-ea"/>
              </a:rPr>
              <a:t>国土</a:t>
            </a:r>
            <a:r>
              <a:rPr lang="ja-JP" altLang="en-US" sz="2800" dirty="0" smtClean="0">
                <a:latin typeface="+mn-ea"/>
              </a:rPr>
              <a:t>交通省　都市局</a:t>
            </a:r>
            <a:r>
              <a:rPr kumimoji="1" lang="ja-JP" altLang="en-US" sz="2800" dirty="0" smtClean="0">
                <a:latin typeface="+mn-ea"/>
              </a:rPr>
              <a:t>公園緑地・景観課</a:t>
            </a:r>
            <a:endParaRPr kumimoji="1" lang="en-US" altLang="ja-JP" sz="2800" dirty="0" smtClean="0">
              <a:latin typeface="+mn-ea"/>
            </a:endParaRPr>
          </a:p>
          <a:p>
            <a:r>
              <a:rPr kumimoji="1" lang="ja-JP" altLang="en-US" sz="2800" dirty="0" smtClean="0">
                <a:latin typeface="+mn-ea"/>
              </a:rPr>
              <a:t>令和</a:t>
            </a:r>
            <a:r>
              <a:rPr lang="en-US" altLang="ja-JP" sz="2800" dirty="0" smtClean="0">
                <a:latin typeface="+mn-ea"/>
              </a:rPr>
              <a:t>5</a:t>
            </a:r>
            <a:r>
              <a:rPr kumimoji="1" lang="ja-JP" altLang="en-US" sz="2800" dirty="0" smtClean="0">
                <a:latin typeface="+mn-ea"/>
              </a:rPr>
              <a:t>年</a:t>
            </a:r>
            <a:r>
              <a:rPr lang="en-US" altLang="ja-JP" sz="2800" dirty="0">
                <a:latin typeface="+mn-ea"/>
              </a:rPr>
              <a:t>2</a:t>
            </a:r>
            <a:r>
              <a:rPr kumimoji="1" lang="ja-JP" altLang="en-US" sz="2800" dirty="0" smtClean="0">
                <a:latin typeface="+mn-ea"/>
              </a:rPr>
              <a:t>月更新</a:t>
            </a:r>
            <a:endParaRPr kumimoji="1" lang="ja-JP" altLang="en-US" sz="2800" dirty="0">
              <a:latin typeface="+mn-ea"/>
            </a:endParaRPr>
          </a:p>
        </p:txBody>
      </p:sp>
    </p:spTree>
    <p:extLst>
      <p:ext uri="{BB962C8B-B14F-4D97-AF65-F5344CB8AC3E}">
        <p14:creationId xmlns:p14="http://schemas.microsoft.com/office/powerpoint/2010/main" val="28139499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0" y="-30619"/>
            <a:ext cx="9143999" cy="723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9</a:t>
            </a:fld>
            <a:endParaRPr lang="en-US" altLang="ja-JP" sz="1200" dirty="0">
              <a:solidFill>
                <a:srgbClr val="000000"/>
              </a:solidFill>
            </a:endParaRPr>
          </a:p>
        </p:txBody>
      </p:sp>
      <p:pic>
        <p:nvPicPr>
          <p:cNvPr id="3" name="図 2"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198" y="265600"/>
            <a:ext cx="8622282" cy="6649278"/>
          </a:xfrm>
          <a:prstGeom prst="rect">
            <a:avLst/>
          </a:prstGeom>
        </p:spPr>
      </p:pic>
      <p:sp>
        <p:nvSpPr>
          <p:cNvPr id="1635" name="Rectangle 301"/>
          <p:cNvSpPr>
            <a:spLocks noChangeArrowheads="1"/>
          </p:cNvSpPr>
          <p:nvPr/>
        </p:nvSpPr>
        <p:spPr>
          <a:xfrm>
            <a:off x="-1" y="-27384"/>
            <a:ext cx="9143999" cy="360040"/>
          </a:xfrm>
          <a:prstGeom prst="rect">
            <a:avLst/>
          </a:prstGeom>
          <a:noFill/>
          <a:ln>
            <a:noFill/>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200" dirty="0" smtClean="0"/>
              <a:t>屋外広告物条例制定団体一覧</a:t>
            </a:r>
          </a:p>
        </p:txBody>
      </p:sp>
    </p:spTree>
    <p:extLst>
      <p:ext uri="{BB962C8B-B14F-4D97-AF65-F5344CB8AC3E}">
        <p14:creationId xmlns:p14="http://schemas.microsoft.com/office/powerpoint/2010/main" val="41458517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 name="AutoShape 2"/>
          <p:cNvSpPr>
            <a:spLocks noChangeArrowheads="1"/>
          </p:cNvSpPr>
          <p:nvPr/>
        </p:nvSpPr>
        <p:spPr>
          <a:xfrm>
            <a:off x="755577" y="4149080"/>
            <a:ext cx="7632848" cy="2448272"/>
          </a:xfrm>
          <a:prstGeom prst="roundRect">
            <a:avLst>
              <a:gd name="adj" fmla="val 16667"/>
            </a:avLst>
          </a:prstGeom>
          <a:solidFill>
            <a:srgbClr val="EAEAEA"/>
          </a:solidFill>
          <a:ln w="9525">
            <a:solidFill>
              <a:srgbClr val="808080"/>
            </a:solidFill>
            <a:round/>
            <a:headEnd/>
            <a:tailEnd/>
          </a:ln>
        </p:spPr>
        <p:txBody>
          <a:bodyPr wrap="none" lIns="90000" tIns="46800" rIns="90000" bIns="46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smtClean="0">
              <a:solidFill>
                <a:srgbClr val="000000"/>
              </a:solidFill>
            </a:endParaRPr>
          </a:p>
        </p:txBody>
      </p:sp>
      <p:sp>
        <p:nvSpPr>
          <p:cNvPr id="1640" name="AutoShape 3"/>
          <p:cNvSpPr>
            <a:spLocks noChangeArrowheads="1"/>
          </p:cNvSpPr>
          <p:nvPr/>
        </p:nvSpPr>
        <p:spPr>
          <a:xfrm>
            <a:off x="755577" y="1287682"/>
            <a:ext cx="7632848" cy="2285108"/>
          </a:xfrm>
          <a:prstGeom prst="roundRect">
            <a:avLst>
              <a:gd name="adj" fmla="val 16667"/>
            </a:avLst>
          </a:prstGeom>
          <a:solidFill>
            <a:srgbClr val="EAEAEA"/>
          </a:solidFill>
          <a:ln w="9525">
            <a:solidFill>
              <a:srgbClr val="808080"/>
            </a:solidFill>
            <a:round/>
            <a:headEnd/>
            <a:tailEnd/>
          </a:ln>
        </p:spPr>
        <p:txBody>
          <a:bodyPr wrap="none" lIns="90000" tIns="46800" rIns="90000" bIns="46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smtClean="0">
              <a:solidFill>
                <a:srgbClr val="000000"/>
              </a:solidFill>
            </a:endParaRPr>
          </a:p>
        </p:txBody>
      </p:sp>
      <p:sp>
        <p:nvSpPr>
          <p:cNvPr id="1641" name="Rectangle 2"/>
          <p:cNvSpPr>
            <a:spLocks noGrp="1" noChangeArrowheads="1"/>
          </p:cNvSpPr>
          <p:nvPr>
            <p:ph type="title" idx="4294967295"/>
          </p:nvPr>
        </p:nvSpPr>
        <p:spPr>
          <a:xfrm>
            <a:off x="0" y="208057"/>
            <a:ext cx="9144000" cy="863600"/>
          </a:xfrm>
        </p:spPr>
        <p:txBody>
          <a:bodyPr/>
          <a:lstStyle/>
          <a:p>
            <a:pPr algn="ctr" eaLnBrk="1" hangingPunct="1"/>
            <a:r>
              <a:rPr lang="ja-JP" altLang="en-US" sz="3200" dirty="0" smtClean="0">
                <a:solidFill>
                  <a:srgbClr val="000066"/>
                </a:solidFill>
              </a:rPr>
              <a:t>屋外広告物法の体系</a:t>
            </a:r>
          </a:p>
        </p:txBody>
      </p:sp>
      <p:sp>
        <p:nvSpPr>
          <p:cNvPr id="1642" name="Rectangle 3"/>
          <p:cNvSpPr>
            <a:spLocks noGrp="1" noChangeArrowheads="1"/>
          </p:cNvSpPr>
          <p:nvPr>
            <p:ph type="body" idx="4294967295"/>
          </p:nvPr>
        </p:nvSpPr>
        <p:spPr>
          <a:xfrm>
            <a:off x="1475656" y="1448520"/>
            <a:ext cx="6192000" cy="1980480"/>
          </a:xfrm>
        </p:spPr>
        <p:txBody>
          <a:bodyPr anchor="ctr"/>
          <a:lstStyle/>
          <a:p>
            <a:pPr algn="just" eaLnBrk="1" hangingPunct="1">
              <a:buFontTx/>
              <a:buNone/>
            </a:pPr>
            <a:r>
              <a:rPr lang="ja-JP" altLang="en-US" sz="2800" dirty="0" smtClean="0">
                <a:solidFill>
                  <a:srgbClr val="000066"/>
                </a:solidFill>
              </a:rPr>
              <a:t>・</a:t>
            </a:r>
            <a:r>
              <a:rPr lang="ja-JP" altLang="en-US" dirty="0" smtClean="0">
                <a:solidFill>
                  <a:srgbClr val="000066"/>
                </a:solidFill>
              </a:rPr>
              <a:t>屋外広告物法</a:t>
            </a:r>
          </a:p>
          <a:p>
            <a:pPr algn="just" eaLnBrk="1" hangingPunct="1">
              <a:buFontTx/>
              <a:buNone/>
            </a:pPr>
            <a:r>
              <a:rPr lang="ja-JP" altLang="en-US" sz="2600" dirty="0" smtClean="0">
                <a:solidFill>
                  <a:srgbClr val="000066"/>
                </a:solidFill>
              </a:rPr>
              <a:t>・</a:t>
            </a:r>
            <a:r>
              <a:rPr lang="ja-JP" altLang="en-US" sz="2200" dirty="0" smtClean="0">
                <a:solidFill>
                  <a:srgbClr val="000066"/>
                </a:solidFill>
              </a:rPr>
              <a:t>屋外広告物法施行規則</a:t>
            </a:r>
          </a:p>
          <a:p>
            <a:pPr algn="just" eaLnBrk="1" hangingPunct="1">
              <a:lnSpc>
                <a:spcPts val="2000"/>
              </a:lnSpc>
              <a:buFontTx/>
              <a:buNone/>
            </a:pPr>
            <a:r>
              <a:rPr lang="ja-JP" altLang="en-US" sz="2600" dirty="0" smtClean="0">
                <a:solidFill>
                  <a:srgbClr val="000066"/>
                </a:solidFill>
              </a:rPr>
              <a:t>・</a:t>
            </a:r>
            <a:r>
              <a:rPr lang="ja-JP" altLang="en-US" sz="2200" dirty="0" smtClean="0">
                <a:solidFill>
                  <a:srgbClr val="000066"/>
                </a:solidFill>
              </a:rPr>
              <a:t>屋外広告物条例ガイドライン</a:t>
            </a:r>
            <a:endParaRPr lang="en-US" altLang="ja-JP" sz="2200" dirty="0" smtClean="0">
              <a:solidFill>
                <a:srgbClr val="000066"/>
              </a:solidFill>
            </a:endParaRPr>
          </a:p>
          <a:p>
            <a:pPr algn="just" eaLnBrk="1" hangingPunct="1">
              <a:lnSpc>
                <a:spcPts val="2000"/>
              </a:lnSpc>
              <a:buFontTx/>
              <a:buNone/>
            </a:pPr>
            <a:r>
              <a:rPr lang="ja-JP" altLang="en-US" sz="2600" dirty="0" smtClean="0">
                <a:solidFill>
                  <a:srgbClr val="000066"/>
                </a:solidFill>
              </a:rPr>
              <a:t>・</a:t>
            </a:r>
            <a:r>
              <a:rPr lang="ja-JP" altLang="en-US" sz="2200" dirty="0" smtClean="0">
                <a:solidFill>
                  <a:srgbClr val="000066"/>
                </a:solidFill>
              </a:rPr>
              <a:t>投影広告物条例ガイドライン</a:t>
            </a:r>
            <a:endParaRPr lang="en-US" altLang="ja-JP" sz="2200" dirty="0" smtClean="0">
              <a:solidFill>
                <a:srgbClr val="000066"/>
              </a:solidFill>
            </a:endParaRPr>
          </a:p>
          <a:p>
            <a:pPr algn="just" eaLnBrk="1" hangingPunct="1">
              <a:lnSpc>
                <a:spcPts val="2000"/>
              </a:lnSpc>
              <a:buFontTx/>
              <a:buNone/>
            </a:pPr>
            <a:r>
              <a:rPr lang="ja-JP" altLang="en-US" sz="2000" dirty="0" smtClean="0">
                <a:solidFill>
                  <a:srgbClr val="000066"/>
                </a:solidFill>
              </a:rPr>
              <a:t>　　　　　　　　　　　　　　　　　　　　　　　　　　　　　　　　　　</a:t>
            </a:r>
            <a:r>
              <a:rPr lang="ja-JP" altLang="en-US" sz="2200" dirty="0" smtClean="0">
                <a:solidFill>
                  <a:srgbClr val="000066"/>
                </a:solidFill>
              </a:rPr>
              <a:t>等</a:t>
            </a:r>
          </a:p>
        </p:txBody>
      </p:sp>
      <p:sp>
        <p:nvSpPr>
          <p:cNvPr id="1643" name="Text Box 7"/>
          <p:cNvSpPr txBox="1">
            <a:spLocks noChangeArrowheads="1"/>
          </p:cNvSpPr>
          <p:nvPr/>
        </p:nvSpPr>
        <p:spPr>
          <a:xfrm>
            <a:off x="755576" y="4437112"/>
            <a:ext cx="7632849" cy="584775"/>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dirty="0" smtClean="0">
                <a:solidFill>
                  <a:srgbClr val="000066"/>
                </a:solidFill>
              </a:rPr>
              <a:t>屋外広告物条例</a:t>
            </a:r>
          </a:p>
        </p:txBody>
      </p:sp>
      <p:sp>
        <p:nvSpPr>
          <p:cNvPr id="1644" name="AutoShape 8"/>
          <p:cNvSpPr>
            <a:spLocks noChangeArrowheads="1"/>
          </p:cNvSpPr>
          <p:nvPr/>
        </p:nvSpPr>
        <p:spPr>
          <a:xfrm flipV="1">
            <a:off x="3059410" y="3717032"/>
            <a:ext cx="2952750" cy="287337"/>
          </a:xfrm>
          <a:prstGeom prst="triangle">
            <a:avLst>
              <a:gd name="adj" fmla="val 50000"/>
            </a:avLst>
          </a:prstGeom>
          <a:solidFill>
            <a:srgbClr val="FFCC00"/>
          </a:solidFill>
          <a:ln>
            <a:noFill/>
          </a:ln>
        </p:spPr>
        <p:txBody>
          <a:bodyPr wrap="none" lIns="90000" tIns="46800" rIns="90000" bIns="46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smtClean="0">
              <a:solidFill>
                <a:srgbClr val="000000"/>
              </a:solidFill>
            </a:endParaRPr>
          </a:p>
        </p:txBody>
      </p:sp>
      <p:sp>
        <p:nvSpPr>
          <p:cNvPr id="1645" name="Text Box 9"/>
          <p:cNvSpPr txBox="1">
            <a:spLocks noChangeArrowheads="1"/>
          </p:cNvSpPr>
          <p:nvPr/>
        </p:nvSpPr>
        <p:spPr>
          <a:xfrm>
            <a:off x="1686266" y="5301208"/>
            <a:ext cx="1220504" cy="925511"/>
          </a:xfrm>
          <a:prstGeom prst="rect">
            <a:avLst/>
          </a:prstGeom>
          <a:noFill/>
          <a:ln>
            <a:noFill/>
          </a:ln>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1800" dirty="0" smtClean="0">
                <a:solidFill>
                  <a:srgbClr val="000000"/>
                </a:solidFill>
              </a:rPr>
              <a:t>・都道府県</a:t>
            </a:r>
          </a:p>
          <a:p>
            <a:pPr algn="just">
              <a:spcBef>
                <a:spcPct val="0"/>
              </a:spcBef>
              <a:buFontTx/>
              <a:buNone/>
            </a:pPr>
            <a:r>
              <a:rPr lang="ja-JP" altLang="en-US" sz="1800" dirty="0" smtClean="0">
                <a:solidFill>
                  <a:srgbClr val="000000"/>
                </a:solidFill>
              </a:rPr>
              <a:t>・政令市</a:t>
            </a:r>
          </a:p>
          <a:p>
            <a:pPr algn="just">
              <a:spcBef>
                <a:spcPct val="0"/>
              </a:spcBef>
              <a:buFontTx/>
              <a:buNone/>
            </a:pPr>
            <a:r>
              <a:rPr lang="ja-JP" altLang="en-US" sz="1800" dirty="0" smtClean="0">
                <a:solidFill>
                  <a:srgbClr val="000000"/>
                </a:solidFill>
              </a:rPr>
              <a:t>・中核市</a:t>
            </a:r>
          </a:p>
        </p:txBody>
      </p:sp>
      <p:sp>
        <p:nvSpPr>
          <p:cNvPr id="1646" name="Text Box 10"/>
          <p:cNvSpPr txBox="1">
            <a:spLocks noChangeArrowheads="1"/>
          </p:cNvSpPr>
          <p:nvPr/>
        </p:nvSpPr>
        <p:spPr>
          <a:xfrm>
            <a:off x="3410403" y="5250826"/>
            <a:ext cx="4761997" cy="1202510"/>
          </a:xfrm>
          <a:prstGeom prst="rect">
            <a:avLst/>
          </a:prstGeom>
          <a:noFill/>
          <a:ln>
            <a:noFill/>
          </a:ln>
        </p:spPr>
        <p:txBody>
          <a:bodyPr wrap="squar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1800" dirty="0" smtClean="0">
                <a:solidFill>
                  <a:srgbClr val="000000"/>
                </a:solidFill>
              </a:rPr>
              <a:t>左記以外の</a:t>
            </a:r>
          </a:p>
          <a:p>
            <a:pPr algn="just">
              <a:spcBef>
                <a:spcPct val="0"/>
              </a:spcBef>
              <a:buFontTx/>
              <a:buNone/>
            </a:pPr>
            <a:r>
              <a:rPr lang="ja-JP" altLang="en-US" sz="1800" dirty="0" smtClean="0">
                <a:solidFill>
                  <a:srgbClr val="000000"/>
                </a:solidFill>
              </a:rPr>
              <a:t>　・景観行政団体である市町村</a:t>
            </a:r>
          </a:p>
          <a:p>
            <a:pPr algn="just">
              <a:spcBef>
                <a:spcPct val="0"/>
              </a:spcBef>
              <a:buFontTx/>
              <a:buNone/>
            </a:pPr>
            <a:r>
              <a:rPr lang="ja-JP" altLang="en-US" sz="1800" dirty="0" smtClean="0">
                <a:solidFill>
                  <a:srgbClr val="000000"/>
                </a:solidFill>
              </a:rPr>
              <a:t>　・歴史まちづくり法に基づく計画認定都市</a:t>
            </a:r>
            <a:endParaRPr lang="en-US" altLang="ja-JP" sz="1800" dirty="0" smtClean="0">
              <a:solidFill>
                <a:srgbClr val="000000"/>
              </a:solidFill>
            </a:endParaRPr>
          </a:p>
          <a:p>
            <a:pPr algn="just">
              <a:spcBef>
                <a:spcPct val="0"/>
              </a:spcBef>
              <a:buFontTx/>
              <a:buNone/>
            </a:pPr>
            <a:r>
              <a:rPr lang="ja-JP" altLang="en-US" sz="1800" dirty="0" smtClean="0">
                <a:solidFill>
                  <a:srgbClr val="000000"/>
                </a:solidFill>
              </a:rPr>
              <a:t>　・まちなかウォーカブル区域を設定した市町村</a:t>
            </a:r>
          </a:p>
        </p:txBody>
      </p:sp>
      <p:sp>
        <p:nvSpPr>
          <p:cNvPr id="10"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10</a:t>
            </a:fld>
            <a:endParaRPr lang="en-US" altLang="ja-JP" sz="1200" dirty="0">
              <a:solidFill>
                <a:srgbClr val="000000"/>
              </a:solidFill>
            </a:endParaRPr>
          </a:p>
        </p:txBody>
      </p:sp>
    </p:spTree>
    <p:extLst>
      <p:ext uri="{BB962C8B-B14F-4D97-AF65-F5344CB8AC3E}">
        <p14:creationId xmlns:p14="http://schemas.microsoft.com/office/powerpoint/2010/main" val="1575384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3" name="Rectangle 2"/>
          <p:cNvSpPr>
            <a:spLocks noGrp="1" noChangeArrowheads="1"/>
          </p:cNvSpPr>
          <p:nvPr>
            <p:ph type="title" idx="4294967295"/>
          </p:nvPr>
        </p:nvSpPr>
        <p:spPr>
          <a:xfrm>
            <a:off x="0" y="160338"/>
            <a:ext cx="9143999" cy="863600"/>
          </a:xfrm>
        </p:spPr>
        <p:txBody>
          <a:bodyPr/>
          <a:lstStyle/>
          <a:p>
            <a:pPr algn="ctr" eaLnBrk="1" hangingPunct="1"/>
            <a:r>
              <a:rPr lang="ja-JP" altLang="en-US" sz="3200" dirty="0" smtClean="0">
                <a:solidFill>
                  <a:srgbClr val="000066"/>
                </a:solidFill>
              </a:rPr>
              <a:t>屋外広告物法と条例との関係</a:t>
            </a:r>
          </a:p>
        </p:txBody>
      </p:sp>
      <p:graphicFrame>
        <p:nvGraphicFramePr>
          <p:cNvPr id="1654" name="Group 34"/>
          <p:cNvGraphicFramePr>
            <a:graphicFrameLocks noGrp="1"/>
          </p:cNvGraphicFramePr>
          <p:nvPr>
            <p:extLst>
              <p:ext uri="{D42A27DB-BD31-4B8C-83A1-F6EECF244321}">
                <p14:modId xmlns:p14="http://schemas.microsoft.com/office/powerpoint/2010/main" val="2102414775"/>
              </p:ext>
            </p:extLst>
          </p:nvPr>
        </p:nvGraphicFramePr>
        <p:xfrm>
          <a:off x="65088" y="1268760"/>
          <a:ext cx="8990012" cy="5370512"/>
        </p:xfrm>
        <a:graphic>
          <a:graphicData uri="http://schemas.openxmlformats.org/drawingml/2006/table">
            <a:tbl>
              <a:tblPr/>
              <a:tblGrid>
                <a:gridCol w="1843087">
                  <a:extLst>
                    <a:ext uri="{9D8B030D-6E8A-4147-A177-3AD203B41FA5}">
                      <a16:colId xmlns:a16="http://schemas.microsoft.com/office/drawing/2014/main" val="20000"/>
                    </a:ext>
                  </a:extLst>
                </a:gridCol>
                <a:gridCol w="3816350">
                  <a:extLst>
                    <a:ext uri="{9D8B030D-6E8A-4147-A177-3AD203B41FA5}">
                      <a16:colId xmlns:a16="http://schemas.microsoft.com/office/drawing/2014/main" val="20001"/>
                    </a:ext>
                  </a:extLst>
                </a:gridCol>
                <a:gridCol w="3330575">
                  <a:extLst>
                    <a:ext uri="{9D8B030D-6E8A-4147-A177-3AD203B41FA5}">
                      <a16:colId xmlns:a16="http://schemas.microsoft.com/office/drawing/2014/main" val="20002"/>
                    </a:ext>
                  </a:extLst>
                </a:gridCol>
              </a:tblGrid>
              <a:tr h="67151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dirty="0" smtClean="0">
                        <a:ln>
                          <a:noFill/>
                        </a:ln>
                        <a:solidFill>
                          <a:srgbClr val="000066"/>
                        </a:solidFill>
                        <a:effectLst/>
                        <a:latin typeface="Arial"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200" b="0" i="0" u="none" strike="noStrike" cap="none" normalizeH="0" baseline="0" dirty="0" smtClean="0">
                          <a:ln>
                            <a:noFill/>
                          </a:ln>
                          <a:solidFill>
                            <a:srgbClr val="000066"/>
                          </a:solidFill>
                          <a:effectLst/>
                          <a:latin typeface="Arial" charset="0"/>
                          <a:ea typeface="ＭＳ Ｐゴシック" pitchFamily="50" charset="-128"/>
                        </a:rPr>
                        <a:t>屋外広告物規制</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200" b="0" i="0" u="none" strike="noStrike" cap="none" normalizeH="0" baseline="0" dirty="0" smtClean="0">
                          <a:ln>
                            <a:noFill/>
                          </a:ln>
                          <a:solidFill>
                            <a:srgbClr val="000066"/>
                          </a:solidFill>
                          <a:effectLst/>
                          <a:latin typeface="Arial" charset="0"/>
                          <a:ea typeface="ＭＳ Ｐゴシック" pitchFamily="50" charset="-128"/>
                        </a:rPr>
                        <a:t>屋外広告業規制</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795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100" b="0" i="0" u="none" strike="noStrike" cap="none" normalizeH="0" baseline="0" dirty="0" smtClean="0">
                          <a:ln>
                            <a:noFill/>
                          </a:ln>
                          <a:solidFill>
                            <a:srgbClr val="000066"/>
                          </a:solidFill>
                          <a:effectLst/>
                          <a:latin typeface="Arial" charset="0"/>
                          <a:ea typeface="ＭＳ Ｐゴシック" pitchFamily="50" charset="-128"/>
                        </a:rPr>
                        <a:t>屋外広告物法</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rgbClr val="000066"/>
                          </a:solidFill>
                          <a:effectLst/>
                          <a:latin typeface="Arial" charset="0"/>
                          <a:ea typeface="ＭＳ Ｐゴシック" pitchFamily="50" charset="-128"/>
                        </a:rPr>
                        <a:t>条例で屋外広告物の表示等を　禁止し、又は制限をすることができる。</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rgbClr val="000066"/>
                          </a:solidFill>
                          <a:effectLst/>
                          <a:latin typeface="Arial" charset="0"/>
                          <a:ea typeface="ＭＳ Ｐゴシック" pitchFamily="50" charset="-128"/>
                        </a:rPr>
                        <a:t>条例で、屋外広告業は登録（又は届出）をしなければならないとすることができる。</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194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100" b="0" i="0" u="none" strike="noStrike" cap="none" normalizeH="0" baseline="0" dirty="0" smtClean="0">
                          <a:ln>
                            <a:noFill/>
                          </a:ln>
                          <a:solidFill>
                            <a:srgbClr val="000066"/>
                          </a:solidFill>
                          <a:effectLst/>
                          <a:latin typeface="Arial" charset="0"/>
                          <a:ea typeface="ＭＳ Ｐゴシック" pitchFamily="50" charset="-128"/>
                        </a:rPr>
                        <a:t>屋外広告物</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100" b="0" i="0" u="none" strike="noStrike" cap="none" normalizeH="0" baseline="0" dirty="0" smtClean="0">
                          <a:ln>
                            <a:noFill/>
                          </a:ln>
                          <a:solidFill>
                            <a:srgbClr val="000066"/>
                          </a:solidFill>
                          <a:effectLst/>
                          <a:latin typeface="Arial" charset="0"/>
                          <a:ea typeface="ＭＳ Ｐゴシック" pitchFamily="50" charset="-128"/>
                        </a:rPr>
                        <a:t>条例</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88900" marR="0" lvl="0" indent="-88900" algn="just"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rgbClr val="000066"/>
                          </a:solidFill>
                          <a:effectLst/>
                          <a:latin typeface="Arial" charset="0"/>
                          <a:ea typeface="ＭＳ Ｐゴシック" pitchFamily="50" charset="-128"/>
                        </a:rPr>
                        <a:t>・○○地域においては、屋外広告物を表示し、または掲出物件を設置してはならない。</a:t>
                      </a:r>
                    </a:p>
                    <a:p>
                      <a:pPr marL="88900" marR="0" lvl="0" indent="-88900" algn="just"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rgbClr val="000066"/>
                          </a:solidFill>
                          <a:effectLst/>
                          <a:latin typeface="Arial" charset="0"/>
                          <a:ea typeface="ＭＳ Ｐゴシック" pitchFamily="50" charset="-128"/>
                        </a:rPr>
                        <a:t>・○○物には、屋外広告物を表示し、または設置してはならない。</a:t>
                      </a:r>
                    </a:p>
                    <a:p>
                      <a:pPr marL="88900" marR="0" lvl="0" indent="-88900" algn="just"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rgbClr val="000066"/>
                          </a:solidFill>
                          <a:effectLst/>
                          <a:latin typeface="Arial" charset="0"/>
                          <a:ea typeface="ＭＳ Ｐゴシック" pitchFamily="50" charset="-128"/>
                        </a:rPr>
                        <a:t>・○○地域において屋外広告物を表示し、または掲出物件を設置する場合には、知事の許可を　　受けなければならない。</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rgbClr val="000066"/>
                          </a:solidFill>
                          <a:effectLst/>
                          <a:latin typeface="Arial" charset="0"/>
                          <a:ea typeface="ＭＳ Ｐゴシック" pitchFamily="50" charset="-128"/>
                        </a:rPr>
                        <a:t>屋外広告業者は、知事の　　登録を受けなければならない。</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11</a:t>
            </a:fld>
            <a:endParaRPr lang="en-US" altLang="ja-JP" sz="1200" dirty="0">
              <a:solidFill>
                <a:srgbClr val="000000"/>
              </a:solidFill>
            </a:endParaRPr>
          </a:p>
        </p:txBody>
      </p:sp>
    </p:spTree>
    <p:extLst>
      <p:ext uri="{BB962C8B-B14F-4D97-AF65-F5344CB8AC3E}">
        <p14:creationId xmlns:p14="http://schemas.microsoft.com/office/powerpoint/2010/main" val="38336720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7" name="Rectangle 2"/>
          <p:cNvSpPr txBox="1">
            <a:spLocks noChangeArrowheads="1"/>
          </p:cNvSpPr>
          <p:nvPr/>
        </p:nvSpPr>
        <p:spPr>
          <a:xfrm>
            <a:off x="0" y="189136"/>
            <a:ext cx="9180513" cy="86360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ctr" eaLnBrk="1" hangingPunct="1"/>
            <a:r>
              <a:rPr lang="ja-JP" altLang="en-US" sz="3200" kern="0" dirty="0" smtClean="0">
                <a:solidFill>
                  <a:srgbClr val="000066"/>
                </a:solidFill>
              </a:rPr>
              <a:t>屋外広告業規制</a:t>
            </a:r>
          </a:p>
        </p:txBody>
      </p:sp>
      <p:graphicFrame>
        <p:nvGraphicFramePr>
          <p:cNvPr id="1798" name="Group 30"/>
          <p:cNvGraphicFramePr>
            <a:graphicFrameLocks noGrp="1"/>
          </p:cNvGraphicFramePr>
          <p:nvPr>
            <p:extLst>
              <p:ext uri="{D42A27DB-BD31-4B8C-83A1-F6EECF244321}">
                <p14:modId xmlns:p14="http://schemas.microsoft.com/office/powerpoint/2010/main" val="3855452560"/>
              </p:ext>
            </p:extLst>
          </p:nvPr>
        </p:nvGraphicFramePr>
        <p:xfrm>
          <a:off x="204788" y="1268760"/>
          <a:ext cx="8640762" cy="5473700"/>
        </p:xfrm>
        <a:graphic>
          <a:graphicData uri="http://schemas.openxmlformats.org/drawingml/2006/table">
            <a:tbl>
              <a:tblPr/>
              <a:tblGrid>
                <a:gridCol w="3033712">
                  <a:extLst>
                    <a:ext uri="{9D8B030D-6E8A-4147-A177-3AD203B41FA5}">
                      <a16:colId xmlns:a16="http://schemas.microsoft.com/office/drawing/2014/main" val="20000"/>
                    </a:ext>
                  </a:extLst>
                </a:gridCol>
                <a:gridCol w="5607050">
                  <a:extLst>
                    <a:ext uri="{9D8B030D-6E8A-4147-A177-3AD203B41FA5}">
                      <a16:colId xmlns:a16="http://schemas.microsoft.com/office/drawing/2014/main" val="20001"/>
                    </a:ext>
                  </a:extLst>
                </a:gridCol>
              </a:tblGrid>
              <a:tr h="5033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200" b="0" i="0" u="none" strike="noStrike" cap="none" normalizeH="0" baseline="0" dirty="0" smtClean="0">
                          <a:ln>
                            <a:noFill/>
                          </a:ln>
                          <a:solidFill>
                            <a:srgbClr val="000066"/>
                          </a:solidFill>
                          <a:effectLst/>
                          <a:latin typeface="ＭＳ Ｐゴシック" pitchFamily="50" charset="-128"/>
                          <a:ea typeface="ＭＳ Ｐゴシック" pitchFamily="50" charset="-128"/>
                        </a:rPr>
                        <a:t>屋外広告物法</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200" b="0" i="0" u="none" strike="noStrike" cap="none" normalizeH="0" baseline="0" dirty="0" smtClean="0">
                          <a:ln>
                            <a:noFill/>
                          </a:ln>
                          <a:solidFill>
                            <a:srgbClr val="000066"/>
                          </a:solidFill>
                          <a:effectLst/>
                          <a:latin typeface="ＭＳ Ｐゴシック" pitchFamily="50" charset="-128"/>
                          <a:ea typeface="ＭＳ Ｐゴシック" pitchFamily="50" charset="-128"/>
                        </a:rPr>
                        <a:t>条例で定める内容の例</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9226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rgbClr val="000066"/>
                          </a:solidFill>
                          <a:effectLst/>
                          <a:latin typeface="ＭＳ Ｐゴシック" pitchFamily="50" charset="-128"/>
                          <a:ea typeface="ＭＳ Ｐゴシック" pitchFamily="50" charset="-128"/>
                        </a:rPr>
                        <a:t>条例で、屋外広告業者の登録制を定める。</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rgbClr val="000066"/>
                          </a:solidFill>
                          <a:effectLst/>
                          <a:latin typeface="ＭＳ Ｐゴシック" pitchFamily="50" charset="-128"/>
                          <a:ea typeface="ＭＳ Ｐゴシック" pitchFamily="50" charset="-128"/>
                        </a:rPr>
                        <a:t>屋外広告業を営もうとする者は、登録を受けなければならない。</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9226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rgbClr val="000066"/>
                          </a:solidFill>
                          <a:effectLst/>
                          <a:latin typeface="ＭＳ Ｐゴシック" pitchFamily="50" charset="-128"/>
                          <a:ea typeface="ＭＳ Ｐゴシック" pitchFamily="50" charset="-128"/>
                        </a:rPr>
                        <a:t>条例で、登録の有効期間を</a:t>
                      </a:r>
                      <a:r>
                        <a:rPr kumimoji="1" lang="en-US" altLang="ja-JP" sz="2000" b="0" i="0" u="none" strike="noStrike" cap="none" normalizeH="0" baseline="0" dirty="0" smtClean="0">
                          <a:ln>
                            <a:noFill/>
                          </a:ln>
                          <a:solidFill>
                            <a:srgbClr val="000066"/>
                          </a:solidFill>
                          <a:effectLst/>
                          <a:latin typeface="ＭＳ Ｐゴシック" pitchFamily="50" charset="-128"/>
                          <a:ea typeface="ＭＳ Ｐゴシック" pitchFamily="50" charset="-128"/>
                        </a:rPr>
                        <a:t>5</a:t>
                      </a:r>
                      <a:r>
                        <a:rPr kumimoji="1" lang="ja-JP" altLang="en-US" sz="2000" b="0" i="0" u="none" strike="noStrike" cap="none" normalizeH="0" baseline="0" dirty="0" smtClean="0">
                          <a:ln>
                            <a:noFill/>
                          </a:ln>
                          <a:solidFill>
                            <a:srgbClr val="000066"/>
                          </a:solidFill>
                          <a:effectLst/>
                          <a:latin typeface="ＭＳ Ｐゴシック" pitchFamily="50" charset="-128"/>
                          <a:ea typeface="ＭＳ Ｐゴシック" pitchFamily="50" charset="-128"/>
                        </a:rPr>
                        <a:t>年と定める。</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rgbClr val="000066"/>
                          </a:solidFill>
                          <a:effectLst/>
                          <a:latin typeface="ＭＳ Ｐゴシック" pitchFamily="50" charset="-128"/>
                          <a:ea typeface="ＭＳ Ｐゴシック" pitchFamily="50" charset="-128"/>
                        </a:rPr>
                        <a:t>登録の有効期間は</a:t>
                      </a:r>
                      <a:r>
                        <a:rPr kumimoji="1" lang="en-US" altLang="ja-JP" sz="2000" b="0" i="0" u="none" strike="noStrike" cap="none" normalizeH="0" baseline="0" dirty="0" smtClean="0">
                          <a:ln>
                            <a:noFill/>
                          </a:ln>
                          <a:solidFill>
                            <a:srgbClr val="000066"/>
                          </a:solidFill>
                          <a:effectLst/>
                          <a:latin typeface="ＭＳ Ｐゴシック" pitchFamily="50" charset="-128"/>
                          <a:ea typeface="ＭＳ Ｐゴシック" pitchFamily="50" charset="-128"/>
                        </a:rPr>
                        <a:t>5</a:t>
                      </a:r>
                      <a:r>
                        <a:rPr kumimoji="1" lang="ja-JP" altLang="en-US" sz="2000" b="0" i="0" u="none" strike="noStrike" cap="none" normalizeH="0" baseline="0" dirty="0" smtClean="0">
                          <a:ln>
                            <a:noFill/>
                          </a:ln>
                          <a:solidFill>
                            <a:srgbClr val="000066"/>
                          </a:solidFill>
                          <a:effectLst/>
                          <a:latin typeface="ＭＳ Ｐゴシック" pitchFamily="50" charset="-128"/>
                          <a:ea typeface="ＭＳ Ｐゴシック" pitchFamily="50" charset="-128"/>
                        </a:rPr>
                        <a:t>年とする。</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8587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rgbClr val="000066"/>
                          </a:solidFill>
                          <a:effectLst/>
                          <a:latin typeface="ＭＳ Ｐゴシック" pitchFamily="50" charset="-128"/>
                          <a:ea typeface="ＭＳ Ｐゴシック" pitchFamily="50" charset="-128"/>
                        </a:rPr>
                        <a:t>条例で、法に定める欠格事由に該当するときは登録を拒否しなければならない旨定める。</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rgbClr val="000066"/>
                          </a:solidFill>
                          <a:effectLst/>
                          <a:latin typeface="ＭＳ Ｐゴシック" pitchFamily="50" charset="-128"/>
                          <a:ea typeface="ＭＳ Ｐゴシック" pitchFamily="50" charset="-128"/>
                        </a:rPr>
                        <a:t>登録申請者が次のいずれかに該当するとき、登録申請書等に虚偽の記載があるとき等は登録を拒否しなければならない。</a:t>
                      </a:r>
                    </a:p>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rgbClr val="000066"/>
                          </a:solidFill>
                          <a:effectLst/>
                          <a:latin typeface="ＭＳ Ｐゴシック" pitchFamily="50" charset="-128"/>
                          <a:ea typeface="ＭＳ Ｐゴシック" pitchFamily="50" charset="-128"/>
                        </a:rPr>
                        <a:t>・登録を取り消されてから二年を経過しない者</a:t>
                      </a:r>
                    </a:p>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rgbClr val="000066"/>
                          </a:solidFill>
                          <a:effectLst/>
                          <a:latin typeface="ＭＳ Ｐゴシック" pitchFamily="50" charset="-128"/>
                          <a:ea typeface="ＭＳ Ｐゴシック" pitchFamily="50" charset="-128"/>
                        </a:rPr>
                        <a:t>・営業停止期間の者</a:t>
                      </a:r>
                    </a:p>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rgbClr val="000066"/>
                          </a:solidFill>
                          <a:effectLst/>
                          <a:latin typeface="ＭＳ Ｐゴシック" pitchFamily="50" charset="-128"/>
                          <a:ea typeface="ＭＳ Ｐゴシック" pitchFamily="50" charset="-128"/>
                        </a:rPr>
                        <a:t>・屋外広告物条例等に違反して、罰金以上の刑に処せられ、その執行を終わり、又は執行を受けることがなくなった日から二年を経過しない者</a:t>
                      </a:r>
                    </a:p>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rgbClr val="000066"/>
                          </a:solidFill>
                          <a:effectLst/>
                          <a:latin typeface="ＭＳ Ｐゴシック" pitchFamily="50" charset="-128"/>
                          <a:ea typeface="ＭＳ Ｐゴシック" pitchFamily="50" charset="-128"/>
                        </a:rPr>
                        <a:t>・○○市全域営業所ごとに業務主任者を選任していない者　　　　　　　　　　　　　　　　　　　　　　　　等</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12</a:t>
            </a:fld>
            <a:endParaRPr lang="en-US" altLang="ja-JP" sz="1200" dirty="0">
              <a:solidFill>
                <a:srgbClr val="000000"/>
              </a:solidFill>
            </a:endParaRPr>
          </a:p>
        </p:txBody>
      </p:sp>
    </p:spTree>
    <p:extLst>
      <p:ext uri="{BB962C8B-B14F-4D97-AF65-F5344CB8AC3E}">
        <p14:creationId xmlns:p14="http://schemas.microsoft.com/office/powerpoint/2010/main" val="4007060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3" name="タイトル 1"/>
          <p:cNvSpPr>
            <a:spLocks noGrp="1"/>
          </p:cNvSpPr>
          <p:nvPr>
            <p:ph type="title" idx="4294967295"/>
          </p:nvPr>
        </p:nvSpPr>
        <p:spPr>
          <a:xfrm>
            <a:off x="0" y="333375"/>
            <a:ext cx="9143999" cy="863600"/>
          </a:xfrm>
        </p:spPr>
        <p:txBody>
          <a:bodyPr/>
          <a:lstStyle/>
          <a:p>
            <a:pPr algn="ctr" eaLnBrk="1" hangingPunct="1"/>
            <a:r>
              <a:rPr lang="ja-JP" altLang="en-US" sz="3200" dirty="0" smtClean="0">
                <a:solidFill>
                  <a:srgbClr val="000066"/>
                </a:solidFill>
              </a:rPr>
              <a:t>屋外広告物の制限の概要</a:t>
            </a:r>
          </a:p>
        </p:txBody>
      </p:sp>
      <p:sp>
        <p:nvSpPr>
          <p:cNvPr id="1684" name="テキスト ボックス 3"/>
          <p:cNvSpPr txBox="1">
            <a:spLocks noChangeArrowheads="1"/>
          </p:cNvSpPr>
          <p:nvPr/>
        </p:nvSpPr>
        <p:spPr>
          <a:xfrm>
            <a:off x="504448" y="1628775"/>
            <a:ext cx="8100000" cy="4678204"/>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2000" dirty="0" smtClean="0">
                <a:solidFill>
                  <a:srgbClr val="000066"/>
                </a:solidFill>
              </a:rPr>
              <a:t>都道府県、政令市、中核市、景観行政団体である市町村等は、条例で　　定めるところにより、以下の規制を行うことができる。</a:t>
            </a:r>
          </a:p>
          <a:p>
            <a:pPr algn="just">
              <a:spcBef>
                <a:spcPct val="0"/>
              </a:spcBef>
              <a:buFontTx/>
              <a:buNone/>
            </a:pPr>
            <a:endParaRPr lang="ja-JP" altLang="en-US" sz="1800" dirty="0" smtClean="0">
              <a:solidFill>
                <a:srgbClr val="000066"/>
              </a:solidFill>
            </a:endParaRPr>
          </a:p>
          <a:p>
            <a:pPr algn="just">
              <a:spcBef>
                <a:spcPct val="0"/>
              </a:spcBef>
              <a:buFontTx/>
              <a:buNone/>
            </a:pPr>
            <a:r>
              <a:rPr lang="ja-JP" altLang="en-US" sz="2400" dirty="0" smtClean="0">
                <a:solidFill>
                  <a:srgbClr val="000066"/>
                </a:solidFill>
              </a:rPr>
              <a:t>　</a:t>
            </a:r>
            <a:r>
              <a:rPr lang="ja-JP" altLang="en-US" sz="2400" u="sng" dirty="0" smtClean="0">
                <a:solidFill>
                  <a:srgbClr val="000066"/>
                </a:solidFill>
              </a:rPr>
              <a:t>⑴広告物の表示等の禁止</a:t>
            </a:r>
            <a:r>
              <a:rPr lang="ja-JP" altLang="en-US" sz="2400" dirty="0" smtClean="0">
                <a:solidFill>
                  <a:srgbClr val="000066"/>
                </a:solidFill>
              </a:rPr>
              <a:t> </a:t>
            </a:r>
            <a:r>
              <a:rPr lang="ja-JP" altLang="en-US" sz="2400" dirty="0" smtClean="0">
                <a:solidFill>
                  <a:srgbClr val="000066"/>
                </a:solidFill>
                <a:latin typeface="+mn-ea"/>
                <a:ea typeface="+mn-ea"/>
              </a:rPr>
              <a:t>（</a:t>
            </a:r>
            <a:r>
              <a:rPr lang="en-US" altLang="ja-JP" sz="2400" dirty="0" smtClean="0">
                <a:solidFill>
                  <a:srgbClr val="000066"/>
                </a:solidFill>
                <a:latin typeface="+mn-ea"/>
                <a:ea typeface="+mn-ea"/>
              </a:rPr>
              <a:t>§3</a:t>
            </a:r>
            <a:r>
              <a:rPr lang="ja-JP" altLang="en-US" sz="2400" dirty="0" smtClean="0">
                <a:solidFill>
                  <a:srgbClr val="000066"/>
                </a:solidFill>
                <a:latin typeface="+mn-ea"/>
                <a:ea typeface="+mn-ea"/>
              </a:rPr>
              <a:t>）</a:t>
            </a:r>
            <a:endParaRPr lang="en-US" altLang="ja-JP" sz="2400" dirty="0" smtClean="0">
              <a:solidFill>
                <a:srgbClr val="000066"/>
              </a:solidFill>
              <a:latin typeface="+mn-ea"/>
              <a:ea typeface="+mn-ea"/>
            </a:endParaRPr>
          </a:p>
          <a:p>
            <a:pPr algn="just">
              <a:spcBef>
                <a:spcPct val="0"/>
              </a:spcBef>
              <a:buFontTx/>
              <a:buNone/>
            </a:pPr>
            <a:r>
              <a:rPr lang="ja-JP" altLang="en-US" sz="2000" dirty="0" smtClean="0">
                <a:solidFill>
                  <a:srgbClr val="000066"/>
                </a:solidFill>
              </a:rPr>
              <a:t>　　　① 良好な景観又は風致の維持を目的とする場合</a:t>
            </a:r>
          </a:p>
          <a:p>
            <a:pPr algn="just">
              <a:spcBef>
                <a:spcPct val="0"/>
              </a:spcBef>
              <a:buFontTx/>
              <a:buNone/>
            </a:pPr>
            <a:r>
              <a:rPr lang="ja-JP" altLang="en-US" sz="2000" dirty="0" smtClean="0">
                <a:solidFill>
                  <a:srgbClr val="000066"/>
                </a:solidFill>
              </a:rPr>
              <a:t>　　　　　⇒ 一定の地域・場所や物件についてのみ、禁止することが可能</a:t>
            </a:r>
          </a:p>
          <a:p>
            <a:pPr algn="just">
              <a:spcBef>
                <a:spcPct val="0"/>
              </a:spcBef>
              <a:buFontTx/>
              <a:buNone/>
            </a:pPr>
            <a:r>
              <a:rPr lang="ja-JP" altLang="en-US" sz="2000" dirty="0" smtClean="0">
                <a:solidFill>
                  <a:srgbClr val="000066"/>
                </a:solidFill>
              </a:rPr>
              <a:t>　　　② 公衆に対する危害を防止することを目的とする場合</a:t>
            </a:r>
          </a:p>
          <a:p>
            <a:pPr algn="just">
              <a:spcBef>
                <a:spcPct val="0"/>
              </a:spcBef>
              <a:buFontTx/>
              <a:buNone/>
            </a:pPr>
            <a:r>
              <a:rPr lang="ja-JP" altLang="en-US" sz="2000" dirty="0" smtClean="0">
                <a:solidFill>
                  <a:srgbClr val="000066"/>
                </a:solidFill>
              </a:rPr>
              <a:t>　　　　　⇒ 区域、物件を限定せず、広告物の表示等を禁止することが可能</a:t>
            </a:r>
          </a:p>
          <a:p>
            <a:pPr algn="just">
              <a:spcBef>
                <a:spcPct val="0"/>
              </a:spcBef>
              <a:buFontTx/>
              <a:buNone/>
            </a:pPr>
            <a:endParaRPr lang="ja-JP" altLang="en-US" sz="2000" dirty="0" smtClean="0">
              <a:solidFill>
                <a:srgbClr val="000066"/>
              </a:solidFill>
            </a:endParaRPr>
          </a:p>
          <a:p>
            <a:pPr algn="just">
              <a:spcBef>
                <a:spcPct val="0"/>
              </a:spcBef>
              <a:buFontTx/>
              <a:buNone/>
            </a:pPr>
            <a:r>
              <a:rPr lang="ja-JP" altLang="en-US" sz="2400" dirty="0" smtClean="0">
                <a:solidFill>
                  <a:srgbClr val="000066"/>
                </a:solidFill>
              </a:rPr>
              <a:t>　</a:t>
            </a:r>
            <a:r>
              <a:rPr lang="ja-JP" altLang="en-US" sz="2400" u="sng" dirty="0" smtClean="0">
                <a:solidFill>
                  <a:srgbClr val="000066"/>
                </a:solidFill>
              </a:rPr>
              <a:t>⑵広告物の表示等について、許可制を設ける等の必要な</a:t>
            </a:r>
            <a:endParaRPr lang="en-US" altLang="ja-JP" sz="2400" u="sng" dirty="0" smtClean="0">
              <a:solidFill>
                <a:srgbClr val="000066"/>
              </a:solidFill>
            </a:endParaRPr>
          </a:p>
          <a:p>
            <a:pPr algn="just">
              <a:spcBef>
                <a:spcPct val="0"/>
              </a:spcBef>
              <a:buFontTx/>
              <a:buNone/>
            </a:pPr>
            <a:r>
              <a:rPr lang="ja-JP" altLang="en-US" sz="2400" dirty="0" smtClean="0">
                <a:solidFill>
                  <a:srgbClr val="000066"/>
                </a:solidFill>
              </a:rPr>
              <a:t>　　 </a:t>
            </a:r>
            <a:r>
              <a:rPr lang="ja-JP" altLang="en-US" sz="2400" u="sng" dirty="0" smtClean="0">
                <a:solidFill>
                  <a:srgbClr val="000066"/>
                </a:solidFill>
              </a:rPr>
              <a:t>制限</a:t>
            </a:r>
            <a:r>
              <a:rPr lang="ja-JP" altLang="en-US" sz="2400" dirty="0" smtClean="0">
                <a:solidFill>
                  <a:srgbClr val="000066"/>
                </a:solidFill>
              </a:rPr>
              <a:t> </a:t>
            </a:r>
            <a:r>
              <a:rPr lang="ja-JP" altLang="en-US" sz="2400" dirty="0" smtClean="0">
                <a:solidFill>
                  <a:srgbClr val="000066"/>
                </a:solidFill>
                <a:latin typeface="+mn-ea"/>
                <a:ea typeface="+mn-ea"/>
              </a:rPr>
              <a:t>（</a:t>
            </a:r>
            <a:r>
              <a:rPr lang="en-US" altLang="ja-JP" sz="2400" dirty="0" smtClean="0">
                <a:solidFill>
                  <a:srgbClr val="000066"/>
                </a:solidFill>
                <a:latin typeface="+mn-ea"/>
                <a:ea typeface="+mn-ea"/>
              </a:rPr>
              <a:t>§4</a:t>
            </a:r>
            <a:r>
              <a:rPr lang="ja-JP" altLang="en-US" sz="2400" dirty="0" smtClean="0">
                <a:solidFill>
                  <a:srgbClr val="000066"/>
                </a:solidFill>
                <a:latin typeface="+mn-ea"/>
                <a:ea typeface="+mn-ea"/>
              </a:rPr>
              <a:t>）</a:t>
            </a:r>
            <a:endParaRPr lang="en-US" altLang="ja-JP" sz="2400" dirty="0" smtClean="0">
              <a:solidFill>
                <a:srgbClr val="000066"/>
              </a:solidFill>
              <a:latin typeface="+mn-ea"/>
              <a:ea typeface="+mn-ea"/>
            </a:endParaRPr>
          </a:p>
          <a:p>
            <a:pPr algn="just">
              <a:spcBef>
                <a:spcPct val="0"/>
              </a:spcBef>
              <a:buFontTx/>
              <a:buNone/>
            </a:pPr>
            <a:endParaRPr lang="en-US" altLang="ja-JP" sz="2000" dirty="0" smtClean="0">
              <a:solidFill>
                <a:srgbClr val="000066"/>
              </a:solidFill>
            </a:endParaRPr>
          </a:p>
          <a:p>
            <a:pPr algn="just">
              <a:spcBef>
                <a:spcPct val="0"/>
              </a:spcBef>
              <a:buFontTx/>
              <a:buNone/>
            </a:pPr>
            <a:r>
              <a:rPr lang="ja-JP" altLang="en-US" sz="2400" dirty="0" smtClean="0">
                <a:solidFill>
                  <a:srgbClr val="000066"/>
                </a:solidFill>
              </a:rPr>
              <a:t>　</a:t>
            </a:r>
            <a:r>
              <a:rPr lang="ja-JP" altLang="en-US" sz="2400" u="sng" dirty="0" smtClean="0">
                <a:solidFill>
                  <a:srgbClr val="000066"/>
                </a:solidFill>
              </a:rPr>
              <a:t>⑶広告物の形状、面積、色彩、意匠その他表示の方法等の</a:t>
            </a:r>
          </a:p>
          <a:p>
            <a:pPr algn="just">
              <a:spcBef>
                <a:spcPct val="0"/>
              </a:spcBef>
              <a:buFontTx/>
              <a:buNone/>
            </a:pPr>
            <a:r>
              <a:rPr lang="ja-JP" altLang="en-US" sz="2400" dirty="0" smtClean="0">
                <a:solidFill>
                  <a:srgbClr val="000066"/>
                </a:solidFill>
              </a:rPr>
              <a:t>　　 </a:t>
            </a:r>
            <a:r>
              <a:rPr lang="ja-JP" altLang="en-US" sz="2400" u="sng" dirty="0" smtClean="0">
                <a:solidFill>
                  <a:srgbClr val="000066"/>
                </a:solidFill>
              </a:rPr>
              <a:t>基準の</a:t>
            </a:r>
            <a:r>
              <a:rPr lang="ja-JP" altLang="en-US" sz="2400" u="sng" dirty="0" smtClean="0">
                <a:solidFill>
                  <a:srgbClr val="000066"/>
                </a:solidFill>
                <a:latin typeface="+mn-ea"/>
                <a:ea typeface="+mn-ea"/>
              </a:rPr>
              <a:t>制定</a:t>
            </a:r>
            <a:r>
              <a:rPr lang="ja-JP" altLang="en-US" sz="2400" dirty="0" smtClean="0">
                <a:solidFill>
                  <a:srgbClr val="000066"/>
                </a:solidFill>
                <a:latin typeface="+mn-ea"/>
                <a:ea typeface="+mn-ea"/>
              </a:rPr>
              <a:t> （</a:t>
            </a:r>
            <a:r>
              <a:rPr lang="en-US" altLang="ja-JP" sz="2400" dirty="0" smtClean="0">
                <a:solidFill>
                  <a:srgbClr val="000066"/>
                </a:solidFill>
                <a:latin typeface="+mn-ea"/>
                <a:ea typeface="+mn-ea"/>
              </a:rPr>
              <a:t>§5</a:t>
            </a:r>
            <a:r>
              <a:rPr lang="ja-JP" altLang="en-US" sz="2400" dirty="0" smtClean="0">
                <a:solidFill>
                  <a:srgbClr val="000066"/>
                </a:solidFill>
                <a:latin typeface="+mn-ea"/>
                <a:ea typeface="+mn-ea"/>
              </a:rPr>
              <a:t>）</a:t>
            </a:r>
            <a:endParaRPr lang="en-US" altLang="ja-JP" sz="2400" dirty="0" smtClean="0">
              <a:solidFill>
                <a:srgbClr val="000066"/>
              </a:solidFill>
              <a:latin typeface="+mn-ea"/>
              <a:ea typeface="+mn-ea"/>
            </a:endParaRPr>
          </a:p>
        </p:txBody>
      </p:sp>
      <p:sp>
        <p:nvSpPr>
          <p:cNvPr id="4"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13</a:t>
            </a:fld>
            <a:endParaRPr lang="en-US" altLang="ja-JP" sz="1200" dirty="0">
              <a:solidFill>
                <a:srgbClr val="000000"/>
              </a:solidFill>
            </a:endParaRPr>
          </a:p>
        </p:txBody>
      </p:sp>
    </p:spTree>
    <p:extLst>
      <p:ext uri="{BB962C8B-B14F-4D97-AF65-F5344CB8AC3E}">
        <p14:creationId xmlns:p14="http://schemas.microsoft.com/office/powerpoint/2010/main" val="26003506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7" name="AutoShape 2"/>
          <p:cNvSpPr>
            <a:spLocks noChangeArrowheads="1"/>
          </p:cNvSpPr>
          <p:nvPr/>
        </p:nvSpPr>
        <p:spPr>
          <a:xfrm>
            <a:off x="179388" y="3070225"/>
            <a:ext cx="8785225" cy="3683000"/>
          </a:xfrm>
          <a:prstGeom prst="roundRect">
            <a:avLst>
              <a:gd name="adj" fmla="val 5292"/>
            </a:avLst>
          </a:prstGeom>
          <a:solidFill>
            <a:srgbClr val="EAEAEA"/>
          </a:solidFill>
          <a:ln w="9525">
            <a:solidFill>
              <a:srgbClr val="00008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smtClean="0">
              <a:solidFill>
                <a:srgbClr val="000000"/>
              </a:solidFill>
            </a:endParaRPr>
          </a:p>
        </p:txBody>
      </p:sp>
      <p:sp>
        <p:nvSpPr>
          <p:cNvPr id="1688" name="Rectangle 2"/>
          <p:cNvSpPr>
            <a:spLocks noGrp="1" noChangeArrowheads="1"/>
          </p:cNvSpPr>
          <p:nvPr>
            <p:ph type="title" idx="4294967295"/>
          </p:nvPr>
        </p:nvSpPr>
        <p:spPr>
          <a:xfrm>
            <a:off x="0" y="188913"/>
            <a:ext cx="9144000" cy="863600"/>
          </a:xfrm>
        </p:spPr>
        <p:txBody>
          <a:bodyPr/>
          <a:lstStyle/>
          <a:p>
            <a:pPr algn="ctr" eaLnBrk="1" hangingPunct="1"/>
            <a:r>
              <a:rPr lang="ja-JP" altLang="en-US" sz="3200" dirty="0" smtClean="0">
                <a:solidFill>
                  <a:srgbClr val="000066"/>
                </a:solidFill>
              </a:rPr>
              <a:t>禁止地域</a:t>
            </a:r>
          </a:p>
        </p:txBody>
      </p:sp>
      <p:sp>
        <p:nvSpPr>
          <p:cNvPr id="1689" name="Rectangle 3"/>
          <p:cNvSpPr>
            <a:spLocks noGrp="1" noChangeArrowheads="1"/>
          </p:cNvSpPr>
          <p:nvPr>
            <p:ph type="body" idx="4294967295"/>
          </p:nvPr>
        </p:nvSpPr>
        <p:spPr>
          <a:xfrm>
            <a:off x="349250" y="3208338"/>
            <a:ext cx="8543925" cy="3446462"/>
          </a:xfrm>
        </p:spPr>
        <p:txBody>
          <a:bodyPr>
            <a:spAutoFit/>
          </a:bodyPr>
          <a:lstStyle/>
          <a:p>
            <a:pPr marL="261938" indent="-261938" algn="just" eaLnBrk="1" hangingPunct="1">
              <a:buFontTx/>
              <a:buNone/>
            </a:pPr>
            <a:r>
              <a:rPr lang="ja-JP" altLang="en-US" sz="1800" dirty="0" smtClean="0">
                <a:solidFill>
                  <a:srgbClr val="000066"/>
                </a:solidFill>
              </a:rPr>
              <a:t>　　次に掲げる地域又は場所においては、広告物を表示し、または掲出物件を設置してはならない。</a:t>
            </a:r>
          </a:p>
          <a:p>
            <a:pPr marL="261938" indent="-261938" algn="just" eaLnBrk="1" hangingPunct="1">
              <a:buFontTx/>
              <a:buNone/>
            </a:pPr>
            <a:r>
              <a:rPr lang="ja-JP" altLang="en-US" sz="1800" dirty="0" smtClean="0">
                <a:solidFill>
                  <a:srgbClr val="000066"/>
                </a:solidFill>
              </a:rPr>
              <a:t>① 第一種・第二種低層住居専用地域、第一種・第二種中高層住居専用地域、景観地区、風致地区、伝統的建造物群保存地区</a:t>
            </a:r>
          </a:p>
          <a:p>
            <a:pPr marL="261938" indent="-261938" algn="just" eaLnBrk="1" hangingPunct="1">
              <a:buFontTx/>
              <a:buNone/>
            </a:pPr>
            <a:r>
              <a:rPr lang="ja-JP" altLang="en-US" sz="1800" dirty="0" smtClean="0">
                <a:solidFill>
                  <a:srgbClr val="000066"/>
                </a:solidFill>
              </a:rPr>
              <a:t>② 文化財保護法の規定により重要文化財等に指定された建造物の周辺の指定地域等</a:t>
            </a:r>
          </a:p>
          <a:p>
            <a:pPr marL="261938" indent="-261938" algn="just" eaLnBrk="1" hangingPunct="1">
              <a:buFontTx/>
              <a:buNone/>
            </a:pPr>
            <a:r>
              <a:rPr lang="ja-JP" altLang="en-US" sz="1800" dirty="0" smtClean="0">
                <a:solidFill>
                  <a:srgbClr val="000066"/>
                </a:solidFill>
              </a:rPr>
              <a:t>③ 名所・旧跡の風致の保存のための保安林（風致保安林）として指定された森林のある地域</a:t>
            </a:r>
          </a:p>
          <a:p>
            <a:pPr marL="261938" indent="-261938" algn="just" eaLnBrk="1" hangingPunct="1">
              <a:buFontTx/>
              <a:buNone/>
            </a:pPr>
            <a:r>
              <a:rPr lang="ja-JP" altLang="en-US" sz="1800" dirty="0" smtClean="0">
                <a:solidFill>
                  <a:srgbClr val="000066"/>
                </a:solidFill>
              </a:rPr>
              <a:t>④ 道路、鉄道等に接続する地域で、良好な景観・風致を維持するために必要があるとして都道府県が指定するもの</a:t>
            </a:r>
          </a:p>
          <a:p>
            <a:pPr marL="261938" indent="-261938" algn="just" eaLnBrk="1" hangingPunct="1">
              <a:buFontTx/>
              <a:buNone/>
            </a:pPr>
            <a:r>
              <a:rPr lang="ja-JP" altLang="en-US" sz="1800" dirty="0" smtClean="0">
                <a:solidFill>
                  <a:srgbClr val="000066"/>
                </a:solidFill>
              </a:rPr>
              <a:t>⑤ 公園、緑地、古墳、墓地</a:t>
            </a:r>
          </a:p>
          <a:p>
            <a:pPr marL="261938" indent="-261938" algn="just" eaLnBrk="1" hangingPunct="1">
              <a:buFontTx/>
              <a:buNone/>
            </a:pPr>
            <a:r>
              <a:rPr lang="ja-JP" altLang="en-US" sz="1800" dirty="0" smtClean="0">
                <a:solidFill>
                  <a:srgbClr val="000066"/>
                </a:solidFill>
              </a:rPr>
              <a:t>⑥ その他都道府県が特に指定する地域または場所</a:t>
            </a:r>
            <a:endParaRPr lang="ja-JP" altLang="ja-JP" sz="1800" dirty="0" smtClean="0">
              <a:solidFill>
                <a:srgbClr val="000066"/>
              </a:solidFill>
            </a:endParaRPr>
          </a:p>
        </p:txBody>
      </p:sp>
      <p:sp>
        <p:nvSpPr>
          <p:cNvPr id="1690" name="Rectangle 6"/>
          <p:cNvSpPr>
            <a:spLocks noChangeArrowheads="1"/>
          </p:cNvSpPr>
          <p:nvPr/>
        </p:nvSpPr>
        <p:spPr>
          <a:xfrm>
            <a:off x="247650" y="2670175"/>
            <a:ext cx="4432300" cy="400050"/>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2000" smtClean="0">
                <a:solidFill>
                  <a:srgbClr val="000066"/>
                </a:solidFill>
                <a:ea typeface="HGP創英角ｺﾞｼｯｸUB" panose="020B0900000000000000" pitchFamily="50" charset="-128"/>
              </a:rPr>
              <a:t>＜屋外広告物条例で定める内容の例＞</a:t>
            </a:r>
          </a:p>
        </p:txBody>
      </p:sp>
      <p:sp>
        <p:nvSpPr>
          <p:cNvPr id="1691" name="Text Box 7"/>
          <p:cNvSpPr txBox="1">
            <a:spLocks noChangeArrowheads="1"/>
          </p:cNvSpPr>
          <p:nvPr/>
        </p:nvSpPr>
        <p:spPr>
          <a:xfrm>
            <a:off x="684213" y="1773238"/>
            <a:ext cx="8207375" cy="396875"/>
          </a:xfrm>
          <a:prstGeom prst="rect">
            <a:avLst/>
          </a:prstGeom>
          <a:noFill/>
          <a:ln>
            <a:noFill/>
          </a:ln>
        </p:spPr>
        <p:txBody>
          <a:bodyPr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smtClean="0">
                <a:solidFill>
                  <a:srgbClr val="000066"/>
                </a:solidFill>
              </a:rPr>
              <a:t>都道府県は、条例で広告物の表示等を禁止する区域を定めることができる。</a:t>
            </a:r>
          </a:p>
        </p:txBody>
      </p:sp>
      <p:sp>
        <p:nvSpPr>
          <p:cNvPr id="1692" name="Text Box 8"/>
          <p:cNvSpPr txBox="1">
            <a:spLocks noChangeArrowheads="1"/>
          </p:cNvSpPr>
          <p:nvPr/>
        </p:nvSpPr>
        <p:spPr>
          <a:xfrm>
            <a:off x="236538" y="1414463"/>
            <a:ext cx="2984500" cy="403225"/>
          </a:xfrm>
          <a:prstGeom prst="rect">
            <a:avLst/>
          </a:prstGeom>
          <a:noFill/>
          <a:ln>
            <a:noFill/>
          </a:ln>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dirty="0" smtClean="0">
                <a:solidFill>
                  <a:srgbClr val="000066"/>
                </a:solidFill>
                <a:ea typeface="HGP創英角ｺﾞｼｯｸUB" panose="020B0900000000000000" pitchFamily="50" charset="-128"/>
              </a:rPr>
              <a:t>＜屋外広告物法の規定＞</a:t>
            </a:r>
          </a:p>
        </p:txBody>
      </p:sp>
      <p:sp>
        <p:nvSpPr>
          <p:cNvPr id="1693" name="AutoShape 9"/>
          <p:cNvSpPr>
            <a:spLocks noChangeArrowheads="1"/>
          </p:cNvSpPr>
          <p:nvPr/>
        </p:nvSpPr>
        <p:spPr>
          <a:xfrm flipV="1">
            <a:off x="2916238" y="2276475"/>
            <a:ext cx="3527425" cy="215900"/>
          </a:xfrm>
          <a:prstGeom prst="triangle">
            <a:avLst>
              <a:gd name="adj" fmla="val 50000"/>
            </a:avLst>
          </a:prstGeom>
          <a:solidFill>
            <a:srgbClr val="FFCC00">
              <a:alpha val="70195"/>
            </a:srgbClr>
          </a:solidFill>
          <a:ln>
            <a:noFill/>
          </a:ln>
        </p:spPr>
        <p:txBody>
          <a:bodyPr wrap="none" lIns="90000" tIns="46800" rIns="90000" bIns="46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smtClean="0">
              <a:solidFill>
                <a:srgbClr val="000000"/>
              </a:solidFill>
            </a:endParaRPr>
          </a:p>
        </p:txBody>
      </p:sp>
      <p:sp>
        <p:nvSpPr>
          <p:cNvPr id="9"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14</a:t>
            </a:fld>
            <a:endParaRPr lang="en-US" altLang="ja-JP" sz="1200" dirty="0">
              <a:solidFill>
                <a:srgbClr val="000000"/>
              </a:solidFill>
            </a:endParaRPr>
          </a:p>
        </p:txBody>
      </p:sp>
    </p:spTree>
    <p:extLst>
      <p:ext uri="{BB962C8B-B14F-4D97-AF65-F5344CB8AC3E}">
        <p14:creationId xmlns:p14="http://schemas.microsoft.com/office/powerpoint/2010/main" val="40668464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6" name="AutoShape 2"/>
          <p:cNvSpPr>
            <a:spLocks noChangeArrowheads="1"/>
          </p:cNvSpPr>
          <p:nvPr/>
        </p:nvSpPr>
        <p:spPr>
          <a:xfrm>
            <a:off x="179388" y="3357563"/>
            <a:ext cx="8785225" cy="3303587"/>
          </a:xfrm>
          <a:prstGeom prst="roundRect">
            <a:avLst>
              <a:gd name="adj" fmla="val 5292"/>
            </a:avLst>
          </a:prstGeom>
          <a:solidFill>
            <a:srgbClr val="EAEAEA"/>
          </a:solidFill>
          <a:ln w="9525">
            <a:solidFill>
              <a:srgbClr val="00008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smtClean="0">
              <a:solidFill>
                <a:srgbClr val="000000"/>
              </a:solidFill>
            </a:endParaRPr>
          </a:p>
        </p:txBody>
      </p:sp>
      <p:sp>
        <p:nvSpPr>
          <p:cNvPr id="1697" name="Rectangle 3"/>
          <p:cNvSpPr>
            <a:spLocks noChangeArrowheads="1"/>
          </p:cNvSpPr>
          <p:nvPr/>
        </p:nvSpPr>
        <p:spPr>
          <a:xfrm>
            <a:off x="223838" y="2924175"/>
            <a:ext cx="4432300" cy="400050"/>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2000" smtClean="0">
                <a:solidFill>
                  <a:srgbClr val="000066"/>
                </a:solidFill>
                <a:ea typeface="HGP創英角ｺﾞｼｯｸUB" panose="020B0900000000000000" pitchFamily="50" charset="-128"/>
              </a:rPr>
              <a:t>＜屋外広告物条例で定める内容の例＞</a:t>
            </a:r>
          </a:p>
        </p:txBody>
      </p:sp>
      <p:sp>
        <p:nvSpPr>
          <p:cNvPr id="1698" name="Rectangle 2"/>
          <p:cNvSpPr>
            <a:spLocks noGrp="1" noChangeArrowheads="1"/>
          </p:cNvSpPr>
          <p:nvPr>
            <p:ph type="title" idx="4294967295"/>
          </p:nvPr>
        </p:nvSpPr>
        <p:spPr>
          <a:xfrm>
            <a:off x="0" y="188913"/>
            <a:ext cx="9143999" cy="863600"/>
          </a:xfrm>
        </p:spPr>
        <p:txBody>
          <a:bodyPr/>
          <a:lstStyle/>
          <a:p>
            <a:pPr algn="ctr" eaLnBrk="1" hangingPunct="1"/>
            <a:r>
              <a:rPr lang="ja-JP" altLang="en-US" sz="3200" dirty="0" smtClean="0">
                <a:solidFill>
                  <a:srgbClr val="000066"/>
                </a:solidFill>
              </a:rPr>
              <a:t>禁止物件</a:t>
            </a:r>
          </a:p>
        </p:txBody>
      </p:sp>
      <p:sp>
        <p:nvSpPr>
          <p:cNvPr id="1699" name="Rectangle 3"/>
          <p:cNvSpPr>
            <a:spLocks noGrp="1" noChangeArrowheads="1"/>
          </p:cNvSpPr>
          <p:nvPr>
            <p:ph type="body" idx="4294967295"/>
          </p:nvPr>
        </p:nvSpPr>
        <p:spPr>
          <a:xfrm>
            <a:off x="700088" y="1844675"/>
            <a:ext cx="8443912" cy="431800"/>
          </a:xfrm>
        </p:spPr>
        <p:txBody>
          <a:bodyPr/>
          <a:lstStyle/>
          <a:p>
            <a:pPr marL="0" indent="0" eaLnBrk="1" hangingPunct="1">
              <a:spcBef>
                <a:spcPct val="0"/>
              </a:spcBef>
              <a:buFontTx/>
              <a:buNone/>
            </a:pPr>
            <a:r>
              <a:rPr lang="ja-JP" altLang="en-US" sz="2000" dirty="0" smtClean="0">
                <a:solidFill>
                  <a:srgbClr val="000066"/>
                </a:solidFill>
              </a:rPr>
              <a:t>都道府県は、条例で広告物の表示等を禁止する物件を定めることができる。</a:t>
            </a:r>
          </a:p>
        </p:txBody>
      </p:sp>
      <p:sp>
        <p:nvSpPr>
          <p:cNvPr id="1700" name="Text Box 7"/>
          <p:cNvSpPr txBox="1">
            <a:spLocks noChangeArrowheads="1"/>
          </p:cNvSpPr>
          <p:nvPr/>
        </p:nvSpPr>
        <p:spPr>
          <a:xfrm>
            <a:off x="408664" y="3573463"/>
            <a:ext cx="8496535" cy="2956836"/>
          </a:xfrm>
          <a:prstGeom prst="rect">
            <a:avLst/>
          </a:prstGeom>
          <a:noFill/>
          <a:ln>
            <a:noFill/>
          </a:ln>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2000" dirty="0" smtClean="0">
                <a:solidFill>
                  <a:srgbClr val="000066"/>
                </a:solidFill>
              </a:rPr>
              <a:t>次に掲げる物件には、広告物を表示し、又は掲出物件を設置してはならない。</a:t>
            </a:r>
          </a:p>
          <a:p>
            <a:pPr algn="just">
              <a:spcBef>
                <a:spcPct val="0"/>
              </a:spcBef>
              <a:buFontTx/>
              <a:buNone/>
            </a:pPr>
            <a:endParaRPr lang="ja-JP" altLang="en-US" sz="600" dirty="0" smtClean="0">
              <a:solidFill>
                <a:srgbClr val="000066"/>
              </a:solidFill>
            </a:endParaRPr>
          </a:p>
          <a:p>
            <a:pPr algn="just">
              <a:spcBef>
                <a:spcPct val="0"/>
              </a:spcBef>
              <a:buFontTx/>
              <a:buNone/>
            </a:pPr>
            <a:r>
              <a:rPr lang="ja-JP" altLang="en-US" sz="2000" dirty="0" smtClean="0">
                <a:solidFill>
                  <a:srgbClr val="000066"/>
                </a:solidFill>
              </a:rPr>
              <a:t>① 橋りょう、トンネル、高架及び分離帯</a:t>
            </a:r>
          </a:p>
          <a:p>
            <a:pPr algn="just">
              <a:spcBef>
                <a:spcPct val="0"/>
              </a:spcBef>
              <a:buFontTx/>
              <a:buNone/>
            </a:pPr>
            <a:r>
              <a:rPr lang="ja-JP" altLang="en-US" sz="2000" dirty="0" smtClean="0">
                <a:solidFill>
                  <a:srgbClr val="000066"/>
                </a:solidFill>
              </a:rPr>
              <a:t>② 街路樹・路傍樹</a:t>
            </a:r>
          </a:p>
          <a:p>
            <a:pPr algn="just">
              <a:spcBef>
                <a:spcPct val="0"/>
              </a:spcBef>
              <a:buFontTx/>
              <a:buNone/>
            </a:pPr>
            <a:r>
              <a:rPr lang="ja-JP" altLang="en-US" sz="2000" dirty="0" smtClean="0">
                <a:solidFill>
                  <a:srgbClr val="000066"/>
                </a:solidFill>
              </a:rPr>
              <a:t>③ 信号機、道路標識、ガードレール等</a:t>
            </a:r>
          </a:p>
          <a:p>
            <a:pPr algn="just">
              <a:spcBef>
                <a:spcPct val="0"/>
              </a:spcBef>
              <a:buFontTx/>
              <a:buNone/>
            </a:pPr>
            <a:r>
              <a:rPr lang="ja-JP" altLang="en-US" sz="2000" dirty="0" smtClean="0">
                <a:solidFill>
                  <a:srgbClr val="000066"/>
                </a:solidFill>
              </a:rPr>
              <a:t>④ 電話ボックス、郵便ポスト、路上変圧等</a:t>
            </a:r>
          </a:p>
          <a:p>
            <a:pPr algn="just">
              <a:spcBef>
                <a:spcPct val="0"/>
              </a:spcBef>
              <a:buFontTx/>
              <a:buNone/>
            </a:pPr>
            <a:r>
              <a:rPr lang="ja-JP" altLang="en-US" sz="2000" dirty="0" smtClean="0">
                <a:solidFill>
                  <a:srgbClr val="000066"/>
                </a:solidFill>
              </a:rPr>
              <a:t>⑤ 電柱、街路灯、その他電柱の類で知事が指定するもの</a:t>
            </a:r>
          </a:p>
          <a:p>
            <a:pPr algn="just">
              <a:spcBef>
                <a:spcPct val="0"/>
              </a:spcBef>
              <a:buFontTx/>
              <a:buNone/>
            </a:pPr>
            <a:r>
              <a:rPr lang="ja-JP" altLang="en-US" sz="2000" dirty="0" smtClean="0">
                <a:solidFill>
                  <a:srgbClr val="000066"/>
                </a:solidFill>
              </a:rPr>
              <a:t>⑥ 銅像・記念碑</a:t>
            </a:r>
          </a:p>
          <a:p>
            <a:pPr algn="just">
              <a:spcBef>
                <a:spcPct val="0"/>
              </a:spcBef>
              <a:buFontTx/>
              <a:buNone/>
            </a:pPr>
            <a:r>
              <a:rPr lang="ja-JP" altLang="en-US" sz="2000" dirty="0" smtClean="0">
                <a:solidFill>
                  <a:srgbClr val="000066"/>
                </a:solidFill>
              </a:rPr>
              <a:t>⑦ 景観重要建造物・景観重要樹木</a:t>
            </a:r>
          </a:p>
          <a:p>
            <a:pPr algn="just">
              <a:spcBef>
                <a:spcPct val="0"/>
              </a:spcBef>
              <a:buFontTx/>
              <a:buNone/>
            </a:pPr>
            <a:r>
              <a:rPr lang="ja-JP" altLang="en-US" sz="2000" dirty="0" smtClean="0">
                <a:solidFill>
                  <a:srgbClr val="000066"/>
                </a:solidFill>
              </a:rPr>
              <a:t>⑧ その他、都道府県知事が特に指定した物件</a:t>
            </a:r>
            <a:endParaRPr lang="ja-JP" altLang="en-US" sz="2000" dirty="0" smtClean="0">
              <a:solidFill>
                <a:srgbClr val="000000"/>
              </a:solidFill>
            </a:endParaRPr>
          </a:p>
        </p:txBody>
      </p:sp>
      <p:sp>
        <p:nvSpPr>
          <p:cNvPr id="1701" name="AutoShape 8"/>
          <p:cNvSpPr>
            <a:spLocks noChangeArrowheads="1"/>
          </p:cNvSpPr>
          <p:nvPr/>
        </p:nvSpPr>
        <p:spPr>
          <a:xfrm flipV="1">
            <a:off x="2987675" y="2492375"/>
            <a:ext cx="3527425" cy="215900"/>
          </a:xfrm>
          <a:prstGeom prst="triangle">
            <a:avLst>
              <a:gd name="adj" fmla="val 50000"/>
            </a:avLst>
          </a:prstGeom>
          <a:solidFill>
            <a:srgbClr val="FFCC00">
              <a:alpha val="70195"/>
            </a:srgbClr>
          </a:solidFill>
          <a:ln>
            <a:noFill/>
          </a:ln>
        </p:spPr>
        <p:txBody>
          <a:bodyPr wrap="none" lIns="90000" tIns="46800" rIns="90000" bIns="46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smtClean="0">
              <a:solidFill>
                <a:srgbClr val="000000"/>
              </a:solidFill>
            </a:endParaRPr>
          </a:p>
        </p:txBody>
      </p:sp>
      <p:sp>
        <p:nvSpPr>
          <p:cNvPr id="1702" name="Text Box 9"/>
          <p:cNvSpPr txBox="1">
            <a:spLocks noChangeArrowheads="1"/>
          </p:cNvSpPr>
          <p:nvPr/>
        </p:nvSpPr>
        <p:spPr>
          <a:xfrm>
            <a:off x="244475" y="1441450"/>
            <a:ext cx="2984500" cy="401638"/>
          </a:xfrm>
          <a:prstGeom prst="rect">
            <a:avLst/>
          </a:prstGeom>
          <a:noFill/>
          <a:ln>
            <a:noFill/>
          </a:ln>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smtClean="0">
                <a:solidFill>
                  <a:srgbClr val="000066"/>
                </a:solidFill>
                <a:ea typeface="HGP創英角ｺﾞｼｯｸUB" panose="020B0900000000000000" pitchFamily="50" charset="-128"/>
              </a:rPr>
              <a:t>＜屋外広告物法の規定＞</a:t>
            </a:r>
          </a:p>
        </p:txBody>
      </p:sp>
      <p:sp>
        <p:nvSpPr>
          <p:cNvPr id="9"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15</a:t>
            </a:fld>
            <a:endParaRPr lang="en-US" altLang="ja-JP" sz="1200" dirty="0">
              <a:solidFill>
                <a:srgbClr val="000000"/>
              </a:solidFill>
            </a:endParaRPr>
          </a:p>
        </p:txBody>
      </p:sp>
    </p:spTree>
    <p:extLst>
      <p:ext uri="{BB962C8B-B14F-4D97-AF65-F5344CB8AC3E}">
        <p14:creationId xmlns:p14="http://schemas.microsoft.com/office/powerpoint/2010/main" val="32531394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9" name="AutoShape 2"/>
          <p:cNvSpPr>
            <a:spLocks noChangeArrowheads="1"/>
          </p:cNvSpPr>
          <p:nvPr/>
        </p:nvSpPr>
        <p:spPr>
          <a:xfrm>
            <a:off x="179388" y="3284538"/>
            <a:ext cx="8785225" cy="3384550"/>
          </a:xfrm>
          <a:prstGeom prst="roundRect">
            <a:avLst>
              <a:gd name="adj" fmla="val 5292"/>
            </a:avLst>
          </a:prstGeom>
          <a:solidFill>
            <a:srgbClr val="EAEAEA"/>
          </a:solidFill>
          <a:ln w="9525">
            <a:solidFill>
              <a:srgbClr val="00008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smtClean="0">
              <a:solidFill>
                <a:srgbClr val="000000"/>
              </a:solidFill>
            </a:endParaRPr>
          </a:p>
        </p:txBody>
      </p:sp>
      <p:sp>
        <p:nvSpPr>
          <p:cNvPr id="1710" name="Rectangle 3"/>
          <p:cNvSpPr>
            <a:spLocks noChangeArrowheads="1"/>
          </p:cNvSpPr>
          <p:nvPr/>
        </p:nvSpPr>
        <p:spPr>
          <a:xfrm>
            <a:off x="266700" y="2819400"/>
            <a:ext cx="4433888" cy="401638"/>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2000" smtClean="0">
                <a:solidFill>
                  <a:srgbClr val="000066"/>
                </a:solidFill>
                <a:ea typeface="HGP創英角ｺﾞｼｯｸUB" panose="020B0900000000000000" pitchFamily="50" charset="-128"/>
              </a:rPr>
              <a:t>＜屋外広告物条例で定める内容の例＞</a:t>
            </a:r>
          </a:p>
        </p:txBody>
      </p:sp>
      <p:sp>
        <p:nvSpPr>
          <p:cNvPr id="1711" name="Rectangle 2"/>
          <p:cNvSpPr>
            <a:spLocks noGrp="1" noChangeArrowheads="1"/>
          </p:cNvSpPr>
          <p:nvPr>
            <p:ph type="title" idx="4294967295"/>
          </p:nvPr>
        </p:nvSpPr>
        <p:spPr>
          <a:xfrm>
            <a:off x="0" y="247650"/>
            <a:ext cx="9144000" cy="863600"/>
          </a:xfrm>
        </p:spPr>
        <p:txBody>
          <a:bodyPr/>
          <a:lstStyle/>
          <a:p>
            <a:pPr algn="ctr" eaLnBrk="1" hangingPunct="1"/>
            <a:r>
              <a:rPr lang="ja-JP" altLang="en-US" sz="3200" dirty="0" smtClean="0">
                <a:solidFill>
                  <a:srgbClr val="000066"/>
                </a:solidFill>
              </a:rPr>
              <a:t>許可地域</a:t>
            </a:r>
          </a:p>
        </p:txBody>
      </p:sp>
      <p:sp>
        <p:nvSpPr>
          <p:cNvPr id="1712" name="Rectangle 3"/>
          <p:cNvSpPr>
            <a:spLocks noGrp="1" noChangeArrowheads="1"/>
          </p:cNvSpPr>
          <p:nvPr>
            <p:ph type="body" idx="4294967295"/>
          </p:nvPr>
        </p:nvSpPr>
        <p:spPr>
          <a:xfrm>
            <a:off x="468313" y="3573463"/>
            <a:ext cx="8229600" cy="2622550"/>
          </a:xfrm>
        </p:spPr>
        <p:txBody>
          <a:bodyPr>
            <a:spAutoFit/>
          </a:bodyPr>
          <a:lstStyle/>
          <a:p>
            <a:pPr marL="0" indent="0" algn="just" eaLnBrk="1" hangingPunct="1">
              <a:buFontTx/>
              <a:buNone/>
            </a:pPr>
            <a:r>
              <a:rPr lang="ja-JP" altLang="ja-JP" sz="1800" dirty="0" smtClean="0">
                <a:solidFill>
                  <a:srgbClr val="000066"/>
                </a:solidFill>
              </a:rPr>
              <a:t>次に掲げる地域または場所において広告物を表示し、又は掲出物件を設置しようとする者は、知事の許可を受けなければならない。</a:t>
            </a:r>
            <a:endParaRPr lang="ja-JP" altLang="en-US" sz="1800" dirty="0" smtClean="0">
              <a:solidFill>
                <a:srgbClr val="000066"/>
              </a:solidFill>
            </a:endParaRPr>
          </a:p>
          <a:p>
            <a:pPr marL="0" indent="0" algn="just" eaLnBrk="1" hangingPunct="1">
              <a:buFontTx/>
              <a:buNone/>
            </a:pPr>
            <a:r>
              <a:rPr lang="ja-JP" altLang="en-US" sz="1800" dirty="0" smtClean="0">
                <a:solidFill>
                  <a:srgbClr val="000066"/>
                </a:solidFill>
              </a:rPr>
              <a:t>・道路、鉄道等の用地及びそれらの沿線地域で知事が指定する地域</a:t>
            </a:r>
          </a:p>
          <a:p>
            <a:pPr marL="0" indent="0" algn="just" eaLnBrk="1" hangingPunct="1">
              <a:buFontTx/>
              <a:buNone/>
            </a:pPr>
            <a:r>
              <a:rPr lang="ja-JP" altLang="en-US" sz="1800" dirty="0" smtClean="0">
                <a:solidFill>
                  <a:srgbClr val="000066"/>
                </a:solidFill>
              </a:rPr>
              <a:t>・河川、湖沼、山等及びこれらの附近の地域で知事が指定する区域</a:t>
            </a:r>
          </a:p>
          <a:p>
            <a:pPr marL="0" indent="0" algn="just" eaLnBrk="1" hangingPunct="1">
              <a:buFontTx/>
              <a:buNone/>
            </a:pPr>
            <a:r>
              <a:rPr lang="ja-JP" altLang="en-US" sz="1800" dirty="0" smtClean="0">
                <a:solidFill>
                  <a:srgbClr val="000066"/>
                </a:solidFill>
              </a:rPr>
              <a:t>・港湾、空港、駅前広場及びこれらの附近地で知事が指定する区域</a:t>
            </a:r>
          </a:p>
          <a:p>
            <a:pPr marL="0" indent="0" algn="just" eaLnBrk="1" hangingPunct="1">
              <a:buFontTx/>
              <a:buNone/>
            </a:pPr>
            <a:r>
              <a:rPr lang="ja-JP" altLang="en-US" sz="1800" dirty="0" smtClean="0">
                <a:solidFill>
                  <a:srgbClr val="000066"/>
                </a:solidFill>
              </a:rPr>
              <a:t>・○○市全域</a:t>
            </a:r>
          </a:p>
          <a:p>
            <a:pPr marL="0" indent="0" algn="just" eaLnBrk="1" hangingPunct="1">
              <a:buFontTx/>
              <a:buNone/>
            </a:pPr>
            <a:r>
              <a:rPr lang="ja-JP" altLang="en-US" sz="1800" dirty="0" smtClean="0">
                <a:solidFill>
                  <a:srgbClr val="000066"/>
                </a:solidFill>
              </a:rPr>
              <a:t>・○○町全域</a:t>
            </a:r>
          </a:p>
          <a:p>
            <a:pPr marL="0" indent="0" algn="just" eaLnBrk="1" hangingPunct="1">
              <a:buFontTx/>
              <a:buNone/>
            </a:pPr>
            <a:r>
              <a:rPr lang="ja-JP" altLang="en-US" sz="1800" dirty="0" smtClean="0">
                <a:solidFill>
                  <a:srgbClr val="000066"/>
                </a:solidFill>
              </a:rPr>
              <a:t>・○○町大字○○</a:t>
            </a:r>
          </a:p>
        </p:txBody>
      </p:sp>
      <p:sp>
        <p:nvSpPr>
          <p:cNvPr id="1713" name="Text Box 7"/>
          <p:cNvSpPr txBox="1">
            <a:spLocks noChangeArrowheads="1"/>
          </p:cNvSpPr>
          <p:nvPr/>
        </p:nvSpPr>
        <p:spPr>
          <a:xfrm>
            <a:off x="719138" y="1773238"/>
            <a:ext cx="8101012" cy="701675"/>
          </a:xfrm>
          <a:prstGeom prst="rect">
            <a:avLst/>
          </a:prstGeom>
          <a:noFill/>
          <a:ln>
            <a:noFill/>
          </a:ln>
        </p:spPr>
        <p:txBody>
          <a:bodyPr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dirty="0" smtClean="0">
                <a:solidFill>
                  <a:srgbClr val="000066"/>
                </a:solidFill>
              </a:rPr>
              <a:t>都道府県は、広告物の表示等について、許可制を設ける等の必要な制限を定めることができる。</a:t>
            </a:r>
          </a:p>
        </p:txBody>
      </p:sp>
      <p:sp>
        <p:nvSpPr>
          <p:cNvPr id="1714" name="AutoShape 8"/>
          <p:cNvSpPr>
            <a:spLocks noChangeArrowheads="1"/>
          </p:cNvSpPr>
          <p:nvPr/>
        </p:nvSpPr>
        <p:spPr>
          <a:xfrm flipV="1">
            <a:off x="2916238" y="2565400"/>
            <a:ext cx="3527425" cy="215900"/>
          </a:xfrm>
          <a:prstGeom prst="triangle">
            <a:avLst>
              <a:gd name="adj" fmla="val 50000"/>
            </a:avLst>
          </a:prstGeom>
          <a:solidFill>
            <a:srgbClr val="FFCC00">
              <a:alpha val="70195"/>
            </a:srgbClr>
          </a:solidFill>
          <a:ln>
            <a:noFill/>
          </a:ln>
        </p:spPr>
        <p:txBody>
          <a:bodyPr wrap="none" lIns="90000" tIns="46800" rIns="90000" bIns="46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smtClean="0">
              <a:solidFill>
                <a:srgbClr val="000000"/>
              </a:solidFill>
            </a:endParaRPr>
          </a:p>
        </p:txBody>
      </p:sp>
      <p:sp>
        <p:nvSpPr>
          <p:cNvPr id="1715" name="Text Box 9"/>
          <p:cNvSpPr txBox="1">
            <a:spLocks noChangeArrowheads="1"/>
          </p:cNvSpPr>
          <p:nvPr/>
        </p:nvSpPr>
        <p:spPr>
          <a:xfrm>
            <a:off x="279400" y="1398588"/>
            <a:ext cx="2982913" cy="403225"/>
          </a:xfrm>
          <a:prstGeom prst="rect">
            <a:avLst/>
          </a:prstGeom>
          <a:noFill/>
          <a:ln>
            <a:noFill/>
          </a:ln>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smtClean="0">
                <a:solidFill>
                  <a:srgbClr val="000066"/>
                </a:solidFill>
                <a:ea typeface="HGP創英角ｺﾞｼｯｸUB" panose="020B0900000000000000" pitchFamily="50" charset="-128"/>
              </a:rPr>
              <a:t>＜屋外広告物法の規定＞</a:t>
            </a:r>
          </a:p>
        </p:txBody>
      </p:sp>
      <p:sp>
        <p:nvSpPr>
          <p:cNvPr id="10"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16</a:t>
            </a:fld>
            <a:endParaRPr lang="en-US" altLang="ja-JP" sz="1200" dirty="0">
              <a:solidFill>
                <a:srgbClr val="000000"/>
              </a:solidFill>
            </a:endParaRPr>
          </a:p>
        </p:txBody>
      </p:sp>
    </p:spTree>
    <p:extLst>
      <p:ext uri="{BB962C8B-B14F-4D97-AF65-F5344CB8AC3E}">
        <p14:creationId xmlns:p14="http://schemas.microsoft.com/office/powerpoint/2010/main" val="23349672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8" name="AutoShape 2"/>
          <p:cNvSpPr>
            <a:spLocks noChangeArrowheads="1"/>
          </p:cNvSpPr>
          <p:nvPr/>
        </p:nvSpPr>
        <p:spPr>
          <a:xfrm>
            <a:off x="179388" y="3294063"/>
            <a:ext cx="8785225" cy="3303587"/>
          </a:xfrm>
          <a:prstGeom prst="roundRect">
            <a:avLst>
              <a:gd name="adj" fmla="val 5292"/>
            </a:avLst>
          </a:prstGeom>
          <a:solidFill>
            <a:srgbClr val="EAEAEA"/>
          </a:solidFill>
          <a:ln w="9525">
            <a:solidFill>
              <a:srgbClr val="00008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smtClean="0">
              <a:solidFill>
                <a:srgbClr val="000000"/>
              </a:solidFill>
            </a:endParaRPr>
          </a:p>
        </p:txBody>
      </p:sp>
      <p:sp>
        <p:nvSpPr>
          <p:cNvPr id="1719" name="Rectangle 3"/>
          <p:cNvSpPr>
            <a:spLocks noChangeArrowheads="1"/>
          </p:cNvSpPr>
          <p:nvPr/>
        </p:nvSpPr>
        <p:spPr>
          <a:xfrm>
            <a:off x="225425" y="2855913"/>
            <a:ext cx="4432300" cy="400050"/>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2000" smtClean="0">
                <a:solidFill>
                  <a:srgbClr val="000066"/>
                </a:solidFill>
                <a:ea typeface="HGP創英角ｺﾞｼｯｸUB" panose="020B0900000000000000" pitchFamily="50" charset="-128"/>
              </a:rPr>
              <a:t>＜屋外広告物条例で定める内容の例＞</a:t>
            </a:r>
          </a:p>
        </p:txBody>
      </p:sp>
      <p:sp>
        <p:nvSpPr>
          <p:cNvPr id="1720" name="Rectangle 2"/>
          <p:cNvSpPr>
            <a:spLocks noGrp="1" noChangeArrowheads="1"/>
          </p:cNvSpPr>
          <p:nvPr>
            <p:ph type="title" idx="4294967295"/>
          </p:nvPr>
        </p:nvSpPr>
        <p:spPr>
          <a:xfrm>
            <a:off x="0" y="188913"/>
            <a:ext cx="9144000" cy="863600"/>
          </a:xfrm>
        </p:spPr>
        <p:txBody>
          <a:bodyPr/>
          <a:lstStyle/>
          <a:p>
            <a:pPr algn="ctr" eaLnBrk="1" hangingPunct="1"/>
            <a:r>
              <a:rPr lang="ja-JP" altLang="en-US" sz="3200" dirty="0" smtClean="0">
                <a:solidFill>
                  <a:srgbClr val="000066"/>
                </a:solidFill>
              </a:rPr>
              <a:t>表示の方法等の基準</a:t>
            </a:r>
          </a:p>
        </p:txBody>
      </p:sp>
      <p:sp>
        <p:nvSpPr>
          <p:cNvPr id="1721" name="Rectangle 3"/>
          <p:cNvSpPr>
            <a:spLocks noGrp="1" noChangeArrowheads="1"/>
          </p:cNvSpPr>
          <p:nvPr>
            <p:ph type="body" idx="4294967295"/>
          </p:nvPr>
        </p:nvSpPr>
        <p:spPr>
          <a:xfrm>
            <a:off x="468313" y="3430588"/>
            <a:ext cx="8229600" cy="2952750"/>
          </a:xfrm>
        </p:spPr>
        <p:txBody>
          <a:bodyPr>
            <a:spAutoFit/>
          </a:bodyPr>
          <a:lstStyle/>
          <a:p>
            <a:pPr marL="0" indent="0" algn="just" eaLnBrk="1" hangingPunct="1">
              <a:buFontTx/>
              <a:buNone/>
            </a:pPr>
            <a:r>
              <a:rPr lang="ja-JP" altLang="ja-JP" sz="1800" dirty="0" smtClean="0">
                <a:solidFill>
                  <a:srgbClr val="000066"/>
                </a:solidFill>
              </a:rPr>
              <a:t>次に定める広告物または掲出物件を表示し、または設置しようとするときは、規則で定める規格に適合しなければならない。</a:t>
            </a:r>
            <a:endParaRPr lang="ja-JP" altLang="en-US" sz="1800" dirty="0" smtClean="0">
              <a:solidFill>
                <a:srgbClr val="000066"/>
              </a:solidFill>
            </a:endParaRPr>
          </a:p>
          <a:p>
            <a:pPr marL="0" indent="0" algn="just" eaLnBrk="1" hangingPunct="1">
              <a:buFontTx/>
              <a:buNone/>
            </a:pPr>
            <a:r>
              <a:rPr lang="ja-JP" altLang="ja-JP" sz="1800" dirty="0" smtClean="0">
                <a:solidFill>
                  <a:srgbClr val="000066"/>
                </a:solidFill>
              </a:rPr>
              <a:t>・はり紙</a:t>
            </a:r>
            <a:endParaRPr lang="ja-JP" altLang="en-US" sz="1800" dirty="0" smtClean="0">
              <a:solidFill>
                <a:srgbClr val="000066"/>
              </a:solidFill>
            </a:endParaRPr>
          </a:p>
          <a:p>
            <a:pPr marL="0" indent="0" algn="just" eaLnBrk="1" hangingPunct="1">
              <a:buFontTx/>
              <a:buNone/>
            </a:pPr>
            <a:r>
              <a:rPr lang="ja-JP" altLang="ja-JP" sz="1800" dirty="0" smtClean="0">
                <a:solidFill>
                  <a:srgbClr val="000066"/>
                </a:solidFill>
              </a:rPr>
              <a:t>・立看板</a:t>
            </a:r>
            <a:endParaRPr lang="ja-JP" altLang="en-US" sz="1800" dirty="0" smtClean="0">
              <a:solidFill>
                <a:srgbClr val="000066"/>
              </a:solidFill>
            </a:endParaRPr>
          </a:p>
          <a:p>
            <a:pPr marL="0" indent="0" algn="just" eaLnBrk="1" hangingPunct="1">
              <a:buFontTx/>
              <a:buNone/>
            </a:pPr>
            <a:r>
              <a:rPr lang="ja-JP" altLang="ja-JP" sz="1800" dirty="0" smtClean="0">
                <a:solidFill>
                  <a:srgbClr val="000066"/>
                </a:solidFill>
              </a:rPr>
              <a:t>・置看板</a:t>
            </a:r>
            <a:endParaRPr lang="ja-JP" altLang="en-US" sz="1800" dirty="0" smtClean="0">
              <a:solidFill>
                <a:srgbClr val="000066"/>
              </a:solidFill>
            </a:endParaRPr>
          </a:p>
          <a:p>
            <a:pPr marL="0" indent="0" algn="just" eaLnBrk="1" hangingPunct="1">
              <a:buFontTx/>
              <a:buNone/>
            </a:pPr>
            <a:r>
              <a:rPr lang="ja-JP" altLang="ja-JP" sz="1800" dirty="0" smtClean="0">
                <a:solidFill>
                  <a:srgbClr val="000066"/>
                </a:solidFill>
              </a:rPr>
              <a:t>・広告幕</a:t>
            </a:r>
            <a:endParaRPr lang="ja-JP" altLang="en-US" sz="1800" dirty="0" smtClean="0">
              <a:solidFill>
                <a:srgbClr val="000066"/>
              </a:solidFill>
            </a:endParaRPr>
          </a:p>
          <a:p>
            <a:pPr marL="0" indent="0" algn="just" eaLnBrk="1" hangingPunct="1">
              <a:buFontTx/>
              <a:buNone/>
            </a:pPr>
            <a:r>
              <a:rPr lang="ja-JP" altLang="ja-JP" sz="1800" dirty="0" smtClean="0">
                <a:solidFill>
                  <a:srgbClr val="000066"/>
                </a:solidFill>
              </a:rPr>
              <a:t>・突出広告</a:t>
            </a:r>
            <a:endParaRPr lang="ja-JP" altLang="en-US" sz="1800" dirty="0" smtClean="0">
              <a:solidFill>
                <a:srgbClr val="000066"/>
              </a:solidFill>
            </a:endParaRPr>
          </a:p>
          <a:p>
            <a:pPr marL="0" indent="0" algn="just" eaLnBrk="1" hangingPunct="1">
              <a:buFontTx/>
              <a:buNone/>
            </a:pPr>
            <a:r>
              <a:rPr lang="ja-JP" altLang="ja-JP" sz="1800" dirty="0" smtClean="0">
                <a:solidFill>
                  <a:srgbClr val="000066"/>
                </a:solidFill>
              </a:rPr>
              <a:t>・野立広告</a:t>
            </a:r>
            <a:endParaRPr lang="ja-JP" altLang="en-US" sz="1800" dirty="0" smtClean="0">
              <a:solidFill>
                <a:srgbClr val="000066"/>
              </a:solidFill>
            </a:endParaRPr>
          </a:p>
          <a:p>
            <a:pPr marL="0" indent="0" algn="just" eaLnBrk="1" hangingPunct="1">
              <a:buFontTx/>
              <a:buNone/>
            </a:pPr>
            <a:r>
              <a:rPr lang="ja-JP" altLang="ja-JP" sz="1800" dirty="0" smtClean="0">
                <a:solidFill>
                  <a:srgbClr val="000066"/>
                </a:solidFill>
              </a:rPr>
              <a:t>・○○○○</a:t>
            </a:r>
          </a:p>
        </p:txBody>
      </p:sp>
      <p:sp>
        <p:nvSpPr>
          <p:cNvPr id="1722" name="Text Box 6"/>
          <p:cNvSpPr txBox="1">
            <a:spLocks noChangeArrowheads="1"/>
          </p:cNvSpPr>
          <p:nvPr/>
        </p:nvSpPr>
        <p:spPr>
          <a:xfrm>
            <a:off x="719138" y="1719263"/>
            <a:ext cx="8101012" cy="710067"/>
          </a:xfrm>
          <a:prstGeom prst="rect">
            <a:avLst/>
          </a:prstGeom>
          <a:noFill/>
          <a:ln>
            <a:noFill/>
          </a:ln>
        </p:spPr>
        <p:txBody>
          <a:bodyPr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2000" dirty="0" smtClean="0">
                <a:solidFill>
                  <a:srgbClr val="000066"/>
                </a:solidFill>
              </a:rPr>
              <a:t>都道府県は、条例で広告物の形状、面積、色彩、意匠その他の表示・設置の方法を定めることができる。</a:t>
            </a:r>
          </a:p>
        </p:txBody>
      </p:sp>
      <p:sp>
        <p:nvSpPr>
          <p:cNvPr id="1723" name="AutoShape 7"/>
          <p:cNvSpPr>
            <a:spLocks noChangeArrowheads="1"/>
          </p:cNvSpPr>
          <p:nvPr/>
        </p:nvSpPr>
        <p:spPr>
          <a:xfrm flipV="1">
            <a:off x="2916238" y="2565400"/>
            <a:ext cx="3527425" cy="215900"/>
          </a:xfrm>
          <a:prstGeom prst="triangle">
            <a:avLst>
              <a:gd name="adj" fmla="val 50000"/>
            </a:avLst>
          </a:prstGeom>
          <a:solidFill>
            <a:srgbClr val="FFCC00">
              <a:alpha val="70195"/>
            </a:srgbClr>
          </a:solidFill>
          <a:ln>
            <a:noFill/>
          </a:ln>
        </p:spPr>
        <p:txBody>
          <a:bodyPr wrap="none" lIns="90000" tIns="46800" rIns="90000" bIns="46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smtClean="0">
              <a:solidFill>
                <a:srgbClr val="000000"/>
              </a:solidFill>
            </a:endParaRPr>
          </a:p>
        </p:txBody>
      </p:sp>
      <p:sp>
        <p:nvSpPr>
          <p:cNvPr id="1724" name="Text Box 8"/>
          <p:cNvSpPr txBox="1">
            <a:spLocks noChangeArrowheads="1"/>
          </p:cNvSpPr>
          <p:nvPr/>
        </p:nvSpPr>
        <p:spPr>
          <a:xfrm>
            <a:off x="225425" y="1317625"/>
            <a:ext cx="2982913" cy="401638"/>
          </a:xfrm>
          <a:prstGeom prst="rect">
            <a:avLst/>
          </a:prstGeom>
          <a:noFill/>
          <a:ln>
            <a:noFill/>
          </a:ln>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smtClean="0">
                <a:solidFill>
                  <a:srgbClr val="000066"/>
                </a:solidFill>
                <a:ea typeface="HGP創英角ｺﾞｼｯｸUB" panose="020B0900000000000000" pitchFamily="50" charset="-128"/>
              </a:rPr>
              <a:t>＜屋外広告物法の規定＞</a:t>
            </a:r>
          </a:p>
        </p:txBody>
      </p:sp>
      <p:sp>
        <p:nvSpPr>
          <p:cNvPr id="1725" name="Text Box 9"/>
          <p:cNvSpPr txBox="1">
            <a:spLocks noChangeArrowheads="1"/>
          </p:cNvSpPr>
          <p:nvPr/>
        </p:nvSpPr>
        <p:spPr>
          <a:xfrm>
            <a:off x="2484438" y="4937125"/>
            <a:ext cx="5903912" cy="915988"/>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smtClean="0">
                <a:solidFill>
                  <a:srgbClr val="000066"/>
                </a:solidFill>
              </a:rPr>
              <a:t>この他、条例または規則で、形状、面積、色彩、意匠その他の表示・設置の方法を定める許可基準や適用除外基準を定める場合も多い。</a:t>
            </a:r>
          </a:p>
        </p:txBody>
      </p:sp>
      <p:sp>
        <p:nvSpPr>
          <p:cNvPr id="1726" name="AutoShape 10"/>
          <p:cNvSpPr>
            <a:spLocks noChangeArrowheads="1"/>
          </p:cNvSpPr>
          <p:nvPr/>
        </p:nvSpPr>
        <p:spPr>
          <a:xfrm>
            <a:off x="2324100" y="4792663"/>
            <a:ext cx="6102350" cy="1228725"/>
          </a:xfrm>
          <a:prstGeom prst="bracketPair">
            <a:avLst>
              <a:gd name="adj" fmla="val 16667"/>
            </a:avLst>
          </a:prstGeom>
          <a:noFill/>
          <a:ln w="9525">
            <a:solidFill>
              <a:srgbClr val="000066"/>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smtClean="0">
              <a:solidFill>
                <a:srgbClr val="000000"/>
              </a:solidFill>
            </a:endParaRPr>
          </a:p>
        </p:txBody>
      </p:sp>
      <p:sp>
        <p:nvSpPr>
          <p:cNvPr id="11"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17</a:t>
            </a:fld>
            <a:endParaRPr lang="en-US" altLang="ja-JP" sz="1200" dirty="0">
              <a:solidFill>
                <a:srgbClr val="000000"/>
              </a:solidFill>
            </a:endParaRPr>
          </a:p>
        </p:txBody>
      </p:sp>
    </p:spTree>
    <p:extLst>
      <p:ext uri="{BB962C8B-B14F-4D97-AF65-F5344CB8AC3E}">
        <p14:creationId xmlns:p14="http://schemas.microsoft.com/office/powerpoint/2010/main" val="38438998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 name="Rectangle 3"/>
          <p:cNvSpPr>
            <a:spLocks noChangeArrowheads="1"/>
          </p:cNvSpPr>
          <p:nvPr/>
        </p:nvSpPr>
        <p:spPr>
          <a:xfrm>
            <a:off x="179388" y="1800225"/>
            <a:ext cx="6169025" cy="396875"/>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2000" smtClean="0">
                <a:solidFill>
                  <a:srgbClr val="000066"/>
                </a:solidFill>
                <a:ea typeface="HGP創英角ｺﾞｼｯｸUB" panose="020B0900000000000000" pitchFamily="50" charset="-128"/>
              </a:rPr>
              <a:t>＜規則で定める基準（許可基準・規格・適用除外）の例＞</a:t>
            </a:r>
          </a:p>
        </p:txBody>
      </p:sp>
      <p:sp>
        <p:nvSpPr>
          <p:cNvPr id="1731" name="Rectangle 2"/>
          <p:cNvSpPr>
            <a:spLocks noGrp="1" noChangeArrowheads="1"/>
          </p:cNvSpPr>
          <p:nvPr>
            <p:ph type="title" idx="4294967295"/>
          </p:nvPr>
        </p:nvSpPr>
        <p:spPr>
          <a:xfrm>
            <a:off x="0" y="249238"/>
            <a:ext cx="9143999" cy="863600"/>
          </a:xfrm>
        </p:spPr>
        <p:txBody>
          <a:bodyPr/>
          <a:lstStyle/>
          <a:p>
            <a:pPr algn="ctr" eaLnBrk="1" hangingPunct="1"/>
            <a:r>
              <a:rPr lang="ja-JP" altLang="en-US" sz="3200" dirty="0" smtClean="0">
                <a:solidFill>
                  <a:srgbClr val="000066"/>
                </a:solidFill>
              </a:rPr>
              <a:t>屋外広告物に係る基準</a:t>
            </a:r>
          </a:p>
        </p:txBody>
      </p:sp>
      <p:sp>
        <p:nvSpPr>
          <p:cNvPr id="1732" name="Text Box 6"/>
          <p:cNvSpPr txBox="1">
            <a:spLocks noChangeArrowheads="1"/>
          </p:cNvSpPr>
          <p:nvPr/>
        </p:nvSpPr>
        <p:spPr>
          <a:xfrm>
            <a:off x="1000569" y="2586038"/>
            <a:ext cx="5261675" cy="2310505"/>
          </a:xfrm>
          <a:prstGeom prst="rect">
            <a:avLst/>
          </a:prstGeom>
          <a:noFill/>
          <a:ln>
            <a:noFill/>
          </a:ln>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2400" dirty="0" smtClean="0">
                <a:solidFill>
                  <a:srgbClr val="000066"/>
                </a:solidFill>
                <a:latin typeface="ＭＳ Ｐゴシック" panose="020B0600070205080204" pitchFamily="50" charset="-128"/>
              </a:rPr>
              <a:t>・面積○</a:t>
            </a:r>
            <a:r>
              <a:rPr lang="en-US" altLang="ja-JP" sz="2400" dirty="0" smtClean="0">
                <a:solidFill>
                  <a:srgbClr val="000066"/>
                </a:solidFill>
                <a:latin typeface="ＭＳ Ｐゴシック" panose="020B0600070205080204" pitchFamily="50" charset="-128"/>
              </a:rPr>
              <a:t>m2</a:t>
            </a:r>
            <a:r>
              <a:rPr lang="ja-JP" altLang="en-US" sz="2400" dirty="0" smtClean="0">
                <a:solidFill>
                  <a:srgbClr val="000066"/>
                </a:solidFill>
                <a:latin typeface="ＭＳ Ｐゴシック" panose="020B0600070205080204" pitchFamily="50" charset="-128"/>
              </a:rPr>
              <a:t>以下であること</a:t>
            </a:r>
          </a:p>
          <a:p>
            <a:pPr algn="just">
              <a:spcBef>
                <a:spcPct val="0"/>
              </a:spcBef>
              <a:buFontTx/>
              <a:buNone/>
            </a:pPr>
            <a:r>
              <a:rPr lang="ja-JP" altLang="en-US" sz="2400" dirty="0" smtClean="0">
                <a:solidFill>
                  <a:srgbClr val="000066"/>
                </a:solidFill>
                <a:latin typeface="ＭＳ Ｐゴシック" panose="020B0600070205080204" pitchFamily="50" charset="-128"/>
              </a:rPr>
              <a:t>・高さ○</a:t>
            </a:r>
            <a:r>
              <a:rPr lang="en-US" altLang="ja-JP" sz="2400" dirty="0" smtClean="0">
                <a:solidFill>
                  <a:srgbClr val="000066"/>
                </a:solidFill>
                <a:latin typeface="ＭＳ Ｐゴシック" panose="020B0600070205080204" pitchFamily="50" charset="-128"/>
              </a:rPr>
              <a:t>m</a:t>
            </a:r>
            <a:r>
              <a:rPr lang="ja-JP" altLang="en-US" sz="2400" dirty="0" smtClean="0">
                <a:solidFill>
                  <a:srgbClr val="000066"/>
                </a:solidFill>
                <a:latin typeface="ＭＳ Ｐゴシック" panose="020B0600070205080204" pitchFamily="50" charset="-128"/>
              </a:rPr>
              <a:t>以下であること</a:t>
            </a:r>
          </a:p>
          <a:p>
            <a:pPr algn="just">
              <a:spcBef>
                <a:spcPct val="0"/>
              </a:spcBef>
              <a:buFontTx/>
              <a:buNone/>
            </a:pPr>
            <a:r>
              <a:rPr lang="ja-JP" altLang="en-US" sz="2400" dirty="0" smtClean="0">
                <a:solidFill>
                  <a:srgbClr val="000066"/>
                </a:solidFill>
                <a:latin typeface="ＭＳ Ｐゴシック" panose="020B0600070205080204" pitchFamily="50" charset="-128"/>
              </a:rPr>
              <a:t>・突出看板の出幅は○</a:t>
            </a:r>
            <a:r>
              <a:rPr lang="en-US" altLang="ja-JP" sz="2400" dirty="0" smtClean="0">
                <a:solidFill>
                  <a:srgbClr val="000066"/>
                </a:solidFill>
                <a:latin typeface="ＭＳ Ｐゴシック" panose="020B0600070205080204" pitchFamily="50" charset="-128"/>
              </a:rPr>
              <a:t>m</a:t>
            </a:r>
            <a:r>
              <a:rPr lang="ja-JP" altLang="en-US" sz="2400" dirty="0" smtClean="0">
                <a:solidFill>
                  <a:srgbClr val="000066"/>
                </a:solidFill>
                <a:latin typeface="ＭＳ Ｐゴシック" panose="020B0600070205080204" pitchFamily="50" charset="-128"/>
              </a:rPr>
              <a:t>以内であること</a:t>
            </a:r>
          </a:p>
          <a:p>
            <a:pPr algn="just">
              <a:spcBef>
                <a:spcPct val="0"/>
              </a:spcBef>
              <a:buFontTx/>
              <a:buNone/>
            </a:pPr>
            <a:r>
              <a:rPr lang="ja-JP" altLang="en-US" sz="2400" dirty="0" smtClean="0">
                <a:solidFill>
                  <a:srgbClr val="000066"/>
                </a:solidFill>
                <a:latin typeface="ＭＳ Ｐゴシック" panose="020B0600070205080204" pitchFamily="50" charset="-128"/>
              </a:rPr>
              <a:t>・地色は○色または○色であること</a:t>
            </a:r>
          </a:p>
          <a:p>
            <a:pPr algn="just">
              <a:spcBef>
                <a:spcPct val="0"/>
              </a:spcBef>
              <a:buFontTx/>
              <a:buNone/>
            </a:pPr>
            <a:r>
              <a:rPr lang="ja-JP" altLang="en-US" sz="2400" dirty="0" smtClean="0">
                <a:solidFill>
                  <a:srgbClr val="000066"/>
                </a:solidFill>
                <a:latin typeface="ＭＳ Ｐゴシック" panose="020B0600070205080204" pitchFamily="50" charset="-128"/>
              </a:rPr>
              <a:t>・蛍光色を使用しないこと</a:t>
            </a:r>
          </a:p>
          <a:p>
            <a:pPr algn="just">
              <a:spcBef>
                <a:spcPct val="0"/>
              </a:spcBef>
              <a:buFontTx/>
              <a:buNone/>
            </a:pPr>
            <a:r>
              <a:rPr lang="ja-JP" altLang="en-US" sz="2400" dirty="0" smtClean="0">
                <a:solidFill>
                  <a:srgbClr val="000066"/>
                </a:solidFill>
                <a:latin typeface="ＭＳ Ｐゴシック" panose="020B0600070205080204" pitchFamily="50" charset="-128"/>
              </a:rPr>
              <a:t>・点滅する光源を使用しないこと</a:t>
            </a:r>
          </a:p>
        </p:txBody>
      </p:sp>
      <p:sp>
        <p:nvSpPr>
          <p:cNvPr id="6"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18</a:t>
            </a:fld>
            <a:endParaRPr lang="en-US" altLang="ja-JP" sz="1200" dirty="0">
              <a:solidFill>
                <a:srgbClr val="000000"/>
              </a:solidFill>
            </a:endParaRPr>
          </a:p>
        </p:txBody>
      </p:sp>
    </p:spTree>
    <p:extLst>
      <p:ext uri="{BB962C8B-B14F-4D97-AF65-F5344CB8AC3E}">
        <p14:creationId xmlns:p14="http://schemas.microsoft.com/office/powerpoint/2010/main" val="13822154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 name="正方形/長方形 3"/>
          <p:cNvSpPr>
            <a:spLocks noChangeArrowheads="1"/>
          </p:cNvSpPr>
          <p:nvPr/>
        </p:nvSpPr>
        <p:spPr>
          <a:xfrm>
            <a:off x="1547664" y="2565400"/>
            <a:ext cx="7451725" cy="1323439"/>
          </a:xfrm>
          <a:prstGeom prst="rect">
            <a:avLst/>
          </a:prstGeom>
          <a:no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4000" dirty="0" smtClean="0">
                <a:solidFill>
                  <a:srgbClr val="4087C8"/>
                </a:solidFill>
                <a:latin typeface="HGS創英角ｺﾞｼｯｸUB" panose="020B0900000000000000" pitchFamily="50" charset="-128"/>
                <a:ea typeface="HGS創英角ｺﾞｼｯｸUB" panose="020B0900000000000000" pitchFamily="50" charset="-128"/>
              </a:rPr>
              <a:t>⑴屋外</a:t>
            </a: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広告物法の概要</a:t>
            </a:r>
          </a:p>
          <a:p>
            <a:pPr eaLnBrk="1" hangingPunct="1">
              <a:spcBef>
                <a:spcPct val="0"/>
              </a:spcBef>
              <a:buFontTx/>
              <a:buNone/>
            </a:pPr>
            <a:r>
              <a:rPr lang="ja-JP" altLang="en-US" sz="4000" dirty="0" smtClean="0">
                <a:solidFill>
                  <a:srgbClr val="4087C8"/>
                </a:solidFill>
                <a:latin typeface="HGS創英角ｺﾞｼｯｸUB" panose="020B0900000000000000" pitchFamily="50" charset="-128"/>
                <a:ea typeface="HGS創英角ｺﾞｼｯｸUB" panose="020B0900000000000000" pitchFamily="50" charset="-128"/>
              </a:rPr>
              <a:t>　</a:t>
            </a:r>
            <a:endParaRPr lang="ja-JP" altLang="en-US" sz="4000" dirty="0">
              <a:solidFill>
                <a:srgbClr val="4087C8"/>
              </a:solidFill>
              <a:latin typeface="HGS創英角ｺﾞｼｯｸUB" panose="020B0900000000000000" pitchFamily="50" charset="-128"/>
              <a:ea typeface="HGS創英角ｺﾞｼｯｸUB" panose="020B0900000000000000" pitchFamily="50" charset="-128"/>
            </a:endParaRPr>
          </a:p>
        </p:txBody>
      </p:sp>
      <p:sp>
        <p:nvSpPr>
          <p:cNvPr id="1496" name="正方形/長方形 2"/>
          <p:cNvSpPr/>
          <p:nvPr/>
        </p:nvSpPr>
        <p:spPr>
          <a:xfrm>
            <a:off x="0" y="0"/>
            <a:ext cx="9144000"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1497" name="正方形/長方形 3"/>
          <p:cNvSpPr/>
          <p:nvPr/>
        </p:nvSpPr>
        <p:spPr>
          <a:xfrm>
            <a:off x="0" y="5516563"/>
            <a:ext cx="9144000"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1498"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1</a:t>
            </a:fld>
            <a:endParaRPr lang="en-US" altLang="ja-JP" sz="1200" dirty="0">
              <a:solidFill>
                <a:srgbClr val="000000"/>
              </a:solidFill>
            </a:endParaRPr>
          </a:p>
        </p:txBody>
      </p:sp>
    </p:spTree>
    <p:extLst>
      <p:ext uri="{BB962C8B-B14F-4D97-AF65-F5344CB8AC3E}">
        <p14:creationId xmlns:p14="http://schemas.microsoft.com/office/powerpoint/2010/main" val="9936370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5" name="Rectangle 2"/>
          <p:cNvSpPr>
            <a:spLocks noGrp="1" noChangeArrowheads="1"/>
          </p:cNvSpPr>
          <p:nvPr>
            <p:ph type="title" idx="4294967295"/>
          </p:nvPr>
        </p:nvSpPr>
        <p:spPr>
          <a:xfrm>
            <a:off x="0" y="312738"/>
            <a:ext cx="9143999" cy="863600"/>
          </a:xfrm>
        </p:spPr>
        <p:txBody>
          <a:bodyPr/>
          <a:lstStyle/>
          <a:p>
            <a:pPr algn="ctr" eaLnBrk="1" hangingPunct="1"/>
            <a:r>
              <a:rPr lang="ja-JP" altLang="en-US" sz="2800" dirty="0" smtClean="0">
                <a:solidFill>
                  <a:srgbClr val="000066"/>
                </a:solidFill>
              </a:rPr>
              <a:t>宇都宮市の例</a:t>
            </a:r>
          </a:p>
        </p:txBody>
      </p:sp>
      <p:pic>
        <p:nvPicPr>
          <p:cNvPr id="1736" name="Picture 4"/>
          <p:cNvPicPr>
            <a:picLocks noChangeAspect="1" noChangeArrowheads="1"/>
          </p:cNvPicPr>
          <p:nvPr/>
        </p:nvPicPr>
        <p:blipFill>
          <a:blip r:embed="rId2"/>
          <a:srcRect l="1620" t="2888" r="2701" b="1677"/>
          <a:stretch>
            <a:fillRect/>
          </a:stretch>
        </p:blipFill>
        <p:spPr>
          <a:xfrm>
            <a:off x="107950" y="2420888"/>
            <a:ext cx="3025775" cy="2916238"/>
          </a:xfrm>
          <a:prstGeom prst="rect">
            <a:avLst/>
          </a:prstGeom>
          <a:noFill/>
          <a:ln>
            <a:noFill/>
          </a:ln>
          <a:effectLst>
            <a:outerShdw dist="107763" dir="2700000" algn="ctr" rotWithShape="0">
              <a:schemeClr val="bg2">
                <a:alpha val="50000"/>
              </a:schemeClr>
            </a:outerShdw>
          </a:effectLst>
        </p:spPr>
      </p:pic>
      <p:pic>
        <p:nvPicPr>
          <p:cNvPr id="1737" name="Picture 5" descr="屋外タイトル"/>
          <p:cNvPicPr>
            <a:picLocks noChangeAspect="1" noChangeArrowheads="1"/>
          </p:cNvPicPr>
          <p:nvPr/>
        </p:nvPicPr>
        <p:blipFill>
          <a:blip r:embed="rId3"/>
          <a:srcRect l="66821" r="267"/>
          <a:stretch>
            <a:fillRect/>
          </a:stretch>
        </p:blipFill>
        <p:spPr>
          <a:xfrm>
            <a:off x="1548706" y="4581128"/>
            <a:ext cx="2735262" cy="2047875"/>
          </a:xfrm>
          <a:prstGeom prst="rect">
            <a:avLst/>
          </a:prstGeom>
          <a:noFill/>
          <a:ln>
            <a:noFill/>
          </a:ln>
          <a:effectLst>
            <a:outerShdw dist="107763" dir="2700000" algn="ctr" rotWithShape="0">
              <a:srgbClr val="808080">
                <a:alpha val="50000"/>
              </a:srgbClr>
            </a:outerShdw>
          </a:effectLst>
        </p:spPr>
      </p:pic>
      <p:sp>
        <p:nvSpPr>
          <p:cNvPr id="1738" name="Text Box 6"/>
          <p:cNvSpPr txBox="1">
            <a:spLocks noChangeArrowheads="1"/>
          </p:cNvSpPr>
          <p:nvPr/>
        </p:nvSpPr>
        <p:spPr>
          <a:xfrm>
            <a:off x="3923927" y="2492375"/>
            <a:ext cx="5040685" cy="1558925"/>
          </a:xfrm>
          <a:prstGeom prst="rect">
            <a:avLst/>
          </a:prstGeom>
          <a:noFill/>
          <a:ln>
            <a:noFill/>
          </a:ln>
        </p:spPr>
        <p:txBody>
          <a:bodyPr wrap="square" lIns="90000" tIns="46800" rIns="90000" bIns="46800">
            <a:spAutoFit/>
          </a:bodyPr>
          <a:lstStyle>
            <a:lvl1pPr marL="87313" indent="-873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1600" dirty="0" smtClean="0">
                <a:solidFill>
                  <a:srgbClr val="000000"/>
                </a:solidFill>
              </a:rPr>
              <a:t>＜許可の基準＞</a:t>
            </a:r>
          </a:p>
          <a:p>
            <a:pPr algn="just">
              <a:spcBef>
                <a:spcPct val="0"/>
              </a:spcBef>
              <a:buFontTx/>
              <a:buNone/>
            </a:pPr>
            <a:r>
              <a:rPr lang="ja-JP" altLang="en-US" sz="1600" dirty="0" smtClean="0">
                <a:solidFill>
                  <a:srgbClr val="000000"/>
                </a:solidFill>
              </a:rPr>
              <a:t>・自己の営業所が国道から相当の距離がある場合</a:t>
            </a:r>
          </a:p>
          <a:p>
            <a:pPr algn="just">
              <a:spcBef>
                <a:spcPct val="0"/>
              </a:spcBef>
              <a:buFontTx/>
              <a:buNone/>
            </a:pPr>
            <a:r>
              <a:rPr lang="ja-JP" altLang="en-US" sz="1600" dirty="0" smtClean="0">
                <a:solidFill>
                  <a:srgbClr val="000000"/>
                </a:solidFill>
              </a:rPr>
              <a:t>　または</a:t>
            </a:r>
          </a:p>
          <a:p>
            <a:pPr algn="just">
              <a:spcBef>
                <a:spcPct val="0"/>
              </a:spcBef>
              <a:buFontTx/>
              <a:buNone/>
            </a:pPr>
            <a:r>
              <a:rPr lang="ja-JP" altLang="en-US" sz="1600" dirty="0" smtClean="0">
                <a:solidFill>
                  <a:srgbClr val="000000"/>
                </a:solidFill>
              </a:rPr>
              <a:t>・並木の後方で見えにくく営業所の所在を表示することが事業遂行上不可欠と認める場合</a:t>
            </a:r>
          </a:p>
          <a:p>
            <a:pPr algn="just">
              <a:spcBef>
                <a:spcPct val="0"/>
              </a:spcBef>
              <a:buFontTx/>
              <a:buNone/>
            </a:pPr>
            <a:r>
              <a:rPr lang="ja-JP" altLang="en-US" sz="1600" dirty="0" smtClean="0">
                <a:solidFill>
                  <a:srgbClr val="000000"/>
                </a:solidFill>
              </a:rPr>
              <a:t>で、下記の規格に適合していること。</a:t>
            </a:r>
          </a:p>
        </p:txBody>
      </p:sp>
      <p:sp>
        <p:nvSpPr>
          <p:cNvPr id="1739" name="Text Box 7"/>
          <p:cNvSpPr txBox="1">
            <a:spLocks noChangeArrowheads="1"/>
          </p:cNvSpPr>
          <p:nvPr/>
        </p:nvSpPr>
        <p:spPr>
          <a:xfrm>
            <a:off x="304800" y="1412875"/>
            <a:ext cx="8659813" cy="925511"/>
          </a:xfrm>
          <a:prstGeom prst="rect">
            <a:avLst/>
          </a:prstGeom>
          <a:noFill/>
          <a:ln>
            <a:noFill/>
          </a:ln>
        </p:spPr>
        <p:txBody>
          <a:bodyPr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1800" dirty="0" smtClean="0">
                <a:solidFill>
                  <a:srgbClr val="000000"/>
                </a:solidFill>
                <a:latin typeface="ＭＳ Ｐゴシック" panose="020B0600070205080204" pitchFamily="50" charset="-128"/>
              </a:rPr>
              <a:t>日光街道（国道</a:t>
            </a:r>
            <a:r>
              <a:rPr lang="en-US" altLang="ja-JP" sz="1800" dirty="0" smtClean="0">
                <a:solidFill>
                  <a:srgbClr val="000000"/>
                </a:solidFill>
                <a:latin typeface="ＭＳ Ｐゴシック" panose="020B0600070205080204" pitchFamily="50" charset="-128"/>
              </a:rPr>
              <a:t>119</a:t>
            </a:r>
            <a:r>
              <a:rPr lang="ja-JP" altLang="en-US" sz="1800" dirty="0" smtClean="0">
                <a:solidFill>
                  <a:srgbClr val="000000"/>
                </a:solidFill>
                <a:latin typeface="ＭＳ Ｐゴシック" panose="020B0600070205080204" pitchFamily="50" charset="-128"/>
              </a:rPr>
              <a:t>号線）の桜並木街道では、屋外広告物の表示について許可を要することとし、その形態、材質等について規制を行うことにより、日光街道の良好な景観の　　保全を図っている。</a:t>
            </a:r>
          </a:p>
        </p:txBody>
      </p:sp>
      <p:sp>
        <p:nvSpPr>
          <p:cNvPr id="1740" name="Text Box 8"/>
          <p:cNvSpPr txBox="1">
            <a:spLocks noChangeArrowheads="1"/>
          </p:cNvSpPr>
          <p:nvPr/>
        </p:nvSpPr>
        <p:spPr>
          <a:xfrm>
            <a:off x="4913313" y="4946650"/>
            <a:ext cx="180975" cy="915988"/>
          </a:xfrm>
          <a:prstGeom prst="rect">
            <a:avLst/>
          </a:prstGeom>
          <a:noFill/>
          <a:ln>
            <a:noFill/>
          </a:ln>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en-US" altLang="ja-JP" sz="1800" smtClean="0">
              <a:solidFill>
                <a:srgbClr val="000000"/>
              </a:solidFill>
            </a:endParaRPr>
          </a:p>
          <a:p>
            <a:pPr>
              <a:spcBef>
                <a:spcPct val="0"/>
              </a:spcBef>
              <a:buFontTx/>
              <a:buNone/>
            </a:pPr>
            <a:endParaRPr lang="en-US" altLang="ja-JP" sz="1800" smtClean="0">
              <a:solidFill>
                <a:srgbClr val="000000"/>
              </a:solidFill>
            </a:endParaRPr>
          </a:p>
          <a:p>
            <a:pPr>
              <a:spcBef>
                <a:spcPct val="0"/>
              </a:spcBef>
              <a:buFontTx/>
              <a:buNone/>
            </a:pPr>
            <a:endParaRPr lang="en-US" altLang="ja-JP" sz="1800" smtClean="0">
              <a:solidFill>
                <a:srgbClr val="000000"/>
              </a:solidFill>
            </a:endParaRPr>
          </a:p>
        </p:txBody>
      </p:sp>
      <p:graphicFrame>
        <p:nvGraphicFramePr>
          <p:cNvPr id="1741" name="Group 9"/>
          <p:cNvGraphicFramePr>
            <a:graphicFrameLocks noGrp="1"/>
          </p:cNvGraphicFramePr>
          <p:nvPr>
            <p:extLst>
              <p:ext uri="{D42A27DB-BD31-4B8C-83A1-F6EECF244321}">
                <p14:modId xmlns:p14="http://schemas.microsoft.com/office/powerpoint/2010/main" val="254774776"/>
              </p:ext>
            </p:extLst>
          </p:nvPr>
        </p:nvGraphicFramePr>
        <p:xfrm>
          <a:off x="4498975" y="4173538"/>
          <a:ext cx="4356000" cy="2493969"/>
        </p:xfrm>
        <a:graphic>
          <a:graphicData uri="http://schemas.openxmlformats.org/drawingml/2006/table">
            <a:tbl>
              <a:tblPr/>
              <a:tblGrid>
                <a:gridCol w="843946">
                  <a:extLst>
                    <a:ext uri="{9D8B030D-6E8A-4147-A177-3AD203B41FA5}">
                      <a16:colId xmlns:a16="http://schemas.microsoft.com/office/drawing/2014/main" val="20000"/>
                    </a:ext>
                  </a:extLst>
                </a:gridCol>
                <a:gridCol w="3512054">
                  <a:extLst>
                    <a:ext uri="{9D8B030D-6E8A-4147-A177-3AD203B41FA5}">
                      <a16:colId xmlns:a16="http://schemas.microsoft.com/office/drawing/2014/main" val="20001"/>
                    </a:ext>
                  </a:extLst>
                </a:gridCol>
              </a:tblGrid>
              <a:tr h="33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rgbClr val="000066"/>
                          </a:solidFill>
                          <a:effectLst/>
                          <a:latin typeface="ＭＳ Ｐゴシック" pitchFamily="50" charset="-128"/>
                          <a:ea typeface="ＭＳ Ｐゴシック" pitchFamily="50" charset="-128"/>
                        </a:rPr>
                        <a:t>項目</a:t>
                      </a:r>
                    </a:p>
                  </a:txBody>
                  <a:tcPr marL="90000" marR="90000" marT="46774" marB="467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rgbClr val="000066"/>
                          </a:solidFill>
                          <a:effectLst/>
                          <a:latin typeface="ＭＳ Ｐゴシック" pitchFamily="50" charset="-128"/>
                          <a:ea typeface="ＭＳ Ｐゴシック" pitchFamily="50" charset="-128"/>
                        </a:rPr>
                        <a:t>基準</a:t>
                      </a:r>
                    </a:p>
                  </a:txBody>
                  <a:tcPr marL="90000" marR="90000" marT="46774" marB="467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12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rgbClr val="000066"/>
                          </a:solidFill>
                          <a:effectLst/>
                          <a:latin typeface="ＭＳ Ｐゴシック" pitchFamily="50" charset="-128"/>
                          <a:ea typeface="ＭＳ Ｐゴシック" pitchFamily="50" charset="-128"/>
                        </a:rPr>
                        <a:t>面積</a:t>
                      </a:r>
                    </a:p>
                  </a:txBody>
                  <a:tcPr marL="90000" marR="90000" marT="46774" marB="467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rgbClr val="000066"/>
                          </a:solidFill>
                          <a:effectLst/>
                          <a:latin typeface="ＭＳ Ｐゴシック" pitchFamily="50" charset="-128"/>
                          <a:ea typeface="ＭＳ Ｐゴシック" pitchFamily="50" charset="-128"/>
                        </a:rPr>
                        <a:t>１面につき</a:t>
                      </a:r>
                      <a:r>
                        <a:rPr kumimoji="1" lang="en-US" altLang="ja-JP" sz="1600" b="0" i="0" u="none" strike="noStrike" cap="none" normalizeH="0" baseline="0" dirty="0" smtClean="0">
                          <a:ln>
                            <a:noFill/>
                          </a:ln>
                          <a:solidFill>
                            <a:srgbClr val="000066"/>
                          </a:solidFill>
                          <a:effectLst/>
                          <a:latin typeface="ＭＳ Ｐゴシック" pitchFamily="50" charset="-128"/>
                          <a:ea typeface="ＭＳ Ｐゴシック" pitchFamily="50" charset="-128"/>
                        </a:rPr>
                        <a:t>0.5 ㎡</a:t>
                      </a:r>
                      <a:r>
                        <a:rPr kumimoji="1" lang="ja-JP" altLang="en-US" sz="1600" b="0" i="0" u="none" strike="noStrike" cap="none" normalizeH="0" baseline="0" dirty="0" smtClean="0">
                          <a:ln>
                            <a:noFill/>
                          </a:ln>
                          <a:solidFill>
                            <a:srgbClr val="000066"/>
                          </a:solidFill>
                          <a:effectLst/>
                          <a:latin typeface="ＭＳ Ｐゴシック" pitchFamily="50" charset="-128"/>
                          <a:ea typeface="ＭＳ Ｐゴシック" pitchFamily="50" charset="-128"/>
                        </a:rPr>
                        <a:t>以内で背中合わせの　２</a:t>
                      </a:r>
                      <a:r>
                        <a:rPr kumimoji="1" lang="en-US" altLang="ja-JP" sz="1600" b="0" i="0" u="none" strike="noStrike" cap="none" normalizeH="0" baseline="0" dirty="0" smtClean="0">
                          <a:ln>
                            <a:noFill/>
                          </a:ln>
                          <a:solidFill>
                            <a:srgbClr val="000066"/>
                          </a:solidFill>
                          <a:effectLst/>
                          <a:latin typeface="ＭＳ Ｐゴシック" pitchFamily="50" charset="-128"/>
                          <a:ea typeface="ＭＳ Ｐゴシック" pitchFamily="50" charset="-128"/>
                        </a:rPr>
                        <a:t> </a:t>
                      </a:r>
                      <a:r>
                        <a:rPr kumimoji="1" lang="ja-JP" altLang="en-US" sz="1600" b="0" i="0" u="none" strike="noStrike" cap="none" normalizeH="0" baseline="0" dirty="0" smtClean="0">
                          <a:ln>
                            <a:noFill/>
                          </a:ln>
                          <a:solidFill>
                            <a:srgbClr val="000066"/>
                          </a:solidFill>
                          <a:effectLst/>
                          <a:latin typeface="ＭＳ Ｐゴシック" pitchFamily="50" charset="-128"/>
                          <a:ea typeface="ＭＳ Ｐゴシック" pitchFamily="50" charset="-128"/>
                        </a:rPr>
                        <a:t>面可能。</a:t>
                      </a:r>
                    </a:p>
                  </a:txBody>
                  <a:tcPr marL="90000" marR="90000" marT="46774" marB="467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01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rgbClr val="000066"/>
                          </a:solidFill>
                          <a:effectLst/>
                          <a:latin typeface="ＭＳ Ｐゴシック" pitchFamily="50" charset="-128"/>
                          <a:ea typeface="ＭＳ Ｐゴシック" pitchFamily="50" charset="-128"/>
                        </a:rPr>
                        <a:t>高さ</a:t>
                      </a:r>
                    </a:p>
                  </a:txBody>
                  <a:tcPr marL="90000" marR="90000" marT="46774" marB="467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rgbClr val="000066"/>
                          </a:solidFill>
                          <a:effectLst/>
                          <a:latin typeface="ＭＳ Ｐゴシック" pitchFamily="50" charset="-128"/>
                          <a:ea typeface="ＭＳ Ｐゴシック" pitchFamily="50" charset="-128"/>
                        </a:rPr>
                        <a:t>２ｍ以内（共架の場合は３ｍ以内）</a:t>
                      </a:r>
                    </a:p>
                  </a:txBody>
                  <a:tcPr marL="90000" marR="90000" marT="46774" marB="467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52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rgbClr val="000066"/>
                          </a:solidFill>
                          <a:effectLst/>
                          <a:latin typeface="ＭＳ Ｐゴシック" pitchFamily="50" charset="-128"/>
                          <a:ea typeface="ＭＳ Ｐゴシック" pitchFamily="50" charset="-128"/>
                        </a:rPr>
                        <a:t>その他</a:t>
                      </a:r>
                    </a:p>
                  </a:txBody>
                  <a:tcPr marL="90000" marR="90000" marT="46774" marB="467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rgbClr val="000066"/>
                          </a:solidFill>
                          <a:effectLst/>
                          <a:latin typeface="ＭＳ Ｐゴシック" pitchFamily="50" charset="-128"/>
                          <a:ea typeface="ＭＳ Ｐゴシック" pitchFamily="50" charset="-128"/>
                        </a:rPr>
                        <a:t>材質：木</a:t>
                      </a:r>
                    </a:p>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rgbClr val="000066"/>
                          </a:solidFill>
                          <a:effectLst/>
                          <a:latin typeface="ＭＳ Ｐゴシック" pitchFamily="50" charset="-128"/>
                          <a:ea typeface="ＭＳ Ｐゴシック" pitchFamily="50" charset="-128"/>
                        </a:rPr>
                        <a:t>色彩：焼き板地</a:t>
                      </a:r>
                    </a:p>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rgbClr val="000066"/>
                          </a:solidFill>
                          <a:effectLst/>
                          <a:latin typeface="ＭＳ Ｐゴシック" pitchFamily="50" charset="-128"/>
                          <a:ea typeface="ＭＳ Ｐゴシック" pitchFamily="50" charset="-128"/>
                        </a:rPr>
                        <a:t>照明装置：白色の間接照明</a:t>
                      </a:r>
                    </a:p>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rgbClr val="000066"/>
                          </a:solidFill>
                          <a:effectLst/>
                          <a:latin typeface="ＭＳ Ｐゴシック" pitchFamily="50" charset="-128"/>
                          <a:ea typeface="ＭＳ Ｐゴシック" pitchFamily="50" charset="-128"/>
                        </a:rPr>
                        <a:t>（発光塗料、点滅装置、電光飾は不可）</a:t>
                      </a:r>
                    </a:p>
                  </a:txBody>
                  <a:tcPr marL="90000" marR="90000" marT="46774" marB="467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9"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19</a:t>
            </a:fld>
            <a:endParaRPr lang="en-US" altLang="ja-JP" sz="1200" dirty="0">
              <a:solidFill>
                <a:srgbClr val="000000"/>
              </a:solidFill>
            </a:endParaRPr>
          </a:p>
        </p:txBody>
      </p:sp>
    </p:spTree>
    <p:extLst>
      <p:ext uri="{BB962C8B-B14F-4D97-AF65-F5344CB8AC3E}">
        <p14:creationId xmlns:p14="http://schemas.microsoft.com/office/powerpoint/2010/main" val="19812031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8" name="Rectangle 2"/>
          <p:cNvSpPr>
            <a:spLocks noGrp="1" noChangeArrowheads="1"/>
          </p:cNvSpPr>
          <p:nvPr>
            <p:ph type="title" idx="4294967295"/>
          </p:nvPr>
        </p:nvSpPr>
        <p:spPr>
          <a:xfrm>
            <a:off x="0" y="293688"/>
            <a:ext cx="9144000" cy="863600"/>
          </a:xfrm>
        </p:spPr>
        <p:txBody>
          <a:bodyPr/>
          <a:lstStyle/>
          <a:p>
            <a:pPr algn="ctr" eaLnBrk="1" hangingPunct="1"/>
            <a:r>
              <a:rPr lang="ja-JP" altLang="en-US" sz="3200" dirty="0" smtClean="0">
                <a:solidFill>
                  <a:srgbClr val="000066"/>
                </a:solidFill>
              </a:rPr>
              <a:t>違反に対する措置・罰則</a:t>
            </a:r>
          </a:p>
        </p:txBody>
      </p:sp>
      <p:sp>
        <p:nvSpPr>
          <p:cNvPr id="1789" name="Rectangle 3"/>
          <p:cNvSpPr>
            <a:spLocks noGrp="1" noChangeArrowheads="1"/>
          </p:cNvSpPr>
          <p:nvPr>
            <p:ph type="body" idx="4294967295"/>
          </p:nvPr>
        </p:nvSpPr>
        <p:spPr>
          <a:xfrm>
            <a:off x="457200" y="1619250"/>
            <a:ext cx="8229600" cy="4524315"/>
          </a:xfrm>
        </p:spPr>
        <p:txBody>
          <a:bodyPr>
            <a:spAutoFit/>
          </a:bodyPr>
          <a:lstStyle/>
          <a:p>
            <a:pPr algn="just" eaLnBrk="1" hangingPunct="1">
              <a:buFontTx/>
              <a:buNone/>
            </a:pPr>
            <a:r>
              <a:rPr lang="ja-JP" altLang="en-US" sz="2400" dirty="0" smtClean="0">
                <a:solidFill>
                  <a:srgbClr val="000066"/>
                </a:solidFill>
                <a:ea typeface="HGP創英角ｺﾞｼｯｸUB" panose="020B0900000000000000" pitchFamily="50" charset="-128"/>
              </a:rPr>
              <a:t>違反に対する措置 （</a:t>
            </a:r>
            <a:r>
              <a:rPr lang="en-US" altLang="ja-JP" sz="2400" dirty="0" smtClean="0">
                <a:solidFill>
                  <a:srgbClr val="000066"/>
                </a:solidFill>
                <a:ea typeface="HGP創英角ｺﾞｼｯｸUB" panose="020B0900000000000000" pitchFamily="50" charset="-128"/>
              </a:rPr>
              <a:t>§7,§8</a:t>
            </a:r>
            <a:r>
              <a:rPr lang="ja-JP" altLang="en-US" sz="2400" dirty="0" smtClean="0">
                <a:solidFill>
                  <a:srgbClr val="000066"/>
                </a:solidFill>
                <a:ea typeface="HGP創英角ｺﾞｼｯｸUB" panose="020B0900000000000000" pitchFamily="50" charset="-128"/>
              </a:rPr>
              <a:t>）</a:t>
            </a:r>
          </a:p>
          <a:p>
            <a:pPr algn="just" eaLnBrk="1" hangingPunct="1"/>
            <a:r>
              <a:rPr lang="ja-JP" altLang="en-US" sz="2400" dirty="0" smtClean="0">
                <a:solidFill>
                  <a:srgbClr val="000066"/>
                </a:solidFill>
              </a:rPr>
              <a:t>都道府県知事は、条例に違反した広告物の表示等を行い又は管理する者に対し、当該広告物の除却等の必要な措置を命ずることができる。</a:t>
            </a:r>
          </a:p>
          <a:p>
            <a:pPr algn="just" eaLnBrk="1" hangingPunct="1"/>
            <a:r>
              <a:rPr lang="ja-JP" altLang="en-US" sz="2400" dirty="0" smtClean="0">
                <a:solidFill>
                  <a:srgbClr val="000066"/>
                </a:solidFill>
              </a:rPr>
              <a:t>一定の要件を満たすはり紙、はり札、立看板、広告旗等については、都道府県知事等が自ら除却することができ、除却した広告物等を、条例で定めるところにより、売却・廃棄することができる。</a:t>
            </a:r>
          </a:p>
          <a:p>
            <a:pPr algn="just" eaLnBrk="1" hangingPunct="1">
              <a:buFontTx/>
              <a:buNone/>
            </a:pPr>
            <a:endParaRPr lang="ja-JP" altLang="en-US" sz="2400" dirty="0" smtClean="0">
              <a:solidFill>
                <a:srgbClr val="000066"/>
              </a:solidFill>
            </a:endParaRPr>
          </a:p>
          <a:p>
            <a:pPr algn="just" eaLnBrk="1" hangingPunct="1">
              <a:buFontTx/>
              <a:buNone/>
            </a:pPr>
            <a:r>
              <a:rPr lang="ja-JP" altLang="en-US" sz="2400" dirty="0" smtClean="0">
                <a:solidFill>
                  <a:srgbClr val="000066"/>
                </a:solidFill>
                <a:ea typeface="HGP創英角ｺﾞｼｯｸUB" panose="020B0900000000000000" pitchFamily="50" charset="-128"/>
              </a:rPr>
              <a:t>罰則 （</a:t>
            </a:r>
            <a:r>
              <a:rPr lang="en-US" altLang="ja-JP" sz="2400" dirty="0" smtClean="0">
                <a:solidFill>
                  <a:srgbClr val="000066"/>
                </a:solidFill>
                <a:ea typeface="HGP創英角ｺﾞｼｯｸUB" panose="020B0900000000000000" pitchFamily="50" charset="-128"/>
              </a:rPr>
              <a:t>§34</a:t>
            </a:r>
            <a:r>
              <a:rPr lang="ja-JP" altLang="en-US" sz="2400" dirty="0" smtClean="0">
                <a:solidFill>
                  <a:srgbClr val="000066"/>
                </a:solidFill>
                <a:ea typeface="HGP創英角ｺﾞｼｯｸUB" panose="020B0900000000000000" pitchFamily="50" charset="-128"/>
              </a:rPr>
              <a:t>）</a:t>
            </a:r>
          </a:p>
          <a:p>
            <a:pPr algn="just" eaLnBrk="1" hangingPunct="1"/>
            <a:r>
              <a:rPr lang="ja-JP" altLang="en-US" sz="2400" dirty="0" smtClean="0">
                <a:solidFill>
                  <a:srgbClr val="000066"/>
                </a:solidFill>
              </a:rPr>
              <a:t>条例には、罰金又は過料を科する規定を設けることができる。</a:t>
            </a:r>
          </a:p>
        </p:txBody>
      </p:sp>
      <p:sp>
        <p:nvSpPr>
          <p:cNvPr id="4"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20</a:t>
            </a:fld>
            <a:endParaRPr lang="en-US" altLang="ja-JP" sz="1200" dirty="0">
              <a:solidFill>
                <a:srgbClr val="000000"/>
              </a:solidFill>
            </a:endParaRPr>
          </a:p>
        </p:txBody>
      </p:sp>
    </p:spTree>
    <p:extLst>
      <p:ext uri="{BB962C8B-B14F-4D97-AF65-F5344CB8AC3E}">
        <p14:creationId xmlns:p14="http://schemas.microsoft.com/office/powerpoint/2010/main" val="12021951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 name="Rectangle 2"/>
          <p:cNvSpPr>
            <a:spLocks noGrp="1" noChangeArrowheads="1"/>
          </p:cNvSpPr>
          <p:nvPr>
            <p:ph type="title" idx="4294967295"/>
          </p:nvPr>
        </p:nvSpPr>
        <p:spPr>
          <a:xfrm>
            <a:off x="0" y="261144"/>
            <a:ext cx="9144000" cy="863600"/>
          </a:xfrm>
        </p:spPr>
        <p:txBody>
          <a:bodyPr/>
          <a:lstStyle/>
          <a:p>
            <a:pPr algn="ctr" eaLnBrk="1" hangingPunct="1"/>
            <a:r>
              <a:rPr lang="ja-JP" altLang="en-US" sz="3200" dirty="0" smtClean="0">
                <a:solidFill>
                  <a:srgbClr val="000066"/>
                </a:solidFill>
              </a:rPr>
              <a:t>屋外広告業の登録</a:t>
            </a:r>
          </a:p>
        </p:txBody>
      </p:sp>
      <p:sp>
        <p:nvSpPr>
          <p:cNvPr id="1793" name="Rectangle 3"/>
          <p:cNvSpPr>
            <a:spLocks noGrp="1" noChangeArrowheads="1"/>
          </p:cNvSpPr>
          <p:nvPr>
            <p:ph type="body" idx="4294967295"/>
          </p:nvPr>
        </p:nvSpPr>
        <p:spPr/>
        <p:txBody>
          <a:bodyPr/>
          <a:lstStyle/>
          <a:p>
            <a:pPr marL="174625" indent="-174625" algn="just" eaLnBrk="1" hangingPunct="1">
              <a:buFontTx/>
              <a:buNone/>
            </a:pPr>
            <a:r>
              <a:rPr lang="ja-JP" altLang="en-US" sz="2800" dirty="0" smtClean="0">
                <a:solidFill>
                  <a:srgbClr val="000066"/>
                </a:solidFill>
                <a:latin typeface="+mn-ea"/>
              </a:rPr>
              <a:t>「屋外広告業」とは </a:t>
            </a:r>
            <a:r>
              <a:rPr lang="ja-JP" altLang="en-US" sz="2800" dirty="0" smtClean="0">
                <a:solidFill>
                  <a:srgbClr val="000066"/>
                </a:solidFill>
                <a:latin typeface="ＭＳ Ｐゴシック" panose="020B0600070205080204" pitchFamily="50" charset="-128"/>
              </a:rPr>
              <a:t>（</a:t>
            </a:r>
            <a:r>
              <a:rPr lang="en-US" altLang="ja-JP" sz="2800" dirty="0" smtClean="0">
                <a:solidFill>
                  <a:srgbClr val="000066"/>
                </a:solidFill>
                <a:latin typeface="ＭＳ Ｐゴシック" panose="020B0600070205080204" pitchFamily="50" charset="-128"/>
              </a:rPr>
              <a:t>§2</a:t>
            </a:r>
            <a:r>
              <a:rPr lang="ja-JP" altLang="en-US" sz="2800" dirty="0" smtClean="0">
                <a:solidFill>
                  <a:srgbClr val="000066"/>
                </a:solidFill>
                <a:latin typeface="ＭＳ Ｐゴシック" panose="020B0600070205080204" pitchFamily="50" charset="-128"/>
              </a:rPr>
              <a:t>）</a:t>
            </a:r>
          </a:p>
          <a:p>
            <a:pPr marL="174625" indent="-174625" algn="just" eaLnBrk="1" hangingPunct="1">
              <a:buFontTx/>
              <a:buNone/>
            </a:pPr>
            <a:r>
              <a:rPr lang="ja-JP" altLang="en-US" sz="2800" dirty="0" smtClean="0">
                <a:solidFill>
                  <a:srgbClr val="000066"/>
                </a:solidFill>
              </a:rPr>
              <a:t>・屋外広告物の表示または広告物を掲出する物件の設置を行う営業</a:t>
            </a:r>
          </a:p>
          <a:p>
            <a:pPr marL="174625" indent="-174625" algn="just" eaLnBrk="1" hangingPunct="1">
              <a:buFontTx/>
              <a:buNone/>
            </a:pPr>
            <a:endParaRPr lang="ja-JP" altLang="en-US" sz="2800" dirty="0" smtClean="0">
              <a:solidFill>
                <a:srgbClr val="000066"/>
              </a:solidFill>
            </a:endParaRPr>
          </a:p>
          <a:p>
            <a:pPr marL="174625" indent="-174625" algn="just" eaLnBrk="1" hangingPunct="1">
              <a:buFontTx/>
              <a:buNone/>
            </a:pPr>
            <a:r>
              <a:rPr lang="ja-JP" altLang="en-US" sz="2800" dirty="0" smtClean="0">
                <a:solidFill>
                  <a:srgbClr val="000066"/>
                </a:solidFill>
                <a:latin typeface="+mn-ea"/>
              </a:rPr>
              <a:t>屋外広告業の登録 </a:t>
            </a:r>
            <a:r>
              <a:rPr lang="ja-JP" altLang="en-US" sz="2800" dirty="0" smtClean="0">
                <a:solidFill>
                  <a:srgbClr val="000066"/>
                </a:solidFill>
                <a:latin typeface="ＭＳ Ｐゴシック" panose="020B0600070205080204" pitchFamily="50" charset="-128"/>
              </a:rPr>
              <a:t>（</a:t>
            </a:r>
            <a:r>
              <a:rPr lang="en-US" altLang="ja-JP" sz="2800" dirty="0" smtClean="0">
                <a:solidFill>
                  <a:srgbClr val="000066"/>
                </a:solidFill>
                <a:latin typeface="ＭＳ Ｐゴシック" panose="020B0600070205080204" pitchFamily="50" charset="-128"/>
              </a:rPr>
              <a:t>§9</a:t>
            </a:r>
            <a:r>
              <a:rPr lang="ja-JP" altLang="en-US" sz="2800" dirty="0" smtClean="0">
                <a:solidFill>
                  <a:srgbClr val="000066"/>
                </a:solidFill>
                <a:latin typeface="ＭＳ Ｐゴシック" panose="020B0600070205080204" pitchFamily="50" charset="-128"/>
              </a:rPr>
              <a:t>～</a:t>
            </a:r>
            <a:r>
              <a:rPr lang="en-US" altLang="ja-JP" sz="2800" dirty="0" smtClean="0">
                <a:solidFill>
                  <a:srgbClr val="000066"/>
                </a:solidFill>
                <a:latin typeface="ＭＳ Ｐゴシック" panose="020B0600070205080204" pitchFamily="50" charset="-128"/>
              </a:rPr>
              <a:t>§11</a:t>
            </a:r>
            <a:r>
              <a:rPr lang="ja-JP" altLang="en-US" sz="2800" dirty="0" smtClean="0">
                <a:solidFill>
                  <a:srgbClr val="000066"/>
                </a:solidFill>
                <a:latin typeface="ＭＳ Ｐゴシック" panose="020B0600070205080204" pitchFamily="50" charset="-128"/>
              </a:rPr>
              <a:t>）</a:t>
            </a:r>
          </a:p>
          <a:p>
            <a:pPr marL="174625" indent="-174625" algn="just" eaLnBrk="1" hangingPunct="1">
              <a:buFontTx/>
              <a:buNone/>
            </a:pPr>
            <a:r>
              <a:rPr lang="ja-JP" altLang="en-US" sz="2800" dirty="0" smtClean="0">
                <a:solidFill>
                  <a:srgbClr val="000066"/>
                </a:solidFill>
              </a:rPr>
              <a:t>・都道府県は、条例で、その区域内において屋外広告業の登録制度を設け、登録取消や営業停止等の監督、指導・助言等を行うことができる。</a:t>
            </a:r>
          </a:p>
        </p:txBody>
      </p:sp>
      <p:sp>
        <p:nvSpPr>
          <p:cNvPr id="4"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21</a:t>
            </a:fld>
            <a:endParaRPr lang="en-US" altLang="ja-JP" sz="1200" dirty="0">
              <a:solidFill>
                <a:srgbClr val="000000"/>
              </a:solidFill>
            </a:endParaRPr>
          </a:p>
        </p:txBody>
      </p:sp>
    </p:spTree>
    <p:extLst>
      <p:ext uri="{BB962C8B-B14F-4D97-AF65-F5344CB8AC3E}">
        <p14:creationId xmlns:p14="http://schemas.microsoft.com/office/powerpoint/2010/main" val="24025236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0" name="Text Box 5"/>
          <p:cNvSpPr txBox="1">
            <a:spLocks noChangeArrowheads="1"/>
          </p:cNvSpPr>
          <p:nvPr/>
        </p:nvSpPr>
        <p:spPr>
          <a:xfrm>
            <a:off x="323528" y="2107590"/>
            <a:ext cx="4176464" cy="3985706"/>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50000"/>
              </a:spcBef>
              <a:buFontTx/>
              <a:buNone/>
            </a:pPr>
            <a:r>
              <a:rPr lang="ja-JP" altLang="en-US" sz="2200" dirty="0" smtClean="0">
                <a:solidFill>
                  <a:srgbClr val="000000"/>
                </a:solidFill>
                <a:latin typeface="ＭＳ Ｐゴシック" panose="020B0600070205080204" pitchFamily="50" charset="-128"/>
              </a:rPr>
              <a:t>・違反屋外広告物の是正指導を実施する中、指導に従わない屋外広告業者に対しては、平成</a:t>
            </a:r>
            <a:r>
              <a:rPr lang="en-US" altLang="ja-JP" sz="2200" dirty="0" smtClean="0">
                <a:solidFill>
                  <a:srgbClr val="000000"/>
                </a:solidFill>
                <a:latin typeface="ＭＳ Ｐゴシック" panose="020B0600070205080204" pitchFamily="50" charset="-128"/>
              </a:rPr>
              <a:t>19</a:t>
            </a:r>
            <a:r>
              <a:rPr lang="ja-JP" altLang="en-US" sz="2200" dirty="0" smtClean="0">
                <a:solidFill>
                  <a:srgbClr val="000000"/>
                </a:solidFill>
                <a:latin typeface="ＭＳ Ｐゴシック" panose="020B0600070205080204" pitchFamily="50" charset="-128"/>
              </a:rPr>
              <a:t>年度に定めた「静岡県屋外広告業　　指導監督措置基準」に基づき、当該法令違反に相当する違反点数を付与した。</a:t>
            </a:r>
          </a:p>
          <a:p>
            <a:pPr algn="just">
              <a:spcBef>
                <a:spcPct val="50000"/>
              </a:spcBef>
              <a:buFontTx/>
              <a:buNone/>
            </a:pPr>
            <a:r>
              <a:rPr lang="ja-JP" altLang="en-US" sz="2200" dirty="0" smtClean="0">
                <a:solidFill>
                  <a:srgbClr val="000000"/>
                </a:solidFill>
                <a:latin typeface="ＭＳ Ｐゴシック" panose="020B0600070205080204" pitchFamily="50" charset="-128"/>
              </a:rPr>
              <a:t>・その結果、屋外広告業者</a:t>
            </a:r>
            <a:r>
              <a:rPr lang="en-US" altLang="ja-JP" sz="2200" dirty="0" smtClean="0">
                <a:solidFill>
                  <a:srgbClr val="000000"/>
                </a:solidFill>
                <a:latin typeface="ＭＳ Ｐゴシック" panose="020B0600070205080204" pitchFamily="50" charset="-128"/>
              </a:rPr>
              <a:t>A</a:t>
            </a:r>
            <a:r>
              <a:rPr lang="ja-JP" altLang="en-US" sz="2200" dirty="0" smtClean="0">
                <a:solidFill>
                  <a:srgbClr val="000000"/>
                </a:solidFill>
                <a:latin typeface="ＭＳ Ｐゴシック" panose="020B0600070205080204" pitchFamily="50" charset="-128"/>
              </a:rPr>
              <a:t>社の違反点数が</a:t>
            </a:r>
            <a:r>
              <a:rPr lang="en-US" altLang="ja-JP" sz="2200" dirty="0" smtClean="0">
                <a:solidFill>
                  <a:srgbClr val="000000"/>
                </a:solidFill>
                <a:latin typeface="ＭＳ Ｐゴシック" panose="020B0600070205080204" pitchFamily="50" charset="-128"/>
              </a:rPr>
              <a:t>10</a:t>
            </a:r>
            <a:r>
              <a:rPr lang="ja-JP" altLang="en-US" sz="2200" dirty="0" smtClean="0">
                <a:solidFill>
                  <a:srgbClr val="000000"/>
                </a:solidFill>
                <a:latin typeface="ＭＳ Ｐゴシック" panose="020B0600070205080204" pitchFamily="50" charset="-128"/>
              </a:rPr>
              <a:t>点を超え、監督　　処分（営業停止）の基準に該当することとなった。</a:t>
            </a:r>
          </a:p>
        </p:txBody>
      </p:sp>
      <p:pic>
        <p:nvPicPr>
          <p:cNvPr id="1801" name="Picture 5" descr="DSCF2080"/>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4643438" y="2133129"/>
            <a:ext cx="4249737" cy="3240087"/>
          </a:xfrm>
          <a:prstGeom prst="rect">
            <a:avLst/>
          </a:prstGeom>
          <a:noFill/>
          <a:ln>
            <a:noFill/>
          </a:ln>
        </p:spPr>
      </p:pic>
      <p:sp>
        <p:nvSpPr>
          <p:cNvPr id="1803" name="正方形/長方形 5"/>
          <p:cNvSpPr>
            <a:spLocks noChangeArrowheads="1"/>
          </p:cNvSpPr>
          <p:nvPr/>
        </p:nvSpPr>
        <p:spPr>
          <a:xfrm>
            <a:off x="-1" y="1321604"/>
            <a:ext cx="9180513" cy="523220"/>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dirty="0" smtClean="0">
                <a:solidFill>
                  <a:srgbClr val="000066"/>
                </a:solidFill>
              </a:rPr>
              <a:t>静岡県の例</a:t>
            </a:r>
            <a:endParaRPr lang="en-US" altLang="ja-JP" sz="2800" dirty="0" smtClean="0">
              <a:solidFill>
                <a:srgbClr val="000066"/>
              </a:solidFill>
            </a:endParaRPr>
          </a:p>
        </p:txBody>
      </p:sp>
      <p:sp>
        <p:nvSpPr>
          <p:cNvPr id="6"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22</a:t>
            </a:fld>
            <a:endParaRPr lang="en-US" altLang="ja-JP" sz="1200" dirty="0">
              <a:solidFill>
                <a:srgbClr val="000000"/>
              </a:solidFill>
            </a:endParaRPr>
          </a:p>
        </p:txBody>
      </p:sp>
      <p:sp>
        <p:nvSpPr>
          <p:cNvPr id="7" name="正方形/長方形 6"/>
          <p:cNvSpPr/>
          <p:nvPr/>
        </p:nvSpPr>
        <p:spPr>
          <a:xfrm rot="16200000">
            <a:off x="7722368" y="3122952"/>
            <a:ext cx="864000" cy="612000"/>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2" name="正方形/長方形 1"/>
          <p:cNvSpPr/>
          <p:nvPr/>
        </p:nvSpPr>
        <p:spPr>
          <a:xfrm>
            <a:off x="0" y="0"/>
            <a:ext cx="2051720"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2" name="正方形/長方形 5"/>
          <p:cNvSpPr>
            <a:spLocks noChangeArrowheads="1"/>
          </p:cNvSpPr>
          <p:nvPr/>
        </p:nvSpPr>
        <p:spPr>
          <a:xfrm>
            <a:off x="0" y="332656"/>
            <a:ext cx="9144000" cy="584775"/>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dirty="0" smtClean="0">
                <a:solidFill>
                  <a:srgbClr val="000066"/>
                </a:solidFill>
              </a:rPr>
              <a:t>屋外広告業に対する指導監督の取組事例</a:t>
            </a:r>
            <a:endParaRPr lang="en-US" altLang="ja-JP" dirty="0" smtClean="0">
              <a:solidFill>
                <a:srgbClr val="000066"/>
              </a:solidFill>
            </a:endParaRPr>
          </a:p>
        </p:txBody>
      </p:sp>
    </p:spTree>
    <p:extLst>
      <p:ext uri="{BB962C8B-B14F-4D97-AF65-F5344CB8AC3E}">
        <p14:creationId xmlns:p14="http://schemas.microsoft.com/office/powerpoint/2010/main" val="7390849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0" name="AutoShape 2"/>
          <p:cNvSpPr>
            <a:spLocks noChangeArrowheads="1"/>
          </p:cNvSpPr>
          <p:nvPr/>
        </p:nvSpPr>
        <p:spPr>
          <a:xfrm>
            <a:off x="251520" y="1916113"/>
            <a:ext cx="8604000" cy="4495800"/>
          </a:xfrm>
          <a:prstGeom prst="roundRect">
            <a:avLst>
              <a:gd name="adj" fmla="val 5292"/>
            </a:avLst>
          </a:prstGeom>
          <a:noFill/>
          <a:ln w="19050">
            <a:solidFill>
              <a:schemeClr val="accent6">
                <a:lumMod val="75000"/>
              </a:schemeClr>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smtClean="0">
              <a:solidFill>
                <a:srgbClr val="000000"/>
              </a:solidFill>
            </a:endParaRPr>
          </a:p>
        </p:txBody>
      </p:sp>
      <p:sp>
        <p:nvSpPr>
          <p:cNvPr id="1751" name="Rectangle 3"/>
          <p:cNvSpPr>
            <a:spLocks noChangeArrowheads="1"/>
          </p:cNvSpPr>
          <p:nvPr/>
        </p:nvSpPr>
        <p:spPr>
          <a:xfrm>
            <a:off x="-252413" y="1413024"/>
            <a:ext cx="7164388" cy="431800"/>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buFontTx/>
              <a:buNone/>
            </a:pPr>
            <a:r>
              <a:rPr lang="ja-JP" altLang="en-US" sz="2200" dirty="0" smtClean="0">
                <a:solidFill>
                  <a:srgbClr val="000066"/>
                </a:solidFill>
                <a:ea typeface="HGP創英角ｺﾞｼｯｸUB" panose="020B0900000000000000" pitchFamily="50" charset="-128"/>
              </a:rPr>
              <a:t> </a:t>
            </a:r>
            <a:r>
              <a:rPr lang="ja-JP" altLang="en-US" sz="2000" dirty="0" smtClean="0">
                <a:solidFill>
                  <a:srgbClr val="000066"/>
                </a:solidFill>
                <a:ea typeface="HGP創英角ｺﾞｼｯｸUB" panose="020B0900000000000000" pitchFamily="50" charset="-128"/>
              </a:rPr>
              <a:t>＜屋外広告物条例ガイドライン（案）に示されているもの＞</a:t>
            </a:r>
          </a:p>
        </p:txBody>
      </p:sp>
      <p:sp>
        <p:nvSpPr>
          <p:cNvPr id="1752" name="タイトル 1"/>
          <p:cNvSpPr>
            <a:spLocks noGrp="1"/>
          </p:cNvSpPr>
          <p:nvPr>
            <p:ph type="title" idx="4294967295"/>
          </p:nvPr>
        </p:nvSpPr>
        <p:spPr>
          <a:xfrm>
            <a:off x="0" y="404664"/>
            <a:ext cx="9144000" cy="722312"/>
          </a:xfrm>
        </p:spPr>
        <p:txBody>
          <a:bodyPr/>
          <a:lstStyle/>
          <a:p>
            <a:pPr algn="ctr" eaLnBrk="1" hangingPunct="1"/>
            <a:r>
              <a:rPr lang="ja-JP" altLang="en-US" sz="3200" dirty="0" smtClean="0">
                <a:solidFill>
                  <a:srgbClr val="000066"/>
                </a:solidFill>
              </a:rPr>
              <a:t>特別に規制の強化・緩和等が行われる地区</a:t>
            </a:r>
          </a:p>
        </p:txBody>
      </p:sp>
      <p:sp>
        <p:nvSpPr>
          <p:cNvPr id="1753" name="コンテンツ プレースホルダ 2"/>
          <p:cNvSpPr>
            <a:spLocks noGrp="1"/>
          </p:cNvSpPr>
          <p:nvPr>
            <p:ph idx="4294967295"/>
          </p:nvPr>
        </p:nvSpPr>
        <p:spPr>
          <a:xfrm>
            <a:off x="457200" y="1987550"/>
            <a:ext cx="8291513" cy="4341813"/>
          </a:xfrm>
        </p:spPr>
        <p:txBody>
          <a:bodyPr/>
          <a:lstStyle/>
          <a:p>
            <a:pPr marL="88900" indent="-88900" algn="just" eaLnBrk="1" hangingPunct="1">
              <a:buFontTx/>
              <a:buNone/>
            </a:pPr>
            <a:r>
              <a:rPr lang="ja-JP" altLang="en-US" sz="2400" dirty="0" smtClean="0">
                <a:solidFill>
                  <a:srgbClr val="000066"/>
                </a:solidFill>
              </a:rPr>
              <a:t>① 広告物活用地区</a:t>
            </a:r>
          </a:p>
          <a:p>
            <a:pPr marL="88900" indent="-88900" algn="just" eaLnBrk="1" hangingPunct="1">
              <a:buFontTx/>
              <a:buNone/>
            </a:pPr>
            <a:r>
              <a:rPr lang="ja-JP" altLang="en-US" sz="2000" dirty="0" smtClean="0">
                <a:solidFill>
                  <a:srgbClr val="000066"/>
                </a:solidFill>
              </a:rPr>
              <a:t>・繁華街等において、当該地区の魅力・活力を維持・向上させる広告物等については、知事の確認を受けることにより、許可を受けることなく、広告物の表示等が可能となる。</a:t>
            </a:r>
          </a:p>
          <a:p>
            <a:pPr marL="88900" indent="-88900" algn="just" eaLnBrk="1" hangingPunct="1">
              <a:buFontTx/>
              <a:buNone/>
            </a:pPr>
            <a:endParaRPr lang="ja-JP" altLang="en-US" sz="1000" dirty="0" smtClean="0">
              <a:solidFill>
                <a:srgbClr val="000066"/>
              </a:solidFill>
            </a:endParaRPr>
          </a:p>
          <a:p>
            <a:pPr marL="88900" indent="-88900" algn="just" eaLnBrk="1" hangingPunct="1">
              <a:buFontTx/>
              <a:buNone/>
            </a:pPr>
            <a:r>
              <a:rPr lang="ja-JP" altLang="en-US" sz="2400" dirty="0" smtClean="0">
                <a:solidFill>
                  <a:srgbClr val="000066"/>
                </a:solidFill>
              </a:rPr>
              <a:t>② 景観保全型広告整備地区</a:t>
            </a:r>
          </a:p>
          <a:p>
            <a:pPr marL="88900" indent="-88900" algn="just" eaLnBrk="1" hangingPunct="1">
              <a:buFontTx/>
              <a:buNone/>
            </a:pPr>
            <a:r>
              <a:rPr lang="ja-JP" altLang="en-US" sz="2000" dirty="0" smtClean="0">
                <a:solidFill>
                  <a:srgbClr val="000066"/>
                </a:solidFill>
              </a:rPr>
              <a:t>・禁止・許可地域において、規制の適用除外となる広告物の表示等についても、届出を義務付け、必要な助言、勧告を行う。</a:t>
            </a:r>
          </a:p>
          <a:p>
            <a:pPr marL="88900" indent="-88900" algn="just" eaLnBrk="1" hangingPunct="1">
              <a:buFontTx/>
              <a:buNone/>
            </a:pPr>
            <a:endParaRPr lang="ja-JP" altLang="en-US" sz="1000" dirty="0" smtClean="0">
              <a:solidFill>
                <a:srgbClr val="000066"/>
              </a:solidFill>
            </a:endParaRPr>
          </a:p>
          <a:p>
            <a:pPr marL="88900" indent="-88900" algn="just" eaLnBrk="1" hangingPunct="1">
              <a:buFontTx/>
              <a:buNone/>
            </a:pPr>
            <a:r>
              <a:rPr lang="ja-JP" altLang="en-US" sz="2400" dirty="0" smtClean="0">
                <a:solidFill>
                  <a:srgbClr val="000066"/>
                </a:solidFill>
              </a:rPr>
              <a:t>③ 広告物協定地区</a:t>
            </a:r>
          </a:p>
          <a:p>
            <a:pPr marL="88900" indent="-88900" algn="just" eaLnBrk="1" hangingPunct="1">
              <a:buFontTx/>
              <a:buNone/>
            </a:pPr>
            <a:r>
              <a:rPr lang="ja-JP" altLang="en-US" sz="2000" dirty="0" smtClean="0">
                <a:solidFill>
                  <a:srgbClr val="000066"/>
                </a:solidFill>
              </a:rPr>
              <a:t>・地域の住民等が、屋外広告物の表示・設置位置、形状、面積、デザイン等を自主的なルールとして定め、知事が認定することにより公的な位置づけを与える。</a:t>
            </a:r>
            <a:endParaRPr lang="ja-JP" altLang="ja-JP" sz="2000" dirty="0" smtClean="0">
              <a:solidFill>
                <a:srgbClr val="000066"/>
              </a:solidFill>
            </a:endParaRPr>
          </a:p>
        </p:txBody>
      </p:sp>
      <p:sp>
        <p:nvSpPr>
          <p:cNvPr id="6"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23</a:t>
            </a:fld>
            <a:endParaRPr lang="en-US" altLang="ja-JP" sz="1200" dirty="0">
              <a:solidFill>
                <a:srgbClr val="000000"/>
              </a:solidFill>
            </a:endParaRPr>
          </a:p>
        </p:txBody>
      </p:sp>
    </p:spTree>
    <p:extLst>
      <p:ext uri="{BB962C8B-B14F-4D97-AF65-F5344CB8AC3E}">
        <p14:creationId xmlns:p14="http://schemas.microsoft.com/office/powerpoint/2010/main" val="10542686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idx="4294967295"/>
          </p:nvPr>
        </p:nvSpPr>
        <p:spPr>
          <a:xfrm>
            <a:off x="0" y="214313"/>
            <a:ext cx="9144000" cy="863600"/>
          </a:xfrm>
        </p:spPr>
        <p:txBody>
          <a:bodyPr/>
          <a:lstStyle/>
          <a:p>
            <a:pPr algn="ctr" eaLnBrk="1" hangingPunct="1"/>
            <a:r>
              <a:rPr lang="ja-JP" altLang="en-US" sz="2800" dirty="0" smtClean="0">
                <a:solidFill>
                  <a:srgbClr val="000066"/>
                </a:solidFill>
              </a:rPr>
              <a:t>景観保全型広告整備地区の例</a:t>
            </a:r>
          </a:p>
        </p:txBody>
      </p:sp>
      <p:pic>
        <p:nvPicPr>
          <p:cNvPr id="328707" name="Picture 4" descr="モデル地区"/>
          <p:cNvPicPr>
            <a:picLocks noChangeAspect="1" noChangeArrowheads="1"/>
          </p:cNvPicPr>
          <p:nvPr/>
        </p:nvPicPr>
        <p:blipFill>
          <a:blip r:embed="rId3" cstate="print">
            <a:lum bright="-18000" contrast="54000"/>
            <a:extLst>
              <a:ext uri="{28A0092B-C50C-407E-A947-70E740481C1C}">
                <a14:useLocalDpi xmlns:a14="http://schemas.microsoft.com/office/drawing/2010/main" val="0"/>
              </a:ext>
            </a:extLst>
          </a:blip>
          <a:srcRect l="11684" t="74146" r="13722"/>
          <a:stretch>
            <a:fillRect/>
          </a:stretch>
        </p:blipFill>
        <p:spPr bwMode="auto">
          <a:xfrm>
            <a:off x="252289" y="3717032"/>
            <a:ext cx="3599631" cy="1611331"/>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708" name="Text Box 5"/>
          <p:cNvSpPr txBox="1">
            <a:spLocks noChangeArrowheads="1"/>
          </p:cNvSpPr>
          <p:nvPr/>
        </p:nvSpPr>
        <p:spPr bwMode="auto">
          <a:xfrm>
            <a:off x="179388" y="1124744"/>
            <a:ext cx="56637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dirty="0" smtClean="0">
                <a:solidFill>
                  <a:srgbClr val="000066"/>
                </a:solidFill>
                <a:ea typeface="HGP創英角ｺﾞｼｯｸUB" panose="020B0900000000000000" pitchFamily="50" charset="-128"/>
              </a:rPr>
              <a:t>○桃</a:t>
            </a:r>
            <a:r>
              <a:rPr lang="ja-JP" altLang="en-US" sz="2000" dirty="0">
                <a:solidFill>
                  <a:srgbClr val="000066"/>
                </a:solidFill>
                <a:ea typeface="HGP創英角ｺﾞｼｯｸUB" panose="020B0900000000000000" pitchFamily="50" charset="-128"/>
              </a:rPr>
              <a:t>太郎大通り屋外広告物モデル</a:t>
            </a:r>
            <a:r>
              <a:rPr lang="ja-JP" altLang="en-US" sz="2000" dirty="0" smtClean="0">
                <a:solidFill>
                  <a:srgbClr val="000066"/>
                </a:solidFill>
                <a:ea typeface="HGP創英角ｺﾞｼｯｸUB" panose="020B0900000000000000" pitchFamily="50" charset="-128"/>
              </a:rPr>
              <a:t>地区 （</a:t>
            </a:r>
            <a:r>
              <a:rPr lang="ja-JP" altLang="en-US" sz="2000" dirty="0">
                <a:solidFill>
                  <a:srgbClr val="000066"/>
                </a:solidFill>
                <a:ea typeface="HGP創英角ｺﾞｼｯｸUB" panose="020B0900000000000000" pitchFamily="50" charset="-128"/>
              </a:rPr>
              <a:t>岡山市）</a:t>
            </a:r>
          </a:p>
        </p:txBody>
      </p:sp>
      <p:sp>
        <p:nvSpPr>
          <p:cNvPr id="328709" name="Text Box 6"/>
          <p:cNvSpPr txBox="1">
            <a:spLocks noChangeArrowheads="1"/>
          </p:cNvSpPr>
          <p:nvPr/>
        </p:nvSpPr>
        <p:spPr bwMode="auto">
          <a:xfrm>
            <a:off x="467544" y="5499809"/>
            <a:ext cx="82080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7313" indent="-873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400" dirty="0"/>
              <a:t>＜許可基準＞</a:t>
            </a:r>
          </a:p>
          <a:p>
            <a:pPr algn="just" eaLnBrk="1" hangingPunct="1">
              <a:spcBef>
                <a:spcPct val="0"/>
              </a:spcBef>
              <a:buFontTx/>
              <a:buNone/>
            </a:pPr>
            <a:r>
              <a:rPr lang="ja-JP" altLang="en-US" sz="1400" dirty="0"/>
              <a:t>・屋外広告物の高さは原則として広告物の幅を超えないこと</a:t>
            </a:r>
          </a:p>
          <a:p>
            <a:pPr algn="just" eaLnBrk="1" hangingPunct="1">
              <a:spcBef>
                <a:spcPct val="0"/>
              </a:spcBef>
              <a:buFontTx/>
              <a:buNone/>
            </a:pPr>
            <a:r>
              <a:rPr lang="ja-JP" altLang="en-US" sz="1400" dirty="0"/>
              <a:t>・テナントビルにあっては、各テナント名の表示は集合広告とすること。また広告板は原則として前面道路に平行な面を掲出面とすること</a:t>
            </a:r>
          </a:p>
          <a:p>
            <a:pPr algn="just" eaLnBrk="1" hangingPunct="1">
              <a:spcBef>
                <a:spcPct val="0"/>
              </a:spcBef>
              <a:buFontTx/>
              <a:buNone/>
            </a:pPr>
            <a:r>
              <a:rPr lang="ja-JP" altLang="en-US" sz="1400" dirty="0"/>
              <a:t>・壁面広告は出来る限り　箱文字で表示したもの又は壁面の色を下地として利用したものとすること。</a:t>
            </a:r>
          </a:p>
        </p:txBody>
      </p:sp>
      <p:pic>
        <p:nvPicPr>
          <p:cNvPr id="328710" name="Picture 7" descr="20071203-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3717032"/>
            <a:ext cx="2281237" cy="1711325"/>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11" name="Picture 8" descr="20071203-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3733899"/>
            <a:ext cx="2281237" cy="1711325"/>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712" name="Text Box 9"/>
          <p:cNvSpPr txBox="1">
            <a:spLocks noChangeArrowheads="1"/>
          </p:cNvSpPr>
          <p:nvPr/>
        </p:nvSpPr>
        <p:spPr bwMode="auto">
          <a:xfrm>
            <a:off x="756432" y="1556891"/>
            <a:ext cx="7704000" cy="2016125"/>
          </a:xfrm>
          <a:prstGeom prst="rect">
            <a:avLst/>
          </a:prstGeom>
          <a:noFill/>
          <a:ln w="9525">
            <a:solidFill>
              <a:srgbClr val="808080"/>
            </a:solidFill>
            <a:prstDash val="dash"/>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marL="88900" indent="-88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400" dirty="0">
                <a:latin typeface="+mn-ea"/>
                <a:ea typeface="+mn-ea"/>
              </a:rPr>
              <a:t>岡山市屋外広告物条例（抄）</a:t>
            </a:r>
          </a:p>
          <a:p>
            <a:pPr algn="just" eaLnBrk="1" hangingPunct="1">
              <a:spcBef>
                <a:spcPct val="0"/>
              </a:spcBef>
              <a:buFontTx/>
              <a:buNone/>
            </a:pPr>
            <a:r>
              <a:rPr lang="en-US" altLang="ja-JP" sz="1400" dirty="0">
                <a:latin typeface="+mn-ea"/>
                <a:ea typeface="+mn-ea"/>
              </a:rPr>
              <a:t>(</a:t>
            </a:r>
            <a:r>
              <a:rPr lang="ja-JP" altLang="en-US" sz="1400" dirty="0"/>
              <a:t>モデル地区の指定</a:t>
            </a:r>
            <a:r>
              <a:rPr lang="en-US" altLang="ja-JP" sz="1400" dirty="0">
                <a:latin typeface="+mn-ea"/>
                <a:ea typeface="+mn-ea"/>
              </a:rPr>
              <a:t>)</a:t>
            </a:r>
          </a:p>
          <a:p>
            <a:pPr algn="just" eaLnBrk="1" hangingPunct="1">
              <a:spcBef>
                <a:spcPct val="0"/>
              </a:spcBef>
              <a:buFontTx/>
              <a:buNone/>
            </a:pPr>
            <a:r>
              <a:rPr lang="ja-JP" altLang="en-US" sz="1400" dirty="0"/>
              <a:t>第</a:t>
            </a:r>
            <a:r>
              <a:rPr lang="en-US" altLang="ja-JP" sz="1400" dirty="0"/>
              <a:t>28</a:t>
            </a:r>
            <a:r>
              <a:rPr lang="ja-JP" altLang="en-US" sz="1400" dirty="0"/>
              <a:t>条　市長は，都市の良好な景観又は風致を維持するため，次の各号のいずれかに該当する地域を屋外広告物モデル</a:t>
            </a:r>
            <a:r>
              <a:rPr lang="ja-JP" altLang="en-US" sz="1400" dirty="0" smtClean="0"/>
              <a:t>地区 </a:t>
            </a:r>
            <a:r>
              <a:rPr lang="en-US" altLang="ja-JP" sz="1400" dirty="0" smtClean="0">
                <a:latin typeface="+mn-ea"/>
                <a:ea typeface="+mn-ea"/>
              </a:rPr>
              <a:t>(</a:t>
            </a:r>
            <a:r>
              <a:rPr lang="ja-JP" altLang="en-US" sz="1400" dirty="0"/>
              <a:t>以下「モデル地区」という。</a:t>
            </a:r>
            <a:r>
              <a:rPr lang="en-US" altLang="ja-JP" sz="1400" dirty="0" smtClean="0">
                <a:latin typeface="+mn-ea"/>
                <a:ea typeface="+mn-ea"/>
              </a:rPr>
              <a:t>) </a:t>
            </a:r>
            <a:r>
              <a:rPr lang="ja-JP" altLang="en-US" sz="1400" dirty="0" smtClean="0"/>
              <a:t>と</a:t>
            </a:r>
            <a:r>
              <a:rPr lang="ja-JP" altLang="en-US" sz="1400" dirty="0"/>
              <a:t>して指定することができる。</a:t>
            </a:r>
          </a:p>
          <a:p>
            <a:pPr algn="just" eaLnBrk="1" hangingPunct="1">
              <a:spcBef>
                <a:spcPct val="0"/>
              </a:spcBef>
              <a:buFontTx/>
              <a:buNone/>
            </a:pPr>
            <a:r>
              <a:rPr lang="en-US" altLang="ja-JP" sz="1400" dirty="0"/>
              <a:t>(1</a:t>
            </a:r>
            <a:r>
              <a:rPr lang="en-US" altLang="ja-JP" sz="1400" dirty="0" smtClean="0"/>
              <a:t>) </a:t>
            </a:r>
            <a:r>
              <a:rPr lang="ja-JP" altLang="en-US" sz="1400" dirty="0" smtClean="0"/>
              <a:t>本市</a:t>
            </a:r>
            <a:r>
              <a:rPr lang="ja-JP" altLang="en-US" sz="1400" dirty="0"/>
              <a:t>を代表する道路に沿った地域、</a:t>
            </a:r>
            <a:r>
              <a:rPr lang="en-US" altLang="ja-JP" sz="1400" dirty="0"/>
              <a:t>(2</a:t>
            </a:r>
            <a:r>
              <a:rPr lang="en-US" altLang="ja-JP" sz="1400" dirty="0" smtClean="0"/>
              <a:t>) </a:t>
            </a:r>
            <a:r>
              <a:rPr lang="ja-JP" altLang="en-US" sz="1400" dirty="0" smtClean="0"/>
              <a:t>駅前</a:t>
            </a:r>
            <a:r>
              <a:rPr lang="ja-JP" altLang="en-US" sz="1400" dirty="0"/>
              <a:t>広場に通ずる道路に沿った地域、</a:t>
            </a:r>
            <a:r>
              <a:rPr lang="en-US" altLang="ja-JP" sz="1400" dirty="0"/>
              <a:t>(3</a:t>
            </a:r>
            <a:r>
              <a:rPr lang="en-US" altLang="ja-JP" sz="1400" dirty="0" smtClean="0"/>
              <a:t>)</a:t>
            </a:r>
            <a:r>
              <a:rPr lang="ja-JP" altLang="en-US" sz="1400" dirty="0" smtClean="0"/>
              <a:t> 都市</a:t>
            </a:r>
            <a:r>
              <a:rPr lang="ja-JP" altLang="en-US" sz="1400" dirty="0"/>
              <a:t>施設</a:t>
            </a:r>
            <a:r>
              <a:rPr lang="ja-JP" altLang="en-US" sz="1400" dirty="0" smtClean="0"/>
              <a:t>が　　集積</a:t>
            </a:r>
            <a:r>
              <a:rPr lang="ja-JP" altLang="en-US" sz="1400" dirty="0"/>
              <a:t>されている地域、</a:t>
            </a:r>
            <a:r>
              <a:rPr lang="en-US" altLang="ja-JP" sz="1400" dirty="0"/>
              <a:t>(4</a:t>
            </a:r>
            <a:r>
              <a:rPr lang="en-US" altLang="ja-JP" sz="1400" dirty="0" smtClean="0"/>
              <a:t>) </a:t>
            </a:r>
            <a:r>
              <a:rPr lang="ja-JP" altLang="en-US" sz="1400" dirty="0" smtClean="0"/>
              <a:t>前</a:t>
            </a:r>
            <a:r>
              <a:rPr lang="en-US" altLang="ja-JP" sz="1400" dirty="0"/>
              <a:t>3</a:t>
            </a:r>
            <a:r>
              <a:rPr lang="ja-JP" altLang="en-US" sz="1400" dirty="0"/>
              <a:t>号に掲げる地域のほか，都市の良好な景観又は風致を維持するために市長が特に必要と認める地域</a:t>
            </a:r>
          </a:p>
          <a:p>
            <a:pPr algn="just" eaLnBrk="1" hangingPunct="1">
              <a:spcBef>
                <a:spcPct val="0"/>
              </a:spcBef>
              <a:buFontTx/>
              <a:buNone/>
            </a:pPr>
            <a:r>
              <a:rPr lang="en-US" altLang="ja-JP" sz="1400" dirty="0"/>
              <a:t>2</a:t>
            </a:r>
            <a:r>
              <a:rPr lang="ja-JP" altLang="en-US" sz="1400" dirty="0"/>
              <a:t>　市長は，モデル地区の指定をし，若しくはこれを解除し，又はモデル地区の区域を拡張し，若しくは縮小したときは，その旨を告示するものとする。</a:t>
            </a:r>
          </a:p>
        </p:txBody>
      </p:sp>
      <p:sp>
        <p:nvSpPr>
          <p:cNvPr id="10" name="正方形/長方形 9"/>
          <p:cNvSpPr/>
          <p:nvPr/>
        </p:nvSpPr>
        <p:spPr>
          <a:xfrm>
            <a:off x="4763" y="0"/>
            <a:ext cx="1830387" cy="46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24</a:t>
            </a:fld>
            <a:endParaRPr lang="en-US" altLang="ja-JP" sz="1200" dirty="0">
              <a:solidFill>
                <a:srgbClr val="000000"/>
              </a:solidFill>
            </a:endParaRPr>
          </a:p>
        </p:txBody>
      </p:sp>
    </p:spTree>
    <p:extLst>
      <p:ext uri="{BB962C8B-B14F-4D97-AF65-F5344CB8AC3E}">
        <p14:creationId xmlns:p14="http://schemas.microsoft.com/office/powerpoint/2010/main" val="14058818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 name="AutoShape 2"/>
          <p:cNvSpPr>
            <a:spLocks noChangeArrowheads="1"/>
          </p:cNvSpPr>
          <p:nvPr/>
        </p:nvSpPr>
        <p:spPr>
          <a:xfrm>
            <a:off x="179388" y="2205037"/>
            <a:ext cx="8785225" cy="4001553"/>
          </a:xfrm>
          <a:prstGeom prst="roundRect">
            <a:avLst>
              <a:gd name="adj" fmla="val 5292"/>
            </a:avLst>
          </a:prstGeom>
          <a:noFill/>
          <a:ln w="9525">
            <a:solidFill>
              <a:srgbClr val="00008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smtClean="0">
              <a:solidFill>
                <a:srgbClr val="000000"/>
              </a:solidFill>
            </a:endParaRPr>
          </a:p>
        </p:txBody>
      </p:sp>
      <p:sp>
        <p:nvSpPr>
          <p:cNvPr id="1745" name="Rectangle 3"/>
          <p:cNvSpPr>
            <a:spLocks noChangeArrowheads="1"/>
          </p:cNvSpPr>
          <p:nvPr/>
        </p:nvSpPr>
        <p:spPr>
          <a:xfrm>
            <a:off x="196850" y="1697038"/>
            <a:ext cx="4432300" cy="400050"/>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2000" smtClean="0">
                <a:solidFill>
                  <a:srgbClr val="000066"/>
                </a:solidFill>
                <a:ea typeface="HGP創英角ｺﾞｼｯｸUB" panose="020B0900000000000000" pitchFamily="50" charset="-128"/>
              </a:rPr>
              <a:t>＜屋外広告物条例で定める内容の例＞</a:t>
            </a:r>
          </a:p>
        </p:txBody>
      </p:sp>
      <p:sp>
        <p:nvSpPr>
          <p:cNvPr id="1746" name="Rectangle 2"/>
          <p:cNvSpPr>
            <a:spLocks noGrp="1" noChangeArrowheads="1"/>
          </p:cNvSpPr>
          <p:nvPr>
            <p:ph type="title" idx="4294967295"/>
          </p:nvPr>
        </p:nvSpPr>
        <p:spPr>
          <a:xfrm>
            <a:off x="0" y="260350"/>
            <a:ext cx="9144000" cy="863600"/>
          </a:xfrm>
        </p:spPr>
        <p:txBody>
          <a:bodyPr/>
          <a:lstStyle/>
          <a:p>
            <a:pPr algn="ctr" eaLnBrk="1" hangingPunct="1"/>
            <a:r>
              <a:rPr lang="ja-JP" altLang="en-US" sz="3200" dirty="0" smtClean="0">
                <a:solidFill>
                  <a:srgbClr val="000066"/>
                </a:solidFill>
              </a:rPr>
              <a:t>適用除外</a:t>
            </a:r>
          </a:p>
        </p:txBody>
      </p:sp>
      <p:sp>
        <p:nvSpPr>
          <p:cNvPr id="1747" name="Text Box 5"/>
          <p:cNvSpPr txBox="1">
            <a:spLocks noChangeArrowheads="1"/>
          </p:cNvSpPr>
          <p:nvPr/>
        </p:nvSpPr>
        <p:spPr>
          <a:xfrm>
            <a:off x="520700" y="2420938"/>
            <a:ext cx="7939088" cy="3600986"/>
          </a:xfrm>
          <a:prstGeom prst="rect">
            <a:avLst/>
          </a:prstGeom>
          <a:noFill/>
          <a:ln>
            <a:noFill/>
          </a:ln>
        </p:spPr>
        <p:txBody>
          <a:bodyPr>
            <a:spAutoFit/>
          </a:bodyPr>
          <a:lstStyle>
            <a:lvl1pPr marL="355600" indent="-3556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2000" dirty="0" smtClean="0">
                <a:solidFill>
                  <a:srgbClr val="000066"/>
                </a:solidFill>
              </a:rPr>
              <a:t>次に掲げる広告物又は掲出物件については、禁止地域等の規定は適用</a:t>
            </a:r>
            <a:endParaRPr lang="en-US" altLang="ja-JP" sz="2000" dirty="0" smtClean="0">
              <a:solidFill>
                <a:srgbClr val="000066"/>
              </a:solidFill>
            </a:endParaRPr>
          </a:p>
          <a:p>
            <a:pPr algn="just">
              <a:spcBef>
                <a:spcPct val="0"/>
              </a:spcBef>
              <a:buFontTx/>
              <a:buNone/>
            </a:pPr>
            <a:r>
              <a:rPr lang="ja-JP" altLang="en-US" sz="2000" dirty="0" smtClean="0">
                <a:solidFill>
                  <a:srgbClr val="000066"/>
                </a:solidFill>
              </a:rPr>
              <a:t>しない</a:t>
            </a:r>
          </a:p>
          <a:p>
            <a:pPr algn="just">
              <a:spcBef>
                <a:spcPct val="0"/>
              </a:spcBef>
              <a:buFontTx/>
              <a:buNone/>
            </a:pPr>
            <a:endParaRPr lang="ja-JP" altLang="en-US" sz="2000" dirty="0" smtClean="0">
              <a:solidFill>
                <a:srgbClr val="000066"/>
              </a:solidFill>
            </a:endParaRPr>
          </a:p>
          <a:p>
            <a:pPr algn="just">
              <a:spcBef>
                <a:spcPct val="0"/>
              </a:spcBef>
              <a:buFontTx/>
              <a:buNone/>
            </a:pPr>
            <a:r>
              <a:rPr lang="ja-JP" altLang="en-US" sz="2000" dirty="0" smtClean="0">
                <a:solidFill>
                  <a:srgbClr val="000066"/>
                </a:solidFill>
              </a:rPr>
              <a:t>① 法令の規定により表示する広告物等</a:t>
            </a:r>
          </a:p>
          <a:p>
            <a:pPr algn="just">
              <a:spcBef>
                <a:spcPct val="0"/>
              </a:spcBef>
              <a:buFontTx/>
              <a:buNone/>
            </a:pPr>
            <a:r>
              <a:rPr lang="ja-JP" altLang="en-US" sz="2000" dirty="0" smtClean="0">
                <a:solidFill>
                  <a:srgbClr val="000066"/>
                </a:solidFill>
              </a:rPr>
              <a:t>② 公職選挙法に基づく選挙運動のために使用するポスター等</a:t>
            </a:r>
          </a:p>
          <a:p>
            <a:pPr algn="just">
              <a:spcBef>
                <a:spcPct val="0"/>
              </a:spcBef>
              <a:buFontTx/>
              <a:buNone/>
            </a:pPr>
            <a:r>
              <a:rPr lang="ja-JP" altLang="en-US" sz="2000" dirty="0" smtClean="0">
                <a:solidFill>
                  <a:srgbClr val="000066"/>
                </a:solidFill>
              </a:rPr>
              <a:t>③ 自家用広告物であって、規則で定める基準に適合するもの</a:t>
            </a:r>
          </a:p>
          <a:p>
            <a:pPr algn="just">
              <a:spcBef>
                <a:spcPct val="0"/>
              </a:spcBef>
              <a:buFontTx/>
              <a:buNone/>
            </a:pPr>
            <a:r>
              <a:rPr lang="ja-JP" altLang="en-US" sz="2000" dirty="0" smtClean="0">
                <a:solidFill>
                  <a:srgbClr val="000066"/>
                </a:solidFill>
              </a:rPr>
              <a:t>④ 冠婚葬祭又は祭礼のため一時的に表示する広告物等</a:t>
            </a:r>
          </a:p>
          <a:p>
            <a:pPr algn="just">
              <a:spcBef>
                <a:spcPct val="0"/>
              </a:spcBef>
              <a:buFontTx/>
              <a:buNone/>
            </a:pPr>
            <a:r>
              <a:rPr lang="ja-JP" altLang="en-US" sz="2000" dirty="0" smtClean="0">
                <a:solidFill>
                  <a:srgbClr val="000066"/>
                </a:solidFill>
              </a:rPr>
              <a:t>⑤ 電車・自動車に表示される広告物であって、規則に定める基準に適合するもの</a:t>
            </a:r>
          </a:p>
          <a:p>
            <a:pPr algn="just">
              <a:spcBef>
                <a:spcPct val="0"/>
              </a:spcBef>
              <a:buFontTx/>
              <a:buNone/>
            </a:pPr>
            <a:r>
              <a:rPr lang="ja-JP" altLang="en-US" sz="2000" dirty="0" smtClean="0">
                <a:solidFill>
                  <a:srgbClr val="000066"/>
                </a:solidFill>
              </a:rPr>
              <a:t>⑥ 国または地方公共団体が公共的目的をもって表示するもの</a:t>
            </a:r>
            <a:endParaRPr lang="en-US" altLang="ja-JP" sz="2000" dirty="0" smtClean="0">
              <a:solidFill>
                <a:srgbClr val="000066"/>
              </a:solidFill>
            </a:endParaRPr>
          </a:p>
          <a:p>
            <a:pPr algn="just">
              <a:spcBef>
                <a:spcPct val="0"/>
              </a:spcBef>
              <a:buFontTx/>
              <a:buNone/>
            </a:pPr>
            <a:r>
              <a:rPr lang="en-US" altLang="ja-JP" sz="800" dirty="0" smtClean="0">
                <a:solidFill>
                  <a:srgbClr val="000066"/>
                </a:solidFill>
              </a:rPr>
              <a:t> </a:t>
            </a:r>
          </a:p>
          <a:p>
            <a:pPr algn="just">
              <a:spcBef>
                <a:spcPct val="0"/>
              </a:spcBef>
              <a:buFontTx/>
              <a:buNone/>
            </a:pPr>
            <a:r>
              <a:rPr lang="ja-JP" altLang="en-US" sz="2000" dirty="0" smtClean="0">
                <a:solidFill>
                  <a:srgbClr val="000066"/>
                </a:solidFill>
              </a:rPr>
              <a:t>等</a:t>
            </a:r>
          </a:p>
        </p:txBody>
      </p:sp>
      <p:sp>
        <p:nvSpPr>
          <p:cNvPr id="7" name="スライド番号プレースホルダー 1"/>
          <p:cNvSpPr txBox="1">
            <a:spLocks/>
          </p:cNvSpPr>
          <p:nvPr/>
        </p:nvSpPr>
        <p:spPr>
          <a:xfrm>
            <a:off x="8820472" y="6525344"/>
            <a:ext cx="2133600" cy="476250"/>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defPPr>
              <a:defRPr lang="ja-JP"/>
            </a:defPPr>
            <a:lvl1pPr algn="r" rtl="0" eaLnBrk="1" fontAlgn="base" hangingPunct="1">
              <a:spcBef>
                <a:spcPct val="0"/>
              </a:spcBef>
              <a:spcAft>
                <a:spcPct val="0"/>
              </a:spcAft>
              <a:defRPr kumimoji="1" sz="1400"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l">
              <a:defRPr/>
            </a:pPr>
            <a:fld id="{35C1E978-A3B9-4673-8199-379729392307}" type="slidenum">
              <a:rPr lang="en-US" altLang="ja-JP" sz="1200" smtClean="0">
                <a:solidFill>
                  <a:srgbClr val="000000"/>
                </a:solidFill>
              </a:rPr>
              <a:pPr algn="l">
                <a:defRPr/>
              </a:pPr>
              <a:t>25</a:t>
            </a:fld>
            <a:endParaRPr lang="en-US" altLang="ja-JP" sz="1200" dirty="0">
              <a:solidFill>
                <a:srgbClr val="000000"/>
              </a:solidFill>
            </a:endParaRPr>
          </a:p>
        </p:txBody>
      </p:sp>
    </p:spTree>
    <p:extLst>
      <p:ext uri="{BB962C8B-B14F-4D97-AF65-F5344CB8AC3E}">
        <p14:creationId xmlns:p14="http://schemas.microsoft.com/office/powerpoint/2010/main" val="34872255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6" name="正方形/長方形 3"/>
          <p:cNvSpPr>
            <a:spLocks noChangeArrowheads="1"/>
          </p:cNvSpPr>
          <p:nvPr/>
        </p:nvSpPr>
        <p:spPr>
          <a:xfrm>
            <a:off x="1224137" y="2565400"/>
            <a:ext cx="7956375" cy="2067233"/>
          </a:xfrm>
          <a:prstGeom prst="rect">
            <a:avLst/>
          </a:prstGeom>
          <a:no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4000" dirty="0" smtClean="0">
                <a:solidFill>
                  <a:srgbClr val="4087C8"/>
                </a:solidFill>
                <a:latin typeface="HGS創英角ｺﾞｼｯｸUB" panose="020B0900000000000000" pitchFamily="50" charset="-128"/>
                <a:ea typeface="HGS創英角ｺﾞｼｯｸUB" panose="020B0900000000000000" pitchFamily="50" charset="-128"/>
              </a:rPr>
              <a:t>⑵地域活性化に資する屋外広告物</a:t>
            </a:r>
            <a:endParaRPr lang="en-US" altLang="ja-JP" sz="4000" dirty="0" smtClean="0">
              <a:solidFill>
                <a:srgbClr val="4087C8"/>
              </a:solidFill>
              <a:latin typeface="HGS創英角ｺﾞｼｯｸUB" panose="020B0900000000000000" pitchFamily="50" charset="-128"/>
              <a:ea typeface="HGS創英角ｺﾞｼｯｸUB" panose="020B0900000000000000" pitchFamily="50" charset="-128"/>
            </a:endParaRPr>
          </a:p>
          <a:p>
            <a:pPr>
              <a:lnSpc>
                <a:spcPts val="1000"/>
              </a:lnSpc>
              <a:spcBef>
                <a:spcPct val="0"/>
              </a:spcBef>
              <a:buFontTx/>
              <a:buNone/>
            </a:pPr>
            <a:r>
              <a:rPr lang="ja-JP" altLang="en-US" sz="800" dirty="0" smtClean="0">
                <a:solidFill>
                  <a:srgbClr val="4087C8"/>
                </a:solidFill>
                <a:latin typeface="HGS創英角ｺﾞｼｯｸUB" panose="020B0900000000000000" pitchFamily="50" charset="-128"/>
                <a:ea typeface="HGS創英角ｺﾞｼｯｸUB" panose="020B0900000000000000" pitchFamily="50" charset="-128"/>
              </a:rPr>
              <a:t>　</a:t>
            </a:r>
            <a:r>
              <a:rPr lang="ja-JP" altLang="en-US" sz="4000" dirty="0" smtClean="0">
                <a:solidFill>
                  <a:srgbClr val="4087C8"/>
                </a:solidFill>
                <a:latin typeface="HGS創英角ｺﾞｼｯｸUB" panose="020B0900000000000000" pitchFamily="50" charset="-128"/>
                <a:ea typeface="HGS創英角ｺﾞｼｯｸUB" panose="020B0900000000000000" pitchFamily="50" charset="-128"/>
              </a:rPr>
              <a:t>　</a:t>
            </a:r>
            <a:endParaRPr lang="en-US" altLang="ja-JP" sz="4000" dirty="0" smtClean="0">
              <a:solidFill>
                <a:srgbClr val="4087C8"/>
              </a:solidFill>
              <a:latin typeface="HGS創英角ｺﾞｼｯｸUB" panose="020B0900000000000000" pitchFamily="50" charset="-128"/>
              <a:ea typeface="HGS創英角ｺﾞｼｯｸUB" panose="020B0900000000000000" pitchFamily="50" charset="-128"/>
            </a:endParaRPr>
          </a:p>
          <a:p>
            <a:pPr>
              <a:spcBef>
                <a:spcPct val="0"/>
              </a:spcBef>
              <a:buFontTx/>
              <a:buNone/>
            </a:pPr>
            <a:r>
              <a:rPr lang="ja-JP" altLang="en-US" sz="4000" dirty="0" smtClean="0">
                <a:solidFill>
                  <a:srgbClr val="4087C8"/>
                </a:solidFill>
                <a:latin typeface="HGS創英角ｺﾞｼｯｸUB" panose="020B0900000000000000" pitchFamily="50" charset="-128"/>
                <a:ea typeface="HGS創英角ｺﾞｼｯｸUB" panose="020B0900000000000000" pitchFamily="50" charset="-128"/>
              </a:rPr>
              <a:t>　を利活用した取組</a:t>
            </a:r>
            <a:endParaRPr lang="ja-JP" altLang="en-US" sz="3600" dirty="0">
              <a:solidFill>
                <a:srgbClr val="4087C8"/>
              </a:solidFill>
              <a:latin typeface="HGS創英角ｺﾞｼｯｸUB" panose="020B0900000000000000" pitchFamily="50" charset="-128"/>
              <a:ea typeface="HGS創英角ｺﾞｼｯｸUB" panose="020B0900000000000000" pitchFamily="50" charset="-128"/>
            </a:endParaRPr>
          </a:p>
          <a:p>
            <a:pPr>
              <a:spcBef>
                <a:spcPct val="0"/>
              </a:spcBef>
              <a:buFontTx/>
              <a:buNone/>
            </a:pPr>
            <a:r>
              <a:rPr lang="ja-JP" altLang="en-US" sz="4000" dirty="0" smtClean="0">
                <a:solidFill>
                  <a:srgbClr val="4087C8"/>
                </a:solidFill>
                <a:latin typeface="HGS創英角ｺﾞｼｯｸUB" panose="020B0900000000000000" pitchFamily="50" charset="-128"/>
                <a:ea typeface="HGS創英角ｺﾞｼｯｸUB" panose="020B0900000000000000" pitchFamily="50" charset="-128"/>
              </a:rPr>
              <a:t>　</a:t>
            </a:r>
            <a:endParaRPr lang="ja-JP" altLang="en-US" sz="3600" dirty="0">
              <a:solidFill>
                <a:srgbClr val="4087C8"/>
              </a:solidFill>
              <a:latin typeface="HGS創英角ｺﾞｼｯｸUB" panose="020B0900000000000000" pitchFamily="50" charset="-128"/>
              <a:ea typeface="HGS創英角ｺﾞｼｯｸUB" panose="020B0900000000000000" pitchFamily="50" charset="-128"/>
            </a:endParaRPr>
          </a:p>
        </p:txBody>
      </p:sp>
      <p:sp>
        <p:nvSpPr>
          <p:cNvPr id="1907" name="正方形/長方形 2"/>
          <p:cNvSpPr/>
          <p:nvPr/>
        </p:nvSpPr>
        <p:spPr>
          <a:xfrm>
            <a:off x="0" y="0"/>
            <a:ext cx="9144000"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908" name="正方形/長方形 3"/>
          <p:cNvSpPr/>
          <p:nvPr/>
        </p:nvSpPr>
        <p:spPr>
          <a:xfrm>
            <a:off x="0" y="5516563"/>
            <a:ext cx="9144000"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5"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26</a:t>
            </a:fld>
            <a:endParaRPr lang="en-US" altLang="ja-JP" sz="1200" dirty="0">
              <a:solidFill>
                <a:srgbClr val="000000"/>
              </a:solidFill>
            </a:endParaRPr>
          </a:p>
        </p:txBody>
      </p:sp>
    </p:spTree>
    <p:extLst>
      <p:ext uri="{BB962C8B-B14F-4D97-AF65-F5344CB8AC3E}">
        <p14:creationId xmlns:p14="http://schemas.microsoft.com/office/powerpoint/2010/main" val="4851910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17148"/>
            <a:ext cx="9144000" cy="473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06"/>
          </a:p>
        </p:txBody>
      </p:sp>
      <p:sp>
        <p:nvSpPr>
          <p:cNvPr id="17" name="テキスト ボックス 16"/>
          <p:cNvSpPr txBox="1"/>
          <p:nvPr/>
        </p:nvSpPr>
        <p:spPr>
          <a:xfrm>
            <a:off x="341528" y="1124744"/>
            <a:ext cx="8424000" cy="1254061"/>
          </a:xfrm>
          <a:prstGeom prst="rect">
            <a:avLst/>
          </a:prstGeom>
          <a:noFill/>
        </p:spPr>
        <p:txBody>
          <a:bodyPr wrap="square">
            <a:spAutoFit/>
          </a:bodyPr>
          <a:lstStyle/>
          <a:p>
            <a:pPr marL="159808" indent="-159808" algn="just" defTabSz="821874">
              <a:defRPr/>
            </a:pPr>
            <a:r>
              <a:rPr lang="ja-JP" altLang="en-US" sz="1400" dirty="0">
                <a:solidFill>
                  <a:srgbClr val="000000"/>
                </a:solidFill>
                <a:latin typeface="ＭＳ Ｐゴシック"/>
                <a:ea typeface="ＭＳ Ｐゴシック"/>
              </a:rPr>
              <a:t>○近年、民間が主体となった、良好な環境の形成、エリアの魅力向上等を図るための</a:t>
            </a:r>
            <a:r>
              <a:rPr lang="ja-JP" altLang="en-US" sz="1400" u="sng" dirty="0">
                <a:solidFill>
                  <a:srgbClr val="000000"/>
                </a:solidFill>
                <a:latin typeface="ＭＳ Ｐゴシック"/>
                <a:ea typeface="ＭＳ Ｐゴシック"/>
              </a:rPr>
              <a:t>エリアマネジメント活動</a:t>
            </a:r>
            <a:r>
              <a:rPr lang="ja-JP" altLang="en-US" sz="1400" u="sng" dirty="0" smtClean="0">
                <a:solidFill>
                  <a:srgbClr val="000000"/>
                </a:solidFill>
                <a:latin typeface="ＭＳ Ｐゴシック"/>
                <a:ea typeface="ＭＳ Ｐゴシック"/>
              </a:rPr>
              <a:t>の取組</a:t>
            </a:r>
            <a:r>
              <a:rPr lang="ja-JP" altLang="en-US" sz="1400" u="sng" dirty="0">
                <a:solidFill>
                  <a:srgbClr val="000000"/>
                </a:solidFill>
                <a:latin typeface="ＭＳ Ｐゴシック"/>
                <a:ea typeface="ＭＳ Ｐゴシック"/>
              </a:rPr>
              <a:t>が広がってきている</a:t>
            </a:r>
            <a:r>
              <a:rPr lang="ja-JP" altLang="en-US" sz="1400" dirty="0">
                <a:solidFill>
                  <a:srgbClr val="000000"/>
                </a:solidFill>
                <a:latin typeface="ＭＳ Ｐゴシック"/>
                <a:ea typeface="ＭＳ Ｐゴシック"/>
              </a:rPr>
              <a:t>。</a:t>
            </a:r>
            <a:endParaRPr lang="en-US" altLang="ja-JP" sz="1400" dirty="0">
              <a:solidFill>
                <a:srgbClr val="000000"/>
              </a:solidFill>
              <a:latin typeface="ＭＳ Ｐゴシック"/>
              <a:ea typeface="ＭＳ Ｐゴシック"/>
            </a:endParaRPr>
          </a:p>
          <a:p>
            <a:pPr marL="159808" indent="-159808" algn="just" defTabSz="821874">
              <a:defRPr/>
            </a:pPr>
            <a:endParaRPr lang="en-US" altLang="ja-JP" sz="449" dirty="0">
              <a:solidFill>
                <a:srgbClr val="000000"/>
              </a:solidFill>
              <a:latin typeface="ＭＳ Ｐゴシック"/>
              <a:ea typeface="ＭＳ Ｐゴシック"/>
            </a:endParaRPr>
          </a:p>
          <a:p>
            <a:pPr marL="159808" indent="-159808" algn="just" defTabSz="821874">
              <a:defRPr/>
            </a:pPr>
            <a:r>
              <a:rPr lang="ja-JP" altLang="en-US" sz="1400" dirty="0">
                <a:solidFill>
                  <a:srgbClr val="000000"/>
                </a:solidFill>
                <a:latin typeface="ＭＳ Ｐゴシック"/>
                <a:ea typeface="ＭＳ Ｐゴシック"/>
              </a:rPr>
              <a:t>○こうした取組の課題の一つとして、安定的な活動財源の確保の問題があり、その対応策として、道路、公園、　広場等の</a:t>
            </a:r>
            <a:r>
              <a:rPr lang="ja-JP" altLang="en-US" sz="1400" u="sng" dirty="0">
                <a:solidFill>
                  <a:srgbClr val="000000"/>
                </a:solidFill>
                <a:latin typeface="ＭＳ Ｐゴシック"/>
                <a:ea typeface="ＭＳ Ｐゴシック"/>
              </a:rPr>
              <a:t>公共空間等において屋外広告物のスペースを販売し、自主財源としている</a:t>
            </a:r>
            <a:r>
              <a:rPr lang="ja-JP" altLang="en-US" sz="1400" dirty="0">
                <a:solidFill>
                  <a:srgbClr val="000000"/>
                </a:solidFill>
                <a:latin typeface="ＭＳ Ｐゴシック"/>
                <a:ea typeface="ＭＳ Ｐゴシック"/>
              </a:rPr>
              <a:t>例がみられる。</a:t>
            </a:r>
            <a:r>
              <a:rPr lang="ja-JP" altLang="en-US" sz="1400" u="sng" dirty="0">
                <a:solidFill>
                  <a:srgbClr val="000000"/>
                </a:solidFill>
                <a:latin typeface="ＭＳ Ｐゴシック"/>
                <a:ea typeface="ＭＳ Ｐゴシック"/>
              </a:rPr>
              <a:t>この際</a:t>
            </a:r>
            <a:r>
              <a:rPr lang="ja-JP" altLang="en-US" sz="1400" u="sng" dirty="0" smtClean="0">
                <a:solidFill>
                  <a:srgbClr val="000000"/>
                </a:solidFill>
                <a:latin typeface="ＭＳ Ｐゴシック"/>
                <a:ea typeface="ＭＳ Ｐゴシック"/>
              </a:rPr>
              <a:t>、エリア内</a:t>
            </a:r>
            <a:r>
              <a:rPr lang="ja-JP" altLang="en-US" sz="1400" u="sng" dirty="0">
                <a:solidFill>
                  <a:srgbClr val="000000"/>
                </a:solidFill>
                <a:latin typeface="ＭＳ Ｐゴシック"/>
                <a:ea typeface="ＭＳ Ｐゴシック"/>
              </a:rPr>
              <a:t>の景観ルールを策定し、デザインの優れた屋外広告物を誘導することで、まちの景観向上にも寄与</a:t>
            </a:r>
            <a:r>
              <a:rPr lang="ja-JP" altLang="en-US" sz="1400" dirty="0">
                <a:solidFill>
                  <a:srgbClr val="000000"/>
                </a:solidFill>
                <a:latin typeface="ＭＳ Ｐゴシック"/>
                <a:ea typeface="ＭＳ Ｐゴシック"/>
              </a:rPr>
              <a:t>。</a:t>
            </a:r>
            <a:endParaRPr lang="en-US" altLang="ja-JP" sz="1400" dirty="0">
              <a:solidFill>
                <a:srgbClr val="000000"/>
              </a:solidFill>
              <a:latin typeface="ＭＳ Ｐゴシック"/>
              <a:ea typeface="ＭＳ Ｐゴシック"/>
            </a:endParaRPr>
          </a:p>
          <a:p>
            <a:pPr algn="just" defTabSz="821874">
              <a:defRPr/>
            </a:pPr>
            <a:endParaRPr lang="en-US" altLang="ja-JP" sz="100" dirty="0">
              <a:solidFill>
                <a:srgbClr val="000000"/>
              </a:solidFill>
            </a:endParaRPr>
          </a:p>
        </p:txBody>
      </p:sp>
      <p:sp>
        <p:nvSpPr>
          <p:cNvPr id="14" name="テキスト ボックス 13"/>
          <p:cNvSpPr txBox="1"/>
          <p:nvPr/>
        </p:nvSpPr>
        <p:spPr>
          <a:xfrm>
            <a:off x="341528" y="5246744"/>
            <a:ext cx="8385590" cy="1261756"/>
          </a:xfrm>
          <a:prstGeom prst="rect">
            <a:avLst/>
          </a:prstGeom>
          <a:noFill/>
        </p:spPr>
        <p:txBody>
          <a:bodyPr wrap="square">
            <a:spAutoFit/>
          </a:bodyPr>
          <a:lstStyle/>
          <a:p>
            <a:pPr marL="159808" indent="-159808" algn="just" defTabSz="821874">
              <a:defRPr/>
            </a:pPr>
            <a:r>
              <a:rPr lang="ja-JP" altLang="en-US" sz="1430" dirty="0">
                <a:solidFill>
                  <a:srgbClr val="000000"/>
                </a:solidFill>
                <a:latin typeface="ＭＳ Ｐゴシック"/>
                <a:ea typeface="ＭＳ Ｐゴシック"/>
              </a:rPr>
              <a:t>○屋外広告物条例の参考となる屋外広告物条例ガイドラインを改定し、</a:t>
            </a:r>
            <a:r>
              <a:rPr lang="ja-JP" altLang="en-US" sz="1430" u="sng" dirty="0">
                <a:solidFill>
                  <a:srgbClr val="000000"/>
                </a:solidFill>
                <a:latin typeface="ＭＳ Ｐゴシック"/>
                <a:ea typeface="ＭＳ Ｐゴシック"/>
              </a:rPr>
              <a:t>地域の公共的な取組に要する費用に充てるため設置する屋外広告物で良好な景観の形成に寄与するものについては、許可等により、禁止区域等であっても設置できる</a:t>
            </a:r>
            <a:r>
              <a:rPr lang="ja-JP" altLang="en-US" sz="1430" dirty="0">
                <a:solidFill>
                  <a:srgbClr val="000000"/>
                </a:solidFill>
                <a:latin typeface="ＭＳ Ｐゴシック"/>
                <a:ea typeface="ＭＳ Ｐゴシック"/>
              </a:rPr>
              <a:t>旨の規定を追加。</a:t>
            </a:r>
            <a:endParaRPr lang="en-US" altLang="ja-JP" sz="1430" dirty="0">
              <a:solidFill>
                <a:srgbClr val="000000"/>
              </a:solidFill>
              <a:latin typeface="ＭＳ Ｐゴシック"/>
              <a:ea typeface="ＭＳ Ｐゴシック"/>
            </a:endParaRPr>
          </a:p>
          <a:p>
            <a:pPr marL="159808" indent="-159808" algn="just" defTabSz="821874">
              <a:defRPr/>
            </a:pPr>
            <a:endParaRPr lang="en-US" altLang="ja-JP" sz="449" dirty="0">
              <a:solidFill>
                <a:srgbClr val="000000"/>
              </a:solidFill>
              <a:latin typeface="ＭＳ Ｐゴシック"/>
              <a:ea typeface="ＭＳ Ｐゴシック"/>
            </a:endParaRPr>
          </a:p>
          <a:p>
            <a:pPr marL="159808" indent="-159808" algn="just" defTabSz="821874">
              <a:defRPr/>
            </a:pPr>
            <a:r>
              <a:rPr lang="ja-JP" altLang="en-US" sz="1430" dirty="0">
                <a:solidFill>
                  <a:srgbClr val="000000"/>
                </a:solidFill>
                <a:latin typeface="ＭＳ Ｐゴシック"/>
                <a:ea typeface="ＭＳ Ｐゴシック"/>
              </a:rPr>
              <a:t>○これにより、屋外広告物条例による規制の弾力化を促し、</a:t>
            </a:r>
            <a:r>
              <a:rPr lang="ja-JP" altLang="en-US" sz="1430" u="sng" dirty="0">
                <a:solidFill>
                  <a:srgbClr val="000000"/>
                </a:solidFill>
                <a:latin typeface="ＭＳ Ｐゴシック"/>
                <a:ea typeface="ＭＳ Ｐゴシック"/>
              </a:rPr>
              <a:t>民間主体によるエリアマネジメント活動及び良好な 景観の創出を推進</a:t>
            </a:r>
            <a:r>
              <a:rPr lang="ja-JP" altLang="en-US" sz="1430" dirty="0">
                <a:solidFill>
                  <a:srgbClr val="000000"/>
                </a:solidFill>
                <a:latin typeface="ＭＳ Ｐゴシック"/>
                <a:ea typeface="ＭＳ Ｐゴシック"/>
              </a:rPr>
              <a:t>。 </a:t>
            </a:r>
          </a:p>
        </p:txBody>
      </p:sp>
      <p:sp>
        <p:nvSpPr>
          <p:cNvPr id="25" name="正方形/長方形 24"/>
          <p:cNvSpPr/>
          <p:nvPr/>
        </p:nvSpPr>
        <p:spPr>
          <a:xfrm>
            <a:off x="323528" y="1052736"/>
            <a:ext cx="8460000" cy="1332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1874">
              <a:defRPr/>
            </a:pPr>
            <a:endParaRPr lang="ja-JP" altLang="en-US" sz="1618" dirty="0">
              <a:solidFill>
                <a:srgbClr val="FFFFFF"/>
              </a:solidFill>
              <a:latin typeface="Arial"/>
              <a:ea typeface="ＭＳ Ｐゴシック"/>
            </a:endParaRPr>
          </a:p>
        </p:txBody>
      </p:sp>
      <p:sp>
        <p:nvSpPr>
          <p:cNvPr id="27" name="正方形/長方形 26"/>
          <p:cNvSpPr/>
          <p:nvPr/>
        </p:nvSpPr>
        <p:spPr>
          <a:xfrm>
            <a:off x="539105" y="2564904"/>
            <a:ext cx="684000" cy="259726"/>
          </a:xfrm>
          <a:prstGeom prst="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1874">
              <a:defRPr/>
            </a:pPr>
            <a:r>
              <a:rPr lang="ja-JP" altLang="en-US" sz="1400" dirty="0">
                <a:solidFill>
                  <a:srgbClr val="FFFFFF"/>
                </a:solidFill>
                <a:latin typeface="Arial"/>
                <a:ea typeface="ＭＳ Ｐゴシック"/>
              </a:rPr>
              <a:t>課　題</a:t>
            </a:r>
          </a:p>
        </p:txBody>
      </p:sp>
      <p:sp>
        <p:nvSpPr>
          <p:cNvPr id="29" name="正方形/長方形 28"/>
          <p:cNvSpPr/>
          <p:nvPr/>
        </p:nvSpPr>
        <p:spPr>
          <a:xfrm>
            <a:off x="343842" y="5212236"/>
            <a:ext cx="8421685" cy="1307581"/>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1874">
              <a:defRPr/>
            </a:pPr>
            <a:endParaRPr lang="ja-JP" altLang="en-US" sz="1618" dirty="0">
              <a:solidFill>
                <a:srgbClr val="FFFFFF"/>
              </a:solidFill>
              <a:latin typeface="Arial"/>
              <a:ea typeface="ＭＳ Ｐゴシック"/>
            </a:endParaRPr>
          </a:p>
        </p:txBody>
      </p:sp>
      <p:sp>
        <p:nvSpPr>
          <p:cNvPr id="18" name="正方形/長方形 17"/>
          <p:cNvSpPr/>
          <p:nvPr/>
        </p:nvSpPr>
        <p:spPr>
          <a:xfrm>
            <a:off x="4212389" y="2501380"/>
            <a:ext cx="1764000" cy="274627"/>
          </a:xfrm>
          <a:prstGeom prst="rect">
            <a:avLst/>
          </a:prstGeom>
          <a:solidFill>
            <a:srgbClr val="D2D2FF"/>
          </a:solidFill>
          <a:ln>
            <a:solidFill>
              <a:schemeClr val="accent1"/>
            </a:solidFill>
          </a:ln>
        </p:spPr>
        <p:style>
          <a:lnRef idx="2">
            <a:schemeClr val="accent2"/>
          </a:lnRef>
          <a:fillRef idx="1">
            <a:schemeClr val="lt1"/>
          </a:fillRef>
          <a:effectRef idx="0">
            <a:schemeClr val="accent2"/>
          </a:effectRef>
          <a:fontRef idx="minor">
            <a:schemeClr val="dk1"/>
          </a:fontRef>
        </p:style>
        <p:txBody>
          <a:bodyPr>
            <a:spAutoFit/>
          </a:bodyPr>
          <a:lstStyle/>
          <a:p>
            <a:pPr algn="ctr" defTabSz="821874">
              <a:lnSpc>
                <a:spcPts val="1600"/>
              </a:lnSpc>
              <a:defRPr/>
            </a:pPr>
            <a:r>
              <a:rPr lang="ja-JP" altLang="en-US" sz="1311" b="1" dirty="0">
                <a:solidFill>
                  <a:srgbClr val="333333"/>
                </a:solidFill>
                <a:latin typeface="ＭＳ Ｐゴシック" panose="020B0600070205080204" pitchFamily="50" charset="-128"/>
                <a:ea typeface="ＭＳ Ｐゴシック"/>
              </a:rPr>
              <a:t>先進的な取組事例</a:t>
            </a:r>
          </a:p>
        </p:txBody>
      </p:sp>
      <p:sp>
        <p:nvSpPr>
          <p:cNvPr id="16" name="テキスト ボックス 15"/>
          <p:cNvSpPr txBox="1"/>
          <p:nvPr/>
        </p:nvSpPr>
        <p:spPr>
          <a:xfrm>
            <a:off x="395536" y="2852936"/>
            <a:ext cx="3564000" cy="1954125"/>
          </a:xfrm>
          <a:prstGeom prst="rect">
            <a:avLst/>
          </a:prstGeom>
          <a:noFill/>
        </p:spPr>
        <p:txBody>
          <a:bodyPr wrap="square">
            <a:spAutoFit/>
          </a:bodyPr>
          <a:lstStyle/>
          <a:p>
            <a:pPr marL="204368" indent="-204368" algn="just" defTabSz="821874">
              <a:buFont typeface="Wingdings" panose="05000000000000000000" pitchFamily="2" charset="2"/>
              <a:buChar char="Ø"/>
              <a:defRPr/>
            </a:pPr>
            <a:r>
              <a:rPr lang="ja-JP" altLang="en-US" sz="1400" dirty="0">
                <a:solidFill>
                  <a:srgbClr val="000000"/>
                </a:solidFill>
                <a:latin typeface="ＭＳ Ｐゴシック"/>
              </a:rPr>
              <a:t>屋外広告物の規制は、地方公共団体</a:t>
            </a:r>
            <a:r>
              <a:rPr lang="ja-JP" altLang="en-US" sz="1400" dirty="0" smtClean="0">
                <a:solidFill>
                  <a:srgbClr val="000000"/>
                </a:solidFill>
                <a:latin typeface="ＭＳ Ｐゴシック"/>
              </a:rPr>
              <a:t>が　屋外</a:t>
            </a:r>
            <a:r>
              <a:rPr lang="ja-JP" altLang="en-US" sz="1400" dirty="0">
                <a:solidFill>
                  <a:srgbClr val="000000"/>
                </a:solidFill>
                <a:latin typeface="ＭＳ Ｐゴシック"/>
              </a:rPr>
              <a:t>広告物条例に基づき実施</a:t>
            </a:r>
            <a:r>
              <a:rPr lang="ja-JP" altLang="en-US" sz="1400" dirty="0">
                <a:solidFill>
                  <a:srgbClr val="000000"/>
                </a:solidFill>
                <a:latin typeface="ＭＳ Ｐゴシック"/>
                <a:ea typeface="ＭＳ Ｐゴシック"/>
              </a:rPr>
              <a:t>。</a:t>
            </a:r>
            <a:endParaRPr lang="en-US" altLang="ja-JP" sz="1400" dirty="0">
              <a:solidFill>
                <a:srgbClr val="000000"/>
              </a:solidFill>
              <a:latin typeface="ＭＳ Ｐゴシック"/>
              <a:ea typeface="ＭＳ Ｐゴシック"/>
            </a:endParaRPr>
          </a:p>
          <a:p>
            <a:pPr marL="159808" indent="-159808" algn="just" defTabSz="821874">
              <a:defRPr/>
            </a:pPr>
            <a:endParaRPr lang="en-US" altLang="ja-JP" sz="449" dirty="0">
              <a:solidFill>
                <a:srgbClr val="000000"/>
              </a:solidFill>
              <a:latin typeface="ＭＳ Ｐゴシック"/>
              <a:ea typeface="ＭＳ Ｐゴシック"/>
            </a:endParaRPr>
          </a:p>
          <a:p>
            <a:pPr marL="204368" indent="-204368" algn="just" defTabSz="821874">
              <a:buFont typeface="Wingdings" panose="05000000000000000000" pitchFamily="2" charset="2"/>
              <a:buChar char="Ø"/>
              <a:defRPr/>
            </a:pPr>
            <a:r>
              <a:rPr lang="ja-JP" altLang="en-US" sz="1400" dirty="0">
                <a:solidFill>
                  <a:srgbClr val="000000"/>
                </a:solidFill>
                <a:latin typeface="ＭＳ Ｐゴシック"/>
              </a:rPr>
              <a:t>道路、公園、広場等の</a:t>
            </a:r>
            <a:r>
              <a:rPr lang="ja-JP" altLang="en-US" sz="1400" u="sng" dirty="0">
                <a:solidFill>
                  <a:srgbClr val="000000"/>
                </a:solidFill>
                <a:latin typeface="ＭＳ Ｐゴシック"/>
              </a:rPr>
              <a:t>公共空間は、一般的に、屋外広告物設置の禁止区域</a:t>
            </a:r>
            <a:r>
              <a:rPr lang="ja-JP" altLang="en-US" sz="1400" dirty="0">
                <a:solidFill>
                  <a:srgbClr val="000000"/>
                </a:solidFill>
                <a:latin typeface="ＭＳ Ｐゴシック"/>
              </a:rPr>
              <a:t>とされている</a:t>
            </a:r>
            <a:r>
              <a:rPr lang="ja-JP" altLang="en-US" sz="1400" dirty="0">
                <a:solidFill>
                  <a:srgbClr val="000000"/>
                </a:solidFill>
                <a:latin typeface="ＭＳ Ｐゴシック"/>
                <a:ea typeface="ＭＳ Ｐゴシック"/>
              </a:rPr>
              <a:t>。</a:t>
            </a:r>
            <a:endParaRPr lang="en-US" altLang="ja-JP" sz="1400" dirty="0">
              <a:solidFill>
                <a:srgbClr val="000000"/>
              </a:solidFill>
              <a:latin typeface="ＭＳ Ｐゴシック"/>
              <a:ea typeface="ＭＳ Ｐゴシック"/>
            </a:endParaRPr>
          </a:p>
          <a:p>
            <a:pPr marL="159808" indent="-159808" algn="just" defTabSz="821874">
              <a:defRPr/>
            </a:pPr>
            <a:endParaRPr lang="en-US" altLang="ja-JP" sz="449" dirty="0">
              <a:solidFill>
                <a:srgbClr val="000000"/>
              </a:solidFill>
              <a:latin typeface="ＭＳ Ｐゴシック"/>
              <a:ea typeface="ＭＳ Ｐゴシック"/>
            </a:endParaRPr>
          </a:p>
          <a:p>
            <a:pPr marL="204368" indent="-204368" algn="just" defTabSz="821874">
              <a:buFont typeface="Wingdings" panose="05000000000000000000" pitchFamily="2" charset="2"/>
              <a:buChar char="Ø"/>
              <a:defRPr/>
            </a:pPr>
            <a:r>
              <a:rPr lang="ja-JP" altLang="en-US" sz="1400" dirty="0">
                <a:solidFill>
                  <a:srgbClr val="000000"/>
                </a:solidFill>
                <a:latin typeface="ＭＳ Ｐゴシック"/>
              </a:rPr>
              <a:t>こうした規制が広告収入による</a:t>
            </a:r>
            <a:r>
              <a:rPr lang="ja-JP" altLang="en-US" sz="1400" dirty="0" smtClean="0">
                <a:solidFill>
                  <a:srgbClr val="000000"/>
                </a:solidFill>
                <a:latin typeface="ＭＳ Ｐゴシック"/>
              </a:rPr>
              <a:t>エリアマネジメント</a:t>
            </a:r>
            <a:r>
              <a:rPr lang="ja-JP" altLang="en-US" sz="1400" dirty="0">
                <a:solidFill>
                  <a:srgbClr val="000000"/>
                </a:solidFill>
                <a:latin typeface="ＭＳ Ｐゴシック"/>
              </a:rPr>
              <a:t>活動の自主財源の確保のハードルとなっている</a:t>
            </a:r>
            <a:r>
              <a:rPr lang="ja-JP" altLang="en-US" sz="1400" dirty="0">
                <a:solidFill>
                  <a:srgbClr val="000000"/>
                </a:solidFill>
                <a:latin typeface="ＭＳ Ｐゴシック"/>
                <a:ea typeface="ＭＳ Ｐゴシック"/>
              </a:rPr>
              <a:t>。</a:t>
            </a:r>
            <a:endParaRPr lang="ja-JP" altLang="en-US" sz="1400" strike="sngStrike" dirty="0">
              <a:solidFill>
                <a:srgbClr val="000000"/>
              </a:solidFill>
              <a:latin typeface="ＭＳ Ｐゴシック"/>
              <a:ea typeface="ＭＳ Ｐゴシック"/>
            </a:endParaRPr>
          </a:p>
        </p:txBody>
      </p:sp>
      <p:sp>
        <p:nvSpPr>
          <p:cNvPr id="151563" name="テキスト ボックス 14"/>
          <p:cNvSpPr txBox="1">
            <a:spLocks noChangeArrowheads="1"/>
          </p:cNvSpPr>
          <p:nvPr/>
        </p:nvSpPr>
        <p:spPr bwMode="auto">
          <a:xfrm>
            <a:off x="4139952" y="3969192"/>
            <a:ext cx="4572000" cy="11880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defTabSz="821874">
              <a:spcBef>
                <a:spcPct val="0"/>
              </a:spcBef>
              <a:buNone/>
            </a:pPr>
            <a:r>
              <a:rPr lang="en-US" altLang="ja-JP" sz="989" dirty="0">
                <a:solidFill>
                  <a:srgbClr val="000000"/>
                </a:solidFill>
                <a:latin typeface="ＭＳ Ｐゴシック" panose="020B0600070205080204" pitchFamily="50" charset="-128"/>
              </a:rPr>
              <a:t>【</a:t>
            </a:r>
            <a:r>
              <a:rPr lang="ja-JP" altLang="en-US" sz="989" dirty="0">
                <a:solidFill>
                  <a:srgbClr val="000000"/>
                </a:solidFill>
                <a:latin typeface="ＭＳ Ｐゴシック" panose="020B0600070205080204" pitchFamily="50" charset="-128"/>
              </a:rPr>
              <a:t>大阪市の事例</a:t>
            </a:r>
            <a:r>
              <a:rPr lang="en-US" altLang="ja-JP" sz="989" dirty="0">
                <a:solidFill>
                  <a:srgbClr val="000000"/>
                </a:solidFill>
                <a:latin typeface="ＭＳ Ｐゴシック" panose="020B0600070205080204" pitchFamily="50" charset="-128"/>
              </a:rPr>
              <a:t>】</a:t>
            </a:r>
          </a:p>
          <a:p>
            <a:pPr algn="just" defTabSz="821874">
              <a:spcBef>
                <a:spcPct val="0"/>
              </a:spcBef>
              <a:buNone/>
            </a:pPr>
            <a:r>
              <a:rPr lang="ja-JP" altLang="en-US" sz="989" dirty="0">
                <a:solidFill>
                  <a:srgbClr val="000000"/>
                </a:solidFill>
                <a:latin typeface="ＭＳ Ｐゴシック" panose="020B0600070205080204" pitchFamily="50" charset="-128"/>
              </a:rPr>
              <a:t> 　（一社）グランフロント大阪</a:t>
            </a:r>
            <a:r>
              <a:rPr lang="en-US" altLang="ja-JP" sz="989" dirty="0">
                <a:solidFill>
                  <a:srgbClr val="000000"/>
                </a:solidFill>
                <a:latin typeface="ＭＳ Ｐゴシック" panose="020B0600070205080204" pitchFamily="50" charset="-128"/>
              </a:rPr>
              <a:t>TMO</a:t>
            </a:r>
            <a:r>
              <a:rPr lang="ja-JP" altLang="en-US" sz="989" dirty="0">
                <a:solidFill>
                  <a:srgbClr val="000000"/>
                </a:solidFill>
                <a:latin typeface="ＭＳ Ｐゴシック" panose="020B0600070205080204" pitchFamily="50" charset="-128"/>
              </a:rPr>
              <a:t>が</a:t>
            </a:r>
            <a:r>
              <a:rPr lang="zh-TW" altLang="en-US" sz="989" dirty="0">
                <a:solidFill>
                  <a:srgbClr val="000000"/>
                </a:solidFill>
                <a:latin typeface="ＭＳ Ｐゴシック" panose="020B0600070205080204" pitchFamily="50" charset="-128"/>
              </a:rPr>
              <a:t>、</a:t>
            </a:r>
            <a:r>
              <a:rPr lang="ja-JP" altLang="en-US" sz="989" dirty="0">
                <a:solidFill>
                  <a:srgbClr val="000000"/>
                </a:solidFill>
                <a:latin typeface="ＭＳ Ｐゴシック" panose="020B0600070205080204" pitchFamily="50" charset="-128"/>
              </a:rPr>
              <a:t>「うめきた地区」において、エリア内の清掃、　施設の点検、 巡回バスの運営、イベントの開催等を実施。</a:t>
            </a:r>
          </a:p>
          <a:p>
            <a:pPr algn="just" defTabSz="821874">
              <a:spcBef>
                <a:spcPct val="0"/>
              </a:spcBef>
              <a:buNone/>
            </a:pPr>
            <a:r>
              <a:rPr lang="ja-JP" altLang="en-US" sz="989" dirty="0">
                <a:solidFill>
                  <a:srgbClr val="000000"/>
                </a:solidFill>
                <a:latin typeface="ＭＳ Ｐゴシック" panose="020B0600070205080204" pitchFamily="50" charset="-128"/>
              </a:rPr>
              <a:t>　 大阪市屋外広告物条例では、</a:t>
            </a:r>
            <a:r>
              <a:rPr lang="en-US" altLang="ja-JP" sz="989" dirty="0">
                <a:solidFill>
                  <a:srgbClr val="000000"/>
                </a:solidFill>
                <a:latin typeface="ＭＳ Ｐゴシック" panose="020B0600070205080204" pitchFamily="50" charset="-128"/>
              </a:rPr>
              <a:t>NPO</a:t>
            </a:r>
            <a:r>
              <a:rPr lang="ja-JP" altLang="en-US" sz="989" dirty="0">
                <a:solidFill>
                  <a:srgbClr val="000000"/>
                </a:solidFill>
                <a:latin typeface="ＭＳ Ｐゴシック" panose="020B0600070205080204" pitchFamily="50" charset="-128"/>
              </a:rPr>
              <a:t>法人等が公共的な取組に要する費用の一部に充てるため表示する広告物について、禁止地域・禁止物件の規定を適用除外としており、また、ＴＭＯは景観の自主ルールを策定し、デザインの優れた</a:t>
            </a:r>
            <a:r>
              <a:rPr lang="zh-TW" altLang="en-US" sz="989" dirty="0">
                <a:solidFill>
                  <a:srgbClr val="000000"/>
                </a:solidFill>
                <a:latin typeface="ＭＳ Ｐゴシック" panose="020B0600070205080204" pitchFamily="50" charset="-128"/>
              </a:rPr>
              <a:t>屋外広告物</a:t>
            </a:r>
            <a:r>
              <a:rPr lang="ja-JP" altLang="en-US" sz="989" dirty="0">
                <a:solidFill>
                  <a:srgbClr val="000000"/>
                </a:solidFill>
                <a:latin typeface="ＭＳ Ｐゴシック" panose="020B0600070205080204" pitchFamily="50" charset="-128"/>
              </a:rPr>
              <a:t>を設置することが可能となり、良好な景観の創出と自主財源の確保を図っている。</a:t>
            </a:r>
          </a:p>
        </p:txBody>
      </p:sp>
      <p:pic>
        <p:nvPicPr>
          <p:cNvPr id="151564" name="図 18"/>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158616" y="2504938"/>
            <a:ext cx="2378333" cy="1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5" name="図 1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1282" y="2841281"/>
            <a:ext cx="1802002" cy="115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6" name="テキスト ボックス 20"/>
          <p:cNvSpPr txBox="1">
            <a:spLocks noChangeArrowheads="1"/>
          </p:cNvSpPr>
          <p:nvPr/>
        </p:nvSpPr>
        <p:spPr bwMode="auto">
          <a:xfrm>
            <a:off x="0" y="340629"/>
            <a:ext cx="9144000" cy="430887"/>
          </a:xfrm>
          <a:prstGeom prst="rect">
            <a:avLst/>
          </a:prstGeom>
          <a:noFill/>
          <a:ln>
            <a:noFill/>
          </a:ln>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21874">
              <a:spcBef>
                <a:spcPct val="0"/>
              </a:spcBef>
              <a:buNone/>
            </a:pPr>
            <a:r>
              <a:rPr lang="ja-JP" altLang="en-US" sz="2200" dirty="0">
                <a:solidFill>
                  <a:srgbClr val="002060"/>
                </a:solidFill>
                <a:latin typeface="HGP創英角ｺﾞｼｯｸUB" panose="020B0900000000000000" pitchFamily="50" charset="-128"/>
                <a:ea typeface="HGP創英角ｺﾞｼｯｸUB" panose="020B0900000000000000" pitchFamily="50" charset="-128"/>
              </a:rPr>
              <a:t>～エリアマネジメント活動推進のための屋外広告物規制の弾力化の促進～</a:t>
            </a:r>
          </a:p>
        </p:txBody>
      </p:sp>
      <p:sp>
        <p:nvSpPr>
          <p:cNvPr id="20" name="テキスト ボックス 20"/>
          <p:cNvSpPr txBox="1">
            <a:spLocks noChangeArrowheads="1"/>
          </p:cNvSpPr>
          <p:nvPr/>
        </p:nvSpPr>
        <p:spPr bwMode="auto">
          <a:xfrm>
            <a:off x="0" y="658549"/>
            <a:ext cx="9144000" cy="335798"/>
          </a:xfrm>
          <a:prstGeom prst="rect">
            <a:avLst/>
          </a:prstGeom>
          <a:noFill/>
          <a:ln>
            <a:noFill/>
          </a:ln>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21874">
              <a:spcBef>
                <a:spcPct val="0"/>
              </a:spcBef>
              <a:buNone/>
            </a:pPr>
            <a:r>
              <a:rPr lang="ja-JP" altLang="en-US" sz="1582" dirty="0">
                <a:latin typeface="BIZ UDP明朝 Medium" panose="02020500000000000000" pitchFamily="18" charset="-128"/>
                <a:ea typeface="BIZ UDP明朝 Medium" panose="02020500000000000000" pitchFamily="18" charset="-128"/>
              </a:rPr>
              <a:t>屋外広告物条例</a:t>
            </a:r>
            <a:r>
              <a:rPr lang="ja-JP" altLang="en-US" sz="1582" dirty="0" smtClean="0">
                <a:latin typeface="BIZ UDP明朝 Medium" panose="02020500000000000000" pitchFamily="18" charset="-128"/>
                <a:ea typeface="BIZ UDP明朝 Medium" panose="02020500000000000000" pitchFamily="18" charset="-128"/>
              </a:rPr>
              <a:t>ガイドライン（案）の</a:t>
            </a:r>
            <a:r>
              <a:rPr lang="ja-JP" altLang="en-US" sz="1582" dirty="0">
                <a:latin typeface="BIZ UDP明朝 Medium" panose="02020500000000000000" pitchFamily="18" charset="-128"/>
                <a:ea typeface="BIZ UDP明朝 Medium" panose="02020500000000000000" pitchFamily="18" charset="-128"/>
              </a:rPr>
              <a:t>一部改正（</a:t>
            </a:r>
            <a:r>
              <a:rPr lang="en-US" altLang="ja-JP" sz="1582" dirty="0">
                <a:latin typeface="BIZ UDP明朝 Medium" panose="02020500000000000000" pitchFamily="18" charset="-128"/>
                <a:ea typeface="BIZ UDP明朝 Medium" panose="02020500000000000000" pitchFamily="18" charset="-128"/>
              </a:rPr>
              <a:t>H</a:t>
            </a:r>
            <a:r>
              <a:rPr lang="ja-JP" altLang="en-US" sz="1582" dirty="0">
                <a:latin typeface="BIZ UDP明朝 Medium" panose="02020500000000000000" pitchFamily="18" charset="-128"/>
                <a:ea typeface="BIZ UDP明朝 Medium" panose="02020500000000000000" pitchFamily="18" charset="-128"/>
              </a:rPr>
              <a:t>２９</a:t>
            </a:r>
            <a:r>
              <a:rPr lang="en-US" altLang="ja-JP" sz="1582" dirty="0">
                <a:latin typeface="BIZ UDP明朝 Medium" panose="02020500000000000000" pitchFamily="18" charset="-128"/>
                <a:ea typeface="BIZ UDP明朝 Medium" panose="02020500000000000000" pitchFamily="18" charset="-128"/>
              </a:rPr>
              <a:t>.</a:t>
            </a:r>
            <a:r>
              <a:rPr lang="ja-JP" altLang="en-US" sz="1582" dirty="0">
                <a:latin typeface="BIZ UDP明朝 Medium" panose="02020500000000000000" pitchFamily="18" charset="-128"/>
                <a:ea typeface="BIZ UDP明朝 Medium" panose="02020500000000000000" pitchFamily="18" charset="-128"/>
              </a:rPr>
              <a:t>１２</a:t>
            </a:r>
            <a:r>
              <a:rPr lang="en-US" altLang="ja-JP" sz="1582" dirty="0">
                <a:latin typeface="BIZ UDP明朝 Medium" panose="02020500000000000000" pitchFamily="18" charset="-128"/>
                <a:ea typeface="BIZ UDP明朝 Medium" panose="02020500000000000000" pitchFamily="18" charset="-128"/>
              </a:rPr>
              <a:t>.</a:t>
            </a:r>
            <a:r>
              <a:rPr lang="ja-JP" altLang="en-US" sz="1582" dirty="0">
                <a:latin typeface="BIZ UDP明朝 Medium" panose="02020500000000000000" pitchFamily="18" charset="-128"/>
                <a:ea typeface="BIZ UDP明朝 Medium" panose="02020500000000000000" pitchFamily="18" charset="-128"/>
              </a:rPr>
              <a:t>１９改定）</a:t>
            </a:r>
            <a:endParaRPr lang="en-US" altLang="ja-JP" sz="1582" dirty="0">
              <a:latin typeface="BIZ UDP明朝 Medium" panose="02020500000000000000" pitchFamily="18" charset="-128"/>
              <a:ea typeface="BIZ UDP明朝 Medium" panose="02020500000000000000" pitchFamily="18" charset="-128"/>
            </a:endParaRPr>
          </a:p>
        </p:txBody>
      </p:sp>
      <p:sp>
        <p:nvSpPr>
          <p:cNvPr id="21" name="正方形/長方形 20"/>
          <p:cNvSpPr/>
          <p:nvPr/>
        </p:nvSpPr>
        <p:spPr>
          <a:xfrm>
            <a:off x="166530" y="288466"/>
            <a:ext cx="8774910" cy="6314503"/>
          </a:xfrm>
          <a:prstGeom prst="rect">
            <a:avLst/>
          </a:prstGeom>
          <a:no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1874">
              <a:defRPr/>
            </a:pPr>
            <a:endParaRPr lang="ja-JP" altLang="en-US" sz="1618">
              <a:solidFill>
                <a:srgbClr val="FFFFFF"/>
              </a:solidFill>
              <a:latin typeface="Arial"/>
              <a:ea typeface="ＭＳ Ｐゴシック"/>
            </a:endParaRPr>
          </a:p>
        </p:txBody>
      </p:sp>
      <p:sp>
        <p:nvSpPr>
          <p:cNvPr id="26" name="正方形/長方形 25"/>
          <p:cNvSpPr/>
          <p:nvPr/>
        </p:nvSpPr>
        <p:spPr>
          <a:xfrm>
            <a:off x="539106" y="866445"/>
            <a:ext cx="684000" cy="2582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1874">
              <a:defRPr/>
            </a:pPr>
            <a:r>
              <a:rPr lang="ja-JP" altLang="en-US" sz="1400" dirty="0">
                <a:solidFill>
                  <a:srgbClr val="FFFFFF"/>
                </a:solidFill>
                <a:latin typeface="Arial"/>
                <a:ea typeface="ＭＳ Ｐゴシック"/>
              </a:rPr>
              <a:t>背　景</a:t>
            </a:r>
          </a:p>
        </p:txBody>
      </p:sp>
      <p:sp>
        <p:nvSpPr>
          <p:cNvPr id="28" name="正方形/長方形 27"/>
          <p:cNvSpPr/>
          <p:nvPr/>
        </p:nvSpPr>
        <p:spPr>
          <a:xfrm>
            <a:off x="623046" y="4935225"/>
            <a:ext cx="720000" cy="293975"/>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1874">
              <a:defRPr/>
            </a:pPr>
            <a:r>
              <a:rPr lang="ja-JP" altLang="en-US" sz="1400" dirty="0">
                <a:solidFill>
                  <a:srgbClr val="FFFFFF"/>
                </a:solidFill>
                <a:latin typeface="Arial"/>
                <a:ea typeface="ＭＳ Ｐゴシック"/>
              </a:rPr>
              <a:t>解決策</a:t>
            </a:r>
          </a:p>
        </p:txBody>
      </p:sp>
      <p:sp>
        <p:nvSpPr>
          <p:cNvPr id="19"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27</a:t>
            </a:fld>
            <a:endParaRPr lang="en-US" altLang="ja-JP" sz="1200" dirty="0">
              <a:solidFill>
                <a:srgbClr val="000000"/>
              </a:solidFill>
            </a:endParaRPr>
          </a:p>
        </p:txBody>
      </p:sp>
    </p:spTree>
    <p:extLst>
      <p:ext uri="{BB962C8B-B14F-4D97-AF65-F5344CB8AC3E}">
        <p14:creationId xmlns:p14="http://schemas.microsoft.com/office/powerpoint/2010/main" val="12319682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53975" y="2348879"/>
            <a:ext cx="8999538" cy="413386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9050">
            <a:solidFill>
              <a:schemeClr val="accent6">
                <a:lumMod val="75000"/>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73764" name="コンテンツ プレースホルダー 2"/>
          <p:cNvSpPr>
            <a:spLocks noGrp="1"/>
          </p:cNvSpPr>
          <p:nvPr>
            <p:ph idx="1"/>
          </p:nvPr>
        </p:nvSpPr>
        <p:spPr>
          <a:xfrm>
            <a:off x="395536" y="1052736"/>
            <a:ext cx="8244000" cy="1656000"/>
          </a:xfrm>
        </p:spPr>
        <p:txBody>
          <a:bodyPr/>
          <a:lstStyle/>
          <a:p>
            <a:pPr algn="just">
              <a:lnSpc>
                <a:spcPts val="2400"/>
              </a:lnSpc>
              <a:buFont typeface="Wingdings" panose="05000000000000000000" pitchFamily="2" charset="2"/>
              <a:buChar char="Ø"/>
            </a:pPr>
            <a:r>
              <a:rPr lang="ja-JP" altLang="en-US" sz="1400" dirty="0" smtClean="0"/>
              <a:t>屋外広告物法における屋外広告物の定義は、「常時又は一定の期間継続して屋外で公衆に表示されるもの」であって、「建築物等に掲出又は表示されたもの」とされており、</a:t>
            </a:r>
            <a:r>
              <a:rPr lang="ja-JP" altLang="en-US" sz="1400" dirty="0" smtClean="0">
                <a:solidFill>
                  <a:srgbClr val="FF0000"/>
                </a:solidFill>
              </a:rPr>
              <a:t>壁面絵画</a:t>
            </a:r>
            <a:r>
              <a:rPr lang="ja-JP" altLang="en-US" sz="1400" dirty="0" smtClean="0"/>
              <a:t>についても　これに該当。</a:t>
            </a:r>
            <a:endParaRPr lang="en-US" altLang="ja-JP" sz="1400" dirty="0" smtClean="0"/>
          </a:p>
          <a:p>
            <a:pPr algn="just">
              <a:lnSpc>
                <a:spcPts val="2400"/>
              </a:lnSpc>
              <a:buFont typeface="Wingdings" panose="05000000000000000000" pitchFamily="2" charset="2"/>
              <a:buChar char="Ø"/>
            </a:pPr>
            <a:r>
              <a:rPr lang="ja-JP" altLang="en-US" sz="1400" dirty="0" smtClean="0"/>
              <a:t>詳細なルールは都道府県等の条例で定められており、</a:t>
            </a:r>
            <a:r>
              <a:rPr lang="ja-JP" altLang="en-US" sz="1400" u="sng" dirty="0" smtClean="0"/>
              <a:t>許可が必要な地域等が存在</a:t>
            </a:r>
            <a:r>
              <a:rPr lang="ja-JP" altLang="en-US" sz="1400" dirty="0" smtClean="0"/>
              <a:t>。</a:t>
            </a:r>
            <a:r>
              <a:rPr lang="ja-JP" altLang="en-US" sz="1400" dirty="0" smtClean="0">
                <a:solidFill>
                  <a:srgbClr val="FF0000"/>
                </a:solidFill>
              </a:rPr>
              <a:t>許可基準は都道府県等の規則で定められる</a:t>
            </a:r>
            <a:r>
              <a:rPr lang="ja-JP" altLang="en-US" sz="1400" dirty="0" smtClean="0"/>
              <a:t>。 </a:t>
            </a:r>
            <a:endParaRPr lang="en-US" altLang="ja-JP" sz="1400" dirty="0" smtClean="0"/>
          </a:p>
          <a:p>
            <a:pPr algn="just">
              <a:buFont typeface="Wingdings" panose="05000000000000000000" pitchFamily="2" charset="2"/>
              <a:buChar char="Ø"/>
            </a:pPr>
            <a:r>
              <a:rPr lang="ja-JP" altLang="en-US" sz="1400" dirty="0" smtClean="0"/>
              <a:t>大規模な壁面絵画については、以下の方法で実施可能。</a:t>
            </a:r>
            <a:endParaRPr lang="en-US" altLang="ja-JP" sz="1400" dirty="0" smtClean="0"/>
          </a:p>
        </p:txBody>
      </p:sp>
      <p:grpSp>
        <p:nvGrpSpPr>
          <p:cNvPr id="373766" name="Group 3"/>
          <p:cNvGrpSpPr>
            <a:grpSpLocks/>
          </p:cNvGrpSpPr>
          <p:nvPr/>
        </p:nvGrpSpPr>
        <p:grpSpPr bwMode="auto">
          <a:xfrm>
            <a:off x="2814673" y="2780928"/>
            <a:ext cx="1469295" cy="2164053"/>
            <a:chOff x="204" y="1754"/>
            <a:chExt cx="2019" cy="3050"/>
          </a:xfrm>
        </p:grpSpPr>
        <p:pic>
          <p:nvPicPr>
            <p:cNvPr id="373774" name="Picture 4"/>
            <p:cNvPicPr>
              <a:picLocks noChangeAspect="1" noChangeArrowheads="1"/>
            </p:cNvPicPr>
            <p:nvPr/>
          </p:nvPicPr>
          <p:blipFill>
            <a:blip r:embed="rId3">
              <a:extLst>
                <a:ext uri="{28A0092B-C50C-407E-A947-70E740481C1C}">
                  <a14:useLocalDpi xmlns:a14="http://schemas.microsoft.com/office/drawing/2010/main" val="0"/>
                </a:ext>
              </a:extLst>
            </a:blip>
            <a:srcRect l="12569" t="9933" r="13231" b="11174"/>
            <a:stretch>
              <a:fillRect/>
            </a:stretch>
          </p:blipFill>
          <p:spPr bwMode="auto">
            <a:xfrm>
              <a:off x="204" y="1754"/>
              <a:ext cx="2019" cy="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75" name="Rectangle 5"/>
            <p:cNvSpPr>
              <a:spLocks noChangeArrowheads="1"/>
            </p:cNvSpPr>
            <p:nvPr/>
          </p:nvSpPr>
          <p:spPr bwMode="auto">
            <a:xfrm>
              <a:off x="407" y="2020"/>
              <a:ext cx="1224" cy="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66"/>
                </a:solidFill>
              </a:endParaRPr>
            </a:p>
          </p:txBody>
        </p:sp>
      </p:grpSp>
      <p:sp>
        <p:nvSpPr>
          <p:cNvPr id="9" name="正方形/長方形 8"/>
          <p:cNvSpPr/>
          <p:nvPr/>
        </p:nvSpPr>
        <p:spPr>
          <a:xfrm>
            <a:off x="158643" y="4448001"/>
            <a:ext cx="2536793" cy="493167"/>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500"/>
              </a:lnSpc>
              <a:defRPr/>
            </a:pPr>
            <a:r>
              <a:rPr lang="ja-JP" altLang="en-US" sz="1400" dirty="0">
                <a:solidFill>
                  <a:srgbClr val="000000"/>
                </a:solidFill>
              </a:rPr>
              <a:t>「広告物活用地区」の活用事例</a:t>
            </a:r>
            <a:endParaRPr lang="en-US" altLang="ja-JP" sz="1400" dirty="0">
              <a:solidFill>
                <a:srgbClr val="000000"/>
              </a:solidFill>
            </a:endParaRPr>
          </a:p>
          <a:p>
            <a:pPr algn="ctr">
              <a:lnSpc>
                <a:spcPts val="1500"/>
              </a:lnSpc>
              <a:defRPr/>
            </a:pPr>
            <a:r>
              <a:rPr lang="ja-JP" altLang="en-US" sz="1400" dirty="0">
                <a:solidFill>
                  <a:srgbClr val="000000"/>
                </a:solidFill>
              </a:rPr>
              <a:t>（札幌市すすきの地区）</a:t>
            </a:r>
          </a:p>
        </p:txBody>
      </p:sp>
      <p:sp>
        <p:nvSpPr>
          <p:cNvPr id="6" name="正方形/長方形 5"/>
          <p:cNvSpPr/>
          <p:nvPr/>
        </p:nvSpPr>
        <p:spPr>
          <a:xfrm>
            <a:off x="72231" y="6482739"/>
            <a:ext cx="8999538" cy="335035"/>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600" b="1" dirty="0" smtClean="0">
                <a:solidFill>
                  <a:schemeClr val="tx1"/>
                </a:solidFill>
                <a:latin typeface="MS UI Gothic" panose="020B0600070205080204" pitchFamily="50" charset="-128"/>
                <a:ea typeface="MS UI Gothic" panose="020B0600070205080204" pitchFamily="50" charset="-128"/>
              </a:rPr>
              <a:t>⇒ </a:t>
            </a:r>
            <a:r>
              <a:rPr lang="ja-JP" altLang="en-US" sz="1600" dirty="0" smtClean="0">
                <a:solidFill>
                  <a:schemeClr val="tx1"/>
                </a:solidFill>
                <a:latin typeface="MS UI Gothic" panose="020B0600070205080204" pitchFamily="50" charset="-128"/>
                <a:ea typeface="MS UI Gothic" panose="020B0600070205080204" pitchFamily="50" charset="-128"/>
              </a:rPr>
              <a:t>「</a:t>
            </a:r>
            <a:r>
              <a:rPr lang="ja-JP" altLang="en-US" sz="1600" dirty="0">
                <a:solidFill>
                  <a:schemeClr val="tx1"/>
                </a:solidFill>
                <a:latin typeface="MS UI Gothic" panose="020B0600070205080204" pitchFamily="50" charset="-128"/>
                <a:ea typeface="MS UI Gothic" panose="020B0600070205080204" pitchFamily="50" charset="-128"/>
              </a:rPr>
              <a:t>広告物活用地区」を積極的に活用するよう、地方公共団体へ周知</a:t>
            </a:r>
            <a:r>
              <a:rPr lang="ja-JP" altLang="en-US" sz="1600" dirty="0" smtClean="0">
                <a:solidFill>
                  <a:schemeClr val="tx1"/>
                </a:solidFill>
                <a:latin typeface="MS UI Gothic" panose="020B0600070205080204" pitchFamily="50" charset="-128"/>
                <a:ea typeface="MS UI Gothic" panose="020B0600070205080204" pitchFamily="50" charset="-128"/>
              </a:rPr>
              <a:t>徹底　（</a:t>
            </a:r>
            <a:r>
              <a:rPr lang="ja-JP" altLang="en-US" sz="1600" dirty="0">
                <a:solidFill>
                  <a:schemeClr val="tx1"/>
                </a:solidFill>
                <a:latin typeface="MS UI Gothic" panose="020B0600070205080204" pitchFamily="50" charset="-128"/>
                <a:ea typeface="MS UI Gothic" panose="020B0600070205080204" pitchFamily="50" charset="-128"/>
              </a:rPr>
              <a:t>平成</a:t>
            </a:r>
            <a:r>
              <a:rPr lang="en-US" altLang="ja-JP" sz="1600" dirty="0">
                <a:solidFill>
                  <a:schemeClr val="tx1"/>
                </a:solidFill>
                <a:latin typeface="MS UI Gothic" panose="020B0600070205080204" pitchFamily="50" charset="-128"/>
                <a:ea typeface="MS UI Gothic" panose="020B0600070205080204" pitchFamily="50" charset="-128"/>
              </a:rPr>
              <a:t>30</a:t>
            </a:r>
            <a:r>
              <a:rPr lang="ja-JP" altLang="en-US" sz="1600" dirty="0" smtClean="0">
                <a:solidFill>
                  <a:schemeClr val="tx1"/>
                </a:solidFill>
                <a:latin typeface="MS UI Gothic" panose="020B0600070205080204" pitchFamily="50" charset="-128"/>
                <a:ea typeface="MS UI Gothic" panose="020B0600070205080204" pitchFamily="50" charset="-128"/>
              </a:rPr>
              <a:t>年</a:t>
            </a:r>
            <a:r>
              <a:rPr lang="en-US" altLang="ja-JP" sz="1600" dirty="0" smtClean="0">
                <a:solidFill>
                  <a:schemeClr val="tx1"/>
                </a:solidFill>
                <a:latin typeface="MS UI Gothic" panose="020B0600070205080204" pitchFamily="50" charset="-128"/>
                <a:ea typeface="MS UI Gothic" panose="020B0600070205080204" pitchFamily="50" charset="-128"/>
              </a:rPr>
              <a:t>3</a:t>
            </a:r>
            <a:r>
              <a:rPr lang="ja-JP" altLang="en-US" sz="1600" dirty="0">
                <a:solidFill>
                  <a:schemeClr val="tx1"/>
                </a:solidFill>
                <a:latin typeface="MS UI Gothic" panose="020B0600070205080204" pitchFamily="50" charset="-128"/>
                <a:ea typeface="MS UI Gothic" panose="020B0600070205080204" pitchFamily="50" charset="-128"/>
              </a:rPr>
              <a:t>月</a:t>
            </a:r>
            <a:r>
              <a:rPr lang="en-US" altLang="ja-JP" sz="1600" dirty="0">
                <a:solidFill>
                  <a:schemeClr val="tx1"/>
                </a:solidFill>
                <a:latin typeface="MS UI Gothic" panose="020B0600070205080204" pitchFamily="50" charset="-128"/>
                <a:ea typeface="MS UI Gothic" panose="020B0600070205080204" pitchFamily="50" charset="-128"/>
              </a:rPr>
              <a:t>30</a:t>
            </a:r>
            <a:r>
              <a:rPr lang="ja-JP" altLang="en-US" sz="1600" dirty="0">
                <a:solidFill>
                  <a:schemeClr val="tx1"/>
                </a:solidFill>
                <a:latin typeface="MS UI Gothic" panose="020B0600070205080204" pitchFamily="50" charset="-128"/>
                <a:ea typeface="MS UI Gothic" panose="020B0600070205080204" pitchFamily="50" charset="-128"/>
              </a:rPr>
              <a:t>日発出）</a:t>
            </a:r>
          </a:p>
        </p:txBody>
      </p:sp>
      <p:sp>
        <p:nvSpPr>
          <p:cNvPr id="373771" name="コンテンツ プレースホルダー 2"/>
          <p:cNvSpPr txBox="1">
            <a:spLocks/>
          </p:cNvSpPr>
          <p:nvPr/>
        </p:nvSpPr>
        <p:spPr bwMode="auto">
          <a:xfrm>
            <a:off x="4427746" y="2817168"/>
            <a:ext cx="4483173" cy="2052000"/>
          </a:xfrm>
          <a:prstGeom prst="rect">
            <a:avLst/>
          </a:prstGeom>
          <a:solidFill>
            <a:schemeClr val="accent1"/>
          </a:solidFill>
          <a:ln>
            <a:solidFill>
              <a:schemeClr val="accent5"/>
            </a:solid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ts val="2000"/>
              </a:lnSpc>
              <a:buFontTx/>
              <a:buNone/>
            </a:pPr>
            <a:endParaRPr lang="en-US" altLang="ja-JP" sz="2000" b="1">
              <a:solidFill>
                <a:srgbClr val="FF0000"/>
              </a:solidFill>
              <a:latin typeface="ＭＳ Ｐゴシック" panose="020B0600070205080204" pitchFamily="50" charset="-128"/>
            </a:endParaRPr>
          </a:p>
        </p:txBody>
      </p:sp>
      <p:sp>
        <p:nvSpPr>
          <p:cNvPr id="373772" name="コンテンツ プレースホルダー 2"/>
          <p:cNvSpPr txBox="1">
            <a:spLocks/>
          </p:cNvSpPr>
          <p:nvPr/>
        </p:nvSpPr>
        <p:spPr bwMode="auto">
          <a:xfrm>
            <a:off x="4517536" y="2934912"/>
            <a:ext cx="4392612" cy="1888512"/>
          </a:xfrm>
          <a:prstGeom prst="rect">
            <a:avLst/>
          </a:prstGeom>
          <a:noFill/>
          <a:ln>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ts val="2000"/>
              </a:lnSpc>
              <a:buFontTx/>
              <a:buNone/>
            </a:pPr>
            <a:r>
              <a:rPr lang="ja-JP" altLang="en-US" sz="1400" dirty="0">
                <a:latin typeface="ＭＳ Ｐゴシック" panose="020B0600070205080204" pitchFamily="50" charset="-128"/>
              </a:rPr>
              <a:t>①屋外広告物条例を改正し、</a:t>
            </a:r>
            <a:r>
              <a:rPr lang="ja-JP" altLang="en-US" sz="1400" u="sng" dirty="0">
                <a:latin typeface="ＭＳ Ｐゴシック" panose="020B0600070205080204" pitchFamily="50" charset="-128"/>
              </a:rPr>
              <a:t>「</a:t>
            </a:r>
            <a:r>
              <a:rPr lang="ja-JP" altLang="en-US" sz="1400" u="sng" dirty="0" smtClean="0">
                <a:latin typeface="ＭＳ Ｐゴシック" panose="020B0600070205080204" pitchFamily="50" charset="-128"/>
              </a:rPr>
              <a:t>広告物活用</a:t>
            </a:r>
            <a:r>
              <a:rPr lang="ja-JP" altLang="en-US" sz="1400" u="sng" dirty="0">
                <a:latin typeface="ＭＳ Ｐゴシック" panose="020B0600070205080204" pitchFamily="50" charset="-128"/>
              </a:rPr>
              <a:t>地区」を指定</a:t>
            </a:r>
            <a:endParaRPr lang="en-US" altLang="ja-JP" sz="1400" u="sng" dirty="0">
              <a:latin typeface="ＭＳ Ｐゴシック" panose="020B0600070205080204" pitchFamily="50" charset="-128"/>
            </a:endParaRPr>
          </a:p>
          <a:p>
            <a:pPr>
              <a:lnSpc>
                <a:spcPts val="2000"/>
              </a:lnSpc>
              <a:buFontTx/>
              <a:buNone/>
            </a:pPr>
            <a:r>
              <a:rPr lang="ja-JP" altLang="en-US" sz="1400" dirty="0">
                <a:latin typeface="ＭＳ Ｐゴシック" panose="020B0600070205080204" pitchFamily="50" charset="-128"/>
              </a:rPr>
              <a:t>　 （地区外よりも緩和した許可基準を適用）</a:t>
            </a:r>
            <a:endParaRPr lang="en-US" altLang="ja-JP" sz="1400" dirty="0">
              <a:latin typeface="ＭＳ Ｐゴシック" panose="020B0600070205080204" pitchFamily="50" charset="-128"/>
            </a:endParaRPr>
          </a:p>
          <a:p>
            <a:pPr>
              <a:lnSpc>
                <a:spcPts val="2000"/>
              </a:lnSpc>
              <a:buFontTx/>
              <a:buNone/>
            </a:pPr>
            <a:endParaRPr lang="en-US" altLang="ja-JP" sz="1400" dirty="0" smtClean="0">
              <a:latin typeface="ＭＳ Ｐゴシック" panose="020B0600070205080204" pitchFamily="50" charset="-128"/>
            </a:endParaRPr>
          </a:p>
          <a:p>
            <a:pPr>
              <a:lnSpc>
                <a:spcPts val="2000"/>
              </a:lnSpc>
              <a:buFontTx/>
              <a:buNone/>
            </a:pPr>
            <a:endParaRPr lang="en-US" altLang="ja-JP" sz="1400" dirty="0" smtClean="0">
              <a:latin typeface="ＭＳ Ｐゴシック" panose="020B0600070205080204" pitchFamily="50" charset="-128"/>
            </a:endParaRPr>
          </a:p>
          <a:p>
            <a:pPr>
              <a:lnSpc>
                <a:spcPts val="2000"/>
              </a:lnSpc>
              <a:buFontTx/>
              <a:buNone/>
            </a:pPr>
            <a:endParaRPr lang="en-US" altLang="ja-JP" sz="1400" dirty="0">
              <a:latin typeface="ＭＳ Ｐゴシック" panose="020B0600070205080204" pitchFamily="50" charset="-128"/>
            </a:endParaRPr>
          </a:p>
          <a:p>
            <a:pPr>
              <a:lnSpc>
                <a:spcPts val="2000"/>
              </a:lnSpc>
              <a:buFontTx/>
              <a:buNone/>
            </a:pPr>
            <a:r>
              <a:rPr lang="ja-JP" altLang="en-US" sz="1400" dirty="0" smtClean="0">
                <a:latin typeface="ＭＳ Ｐゴシック" panose="020B0600070205080204" pitchFamily="50" charset="-128"/>
              </a:rPr>
              <a:t>②</a:t>
            </a:r>
            <a:r>
              <a:rPr lang="ja-JP" altLang="en-US" sz="1400" dirty="0">
                <a:latin typeface="ＭＳ Ｐゴシック" panose="020B0600070205080204" pitchFamily="50" charset="-128"/>
              </a:rPr>
              <a:t>許可基準を定めた</a:t>
            </a:r>
            <a:r>
              <a:rPr lang="ja-JP" altLang="en-US" sz="1400" u="sng" dirty="0">
                <a:latin typeface="ＭＳ Ｐゴシック" panose="020B0600070205080204" pitchFamily="50" charset="-128"/>
              </a:rPr>
              <a:t>屋外広告物</a:t>
            </a:r>
            <a:r>
              <a:rPr lang="ja-JP" altLang="en-US" sz="1400" u="sng" dirty="0" smtClean="0">
                <a:latin typeface="ＭＳ Ｐゴシック" panose="020B0600070205080204" pitchFamily="50" charset="-128"/>
              </a:rPr>
              <a:t>条例施行</a:t>
            </a:r>
            <a:r>
              <a:rPr lang="ja-JP" altLang="en-US" sz="1400" u="sng" dirty="0">
                <a:latin typeface="ＭＳ Ｐゴシック" panose="020B0600070205080204" pitchFamily="50" charset="-128"/>
              </a:rPr>
              <a:t>規則を改正</a:t>
            </a:r>
            <a:endParaRPr lang="en-US" altLang="ja-JP" sz="1400" u="sng" dirty="0">
              <a:latin typeface="ＭＳ Ｐゴシック" panose="020B0600070205080204" pitchFamily="50" charset="-128"/>
            </a:endParaRPr>
          </a:p>
        </p:txBody>
      </p:sp>
      <p:sp>
        <p:nvSpPr>
          <p:cNvPr id="16" name="正方形/長方形 15"/>
          <p:cNvSpPr/>
          <p:nvPr/>
        </p:nvSpPr>
        <p:spPr>
          <a:xfrm>
            <a:off x="0" y="8238"/>
            <a:ext cx="9144000" cy="61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06"/>
          </a:p>
        </p:txBody>
      </p:sp>
      <p:sp>
        <p:nvSpPr>
          <p:cNvPr id="17" name="正方形/長方形 16"/>
          <p:cNvSpPr/>
          <p:nvPr/>
        </p:nvSpPr>
        <p:spPr>
          <a:xfrm>
            <a:off x="0" y="155668"/>
            <a:ext cx="9169230" cy="412934"/>
          </a:xfrm>
          <a:prstGeom prst="rect">
            <a:avLst/>
          </a:prstGeom>
          <a:noFill/>
        </p:spPr>
        <p:txBody>
          <a:bodyPr wrap="square">
            <a:spAutoFit/>
          </a:bodyPr>
          <a:lstStyle/>
          <a:p>
            <a:pPr indent="412650" algn="ctr" defTabSz="821874">
              <a:lnSpc>
                <a:spcPts val="2500"/>
              </a:lnSpc>
              <a:defRPr/>
            </a:pPr>
            <a:r>
              <a:rPr lang="ja-JP" altLang="en-US" sz="2400" kern="100" dirty="0" smtClean="0">
                <a:solidFill>
                  <a:schemeClr val="accent6">
                    <a:lumMod val="75000"/>
                  </a:schemeClr>
                </a:solidFill>
                <a:latin typeface="HGP創英角ｺﾞｼｯｸUB" panose="020B0900000000000000" pitchFamily="50" charset="-128"/>
                <a:ea typeface="HGP創英角ｺﾞｼｯｸUB" panose="020B0900000000000000" pitchFamily="50" charset="-128"/>
                <a:cs typeface="ＭＳ ゴシック" panose="020B0609070205080204" pitchFamily="49" charset="-128"/>
              </a:rPr>
              <a:t>～地区指定制度の積極的活用</a:t>
            </a:r>
            <a:r>
              <a:rPr lang="ja-JP" altLang="ja-JP" sz="2400" kern="100" dirty="0" smtClean="0">
                <a:solidFill>
                  <a:schemeClr val="accent6">
                    <a:lumMod val="75000"/>
                  </a:schemeClr>
                </a:solidFill>
                <a:latin typeface="HGP創英角ｺﾞｼｯｸUB" panose="020B0900000000000000" pitchFamily="50" charset="-128"/>
                <a:ea typeface="HGP創英角ｺﾞｼｯｸUB" panose="020B0900000000000000" pitchFamily="50" charset="-128"/>
                <a:cs typeface="ＭＳ ゴシック" panose="020B0609070205080204" pitchFamily="49" charset="-128"/>
              </a:rPr>
              <a:t>～</a:t>
            </a:r>
            <a:endParaRPr lang="ja-JP" altLang="ja-JP" sz="2400" kern="100" dirty="0">
              <a:solidFill>
                <a:schemeClr val="accent6">
                  <a:lumMod val="75000"/>
                </a:schemeClr>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373763" name="タイトル 1"/>
          <p:cNvSpPr>
            <a:spLocks noGrp="1"/>
          </p:cNvSpPr>
          <p:nvPr>
            <p:ph type="title"/>
          </p:nvPr>
        </p:nvSpPr>
        <p:spPr>
          <a:xfrm>
            <a:off x="0" y="587598"/>
            <a:ext cx="9101138" cy="465138"/>
          </a:xfrm>
          <a:solidFill>
            <a:schemeClr val="accent6">
              <a:lumMod val="75000"/>
            </a:schemeClr>
          </a:solidFill>
        </p:spPr>
        <p:txBody>
          <a:bodyPr/>
          <a:lstStyle/>
          <a:p>
            <a:pPr algn="ctr">
              <a:lnSpc>
                <a:spcPts val="2500"/>
              </a:lnSpc>
            </a:pPr>
            <a:r>
              <a:rPr lang="ja-JP" altLang="en-US" sz="2200" dirty="0" smtClean="0">
                <a:solidFill>
                  <a:schemeClr val="bg1"/>
                </a:solidFill>
                <a:latin typeface="HGS創英角ｺﾞｼｯｸUB" panose="020B0900000000000000" pitchFamily="50" charset="-128"/>
                <a:ea typeface="HGS創英角ｺﾞｼｯｸUB" panose="020B0900000000000000" pitchFamily="50" charset="-128"/>
              </a:rPr>
              <a:t>壁面絵画の扱いについて</a:t>
            </a:r>
          </a:p>
        </p:txBody>
      </p:sp>
      <p:sp>
        <p:nvSpPr>
          <p:cNvPr id="13" name="正方形/長方形 12"/>
          <p:cNvSpPr/>
          <p:nvPr/>
        </p:nvSpPr>
        <p:spPr>
          <a:xfrm>
            <a:off x="11113" y="12700"/>
            <a:ext cx="9090025" cy="68453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4" name="楕円 3"/>
          <p:cNvSpPr/>
          <p:nvPr/>
        </p:nvSpPr>
        <p:spPr>
          <a:xfrm>
            <a:off x="104617" y="424660"/>
            <a:ext cx="1476000" cy="484060"/>
          </a:xfrm>
          <a:prstGeom prst="ellipse">
            <a:avLst/>
          </a:prstGeom>
          <a:solidFill>
            <a:schemeClr val="bg1"/>
          </a:solidFill>
          <a:ln w="31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1 つの角を切り取った四角形 2"/>
          <p:cNvSpPr/>
          <p:nvPr/>
        </p:nvSpPr>
        <p:spPr>
          <a:xfrm>
            <a:off x="274495" y="476672"/>
            <a:ext cx="1136243" cy="379138"/>
          </a:xfrm>
          <a:prstGeom prst="snip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例えば</a:t>
            </a:r>
            <a:endParaRPr kumimoji="1" lang="ja-JP" altLang="en-US" dirty="0">
              <a:solidFill>
                <a:schemeClr val="tx1"/>
              </a:solidFill>
            </a:endParaRPr>
          </a:p>
        </p:txBody>
      </p:sp>
      <p:sp>
        <p:nvSpPr>
          <p:cNvPr id="21"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28</a:t>
            </a:fld>
            <a:endParaRPr lang="en-US" altLang="ja-JP" sz="1200" dirty="0">
              <a:solidFill>
                <a:srgbClr val="000000"/>
              </a:solidFill>
            </a:endParaRPr>
          </a:p>
        </p:txBody>
      </p:sp>
      <p:sp>
        <p:nvSpPr>
          <p:cNvPr id="20" name="Text Box 7"/>
          <p:cNvSpPr txBox="1">
            <a:spLocks noChangeArrowheads="1"/>
          </p:cNvSpPr>
          <p:nvPr/>
        </p:nvSpPr>
        <p:spPr>
          <a:xfrm>
            <a:off x="4754736" y="3612392"/>
            <a:ext cx="3996000" cy="740845"/>
          </a:xfrm>
          <a:prstGeom prst="rect">
            <a:avLst/>
          </a:prstGeom>
          <a:noFill/>
          <a:ln>
            <a:noFill/>
          </a:ln>
        </p:spPr>
        <p:txBody>
          <a:bodyPr wrap="square" lIns="90000" tIns="46800" rIns="90000" bIns="46800">
            <a:spAutoFit/>
          </a:bodyPr>
          <a:lstStyle>
            <a:lvl1pPr marL="87313" indent="-873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1400" dirty="0" smtClean="0">
                <a:solidFill>
                  <a:srgbClr val="000000"/>
                </a:solidFill>
              </a:rPr>
              <a:t>＜許可基準＞</a:t>
            </a:r>
          </a:p>
          <a:p>
            <a:pPr algn="just">
              <a:spcBef>
                <a:spcPct val="0"/>
              </a:spcBef>
              <a:buFontTx/>
              <a:buNone/>
            </a:pPr>
            <a:r>
              <a:rPr lang="ja-JP" altLang="en-US" sz="1400" dirty="0" smtClean="0">
                <a:solidFill>
                  <a:srgbClr val="000000"/>
                </a:solidFill>
              </a:rPr>
              <a:t>・構造上安全であり，公衆に危害を及ぼすおそれのないものであること</a:t>
            </a:r>
            <a:r>
              <a:rPr lang="en-US" altLang="ja-JP" sz="1400" dirty="0" smtClean="0">
                <a:solidFill>
                  <a:srgbClr val="000000"/>
                </a:solidFill>
              </a:rPr>
              <a:t>｡</a:t>
            </a:r>
          </a:p>
        </p:txBody>
      </p:sp>
      <p:sp>
        <p:nvSpPr>
          <p:cNvPr id="5" name="正方形/長方形 4"/>
          <p:cNvSpPr/>
          <p:nvPr/>
        </p:nvSpPr>
        <p:spPr>
          <a:xfrm>
            <a:off x="2958451" y="3212976"/>
            <a:ext cx="890746" cy="1465600"/>
          </a:xfrm>
          <a:prstGeom prst="rect">
            <a:avLst/>
          </a:prstGeom>
          <a:noFill/>
          <a:ln>
            <a:solidFill>
              <a:srgbClr val="CC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3765" name="Picture 9" descr="0024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231" y="2778881"/>
            <a:ext cx="2535205" cy="1689680"/>
          </a:xfrm>
          <a:prstGeom prst="rect">
            <a:avLst/>
          </a:prstGeom>
          <a:noFill/>
          <a:ln>
            <a:noFill/>
          </a:ln>
          <a:effectLst>
            <a:outerShdw sx="999" sy="999"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0"/>
          <p:cNvSpPr txBox="1">
            <a:spLocks noChangeArrowheads="1"/>
          </p:cNvSpPr>
          <p:nvPr/>
        </p:nvSpPr>
        <p:spPr>
          <a:xfrm>
            <a:off x="356569" y="5052853"/>
            <a:ext cx="8388000" cy="1294843"/>
          </a:xfrm>
          <a:prstGeom prst="rect">
            <a:avLst/>
          </a:prstGeom>
          <a:noFill/>
          <a:ln w="9525">
            <a:solidFill>
              <a:srgbClr val="808080"/>
            </a:solidFill>
            <a:prstDash val="dash"/>
            <a:miter lim="800000"/>
            <a:headEnd/>
            <a:tailEnd/>
          </a:ln>
        </p:spPr>
        <p:txBody>
          <a:bodyPr wrap="square" lIns="90000" tIns="46800" rIns="90000" bIns="46800">
            <a:spAutoFit/>
          </a:bodyPr>
          <a:lstStyle>
            <a:lvl1pPr marL="177800" indent="-1778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1300" dirty="0" smtClean="0">
                <a:solidFill>
                  <a:srgbClr val="000000"/>
                </a:solidFill>
              </a:rPr>
              <a:t>札幌市屋外広告物条例（抄）</a:t>
            </a:r>
          </a:p>
          <a:p>
            <a:pPr algn="just">
              <a:spcBef>
                <a:spcPct val="0"/>
              </a:spcBef>
              <a:buFontTx/>
              <a:buNone/>
            </a:pPr>
            <a:r>
              <a:rPr lang="en-US" altLang="ja-JP" sz="1300" dirty="0" smtClean="0">
                <a:solidFill>
                  <a:srgbClr val="000000"/>
                </a:solidFill>
              </a:rPr>
              <a:t>(</a:t>
            </a:r>
            <a:r>
              <a:rPr lang="ja-JP" altLang="en-US" sz="1300" dirty="0" smtClean="0">
                <a:solidFill>
                  <a:srgbClr val="000000"/>
                </a:solidFill>
              </a:rPr>
              <a:t>広告物活用地区</a:t>
            </a:r>
            <a:r>
              <a:rPr lang="en-US" altLang="ja-JP" sz="1300" dirty="0" smtClean="0">
                <a:solidFill>
                  <a:srgbClr val="000000"/>
                </a:solidFill>
              </a:rPr>
              <a:t>)</a:t>
            </a:r>
          </a:p>
          <a:p>
            <a:pPr algn="just">
              <a:spcBef>
                <a:spcPct val="0"/>
              </a:spcBef>
              <a:buFontTx/>
              <a:buNone/>
            </a:pPr>
            <a:r>
              <a:rPr lang="ja-JP" altLang="en-US" sz="1300" dirty="0" smtClean="0">
                <a:solidFill>
                  <a:srgbClr val="000000"/>
                </a:solidFill>
              </a:rPr>
              <a:t>第</a:t>
            </a:r>
            <a:r>
              <a:rPr lang="en-US" altLang="ja-JP" sz="1300" dirty="0" smtClean="0">
                <a:solidFill>
                  <a:srgbClr val="000000"/>
                </a:solidFill>
              </a:rPr>
              <a:t>8</a:t>
            </a:r>
            <a:r>
              <a:rPr lang="ja-JP" altLang="en-US" sz="1300" dirty="0" smtClean="0">
                <a:solidFill>
                  <a:srgbClr val="000000"/>
                </a:solidFill>
              </a:rPr>
              <a:t>条　市長は，活力ある街並みを維持し，又は形成する上で広告物が重要な役割を果たしている区域を，広告物活用地区として指定することができる。</a:t>
            </a:r>
          </a:p>
          <a:p>
            <a:pPr algn="just">
              <a:spcBef>
                <a:spcPct val="0"/>
              </a:spcBef>
              <a:buFontTx/>
              <a:buNone/>
            </a:pPr>
            <a:r>
              <a:rPr lang="en-US" altLang="ja-JP" sz="1300" dirty="0" smtClean="0">
                <a:solidFill>
                  <a:srgbClr val="000000"/>
                </a:solidFill>
              </a:rPr>
              <a:t>2</a:t>
            </a:r>
            <a:r>
              <a:rPr lang="ja-JP" altLang="en-US" sz="1300" dirty="0" smtClean="0">
                <a:solidFill>
                  <a:srgbClr val="000000"/>
                </a:solidFill>
              </a:rPr>
              <a:t>　市長は，前項の規定により広告物活用地区を指定するときは，第</a:t>
            </a:r>
            <a:r>
              <a:rPr lang="en-US" altLang="ja-JP" sz="1300" dirty="0" smtClean="0">
                <a:solidFill>
                  <a:srgbClr val="000000"/>
                </a:solidFill>
              </a:rPr>
              <a:t>5</a:t>
            </a:r>
            <a:r>
              <a:rPr lang="ja-JP" altLang="en-US" sz="1300" dirty="0" smtClean="0">
                <a:solidFill>
                  <a:srgbClr val="000000"/>
                </a:solidFill>
              </a:rPr>
              <a:t>条第</a:t>
            </a:r>
            <a:r>
              <a:rPr lang="en-US" altLang="ja-JP" sz="1300" dirty="0" smtClean="0">
                <a:solidFill>
                  <a:srgbClr val="000000"/>
                </a:solidFill>
              </a:rPr>
              <a:t>1</a:t>
            </a:r>
            <a:r>
              <a:rPr lang="ja-JP" altLang="en-US" sz="1300" dirty="0" smtClean="0">
                <a:solidFill>
                  <a:srgbClr val="000000"/>
                </a:solidFill>
              </a:rPr>
              <a:t>項の規定にかかわらず，当該地区における広告物等の表示又は設置の許可の基準を別に定めることができる。</a:t>
            </a:r>
          </a:p>
        </p:txBody>
      </p:sp>
    </p:spTree>
    <p:extLst>
      <p:ext uri="{BB962C8B-B14F-4D97-AF65-F5344CB8AC3E}">
        <p14:creationId xmlns:p14="http://schemas.microsoft.com/office/powerpoint/2010/main" val="30389360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360496" y="1118391"/>
            <a:ext cx="8676000" cy="5523174"/>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en-US" altLang="ja-JP" sz="2000" kern="0" dirty="0" smtClean="0">
                <a:solidFill>
                  <a:schemeClr val="tx1"/>
                </a:solidFill>
                <a:latin typeface="Meiryo UI" panose="020B0604030504040204" pitchFamily="50" charset="-128"/>
                <a:ea typeface="Meiryo UI" panose="020B0604030504040204" pitchFamily="50" charset="-128"/>
              </a:rPr>
              <a:t>1911</a:t>
            </a:r>
            <a:r>
              <a:rPr lang="ja-JP" altLang="en-US" sz="2000" kern="0" dirty="0" smtClean="0">
                <a:solidFill>
                  <a:schemeClr val="tx1"/>
                </a:solidFill>
                <a:latin typeface="Meiryo UI" panose="020B0604030504040204" pitchFamily="50" charset="-128"/>
                <a:ea typeface="Meiryo UI" panose="020B0604030504040204" pitchFamily="50" charset="-128"/>
              </a:rPr>
              <a:t>年（明治</a:t>
            </a:r>
            <a:r>
              <a:rPr lang="en-US" altLang="ja-JP" sz="2000" kern="0" dirty="0" smtClean="0">
                <a:solidFill>
                  <a:schemeClr val="tx1"/>
                </a:solidFill>
                <a:latin typeface="Meiryo UI" panose="020B0604030504040204" pitchFamily="50" charset="-128"/>
                <a:ea typeface="Meiryo UI" panose="020B0604030504040204" pitchFamily="50" charset="-128"/>
              </a:rPr>
              <a:t>44</a:t>
            </a:r>
            <a:r>
              <a:rPr lang="ja-JP" altLang="en-US" sz="2000" kern="0" dirty="0" smtClean="0">
                <a:solidFill>
                  <a:schemeClr val="tx1"/>
                </a:solidFill>
                <a:latin typeface="Meiryo UI" panose="020B0604030504040204" pitchFamily="50" charset="-128"/>
                <a:ea typeface="Meiryo UI" panose="020B0604030504040204" pitchFamily="50" charset="-128"/>
              </a:rPr>
              <a:t>）　旧広告物取締法 </a:t>
            </a:r>
            <a:r>
              <a:rPr lang="en-US" altLang="ja-JP" sz="2000" kern="0" dirty="0" smtClean="0">
                <a:solidFill>
                  <a:schemeClr val="tx1"/>
                </a:solidFill>
                <a:latin typeface="Meiryo UI" panose="020B0604030504040204" pitchFamily="50" charset="-128"/>
                <a:ea typeface="Meiryo UI" panose="020B0604030504040204" pitchFamily="50" charset="-128"/>
              </a:rPr>
              <a:t>〔</a:t>
            </a:r>
            <a:r>
              <a:rPr lang="ja-JP" altLang="en-US" sz="2000" kern="0" dirty="0" smtClean="0">
                <a:solidFill>
                  <a:schemeClr val="tx1"/>
                </a:solidFill>
                <a:latin typeface="Meiryo UI" panose="020B0604030504040204" pitchFamily="50" charset="-128"/>
                <a:ea typeface="Meiryo UI" panose="020B0604030504040204" pitchFamily="50" charset="-128"/>
              </a:rPr>
              <a:t>明治</a:t>
            </a:r>
            <a:r>
              <a:rPr lang="en-US" altLang="ja-JP" sz="2000" kern="0" dirty="0" smtClean="0">
                <a:solidFill>
                  <a:schemeClr val="tx1"/>
                </a:solidFill>
                <a:latin typeface="Meiryo UI" panose="020B0604030504040204" pitchFamily="50" charset="-128"/>
                <a:ea typeface="Meiryo UI" panose="020B0604030504040204" pitchFamily="50" charset="-128"/>
              </a:rPr>
              <a:t>44</a:t>
            </a:r>
            <a:r>
              <a:rPr lang="ja-JP" altLang="en-US" sz="2000" kern="0" dirty="0" smtClean="0">
                <a:solidFill>
                  <a:schemeClr val="tx1"/>
                </a:solidFill>
                <a:latin typeface="Meiryo UI" panose="020B0604030504040204" pitchFamily="50" charset="-128"/>
                <a:ea typeface="Meiryo UI" panose="020B0604030504040204" pitchFamily="50" charset="-128"/>
              </a:rPr>
              <a:t>年法律第</a:t>
            </a:r>
            <a:r>
              <a:rPr lang="en-US" altLang="ja-JP" sz="2000" kern="0" dirty="0" smtClean="0">
                <a:solidFill>
                  <a:schemeClr val="tx1"/>
                </a:solidFill>
                <a:latin typeface="Meiryo UI" panose="020B0604030504040204" pitchFamily="50" charset="-128"/>
                <a:ea typeface="Meiryo UI" panose="020B0604030504040204" pitchFamily="50" charset="-128"/>
              </a:rPr>
              <a:t>70</a:t>
            </a:r>
            <a:r>
              <a:rPr lang="ja-JP" altLang="en-US" sz="2000" kern="0" dirty="0" smtClean="0">
                <a:solidFill>
                  <a:schemeClr val="tx1"/>
                </a:solidFill>
                <a:latin typeface="Meiryo UI" panose="020B0604030504040204" pitchFamily="50" charset="-128"/>
                <a:ea typeface="Meiryo UI" panose="020B0604030504040204" pitchFamily="50" charset="-128"/>
              </a:rPr>
              <a:t>号</a:t>
            </a:r>
            <a:r>
              <a:rPr lang="en-US" altLang="ja-JP" sz="2000" kern="0" dirty="0" smtClean="0">
                <a:solidFill>
                  <a:schemeClr val="tx1"/>
                </a:solidFill>
                <a:latin typeface="Meiryo UI" panose="020B0604030504040204" pitchFamily="50" charset="-128"/>
                <a:ea typeface="Meiryo UI" panose="020B0604030504040204" pitchFamily="50" charset="-128"/>
              </a:rPr>
              <a:t>〕</a:t>
            </a:r>
          </a:p>
          <a:p>
            <a:pPr algn="just" eaLnBrk="1" hangingPunct="1"/>
            <a:endParaRPr lang="en-US" altLang="ja-JP" sz="2000" kern="0" dirty="0" smtClean="0">
              <a:solidFill>
                <a:schemeClr val="tx1"/>
              </a:solidFill>
              <a:latin typeface="Meiryo UI" panose="020B0604030504040204" pitchFamily="50" charset="-128"/>
              <a:ea typeface="Meiryo UI" panose="020B0604030504040204" pitchFamily="50" charset="-128"/>
            </a:endParaRPr>
          </a:p>
          <a:p>
            <a:pPr algn="just" eaLnBrk="1" hangingPunct="1"/>
            <a:endParaRPr lang="en-US" altLang="ja-JP" sz="2000" kern="0" dirty="0">
              <a:solidFill>
                <a:schemeClr val="tx1"/>
              </a:solidFill>
              <a:latin typeface="Meiryo UI" panose="020B0604030504040204" pitchFamily="50" charset="-128"/>
              <a:ea typeface="Meiryo UI" panose="020B0604030504040204" pitchFamily="50" charset="-128"/>
            </a:endParaRPr>
          </a:p>
          <a:p>
            <a:pPr algn="just" eaLnBrk="1" hangingPunct="1"/>
            <a:r>
              <a:rPr lang="en-US" altLang="ja-JP" sz="2000" kern="0" dirty="0" smtClean="0">
                <a:solidFill>
                  <a:schemeClr val="tx1"/>
                </a:solidFill>
                <a:latin typeface="Meiryo UI" panose="020B0604030504040204" pitchFamily="50" charset="-128"/>
                <a:ea typeface="Meiryo UI" panose="020B0604030504040204" pitchFamily="50" charset="-128"/>
              </a:rPr>
              <a:t>1949</a:t>
            </a:r>
            <a:r>
              <a:rPr lang="ja-JP" altLang="en-US" sz="2000" kern="0" dirty="0" smtClean="0">
                <a:solidFill>
                  <a:schemeClr val="tx1"/>
                </a:solidFill>
                <a:latin typeface="Meiryo UI" panose="020B0604030504040204" pitchFamily="50" charset="-128"/>
                <a:ea typeface="Meiryo UI" panose="020B0604030504040204" pitchFamily="50" charset="-128"/>
              </a:rPr>
              <a:t>年（昭和</a:t>
            </a:r>
            <a:r>
              <a:rPr lang="en-US" altLang="ja-JP" sz="2000" kern="0" dirty="0" smtClean="0">
                <a:solidFill>
                  <a:schemeClr val="tx1"/>
                </a:solidFill>
                <a:latin typeface="Meiryo UI" panose="020B0604030504040204" pitchFamily="50" charset="-128"/>
                <a:ea typeface="Meiryo UI" panose="020B0604030504040204" pitchFamily="50" charset="-128"/>
              </a:rPr>
              <a:t>24</a:t>
            </a:r>
            <a:r>
              <a:rPr lang="ja-JP" altLang="en-US" sz="2000" kern="0" dirty="0" smtClean="0">
                <a:solidFill>
                  <a:schemeClr val="tx1"/>
                </a:solidFill>
                <a:latin typeface="Meiryo UI" panose="020B0604030504040204" pitchFamily="50" charset="-128"/>
                <a:ea typeface="Meiryo UI" panose="020B0604030504040204" pitchFamily="50" charset="-128"/>
              </a:rPr>
              <a:t>）　屋外広告物法 </a:t>
            </a:r>
            <a:r>
              <a:rPr lang="en-US" altLang="ja-JP" sz="2000" kern="0" dirty="0" smtClean="0">
                <a:solidFill>
                  <a:schemeClr val="tx1"/>
                </a:solidFill>
                <a:latin typeface="Meiryo UI" panose="020B0604030504040204" pitchFamily="50" charset="-128"/>
                <a:ea typeface="Meiryo UI" panose="020B0604030504040204" pitchFamily="50" charset="-128"/>
              </a:rPr>
              <a:t>〔</a:t>
            </a:r>
            <a:r>
              <a:rPr lang="ja-JP" altLang="en-US" sz="2000" kern="0" dirty="0" smtClean="0">
                <a:solidFill>
                  <a:schemeClr val="tx1"/>
                </a:solidFill>
                <a:latin typeface="Meiryo UI" panose="020B0604030504040204" pitchFamily="50" charset="-128"/>
                <a:ea typeface="Meiryo UI" panose="020B0604030504040204" pitchFamily="50" charset="-128"/>
              </a:rPr>
              <a:t>昭和</a:t>
            </a:r>
            <a:r>
              <a:rPr lang="en-US" altLang="ja-JP" sz="2000" kern="0" dirty="0" smtClean="0">
                <a:solidFill>
                  <a:schemeClr val="tx1"/>
                </a:solidFill>
                <a:latin typeface="Meiryo UI" panose="020B0604030504040204" pitchFamily="50" charset="-128"/>
                <a:ea typeface="Meiryo UI" panose="020B0604030504040204" pitchFamily="50" charset="-128"/>
              </a:rPr>
              <a:t>24</a:t>
            </a:r>
            <a:r>
              <a:rPr lang="ja-JP" altLang="en-US" sz="2000" kern="0" dirty="0" smtClean="0">
                <a:solidFill>
                  <a:schemeClr val="tx1"/>
                </a:solidFill>
                <a:latin typeface="Meiryo UI" panose="020B0604030504040204" pitchFamily="50" charset="-128"/>
                <a:ea typeface="Meiryo UI" panose="020B0604030504040204" pitchFamily="50" charset="-128"/>
              </a:rPr>
              <a:t>年法律第</a:t>
            </a:r>
            <a:r>
              <a:rPr lang="en-US" altLang="ja-JP" sz="2000" kern="0" dirty="0" smtClean="0">
                <a:solidFill>
                  <a:schemeClr val="tx1"/>
                </a:solidFill>
                <a:latin typeface="Meiryo UI" panose="020B0604030504040204" pitchFamily="50" charset="-128"/>
                <a:ea typeface="Meiryo UI" panose="020B0604030504040204" pitchFamily="50" charset="-128"/>
              </a:rPr>
              <a:t>189</a:t>
            </a:r>
            <a:r>
              <a:rPr lang="ja-JP" altLang="en-US" sz="2000" kern="0" dirty="0" smtClean="0">
                <a:solidFill>
                  <a:schemeClr val="tx1"/>
                </a:solidFill>
                <a:latin typeface="Meiryo UI" panose="020B0604030504040204" pitchFamily="50" charset="-128"/>
                <a:ea typeface="Meiryo UI" panose="020B0604030504040204" pitchFamily="50" charset="-128"/>
              </a:rPr>
              <a:t>号、以下「本法」。</a:t>
            </a:r>
            <a:r>
              <a:rPr lang="en-US" altLang="ja-JP" sz="2000" kern="0" dirty="0" smtClean="0">
                <a:solidFill>
                  <a:schemeClr val="tx1"/>
                </a:solidFill>
                <a:latin typeface="Meiryo UI" panose="020B0604030504040204" pitchFamily="50" charset="-128"/>
                <a:ea typeface="Meiryo UI" panose="020B0604030504040204" pitchFamily="50" charset="-128"/>
              </a:rPr>
              <a:t>〕</a:t>
            </a:r>
          </a:p>
          <a:p>
            <a:pPr algn="just" eaLnBrk="1" hangingPunct="1"/>
            <a:endParaRPr lang="en-US" altLang="ja-JP" sz="2000" kern="0" dirty="0" smtClean="0">
              <a:solidFill>
                <a:schemeClr val="tx1"/>
              </a:solidFill>
              <a:latin typeface="Meiryo UI" panose="020B0604030504040204" pitchFamily="50" charset="-128"/>
              <a:ea typeface="Meiryo UI" panose="020B0604030504040204" pitchFamily="50" charset="-128"/>
            </a:endParaRPr>
          </a:p>
          <a:p>
            <a:pPr algn="just" eaLnBrk="1" hangingPunct="1"/>
            <a:r>
              <a:rPr lang="en-US" altLang="ja-JP" sz="2000" kern="0" dirty="0" smtClean="0">
                <a:solidFill>
                  <a:schemeClr val="tx1"/>
                </a:solidFill>
                <a:latin typeface="Meiryo UI" panose="020B0604030504040204" pitchFamily="50" charset="-128"/>
                <a:ea typeface="Meiryo UI" panose="020B0604030504040204" pitchFamily="50" charset="-128"/>
              </a:rPr>
              <a:t>1952</a:t>
            </a:r>
            <a:r>
              <a:rPr lang="ja-JP" altLang="en-US" sz="2000" kern="0" dirty="0" smtClean="0">
                <a:solidFill>
                  <a:schemeClr val="tx1"/>
                </a:solidFill>
                <a:latin typeface="Meiryo UI" panose="020B0604030504040204" pitchFamily="50" charset="-128"/>
                <a:ea typeface="Meiryo UI" panose="020B0604030504040204" pitchFamily="50" charset="-128"/>
              </a:rPr>
              <a:t>年（昭和</a:t>
            </a:r>
            <a:r>
              <a:rPr lang="en-US" altLang="ja-JP" sz="2000" kern="0" dirty="0" smtClean="0">
                <a:solidFill>
                  <a:schemeClr val="tx1"/>
                </a:solidFill>
                <a:latin typeface="Meiryo UI" panose="020B0604030504040204" pitchFamily="50" charset="-128"/>
                <a:ea typeface="Meiryo UI" panose="020B0604030504040204" pitchFamily="50" charset="-128"/>
              </a:rPr>
              <a:t>27</a:t>
            </a:r>
            <a:r>
              <a:rPr lang="ja-JP" altLang="en-US" sz="2000" kern="0" dirty="0" smtClean="0">
                <a:solidFill>
                  <a:schemeClr val="tx1"/>
                </a:solidFill>
                <a:latin typeface="Meiryo UI" panose="020B0604030504040204" pitchFamily="50" charset="-128"/>
                <a:ea typeface="Meiryo UI" panose="020B0604030504040204" pitchFamily="50" charset="-128"/>
              </a:rPr>
              <a:t>）　本法の第１次改正</a:t>
            </a:r>
            <a:r>
              <a:rPr lang="ja-JP" altLang="en-US" sz="1900" kern="0" dirty="0" smtClean="0">
                <a:solidFill>
                  <a:schemeClr val="tx1"/>
                </a:solidFill>
                <a:latin typeface="Meiryo UI" panose="020B0604030504040204" pitchFamily="50" charset="-128"/>
                <a:ea typeface="Meiryo UI" panose="020B0604030504040204" pitchFamily="50" charset="-128"/>
              </a:rPr>
              <a:t>（略式の代執行の規定等を追加）</a:t>
            </a:r>
            <a:endParaRPr lang="en-US" altLang="ja-JP" sz="2000" kern="0" dirty="0" smtClean="0">
              <a:solidFill>
                <a:schemeClr val="tx1"/>
              </a:solidFill>
              <a:latin typeface="Meiryo UI" panose="020B0604030504040204" pitchFamily="50" charset="-128"/>
              <a:ea typeface="Meiryo UI" panose="020B0604030504040204" pitchFamily="50" charset="-128"/>
            </a:endParaRPr>
          </a:p>
          <a:p>
            <a:pPr algn="just" eaLnBrk="1" hangingPunct="1"/>
            <a:r>
              <a:rPr lang="en-US" altLang="ja-JP" sz="2000" kern="0" dirty="0" smtClean="0">
                <a:solidFill>
                  <a:schemeClr val="tx1"/>
                </a:solidFill>
                <a:latin typeface="Meiryo UI" panose="020B0604030504040204" pitchFamily="50" charset="-128"/>
                <a:ea typeface="Meiryo UI" panose="020B0604030504040204" pitchFamily="50" charset="-128"/>
              </a:rPr>
              <a:t>1963</a:t>
            </a:r>
            <a:r>
              <a:rPr lang="ja-JP" altLang="en-US" sz="2000" kern="0" dirty="0" smtClean="0">
                <a:solidFill>
                  <a:schemeClr val="tx1"/>
                </a:solidFill>
                <a:latin typeface="Meiryo UI" panose="020B0604030504040204" pitchFamily="50" charset="-128"/>
                <a:ea typeface="Meiryo UI" panose="020B0604030504040204" pitchFamily="50" charset="-128"/>
              </a:rPr>
              <a:t>年（昭和</a:t>
            </a:r>
            <a:r>
              <a:rPr lang="en-US" altLang="ja-JP" sz="2000" kern="0" dirty="0" smtClean="0">
                <a:solidFill>
                  <a:schemeClr val="tx1"/>
                </a:solidFill>
                <a:latin typeface="Meiryo UI" panose="020B0604030504040204" pitchFamily="50" charset="-128"/>
                <a:ea typeface="Meiryo UI" panose="020B0604030504040204" pitchFamily="50" charset="-128"/>
              </a:rPr>
              <a:t>38</a:t>
            </a:r>
            <a:r>
              <a:rPr lang="ja-JP" altLang="en-US" sz="2000" kern="0" dirty="0" smtClean="0">
                <a:solidFill>
                  <a:schemeClr val="tx1"/>
                </a:solidFill>
                <a:latin typeface="Meiryo UI" panose="020B0604030504040204" pitchFamily="50" charset="-128"/>
                <a:ea typeface="Meiryo UI" panose="020B0604030504040204" pitchFamily="50" charset="-128"/>
              </a:rPr>
              <a:t>）　　　　　 第２次改正</a:t>
            </a:r>
            <a:r>
              <a:rPr lang="ja-JP" altLang="en-US" sz="1900" kern="0" dirty="0" smtClean="0">
                <a:solidFill>
                  <a:schemeClr val="tx1"/>
                </a:solidFill>
                <a:latin typeface="Meiryo UI" panose="020B0604030504040204" pitchFamily="50" charset="-128"/>
                <a:ea typeface="Meiryo UI" panose="020B0604030504040204" pitchFamily="50" charset="-128"/>
              </a:rPr>
              <a:t>（違反はり紙の簡易除去の規定を追加）</a:t>
            </a:r>
            <a:endParaRPr lang="en-US" altLang="ja-JP" sz="2000" kern="0" dirty="0" smtClean="0">
              <a:solidFill>
                <a:schemeClr val="tx1"/>
              </a:solidFill>
              <a:latin typeface="Meiryo UI" panose="020B0604030504040204" pitchFamily="50" charset="-128"/>
              <a:ea typeface="Meiryo UI" panose="020B0604030504040204" pitchFamily="50" charset="-128"/>
            </a:endParaRPr>
          </a:p>
          <a:p>
            <a:pPr algn="just" eaLnBrk="1" hangingPunct="1"/>
            <a:r>
              <a:rPr lang="en-US" altLang="ja-JP" sz="2000" kern="0" dirty="0" smtClean="0">
                <a:solidFill>
                  <a:schemeClr val="tx1"/>
                </a:solidFill>
                <a:latin typeface="Meiryo UI" panose="020B0604030504040204" pitchFamily="50" charset="-128"/>
                <a:ea typeface="Meiryo UI" panose="020B0604030504040204" pitchFamily="50" charset="-128"/>
              </a:rPr>
              <a:t>1973</a:t>
            </a:r>
            <a:r>
              <a:rPr lang="ja-JP" altLang="en-US" sz="2000" kern="0" dirty="0" smtClean="0">
                <a:solidFill>
                  <a:schemeClr val="tx1"/>
                </a:solidFill>
                <a:latin typeface="Meiryo UI" panose="020B0604030504040204" pitchFamily="50" charset="-128"/>
                <a:ea typeface="Meiryo UI" panose="020B0604030504040204" pitchFamily="50" charset="-128"/>
              </a:rPr>
              <a:t>年（昭和</a:t>
            </a:r>
            <a:r>
              <a:rPr lang="en-US" altLang="ja-JP" sz="2000" kern="0" dirty="0" smtClean="0">
                <a:solidFill>
                  <a:schemeClr val="tx1"/>
                </a:solidFill>
                <a:latin typeface="Meiryo UI" panose="020B0604030504040204" pitchFamily="50" charset="-128"/>
                <a:ea typeface="Meiryo UI" panose="020B0604030504040204" pitchFamily="50" charset="-128"/>
              </a:rPr>
              <a:t>48</a:t>
            </a:r>
            <a:r>
              <a:rPr lang="ja-JP" altLang="en-US" sz="2000" kern="0" dirty="0" smtClean="0">
                <a:solidFill>
                  <a:schemeClr val="tx1"/>
                </a:solidFill>
                <a:latin typeface="Meiryo UI" panose="020B0604030504040204" pitchFamily="50" charset="-128"/>
                <a:ea typeface="Meiryo UI" panose="020B0604030504040204" pitchFamily="50" charset="-128"/>
              </a:rPr>
              <a:t>）　　　　　 第３次改正</a:t>
            </a:r>
            <a:r>
              <a:rPr lang="ja-JP" altLang="en-US" sz="1900" kern="0" dirty="0" smtClean="0">
                <a:solidFill>
                  <a:schemeClr val="tx1"/>
                </a:solidFill>
                <a:latin typeface="Meiryo UI" panose="020B0604030504040204" pitchFamily="50" charset="-128"/>
                <a:ea typeface="Meiryo UI" panose="020B0604030504040204" pitchFamily="50" charset="-128"/>
              </a:rPr>
              <a:t>（屋外広告業の定義を法に明定、等）</a:t>
            </a:r>
            <a:endParaRPr lang="en-US" altLang="ja-JP" sz="1900" kern="0" dirty="0" smtClean="0">
              <a:solidFill>
                <a:schemeClr val="tx1"/>
              </a:solidFill>
              <a:latin typeface="Meiryo UI" panose="020B0604030504040204" pitchFamily="50" charset="-128"/>
              <a:ea typeface="Meiryo UI" panose="020B0604030504040204" pitchFamily="50" charset="-128"/>
            </a:endParaRPr>
          </a:p>
          <a:p>
            <a:pPr algn="just" eaLnBrk="1" hangingPunct="1"/>
            <a:endParaRPr lang="en-US" altLang="ja-JP" sz="2000" kern="0" dirty="0" smtClean="0">
              <a:solidFill>
                <a:schemeClr val="tx1"/>
              </a:solidFill>
              <a:latin typeface="Meiryo UI" panose="020B0604030504040204" pitchFamily="50" charset="-128"/>
              <a:ea typeface="Meiryo UI" panose="020B0604030504040204" pitchFamily="50" charset="-128"/>
            </a:endParaRPr>
          </a:p>
          <a:p>
            <a:pPr algn="just" eaLnBrk="1" hangingPunct="1"/>
            <a:endParaRPr lang="en-US" altLang="ja-JP" sz="2000" kern="0" dirty="0">
              <a:solidFill>
                <a:schemeClr val="tx1"/>
              </a:solidFill>
              <a:latin typeface="Meiryo UI" panose="020B0604030504040204" pitchFamily="50" charset="-128"/>
              <a:ea typeface="Meiryo UI" panose="020B0604030504040204" pitchFamily="50" charset="-128"/>
            </a:endParaRPr>
          </a:p>
          <a:p>
            <a:pPr algn="just" eaLnBrk="1" hangingPunct="1"/>
            <a:r>
              <a:rPr lang="en-US" altLang="ja-JP" sz="2000" kern="0" dirty="0" smtClean="0">
                <a:solidFill>
                  <a:schemeClr val="tx1"/>
                </a:solidFill>
                <a:latin typeface="Meiryo UI" panose="020B0604030504040204" pitchFamily="50" charset="-128"/>
                <a:ea typeface="Meiryo UI" panose="020B0604030504040204" pitchFamily="50" charset="-128"/>
              </a:rPr>
              <a:t>2004</a:t>
            </a:r>
            <a:r>
              <a:rPr lang="ja-JP" altLang="en-US" sz="2000" kern="0" dirty="0" smtClean="0">
                <a:solidFill>
                  <a:schemeClr val="tx1"/>
                </a:solidFill>
                <a:latin typeface="Meiryo UI" panose="020B0604030504040204" pitchFamily="50" charset="-128"/>
                <a:ea typeface="Meiryo UI" panose="020B0604030504040204" pitchFamily="50" charset="-128"/>
              </a:rPr>
              <a:t>年（平成</a:t>
            </a:r>
            <a:r>
              <a:rPr lang="en-US" altLang="ja-JP" sz="2000" kern="0" dirty="0" smtClean="0">
                <a:solidFill>
                  <a:schemeClr val="tx1"/>
                </a:solidFill>
                <a:latin typeface="Meiryo UI" panose="020B0604030504040204" pitchFamily="50" charset="-128"/>
                <a:ea typeface="Meiryo UI" panose="020B0604030504040204" pitchFamily="50" charset="-128"/>
              </a:rPr>
              <a:t>16</a:t>
            </a:r>
            <a:r>
              <a:rPr lang="ja-JP" altLang="en-US" sz="2000" kern="0" dirty="0" smtClean="0">
                <a:solidFill>
                  <a:schemeClr val="tx1"/>
                </a:solidFill>
                <a:latin typeface="Meiryo UI" panose="020B0604030504040204" pitchFamily="50" charset="-128"/>
                <a:ea typeface="Meiryo UI" panose="020B0604030504040204" pitchFamily="50" charset="-128"/>
              </a:rPr>
              <a:t>）　景観法制定による本法の改正＜第４次改正＞</a:t>
            </a:r>
            <a:endParaRPr lang="en-US" altLang="ja-JP" sz="2000" kern="0" dirty="0" smtClean="0">
              <a:solidFill>
                <a:schemeClr val="tx1"/>
              </a:solidFill>
              <a:latin typeface="Meiryo UI" panose="020B0604030504040204" pitchFamily="50" charset="-128"/>
              <a:ea typeface="Meiryo UI" panose="020B0604030504040204" pitchFamily="50" charset="-128"/>
            </a:endParaRPr>
          </a:p>
          <a:p>
            <a:pPr algn="just" eaLnBrk="1" hangingPunct="1"/>
            <a:endParaRPr lang="en-US" altLang="ja-JP" sz="2000" kern="0" dirty="0" smtClean="0">
              <a:solidFill>
                <a:schemeClr val="tx1"/>
              </a:solidFill>
              <a:latin typeface="Meiryo UI" panose="020B0604030504040204" pitchFamily="50" charset="-128"/>
              <a:ea typeface="Meiryo UI" panose="020B0604030504040204" pitchFamily="50" charset="-128"/>
            </a:endParaRPr>
          </a:p>
          <a:p>
            <a:pPr algn="just" eaLnBrk="1" hangingPunct="1"/>
            <a:r>
              <a:rPr lang="en-US" altLang="ja-JP" sz="2000" kern="0" dirty="0" smtClean="0">
                <a:solidFill>
                  <a:schemeClr val="tx1"/>
                </a:solidFill>
                <a:latin typeface="Meiryo UI" panose="020B0604030504040204" pitchFamily="50" charset="-128"/>
                <a:ea typeface="Meiryo UI" panose="020B0604030504040204" pitchFamily="50" charset="-128"/>
              </a:rPr>
              <a:t>2008</a:t>
            </a:r>
            <a:r>
              <a:rPr lang="ja-JP" altLang="en-US" sz="2000" kern="0" dirty="0" smtClean="0">
                <a:solidFill>
                  <a:schemeClr val="tx1"/>
                </a:solidFill>
                <a:latin typeface="Meiryo UI" panose="020B0604030504040204" pitchFamily="50" charset="-128"/>
                <a:ea typeface="Meiryo UI" panose="020B0604030504040204" pitchFamily="50" charset="-128"/>
              </a:rPr>
              <a:t>年（平成</a:t>
            </a:r>
            <a:r>
              <a:rPr lang="en-US" altLang="ja-JP" sz="2000" kern="0" dirty="0" smtClean="0">
                <a:solidFill>
                  <a:schemeClr val="tx1"/>
                </a:solidFill>
                <a:latin typeface="Meiryo UI" panose="020B0604030504040204" pitchFamily="50" charset="-128"/>
                <a:ea typeface="Meiryo UI" panose="020B0604030504040204" pitchFamily="50" charset="-128"/>
              </a:rPr>
              <a:t>20</a:t>
            </a:r>
            <a:r>
              <a:rPr lang="ja-JP" altLang="en-US" sz="2000" kern="0" dirty="0" smtClean="0">
                <a:solidFill>
                  <a:schemeClr val="tx1"/>
                </a:solidFill>
                <a:latin typeface="Meiryo UI" panose="020B0604030504040204" pitchFamily="50" charset="-128"/>
                <a:ea typeface="Meiryo UI" panose="020B0604030504040204" pitchFamily="50" charset="-128"/>
              </a:rPr>
              <a:t>）　歴史まちづくり法制定による本法の改正</a:t>
            </a:r>
            <a:endParaRPr lang="en-US" altLang="ja-JP" sz="2000" kern="0" dirty="0" smtClean="0">
              <a:solidFill>
                <a:schemeClr val="tx1"/>
              </a:solidFill>
              <a:latin typeface="Meiryo UI" panose="020B0604030504040204" pitchFamily="50" charset="-128"/>
              <a:ea typeface="Meiryo UI" panose="020B0604030504040204" pitchFamily="50" charset="-128"/>
            </a:endParaRPr>
          </a:p>
          <a:p>
            <a:pPr algn="just" eaLnBrk="1" hangingPunct="1"/>
            <a:endParaRPr lang="en-US" altLang="ja-JP" sz="2000" kern="0" dirty="0">
              <a:solidFill>
                <a:schemeClr val="tx1"/>
              </a:solidFill>
              <a:latin typeface="Meiryo UI" panose="020B0604030504040204" pitchFamily="50" charset="-128"/>
              <a:ea typeface="Meiryo UI" panose="020B0604030504040204" pitchFamily="50" charset="-128"/>
            </a:endParaRPr>
          </a:p>
          <a:p>
            <a:pPr algn="just" eaLnBrk="1" hangingPunct="1"/>
            <a:r>
              <a:rPr lang="en-US" altLang="ja-JP" sz="2000" kern="0" dirty="0" smtClean="0">
                <a:solidFill>
                  <a:schemeClr val="tx1"/>
                </a:solidFill>
                <a:latin typeface="Meiryo UI" panose="020B0604030504040204" pitchFamily="50" charset="-128"/>
                <a:ea typeface="Meiryo UI" panose="020B0604030504040204" pitchFamily="50" charset="-128"/>
              </a:rPr>
              <a:t>2020</a:t>
            </a:r>
            <a:r>
              <a:rPr lang="ja-JP" altLang="en-US" sz="2000" kern="0" dirty="0" smtClean="0">
                <a:solidFill>
                  <a:schemeClr val="tx1"/>
                </a:solidFill>
                <a:latin typeface="Meiryo UI" panose="020B0604030504040204" pitchFamily="50" charset="-128"/>
                <a:ea typeface="Meiryo UI" panose="020B0604030504040204" pitchFamily="50" charset="-128"/>
              </a:rPr>
              <a:t>年（令和２）　 都市再生特措法等の一部改正</a:t>
            </a:r>
            <a:r>
              <a:rPr lang="en-US" altLang="ja-JP" sz="1400" kern="0" dirty="0" smtClean="0">
                <a:solidFill>
                  <a:schemeClr val="tx1"/>
                </a:solidFill>
                <a:latin typeface="Meiryo UI" panose="020B0604030504040204" pitchFamily="50" charset="-128"/>
                <a:ea typeface="Meiryo UI" panose="020B0604030504040204" pitchFamily="50" charset="-128"/>
              </a:rPr>
              <a:t>(※) </a:t>
            </a:r>
            <a:r>
              <a:rPr lang="ja-JP" altLang="en-US" sz="2000" kern="0" dirty="0" smtClean="0">
                <a:solidFill>
                  <a:schemeClr val="tx1"/>
                </a:solidFill>
                <a:latin typeface="Meiryo UI" panose="020B0604030504040204" pitchFamily="50" charset="-128"/>
                <a:ea typeface="Meiryo UI" panose="020B0604030504040204" pitchFamily="50" charset="-128"/>
              </a:rPr>
              <a:t>による本法の改正</a:t>
            </a:r>
            <a:endParaRPr lang="en-US" altLang="ja-JP" sz="2000" kern="0" dirty="0" smtClean="0">
              <a:solidFill>
                <a:schemeClr val="tx1"/>
              </a:solidFill>
              <a:latin typeface="Meiryo UI" panose="020B0604030504040204" pitchFamily="50" charset="-128"/>
              <a:ea typeface="Meiryo UI" panose="020B0604030504040204" pitchFamily="50" charset="-128"/>
            </a:endParaRPr>
          </a:p>
          <a:p>
            <a:pPr algn="just" eaLnBrk="1" hangingPunct="1"/>
            <a:r>
              <a:rPr lang="ja-JP" altLang="en-US" sz="1800" kern="0" dirty="0" smtClean="0">
                <a:solidFill>
                  <a:schemeClr val="tx1"/>
                </a:solidFill>
                <a:latin typeface="Meiryo UI" panose="020B0604030504040204" pitchFamily="50" charset="-128"/>
                <a:ea typeface="Meiryo UI" panose="020B0604030504040204" pitchFamily="50" charset="-128"/>
              </a:rPr>
              <a:t>　　　　　　　　　　　　　　　　　　　　　　　　　　　　　　　</a:t>
            </a:r>
            <a:r>
              <a:rPr lang="en-US" altLang="ja-JP" sz="1600" kern="0" dirty="0" smtClean="0">
                <a:solidFill>
                  <a:schemeClr val="tx1"/>
                </a:solidFill>
                <a:latin typeface="Meiryo UI" panose="020B0604030504040204" pitchFamily="50" charset="-128"/>
                <a:ea typeface="Meiryo UI" panose="020B0604030504040204" pitchFamily="50" charset="-128"/>
              </a:rPr>
              <a:t>※</a:t>
            </a:r>
            <a:r>
              <a:rPr lang="ja-JP" altLang="en-US" sz="1600" kern="0" dirty="0" smtClean="0">
                <a:solidFill>
                  <a:schemeClr val="tx1"/>
                </a:solidFill>
                <a:latin typeface="Meiryo UI" panose="020B0604030504040204" pitchFamily="50" charset="-128"/>
                <a:ea typeface="Meiryo UI" panose="020B0604030504040204" pitchFamily="50" charset="-128"/>
              </a:rPr>
              <a:t>）</a:t>
            </a:r>
            <a:r>
              <a:rPr lang="en-US" altLang="ja-JP" sz="1600" kern="0" dirty="0" smtClean="0">
                <a:solidFill>
                  <a:schemeClr val="tx1"/>
                </a:solidFill>
                <a:latin typeface="Meiryo UI" panose="020B0604030504040204" pitchFamily="50" charset="-128"/>
                <a:ea typeface="Meiryo UI" panose="020B0604030504040204" pitchFamily="50" charset="-128"/>
              </a:rPr>
              <a:t>｢</a:t>
            </a:r>
            <a:r>
              <a:rPr lang="ja-JP" altLang="en-US" sz="1800" kern="0" dirty="0" smtClean="0">
                <a:solidFill>
                  <a:schemeClr val="tx1"/>
                </a:solidFill>
                <a:latin typeface="Meiryo UI" panose="020B0604030504040204" pitchFamily="50" charset="-128"/>
                <a:ea typeface="Meiryo UI" panose="020B0604030504040204" pitchFamily="50" charset="-128"/>
              </a:rPr>
              <a:t>まちなかウォーカブル区域</a:t>
            </a:r>
            <a:r>
              <a:rPr lang="en-US" altLang="ja-JP" sz="1800" kern="0" dirty="0" smtClean="0">
                <a:solidFill>
                  <a:schemeClr val="tx1"/>
                </a:solidFill>
                <a:latin typeface="Meiryo UI" panose="020B0604030504040204" pitchFamily="50" charset="-128"/>
                <a:ea typeface="Meiryo UI" panose="020B0604030504040204" pitchFamily="50" charset="-128"/>
              </a:rPr>
              <a:t>｣</a:t>
            </a:r>
            <a:r>
              <a:rPr lang="ja-JP" altLang="en-US" sz="1800" kern="0" dirty="0" smtClean="0">
                <a:solidFill>
                  <a:schemeClr val="tx1"/>
                </a:solidFill>
                <a:latin typeface="Meiryo UI" panose="020B0604030504040204" pitchFamily="50" charset="-128"/>
                <a:ea typeface="Meiryo UI" panose="020B0604030504040204" pitchFamily="50" charset="-128"/>
              </a:rPr>
              <a:t>の新設等</a:t>
            </a:r>
            <a:endParaRPr lang="en-US" altLang="ja-JP" sz="1800" kern="0" dirty="0" smtClean="0">
              <a:solidFill>
                <a:schemeClr val="tx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15517" y="0"/>
            <a:ext cx="9144000" cy="691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Rectangle 2"/>
          <p:cNvSpPr txBox="1">
            <a:spLocks noChangeArrowheads="1"/>
          </p:cNvSpPr>
          <p:nvPr/>
        </p:nvSpPr>
        <p:spPr>
          <a:xfrm>
            <a:off x="-22197" y="235613"/>
            <a:ext cx="9150679" cy="863600"/>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386">
                <a:solidFill>
                  <a:srgbClr val="4087C8"/>
                </a:solidFill>
                <a:latin typeface="+mj-lt"/>
                <a:ea typeface="+mj-ea"/>
                <a:cs typeface="+mj-cs"/>
              </a:defRPr>
            </a:lvl1pPr>
            <a:lvl2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5pPr>
            <a:lvl6pPr marL="389586"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6pPr>
            <a:lvl7pPr marL="779173"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7pPr>
            <a:lvl8pPr marL="1168759"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8pPr>
            <a:lvl9pPr marL="1558345"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9pPr>
          </a:lstStyle>
          <a:p>
            <a:pPr algn="ctr" eaLnBrk="1" hangingPunct="1"/>
            <a:r>
              <a:rPr lang="ja-JP" altLang="en-US" sz="3200" kern="0" dirty="0" smtClean="0">
                <a:solidFill>
                  <a:srgbClr val="000066"/>
                </a:solidFill>
                <a:latin typeface="+mn-ea"/>
                <a:ea typeface="+mn-ea"/>
              </a:rPr>
              <a:t>屋外広告物規制の主な沿革</a:t>
            </a:r>
          </a:p>
        </p:txBody>
      </p:sp>
      <p:sp>
        <p:nvSpPr>
          <p:cNvPr id="5"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2</a:t>
            </a:fld>
            <a:endParaRPr lang="en-US" altLang="ja-JP" sz="1200" dirty="0">
              <a:solidFill>
                <a:srgbClr val="000000"/>
              </a:solidFill>
            </a:endParaRPr>
          </a:p>
        </p:txBody>
      </p:sp>
    </p:spTree>
    <p:extLst>
      <p:ext uri="{BB962C8B-B14F-4D97-AF65-F5344CB8AC3E}">
        <p14:creationId xmlns:p14="http://schemas.microsoft.com/office/powerpoint/2010/main" val="3084094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0" y="682"/>
            <a:ext cx="9144000" cy="61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06"/>
          </a:p>
        </p:txBody>
      </p:sp>
      <p:sp>
        <p:nvSpPr>
          <p:cNvPr id="2" name="正方形/長方形 1"/>
          <p:cNvSpPr/>
          <p:nvPr/>
        </p:nvSpPr>
        <p:spPr>
          <a:xfrm>
            <a:off x="323528" y="1273977"/>
            <a:ext cx="8460000" cy="1404000"/>
          </a:xfrm>
          <a:prstGeom prst="rect">
            <a:avLst/>
          </a:prstGeom>
          <a:solidFill>
            <a:schemeClr val="accent5"/>
          </a:solidFill>
          <a:ln w="3175">
            <a:solidFill>
              <a:schemeClr val="bg1">
                <a:lumMod val="50000"/>
              </a:schemeClr>
            </a:solidFill>
          </a:ln>
        </p:spPr>
        <p:txBody>
          <a:bodyPr wrap="square">
            <a:spAutoFit/>
          </a:bodyPr>
          <a:lstStyle/>
          <a:p>
            <a:pPr algn="just" defTabSz="821874">
              <a:defRPr/>
            </a:pPr>
            <a:r>
              <a:rPr lang="ja-JP" altLang="en-US" sz="1438" dirty="0">
                <a:solidFill>
                  <a:srgbClr val="000000"/>
                </a:solidFill>
              </a:rPr>
              <a:t>　</a:t>
            </a:r>
            <a:r>
              <a:rPr lang="ja-JP" altLang="ja-JP" sz="1438" dirty="0">
                <a:solidFill>
                  <a:srgbClr val="000000"/>
                </a:solidFill>
              </a:rPr>
              <a:t>案内図</a:t>
            </a:r>
            <a:r>
              <a:rPr lang="ja-JP" altLang="en-US" sz="1438" dirty="0">
                <a:solidFill>
                  <a:srgbClr val="000000"/>
                </a:solidFill>
              </a:rPr>
              <a:t>板</a:t>
            </a:r>
            <a:r>
              <a:rPr lang="ja-JP" altLang="ja-JP" sz="1438" dirty="0">
                <a:solidFill>
                  <a:srgbClr val="000000"/>
                </a:solidFill>
              </a:rPr>
              <a:t>、公共掲示板等、</a:t>
            </a:r>
            <a:r>
              <a:rPr lang="ja-JP" altLang="ja-JP" sz="1438" u="sng" dirty="0">
                <a:solidFill>
                  <a:srgbClr val="000000"/>
                </a:solidFill>
              </a:rPr>
              <a:t>公益上必要な施設又は物件に表示する屋外広告物</a:t>
            </a:r>
            <a:r>
              <a:rPr lang="ja-JP" altLang="ja-JP" sz="1438" dirty="0">
                <a:solidFill>
                  <a:srgbClr val="000000"/>
                </a:solidFill>
              </a:rPr>
              <a:t>であって、</a:t>
            </a:r>
            <a:r>
              <a:rPr lang="ja-JP" altLang="ja-JP" sz="1438" u="sng" dirty="0">
                <a:solidFill>
                  <a:srgbClr val="000000"/>
                </a:solidFill>
              </a:rPr>
              <a:t>その広告料収入を当該施設又は物件の設置又は管理に要する費用に充てるもの</a:t>
            </a:r>
            <a:r>
              <a:rPr lang="ja-JP" altLang="ja-JP" sz="1438" dirty="0">
                <a:solidFill>
                  <a:srgbClr val="000000"/>
                </a:solidFill>
              </a:rPr>
              <a:t>については、</a:t>
            </a:r>
            <a:r>
              <a:rPr lang="ja-JP" altLang="ja-JP" sz="1438" u="sng" dirty="0">
                <a:solidFill>
                  <a:srgbClr val="000000"/>
                </a:solidFill>
              </a:rPr>
              <a:t>知事等の許可を受けて</a:t>
            </a:r>
            <a:r>
              <a:rPr lang="ja-JP" altLang="ja-JP" sz="1438" dirty="0">
                <a:solidFill>
                  <a:srgbClr val="000000"/>
                </a:solidFill>
              </a:rPr>
              <a:t>、</a:t>
            </a:r>
            <a:r>
              <a:rPr lang="ja-JP" altLang="ja-JP" sz="1438" u="sng" dirty="0">
                <a:solidFill>
                  <a:srgbClr val="000000"/>
                </a:solidFill>
              </a:rPr>
              <a:t>屋外広告物の表示禁止地域においても表示することができる</a:t>
            </a:r>
            <a:r>
              <a:rPr lang="ja-JP" altLang="ja-JP" sz="1438" dirty="0">
                <a:solidFill>
                  <a:srgbClr val="000000"/>
                </a:solidFill>
              </a:rPr>
              <a:t>旨の規定を追加。</a:t>
            </a:r>
            <a:endParaRPr lang="en-US" altLang="ja-JP" sz="1438" dirty="0">
              <a:solidFill>
                <a:srgbClr val="000000"/>
              </a:solidFill>
            </a:endParaRPr>
          </a:p>
          <a:p>
            <a:pPr algn="just" defTabSz="821874">
              <a:defRPr/>
            </a:pPr>
            <a:r>
              <a:rPr lang="ja-JP" altLang="en-US" sz="1438" dirty="0">
                <a:solidFill>
                  <a:srgbClr val="000000"/>
                </a:solidFill>
                <a:latin typeface="ＭＳ Ｐゴシック"/>
                <a:ea typeface="ＭＳ Ｐゴシック"/>
              </a:rPr>
              <a:t>　なお、「屋外広告物条例ガイドライン運用上の参考事項」に、「</a:t>
            </a:r>
            <a:r>
              <a:rPr lang="ja-JP" altLang="en-US" sz="1438" u="sng" dirty="0">
                <a:solidFill>
                  <a:srgbClr val="000000"/>
                </a:solidFill>
                <a:latin typeface="ＭＳ Ｐゴシック"/>
                <a:ea typeface="ＭＳ Ｐゴシック"/>
              </a:rPr>
              <a:t>公益上必要な施設又は物件とは</a:t>
            </a:r>
            <a:r>
              <a:rPr lang="ja-JP" altLang="en-US" sz="1438" dirty="0">
                <a:solidFill>
                  <a:srgbClr val="000000"/>
                </a:solidFill>
                <a:latin typeface="ＭＳ Ｐゴシック"/>
                <a:ea typeface="ＭＳ Ｐゴシック"/>
              </a:rPr>
              <a:t>、案内　図板、公共掲示板等、</a:t>
            </a:r>
            <a:r>
              <a:rPr lang="ja-JP" altLang="en-US" sz="1438" u="sng" dirty="0">
                <a:solidFill>
                  <a:srgbClr val="000000"/>
                </a:solidFill>
                <a:latin typeface="ＭＳ Ｐゴシック"/>
                <a:ea typeface="ＭＳ Ｐゴシック"/>
              </a:rPr>
              <a:t>地域の状況に照らし、知事が定めるもの</a:t>
            </a:r>
            <a:r>
              <a:rPr lang="ja-JP" altLang="en-US" sz="1438" dirty="0">
                <a:solidFill>
                  <a:srgbClr val="000000"/>
                </a:solidFill>
                <a:latin typeface="ＭＳ Ｐゴシック"/>
                <a:ea typeface="ＭＳ Ｐゴシック"/>
              </a:rPr>
              <a:t>とし、</a:t>
            </a:r>
            <a:r>
              <a:rPr lang="ja-JP" altLang="en-US" sz="1438" u="sng" dirty="0">
                <a:solidFill>
                  <a:srgbClr val="000000"/>
                </a:solidFill>
                <a:latin typeface="ＭＳ Ｐゴシック"/>
                <a:ea typeface="ＭＳ Ｐゴシック"/>
              </a:rPr>
              <a:t>デジタルサイネージも含まれる</a:t>
            </a:r>
            <a:r>
              <a:rPr lang="ja-JP" altLang="en-US" sz="1438" dirty="0">
                <a:solidFill>
                  <a:srgbClr val="000000"/>
                </a:solidFill>
                <a:latin typeface="ＭＳ Ｐゴシック"/>
                <a:ea typeface="ＭＳ Ｐゴシック"/>
              </a:rPr>
              <a:t>。また、同項に基づく規則においては、周囲の景観との調和等について、許可の要件を定めることが望ましい」旨を追記。</a:t>
            </a:r>
            <a:endParaRPr lang="en-US" altLang="ja-JP" sz="1438" u="sng" dirty="0">
              <a:solidFill>
                <a:srgbClr val="000000"/>
              </a:solidFill>
              <a:latin typeface="ＭＳ Ｐゴシック"/>
              <a:ea typeface="ＭＳ Ｐゴシック"/>
            </a:endParaRPr>
          </a:p>
        </p:txBody>
      </p:sp>
      <p:sp>
        <p:nvSpPr>
          <p:cNvPr id="9" name="正方形/長方形 8"/>
          <p:cNvSpPr/>
          <p:nvPr/>
        </p:nvSpPr>
        <p:spPr>
          <a:xfrm>
            <a:off x="323523" y="5186966"/>
            <a:ext cx="8496954" cy="1412694"/>
          </a:xfrm>
          <a:prstGeom prst="rect">
            <a:avLst/>
          </a:prstGeom>
          <a:noFill/>
          <a:ln>
            <a:noFill/>
          </a:ln>
        </p:spPr>
        <p:txBody>
          <a:bodyPr wrap="square">
            <a:spAutoFit/>
          </a:bodyPr>
          <a:lstStyle/>
          <a:p>
            <a:pPr algn="just" defTabSz="821874">
              <a:defRPr/>
            </a:pPr>
            <a:r>
              <a:rPr lang="ja-JP" altLang="en-US" sz="1430" dirty="0">
                <a:solidFill>
                  <a:srgbClr val="000000"/>
                </a:solidFill>
              </a:rPr>
              <a:t>　</a:t>
            </a:r>
            <a:r>
              <a:rPr lang="ja-JP" altLang="ja-JP" sz="1430" dirty="0">
                <a:solidFill>
                  <a:srgbClr val="000000"/>
                </a:solidFill>
              </a:rPr>
              <a:t>公共デジタルサイネージを含む</a:t>
            </a:r>
            <a:r>
              <a:rPr lang="ja-JP" altLang="ja-JP" sz="1430" u="sng" dirty="0">
                <a:solidFill>
                  <a:srgbClr val="000000"/>
                </a:solidFill>
              </a:rPr>
              <a:t>公益上必要な施設</a:t>
            </a:r>
            <a:r>
              <a:rPr lang="ja-JP" altLang="en-US" sz="1430" u="sng" dirty="0">
                <a:solidFill>
                  <a:srgbClr val="000000"/>
                </a:solidFill>
              </a:rPr>
              <a:t>等</a:t>
            </a:r>
            <a:r>
              <a:rPr lang="ja-JP" altLang="ja-JP" sz="1430" u="sng" dirty="0">
                <a:solidFill>
                  <a:srgbClr val="000000"/>
                </a:solidFill>
              </a:rPr>
              <a:t>に民間広告を表示し、その広告料収入を設置・管理費用に充てることで、このような施設の設置を促進する取組を拡大</a:t>
            </a:r>
            <a:r>
              <a:rPr lang="ja-JP" altLang="ja-JP" sz="1430" dirty="0">
                <a:solidFill>
                  <a:srgbClr val="000000"/>
                </a:solidFill>
              </a:rPr>
              <a:t>していくため、屋外広告物条例ガイドラインを</a:t>
            </a:r>
            <a:r>
              <a:rPr lang="ja-JP" altLang="en-US" sz="1430" dirty="0">
                <a:solidFill>
                  <a:srgbClr val="000000"/>
                </a:solidFill>
              </a:rPr>
              <a:t>　　改定</a:t>
            </a:r>
            <a:r>
              <a:rPr lang="ja-JP" altLang="ja-JP" sz="1430" dirty="0">
                <a:solidFill>
                  <a:srgbClr val="000000"/>
                </a:solidFill>
              </a:rPr>
              <a:t>し、地方公共団体に通知</a:t>
            </a:r>
            <a:r>
              <a:rPr lang="ja-JP" altLang="en-US" sz="1430" dirty="0">
                <a:solidFill>
                  <a:srgbClr val="000000"/>
                </a:solidFill>
              </a:rPr>
              <a:t>しています。</a:t>
            </a:r>
            <a:endParaRPr lang="en-US" altLang="ja-JP" sz="1430" dirty="0">
              <a:solidFill>
                <a:srgbClr val="000000"/>
              </a:solidFill>
            </a:endParaRPr>
          </a:p>
          <a:p>
            <a:pPr algn="just" defTabSz="821874">
              <a:defRPr/>
            </a:pPr>
            <a:r>
              <a:rPr lang="ja-JP" altLang="en-US" sz="1430" dirty="0">
                <a:solidFill>
                  <a:srgbClr val="000000"/>
                </a:solidFill>
              </a:rPr>
              <a:t>　これは、</a:t>
            </a:r>
            <a:r>
              <a:rPr lang="ja-JP" altLang="ja-JP" sz="1430" dirty="0">
                <a:solidFill>
                  <a:srgbClr val="000000"/>
                </a:solidFill>
              </a:rPr>
              <a:t>多言語表示に対応した観光案内図板等</a:t>
            </a:r>
            <a:r>
              <a:rPr lang="en-US" altLang="ja-JP" sz="1430" dirty="0">
                <a:solidFill>
                  <a:srgbClr val="000000"/>
                </a:solidFill>
              </a:rPr>
              <a:t> </a:t>
            </a:r>
            <a:r>
              <a:rPr lang="ja-JP" altLang="en-US" sz="1430" dirty="0">
                <a:solidFill>
                  <a:srgbClr val="000000"/>
                </a:solidFill>
              </a:rPr>
              <a:t>「</a:t>
            </a:r>
            <a:r>
              <a:rPr lang="ja-JP" altLang="ja-JP" sz="1430" dirty="0">
                <a:solidFill>
                  <a:srgbClr val="000000"/>
                </a:solidFill>
              </a:rPr>
              <a:t>公共デジタルサイネージへの広告掲出に係る屋外広告物規制の運用を弾力化」</a:t>
            </a:r>
            <a:r>
              <a:rPr lang="en-US" altLang="ja-JP" sz="1430" dirty="0">
                <a:solidFill>
                  <a:srgbClr val="000000"/>
                </a:solidFill>
              </a:rPr>
              <a:t> </a:t>
            </a:r>
            <a:r>
              <a:rPr lang="ja-JP" altLang="en-US" sz="1430" dirty="0">
                <a:solidFill>
                  <a:srgbClr val="000000"/>
                </a:solidFill>
              </a:rPr>
              <a:t>が、</a:t>
            </a:r>
            <a:r>
              <a:rPr lang="ja-JP" altLang="ja-JP" sz="1430" dirty="0">
                <a:solidFill>
                  <a:srgbClr val="000000"/>
                </a:solidFill>
              </a:rPr>
              <a:t>明日の日本を支える観光ビジョン（平成</a:t>
            </a:r>
            <a:r>
              <a:rPr lang="en-US" altLang="ja-JP" sz="1430" dirty="0">
                <a:solidFill>
                  <a:srgbClr val="000000"/>
                </a:solidFill>
                <a:latin typeface="+mn-ea"/>
              </a:rPr>
              <a:t>28</a:t>
            </a:r>
            <a:r>
              <a:rPr lang="ja-JP" altLang="ja-JP" sz="1430" dirty="0">
                <a:solidFill>
                  <a:srgbClr val="000000"/>
                </a:solidFill>
              </a:rPr>
              <a:t>年３月</a:t>
            </a:r>
            <a:r>
              <a:rPr lang="en-US" altLang="ja-JP" sz="1430" dirty="0">
                <a:solidFill>
                  <a:srgbClr val="000000"/>
                </a:solidFill>
                <a:latin typeface="+mn-ea"/>
              </a:rPr>
              <a:t>30</a:t>
            </a:r>
            <a:r>
              <a:rPr lang="ja-JP" altLang="ja-JP" sz="1430" dirty="0">
                <a:solidFill>
                  <a:srgbClr val="000000"/>
                </a:solidFill>
              </a:rPr>
              <a:t>日</a:t>
            </a:r>
            <a:r>
              <a:rPr lang="ja-JP" altLang="en-US" sz="1430" dirty="0">
                <a:solidFill>
                  <a:srgbClr val="000000"/>
                </a:solidFill>
              </a:rPr>
              <a:t>／</a:t>
            </a:r>
            <a:r>
              <a:rPr lang="ja-JP" altLang="ja-JP" sz="1430" dirty="0">
                <a:solidFill>
                  <a:srgbClr val="000000"/>
                </a:solidFill>
              </a:rPr>
              <a:t>明日の日本を支える観光ビジョン構想会議）において位置づけられ</a:t>
            </a:r>
            <a:r>
              <a:rPr lang="ja-JP" altLang="en-US" sz="1430" dirty="0">
                <a:solidFill>
                  <a:srgbClr val="000000"/>
                </a:solidFill>
              </a:rPr>
              <a:t>たことを受けたものです。</a:t>
            </a:r>
            <a:endParaRPr lang="en-US" altLang="ja-JP" sz="1438" dirty="0">
              <a:solidFill>
                <a:srgbClr val="000000"/>
              </a:solidFill>
            </a:endParaRPr>
          </a:p>
        </p:txBody>
      </p:sp>
      <p:sp>
        <p:nvSpPr>
          <p:cNvPr id="149510" name="正方形/長方形 11"/>
          <p:cNvSpPr>
            <a:spLocks noChangeArrowheads="1"/>
          </p:cNvSpPr>
          <p:nvPr/>
        </p:nvSpPr>
        <p:spPr bwMode="auto">
          <a:xfrm>
            <a:off x="293008" y="4984282"/>
            <a:ext cx="944106" cy="29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479426" indent="-479426" defTabSz="821874">
              <a:spcBef>
                <a:spcPct val="0"/>
              </a:spcBef>
              <a:buNone/>
            </a:pPr>
            <a:r>
              <a:rPr lang="ja-JP" altLang="en-US" sz="1341" dirty="0">
                <a:solidFill>
                  <a:srgbClr val="000000"/>
                </a:solidFill>
              </a:rPr>
              <a:t>（ 背 景 ）</a:t>
            </a:r>
            <a:endParaRPr lang="en-US" altLang="ja-JP" sz="1341" dirty="0">
              <a:solidFill>
                <a:srgbClr val="000000"/>
              </a:solidFill>
            </a:endParaRPr>
          </a:p>
        </p:txBody>
      </p:sp>
      <p:sp>
        <p:nvSpPr>
          <p:cNvPr id="6" name="正方形/長方形 5"/>
          <p:cNvSpPr/>
          <p:nvPr/>
        </p:nvSpPr>
        <p:spPr>
          <a:xfrm>
            <a:off x="-25230" y="431464"/>
            <a:ext cx="9169230" cy="321004"/>
          </a:xfrm>
          <a:prstGeom prst="rect">
            <a:avLst/>
          </a:prstGeom>
          <a:noFill/>
        </p:spPr>
        <p:txBody>
          <a:bodyPr wrap="square">
            <a:spAutoFit/>
          </a:bodyPr>
          <a:lstStyle/>
          <a:p>
            <a:pPr indent="412650" algn="ctr" defTabSz="821874">
              <a:lnSpc>
                <a:spcPts val="1708"/>
              </a:lnSpc>
              <a:defRPr/>
            </a:pPr>
            <a:r>
              <a:rPr lang="ja-JP" altLang="en-US" sz="2200" kern="100" dirty="0">
                <a:solidFill>
                  <a:schemeClr val="accent6">
                    <a:lumMod val="75000"/>
                  </a:schemeClr>
                </a:solidFill>
                <a:latin typeface="HGP創英角ｺﾞｼｯｸUB" panose="020B0900000000000000" pitchFamily="50" charset="-128"/>
                <a:ea typeface="HGP創英角ｺﾞｼｯｸUB" panose="020B0900000000000000" pitchFamily="50" charset="-128"/>
                <a:cs typeface="ＭＳ ゴシック" panose="020B0609070205080204" pitchFamily="49" charset="-128"/>
              </a:rPr>
              <a:t>～</a:t>
            </a:r>
            <a:r>
              <a:rPr lang="ja-JP" altLang="ja-JP" sz="2200" kern="100" dirty="0">
                <a:solidFill>
                  <a:schemeClr val="accent6">
                    <a:lumMod val="75000"/>
                  </a:schemeClr>
                </a:solidFill>
                <a:latin typeface="HGP創英角ｺﾞｼｯｸUB" panose="020B0900000000000000" pitchFamily="50" charset="-128"/>
                <a:ea typeface="HGP創英角ｺﾞｼｯｸUB" panose="020B0900000000000000" pitchFamily="50" charset="-128"/>
                <a:cs typeface="ＭＳ ゴシック" panose="020B0609070205080204" pitchFamily="49" charset="-128"/>
              </a:rPr>
              <a:t>公共デジタルサイネージに係る屋外広告物規制の運用弾力化～</a:t>
            </a:r>
            <a:endParaRPr lang="ja-JP" altLang="ja-JP" sz="2200" kern="100" dirty="0">
              <a:solidFill>
                <a:schemeClr val="accent6">
                  <a:lumMod val="75000"/>
                </a:schemeClr>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149506" name="Rectangle 2"/>
          <p:cNvSpPr>
            <a:spLocks noGrp="1" noChangeArrowheads="1"/>
          </p:cNvSpPr>
          <p:nvPr>
            <p:ph type="title"/>
          </p:nvPr>
        </p:nvSpPr>
        <p:spPr>
          <a:xfrm>
            <a:off x="0" y="639660"/>
            <a:ext cx="9118770" cy="341068"/>
          </a:xfrm>
          <a:noFill/>
        </p:spPr>
        <p:txBody>
          <a:bodyPr/>
          <a:lstStyle/>
          <a:p>
            <a:pPr algn="ctr" eaLnBrk="1" hangingPunct="1"/>
            <a:r>
              <a:rPr lang="ja-JP" altLang="en-US" sz="1582" dirty="0">
                <a:solidFill>
                  <a:schemeClr val="tx1"/>
                </a:solidFill>
                <a:latin typeface="BIZ UDP明朝 Medium" panose="02020500000000000000" pitchFamily="18" charset="-128"/>
                <a:ea typeface="BIZ UDP明朝 Medium" panose="02020500000000000000" pitchFamily="18" charset="-128"/>
              </a:rPr>
              <a:t>屋外広告物条例</a:t>
            </a:r>
            <a:r>
              <a:rPr lang="ja-JP" altLang="en-US" sz="1582" dirty="0" smtClean="0">
                <a:solidFill>
                  <a:schemeClr val="tx1"/>
                </a:solidFill>
                <a:latin typeface="BIZ UDP明朝 Medium" panose="02020500000000000000" pitchFamily="18" charset="-128"/>
                <a:ea typeface="BIZ UDP明朝 Medium" panose="02020500000000000000" pitchFamily="18" charset="-128"/>
              </a:rPr>
              <a:t>ガイドライン（案）の</a:t>
            </a:r>
            <a:r>
              <a:rPr lang="ja-JP" altLang="en-US" sz="1582" dirty="0">
                <a:solidFill>
                  <a:schemeClr val="tx1"/>
                </a:solidFill>
                <a:latin typeface="BIZ UDP明朝 Medium" panose="02020500000000000000" pitchFamily="18" charset="-128"/>
                <a:ea typeface="BIZ UDP明朝 Medium" panose="02020500000000000000" pitchFamily="18" charset="-128"/>
              </a:rPr>
              <a:t>一部改正（</a:t>
            </a:r>
            <a:r>
              <a:rPr lang="en-US" altLang="ja-JP" sz="1582" dirty="0">
                <a:solidFill>
                  <a:schemeClr val="tx1"/>
                </a:solidFill>
                <a:latin typeface="BIZ UDP明朝 Medium" panose="02020500000000000000" pitchFamily="18" charset="-128"/>
                <a:ea typeface="BIZ UDP明朝 Medium" panose="02020500000000000000" pitchFamily="18" charset="-128"/>
              </a:rPr>
              <a:t>H</a:t>
            </a:r>
            <a:r>
              <a:rPr lang="ja-JP" altLang="en-US" sz="1582" dirty="0">
                <a:solidFill>
                  <a:schemeClr val="tx1"/>
                </a:solidFill>
                <a:latin typeface="BIZ UDP明朝 Medium" panose="02020500000000000000" pitchFamily="18" charset="-128"/>
                <a:ea typeface="BIZ UDP明朝 Medium" panose="02020500000000000000" pitchFamily="18" charset="-128"/>
              </a:rPr>
              <a:t>２９</a:t>
            </a:r>
            <a:r>
              <a:rPr lang="en-US" altLang="ja-JP" sz="1582" dirty="0">
                <a:solidFill>
                  <a:schemeClr val="tx1"/>
                </a:solidFill>
                <a:latin typeface="BIZ UDP明朝 Medium" panose="02020500000000000000" pitchFamily="18" charset="-128"/>
                <a:ea typeface="BIZ UDP明朝 Medium" panose="02020500000000000000" pitchFamily="18" charset="-128"/>
              </a:rPr>
              <a:t>.</a:t>
            </a:r>
            <a:r>
              <a:rPr lang="ja-JP" altLang="en-US" sz="1582" dirty="0">
                <a:solidFill>
                  <a:schemeClr val="tx1"/>
                </a:solidFill>
                <a:latin typeface="BIZ UDP明朝 Medium" panose="02020500000000000000" pitchFamily="18" charset="-128"/>
                <a:ea typeface="BIZ UDP明朝 Medium" panose="02020500000000000000" pitchFamily="18" charset="-128"/>
              </a:rPr>
              <a:t>３</a:t>
            </a:r>
            <a:r>
              <a:rPr lang="en-US" altLang="ja-JP" sz="1582" dirty="0">
                <a:solidFill>
                  <a:schemeClr val="tx1"/>
                </a:solidFill>
                <a:latin typeface="BIZ UDP明朝 Medium" panose="02020500000000000000" pitchFamily="18" charset="-128"/>
                <a:ea typeface="BIZ UDP明朝 Medium" panose="02020500000000000000" pitchFamily="18" charset="-128"/>
              </a:rPr>
              <a:t>.</a:t>
            </a:r>
            <a:r>
              <a:rPr lang="ja-JP" altLang="en-US" sz="1582" dirty="0">
                <a:solidFill>
                  <a:schemeClr val="tx1"/>
                </a:solidFill>
                <a:latin typeface="BIZ UDP明朝 Medium" panose="02020500000000000000" pitchFamily="18" charset="-128"/>
                <a:ea typeface="BIZ UDP明朝 Medium" panose="02020500000000000000" pitchFamily="18" charset="-128"/>
              </a:rPr>
              <a:t>２３改定）</a:t>
            </a:r>
          </a:p>
        </p:txBody>
      </p:sp>
      <p:sp>
        <p:nvSpPr>
          <p:cNvPr id="11" name="正方形/長方形 10"/>
          <p:cNvSpPr/>
          <p:nvPr/>
        </p:nvSpPr>
        <p:spPr>
          <a:xfrm>
            <a:off x="211948" y="288466"/>
            <a:ext cx="8694874" cy="6314503"/>
          </a:xfrm>
          <a:prstGeom prst="rect">
            <a:avLst/>
          </a:prstGeom>
          <a:no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1874">
              <a:defRPr/>
            </a:pPr>
            <a:endParaRPr lang="ja-JP" altLang="en-US" sz="1618">
              <a:solidFill>
                <a:srgbClr val="FFFFFF"/>
              </a:solidFill>
              <a:latin typeface="Arial"/>
              <a:ea typeface="ＭＳ Ｐゴシック"/>
            </a:endParaRPr>
          </a:p>
        </p:txBody>
      </p:sp>
      <p:sp>
        <p:nvSpPr>
          <p:cNvPr id="3" name="正方形/長方形 2"/>
          <p:cNvSpPr/>
          <p:nvPr/>
        </p:nvSpPr>
        <p:spPr>
          <a:xfrm>
            <a:off x="360480" y="7376513"/>
            <a:ext cx="4279792" cy="296556"/>
          </a:xfrm>
          <a:prstGeom prst="rect">
            <a:avLst/>
          </a:prstGeom>
        </p:spPr>
        <p:txBody>
          <a:bodyPr wrap="square">
            <a:spAutoFit/>
          </a:bodyPr>
          <a:lstStyle/>
          <a:p>
            <a:pPr defTabSz="821874">
              <a:defRPr/>
            </a:pPr>
            <a:r>
              <a:rPr lang="ja-JP" altLang="ja-JP" sz="1327" kern="0" spc="-18" dirty="0">
                <a:solidFill>
                  <a:srgbClr val="000000"/>
                </a:solidFill>
                <a:latin typeface="Century" panose="02040604050505020304" pitchFamily="18" charset="0"/>
                <a:ea typeface="ＭＳ ゴシック" panose="020B0609070205080204" pitchFamily="49" charset="-128"/>
                <a:cs typeface="ＭＳ 明朝" panose="02020609040205080304" pitchFamily="17" charset="-128"/>
              </a:rPr>
              <a:t>【</a:t>
            </a:r>
            <a:r>
              <a:rPr lang="en-US" altLang="ja-JP" sz="1327" kern="0" spc="-18" dirty="0">
                <a:solidFill>
                  <a:srgbClr val="000000"/>
                </a:solidFill>
                <a:latin typeface="Century" panose="02040604050505020304" pitchFamily="18" charset="0"/>
                <a:ea typeface="ＭＳ ゴシック" panose="020B0609070205080204" pitchFamily="49" charset="-128"/>
                <a:cs typeface="ＭＳ 明朝" panose="02020609040205080304" pitchFamily="17" charset="-128"/>
              </a:rPr>
              <a:t> </a:t>
            </a:r>
            <a:r>
              <a:rPr lang="ja-JP" altLang="en-US" sz="1327" kern="0" spc="-18" dirty="0">
                <a:solidFill>
                  <a:srgbClr val="000000"/>
                </a:solidFill>
                <a:latin typeface="Century" panose="02040604050505020304" pitchFamily="18" charset="0"/>
                <a:ea typeface="ＭＳ ゴシック" panose="020B0609070205080204" pitchFamily="49" charset="-128"/>
                <a:cs typeface="ＭＳ 明朝" panose="02020609040205080304" pitchFamily="17" charset="-128"/>
              </a:rPr>
              <a:t>ガイドラインの改定</a:t>
            </a:r>
            <a:r>
              <a:rPr lang="ja-JP" altLang="ja-JP" sz="1327" kern="0" spc="-18" dirty="0">
                <a:solidFill>
                  <a:srgbClr val="000000"/>
                </a:solidFill>
                <a:latin typeface="Century" panose="02040604050505020304" pitchFamily="18" charset="0"/>
                <a:ea typeface="ＭＳ ゴシック" panose="020B0609070205080204" pitchFamily="49" charset="-128"/>
                <a:cs typeface="ＭＳ 明朝" panose="02020609040205080304" pitchFamily="17" charset="-128"/>
              </a:rPr>
              <a:t>概要</a:t>
            </a:r>
            <a:r>
              <a:rPr lang="en-US" altLang="ja-JP" sz="1327" kern="0" spc="-18" dirty="0">
                <a:solidFill>
                  <a:srgbClr val="000000"/>
                </a:solidFill>
                <a:latin typeface="Century" panose="02040604050505020304" pitchFamily="18" charset="0"/>
                <a:ea typeface="ＭＳ ゴシック" panose="020B0609070205080204" pitchFamily="49" charset="-128"/>
                <a:cs typeface="ＭＳ 明朝" panose="02020609040205080304" pitchFamily="17" charset="-128"/>
              </a:rPr>
              <a:t> </a:t>
            </a:r>
            <a:r>
              <a:rPr lang="ja-JP" altLang="ja-JP" sz="1327" kern="0" spc="-18" dirty="0">
                <a:solidFill>
                  <a:srgbClr val="000000"/>
                </a:solidFill>
                <a:latin typeface="Century" panose="02040604050505020304" pitchFamily="18" charset="0"/>
                <a:ea typeface="ＭＳ ゴシック" panose="020B0609070205080204" pitchFamily="49" charset="-128"/>
                <a:cs typeface="ＭＳ 明朝" panose="02020609040205080304" pitchFamily="17" charset="-128"/>
              </a:rPr>
              <a:t>】</a:t>
            </a:r>
            <a:endParaRPr lang="ja-JP" altLang="ja-JP" sz="1327" kern="100" dirty="0">
              <a:solidFill>
                <a:srgbClr val="000000"/>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正方形/長方形 17"/>
          <p:cNvSpPr/>
          <p:nvPr/>
        </p:nvSpPr>
        <p:spPr>
          <a:xfrm>
            <a:off x="184160" y="998605"/>
            <a:ext cx="4279792" cy="298672"/>
          </a:xfrm>
          <a:prstGeom prst="rect">
            <a:avLst/>
          </a:prstGeom>
        </p:spPr>
        <p:txBody>
          <a:bodyPr wrap="square">
            <a:spAutoFit/>
          </a:bodyPr>
          <a:lstStyle/>
          <a:p>
            <a:pPr defTabSz="821874">
              <a:defRPr/>
            </a:pPr>
            <a:r>
              <a:rPr lang="ja-JP" altLang="ja-JP" sz="1341" kern="0" spc="-18" dirty="0">
                <a:solidFill>
                  <a:srgbClr val="000000"/>
                </a:solidFill>
                <a:latin typeface="Century" panose="02040604050505020304" pitchFamily="18" charset="0"/>
                <a:ea typeface="ＭＳ ゴシック" panose="020B0609070205080204" pitchFamily="49" charset="-128"/>
                <a:cs typeface="ＭＳ 明朝" panose="02020609040205080304" pitchFamily="17" charset="-128"/>
              </a:rPr>
              <a:t>【</a:t>
            </a:r>
            <a:r>
              <a:rPr lang="en-US" altLang="ja-JP" sz="1341" kern="0" spc="-18" dirty="0">
                <a:solidFill>
                  <a:srgbClr val="000000"/>
                </a:solidFill>
                <a:latin typeface="Century" panose="02040604050505020304" pitchFamily="18" charset="0"/>
                <a:ea typeface="ＭＳ ゴシック" panose="020B0609070205080204" pitchFamily="49" charset="-128"/>
                <a:cs typeface="ＭＳ 明朝" panose="02020609040205080304" pitchFamily="17" charset="-128"/>
              </a:rPr>
              <a:t> </a:t>
            </a:r>
            <a:r>
              <a:rPr lang="ja-JP" altLang="en-US" sz="1341" kern="0" spc="-18" dirty="0">
                <a:solidFill>
                  <a:srgbClr val="000000"/>
                </a:solidFill>
                <a:latin typeface="Century" panose="02040604050505020304" pitchFamily="18" charset="0"/>
                <a:ea typeface="ＭＳ ゴシック" panose="020B0609070205080204" pitchFamily="49" charset="-128"/>
                <a:cs typeface="ＭＳ 明朝" panose="02020609040205080304" pitchFamily="17" charset="-128"/>
              </a:rPr>
              <a:t>ガイドラインの改定</a:t>
            </a:r>
            <a:r>
              <a:rPr lang="ja-JP" altLang="ja-JP" sz="1341" kern="0" spc="-18" dirty="0">
                <a:solidFill>
                  <a:srgbClr val="000000"/>
                </a:solidFill>
                <a:latin typeface="Century" panose="02040604050505020304" pitchFamily="18" charset="0"/>
                <a:ea typeface="ＭＳ ゴシック" panose="020B0609070205080204" pitchFamily="49" charset="-128"/>
                <a:cs typeface="ＭＳ 明朝" panose="02020609040205080304" pitchFamily="17" charset="-128"/>
              </a:rPr>
              <a:t>概要</a:t>
            </a:r>
            <a:r>
              <a:rPr lang="en-US" altLang="ja-JP" sz="1341" kern="0" spc="-18" dirty="0">
                <a:solidFill>
                  <a:srgbClr val="000000"/>
                </a:solidFill>
                <a:latin typeface="Century" panose="02040604050505020304" pitchFamily="18" charset="0"/>
                <a:ea typeface="ＭＳ ゴシック" panose="020B0609070205080204" pitchFamily="49" charset="-128"/>
                <a:cs typeface="ＭＳ 明朝" panose="02020609040205080304" pitchFamily="17" charset="-128"/>
              </a:rPr>
              <a:t> </a:t>
            </a:r>
            <a:r>
              <a:rPr lang="ja-JP" altLang="ja-JP" sz="1341" kern="0" spc="-18" dirty="0">
                <a:solidFill>
                  <a:srgbClr val="000000"/>
                </a:solidFill>
                <a:latin typeface="Century" panose="02040604050505020304" pitchFamily="18" charset="0"/>
                <a:ea typeface="ＭＳ ゴシック" panose="020B0609070205080204" pitchFamily="49" charset="-128"/>
                <a:cs typeface="ＭＳ 明朝" panose="02020609040205080304" pitchFamily="17" charset="-128"/>
              </a:rPr>
              <a:t>】</a:t>
            </a:r>
            <a:endParaRPr lang="ja-JP" altLang="ja-JP" sz="1341" kern="100" dirty="0">
              <a:solidFill>
                <a:srgbClr val="000000"/>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4" name="正方形/長方形 3"/>
          <p:cNvSpPr/>
          <p:nvPr/>
        </p:nvSpPr>
        <p:spPr>
          <a:xfrm>
            <a:off x="362074" y="2996642"/>
            <a:ext cx="3600000" cy="1980000"/>
          </a:xfrm>
          <a:prstGeom prst="rect">
            <a:avLst/>
          </a:prstGeom>
          <a:solidFill>
            <a:srgbClr val="FFCC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501" tIns="27250" rIns="54501" bIns="27250" numCol="1" spcCol="0" rtlCol="0" fromWordArt="0" anchor="ctr" anchorCtr="0" forceAA="0" compatLnSpc="1">
            <a:prstTxWarp prst="textNoShape">
              <a:avLst/>
            </a:prstTxWarp>
            <a:noAutofit/>
          </a:bodyPr>
          <a:lstStyle/>
          <a:p>
            <a:pPr algn="ctr"/>
            <a:endParaRPr kumimoji="1" lang="ja-JP" altLang="en-US"/>
          </a:p>
        </p:txBody>
      </p:sp>
      <p:pic>
        <p:nvPicPr>
          <p:cNvPr id="17"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065611" y="2974828"/>
            <a:ext cx="2831520" cy="213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017776" y="2974828"/>
            <a:ext cx="1792600" cy="178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正方形/長方形 7"/>
          <p:cNvSpPr>
            <a:spLocks noChangeArrowheads="1"/>
          </p:cNvSpPr>
          <p:nvPr/>
        </p:nvSpPr>
        <p:spPr bwMode="auto">
          <a:xfrm>
            <a:off x="302782" y="2780960"/>
            <a:ext cx="3060000" cy="288000"/>
          </a:xfrm>
          <a:prstGeom prst="rect">
            <a:avLst/>
          </a:prstGeom>
          <a:solidFill>
            <a:schemeClr val="accent6">
              <a:lumMod val="75000"/>
            </a:schemeClr>
          </a:solidFill>
          <a:ln>
            <a:noFill/>
          </a:ln>
          <a:extLst/>
        </p:spPr>
        <p:txBody>
          <a:bodyPr>
            <a:spAutoFit/>
          </a:bodyPr>
          <a:lstStyle>
            <a:lvl1pPr marL="533400" indent="-5334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479426" indent="-479426" defTabSz="821874">
              <a:spcBef>
                <a:spcPct val="0"/>
              </a:spcBef>
              <a:buNone/>
            </a:pPr>
            <a:r>
              <a:rPr lang="ja-JP" altLang="ja-JP" sz="1341" dirty="0">
                <a:solidFill>
                  <a:schemeClr val="bg1"/>
                </a:solidFill>
              </a:rPr>
              <a:t>【</a:t>
            </a:r>
            <a:r>
              <a:rPr lang="en-US" altLang="ja-JP" sz="1341" dirty="0">
                <a:solidFill>
                  <a:schemeClr val="bg1"/>
                </a:solidFill>
              </a:rPr>
              <a:t> </a:t>
            </a:r>
            <a:r>
              <a:rPr lang="ja-JP" altLang="ja-JP" sz="1341" dirty="0">
                <a:solidFill>
                  <a:schemeClr val="bg1"/>
                </a:solidFill>
              </a:rPr>
              <a:t>公共デジタルサイネージの設置事例</a:t>
            </a:r>
            <a:r>
              <a:rPr lang="en-US" altLang="ja-JP" sz="1341" dirty="0">
                <a:solidFill>
                  <a:schemeClr val="bg1"/>
                </a:solidFill>
              </a:rPr>
              <a:t> </a:t>
            </a:r>
            <a:r>
              <a:rPr lang="ja-JP" altLang="ja-JP" sz="1341" dirty="0">
                <a:solidFill>
                  <a:schemeClr val="bg1"/>
                </a:solidFill>
              </a:rPr>
              <a:t>】</a:t>
            </a:r>
            <a:endParaRPr lang="en-US" altLang="ja-JP" sz="1341" dirty="0">
              <a:solidFill>
                <a:schemeClr val="bg1"/>
              </a:solidFill>
            </a:endParaRPr>
          </a:p>
        </p:txBody>
      </p:sp>
      <p:sp>
        <p:nvSpPr>
          <p:cNvPr id="19" name="正方形/長方形 3"/>
          <p:cNvSpPr>
            <a:spLocks noChangeArrowheads="1"/>
          </p:cNvSpPr>
          <p:nvPr/>
        </p:nvSpPr>
        <p:spPr bwMode="auto">
          <a:xfrm>
            <a:off x="265442" y="3068960"/>
            <a:ext cx="3636000" cy="1862561"/>
          </a:xfrm>
          <a:prstGeom prst="rect">
            <a:avLst/>
          </a:prstGeom>
          <a:noFill/>
          <a:ln w="9525">
            <a:noFill/>
            <a:miter lim="800000"/>
            <a:headEnd/>
            <a:tailEnd/>
          </a:ln>
        </p:spPr>
        <p:txBody>
          <a:bodyPr wrap="square">
            <a:spAutoFit/>
          </a:bodyPr>
          <a:lstStyle>
            <a:lvl1pPr marL="133350" indent="1397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19857" indent="125565" algn="just" defTabSz="821874">
              <a:spcBef>
                <a:spcPct val="0"/>
              </a:spcBef>
              <a:buNone/>
            </a:pPr>
            <a:r>
              <a:rPr lang="ja-JP" altLang="en-US" sz="1438" dirty="0">
                <a:solidFill>
                  <a:srgbClr val="000000"/>
                </a:solidFill>
                <a:latin typeface="ＭＳ Ｐゴシック" panose="020B0600070205080204" pitchFamily="50" charset="-128"/>
                <a:cs typeface="Times New Roman" panose="02020603050405020304" pitchFamily="18" charset="0"/>
              </a:rPr>
              <a:t>平成</a:t>
            </a:r>
            <a:r>
              <a:rPr lang="en-US" altLang="ja-JP" sz="1438" dirty="0">
                <a:solidFill>
                  <a:srgbClr val="000000"/>
                </a:solidFill>
                <a:latin typeface="ＭＳ Ｐゴシック" panose="020B0600070205080204" pitchFamily="50" charset="-128"/>
                <a:cs typeface="Times New Roman" panose="02020603050405020304" pitchFamily="18" charset="0"/>
              </a:rPr>
              <a:t>28</a:t>
            </a:r>
            <a:r>
              <a:rPr lang="ja-JP" altLang="en-US" sz="1438" dirty="0">
                <a:solidFill>
                  <a:srgbClr val="000000"/>
                </a:solidFill>
                <a:latin typeface="ＭＳ Ｐゴシック" panose="020B0600070205080204" pitchFamily="50" charset="-128"/>
                <a:cs typeface="Times New Roman" panose="02020603050405020304" pitchFamily="18" charset="0"/>
              </a:rPr>
              <a:t>年４月より、</a:t>
            </a:r>
            <a:r>
              <a:rPr lang="ja-JP" altLang="ja-JP" sz="1438" dirty="0">
                <a:solidFill>
                  <a:srgbClr val="000000"/>
                </a:solidFill>
                <a:latin typeface="ＭＳ Ｐゴシック" panose="020B0600070205080204" pitchFamily="50" charset="-128"/>
                <a:cs typeface="Times New Roman" panose="02020603050405020304" pitchFamily="18" charset="0"/>
              </a:rPr>
              <a:t>名古屋市栄ミナミ地区において、</a:t>
            </a:r>
            <a:r>
              <a:rPr lang="ja-JP" altLang="en-US" sz="1438" dirty="0">
                <a:solidFill>
                  <a:srgbClr val="000000"/>
                </a:solidFill>
                <a:latin typeface="ＭＳ Ｐゴシック" panose="020B0600070205080204" pitchFamily="50" charset="-128"/>
                <a:cs typeface="Times New Roman" panose="02020603050405020304" pitchFamily="18" charset="0"/>
              </a:rPr>
              <a:t>社会実験として、</a:t>
            </a:r>
            <a:r>
              <a:rPr lang="ja-JP" altLang="ja-JP" sz="1438" dirty="0">
                <a:solidFill>
                  <a:srgbClr val="000000"/>
                </a:solidFill>
                <a:latin typeface="ＭＳ Ｐゴシック" panose="020B0600070205080204" pitchFamily="50" charset="-128"/>
                <a:cs typeface="Times New Roman" panose="02020603050405020304" pitchFamily="18" charset="0"/>
              </a:rPr>
              <a:t>民間広告付きの</a:t>
            </a:r>
            <a:r>
              <a:rPr lang="ja-JP" altLang="ja-JP" sz="1438" dirty="0">
                <a:solidFill>
                  <a:srgbClr val="000000"/>
                </a:solidFill>
                <a:latin typeface="ＭＳ Ｐゴシック" panose="020B0600070205080204" pitchFamily="50" charset="-128"/>
              </a:rPr>
              <a:t>タッチパネル式デジタルサイネージを</a:t>
            </a:r>
            <a:r>
              <a:rPr lang="ja-JP" altLang="en-US" sz="1438" dirty="0">
                <a:solidFill>
                  <a:srgbClr val="000000"/>
                </a:solidFill>
                <a:latin typeface="ＭＳ Ｐゴシック" panose="020B0600070205080204" pitchFamily="50" charset="-128"/>
              </a:rPr>
              <a:t>　　</a:t>
            </a:r>
            <a:r>
              <a:rPr lang="ja-JP" altLang="ja-JP" sz="1438" dirty="0">
                <a:solidFill>
                  <a:srgbClr val="000000"/>
                </a:solidFill>
                <a:latin typeface="ＭＳ Ｐゴシック" panose="020B0600070205080204" pitchFamily="50" charset="-128"/>
              </a:rPr>
              <a:t>設置</a:t>
            </a:r>
            <a:r>
              <a:rPr lang="ja-JP" altLang="en-US" sz="1438" dirty="0">
                <a:solidFill>
                  <a:srgbClr val="000000"/>
                </a:solidFill>
                <a:latin typeface="ＭＳ Ｐゴシック" panose="020B0600070205080204" pitchFamily="50" charset="-128"/>
              </a:rPr>
              <a:t>。</a:t>
            </a:r>
            <a:endParaRPr lang="en-US" altLang="ja-JP" sz="1438" dirty="0">
              <a:solidFill>
                <a:srgbClr val="000000"/>
              </a:solidFill>
              <a:latin typeface="ＭＳ Ｐゴシック" panose="020B0600070205080204" pitchFamily="50" charset="-128"/>
            </a:endParaRPr>
          </a:p>
          <a:p>
            <a:pPr marL="119857" indent="125565" algn="just" defTabSz="821874">
              <a:spcBef>
                <a:spcPct val="0"/>
              </a:spcBef>
              <a:buNone/>
            </a:pPr>
            <a:r>
              <a:rPr lang="ja-JP" altLang="ja-JP" sz="1438" dirty="0">
                <a:solidFill>
                  <a:srgbClr val="000000"/>
                </a:solidFill>
                <a:latin typeface="ＭＳ Ｐゴシック" panose="020B0600070205080204" pitchFamily="50" charset="-128"/>
              </a:rPr>
              <a:t>（多言語対応の地図やイベント情報等の発信</a:t>
            </a:r>
            <a:r>
              <a:rPr lang="ja-JP" altLang="en-US" sz="1438" dirty="0">
                <a:solidFill>
                  <a:srgbClr val="000000"/>
                </a:solidFill>
                <a:latin typeface="ＭＳ Ｐゴシック" panose="020B0600070205080204" pitchFamily="50" charset="-128"/>
              </a:rPr>
              <a:t>。</a:t>
            </a:r>
            <a:r>
              <a:rPr lang="ja-JP" altLang="ja-JP" sz="1438" dirty="0">
                <a:solidFill>
                  <a:srgbClr val="000000"/>
                </a:solidFill>
                <a:latin typeface="ＭＳ Ｐゴシック" panose="020B0600070205080204" pitchFamily="50" charset="-128"/>
              </a:rPr>
              <a:t>広告料収入を設置・管理費用に</a:t>
            </a:r>
            <a:r>
              <a:rPr lang="ja-JP" altLang="en-US" sz="1438" dirty="0">
                <a:solidFill>
                  <a:srgbClr val="000000"/>
                </a:solidFill>
                <a:latin typeface="ＭＳ Ｐゴシック" panose="020B0600070205080204" pitchFamily="50" charset="-128"/>
              </a:rPr>
              <a:t>　　</a:t>
            </a:r>
            <a:r>
              <a:rPr lang="ja-JP" altLang="ja-JP" sz="1438" dirty="0">
                <a:solidFill>
                  <a:srgbClr val="000000"/>
                </a:solidFill>
                <a:latin typeface="ＭＳ Ｐゴシック" panose="020B0600070205080204" pitchFamily="50" charset="-128"/>
              </a:rPr>
              <a:t>充当</a:t>
            </a:r>
            <a:r>
              <a:rPr lang="ja-JP" altLang="en-US" sz="1438" dirty="0">
                <a:solidFill>
                  <a:srgbClr val="000000"/>
                </a:solidFill>
                <a:latin typeface="ＭＳ Ｐゴシック" panose="020B0600070205080204" pitchFamily="50" charset="-128"/>
              </a:rPr>
              <a:t>。</a:t>
            </a:r>
            <a:r>
              <a:rPr lang="ja-JP" altLang="ja-JP" sz="1438" dirty="0">
                <a:solidFill>
                  <a:srgbClr val="000000"/>
                </a:solidFill>
                <a:latin typeface="ＭＳ Ｐゴシック" panose="020B0600070205080204" pitchFamily="50" charset="-128"/>
              </a:rPr>
              <a:t>）</a:t>
            </a:r>
            <a:endParaRPr lang="en-US" altLang="ja-JP" sz="1438" dirty="0">
              <a:solidFill>
                <a:srgbClr val="000000"/>
              </a:solidFill>
              <a:latin typeface="ＭＳ Ｐゴシック" panose="020B0600070205080204" pitchFamily="50" charset="-128"/>
            </a:endParaRPr>
          </a:p>
          <a:p>
            <a:pPr marL="119857" indent="125565" algn="just" defTabSz="821874">
              <a:spcBef>
                <a:spcPct val="0"/>
              </a:spcBef>
              <a:buNone/>
            </a:pPr>
            <a:r>
              <a:rPr lang="en-US" altLang="ja-JP" sz="1438" dirty="0">
                <a:solidFill>
                  <a:srgbClr val="000000"/>
                </a:solidFill>
                <a:latin typeface="ＭＳ Ｐゴシック" panose="020B0600070205080204" pitchFamily="50" charset="-128"/>
                <a:cs typeface="Times New Roman" panose="02020603050405020304" pitchFamily="18" charset="0"/>
              </a:rPr>
              <a:t>30</a:t>
            </a:r>
            <a:r>
              <a:rPr lang="ja-JP" altLang="en-US" sz="1438" dirty="0">
                <a:solidFill>
                  <a:srgbClr val="000000"/>
                </a:solidFill>
                <a:latin typeface="ＭＳ Ｐゴシック" panose="020B0600070205080204" pitchFamily="50" charset="-128"/>
                <a:cs typeface="Times New Roman" panose="02020603050405020304" pitchFamily="18" charset="0"/>
              </a:rPr>
              <a:t>年</a:t>
            </a:r>
            <a:r>
              <a:rPr lang="en-US" altLang="ja-JP" sz="1438" dirty="0">
                <a:solidFill>
                  <a:srgbClr val="000000"/>
                </a:solidFill>
                <a:latin typeface="ＭＳ Ｐゴシック" panose="020B0600070205080204" pitchFamily="50" charset="-128"/>
                <a:cs typeface="Times New Roman" panose="02020603050405020304" pitchFamily="18" charset="0"/>
              </a:rPr>
              <a:t>4</a:t>
            </a:r>
            <a:r>
              <a:rPr lang="ja-JP" altLang="en-US" sz="1438" dirty="0">
                <a:solidFill>
                  <a:srgbClr val="000000"/>
                </a:solidFill>
                <a:latin typeface="ＭＳ Ｐゴシック" panose="020B0600070205080204" pitchFamily="50" charset="-128"/>
                <a:cs typeface="Times New Roman" panose="02020603050405020304" pitchFamily="18" charset="0"/>
              </a:rPr>
              <a:t>月</a:t>
            </a:r>
            <a:r>
              <a:rPr lang="ja-JP" altLang="en-US" sz="1438" dirty="0">
                <a:solidFill>
                  <a:srgbClr val="000000"/>
                </a:solidFill>
                <a:latin typeface="ＭＳ Ｐゴシック" panose="020B0600070205080204" pitchFamily="50" charset="-128"/>
              </a:rPr>
              <a:t>より本格導入</a:t>
            </a:r>
            <a:r>
              <a:rPr lang="ja-JP" altLang="en-US" sz="1252" dirty="0">
                <a:solidFill>
                  <a:srgbClr val="000000"/>
                </a:solidFill>
                <a:latin typeface="ＭＳ Ｐゴシック" panose="020B0600070205080204" pitchFamily="50" charset="-128"/>
              </a:rPr>
              <a:t>（栄ミナミまちづくり㈱）</a:t>
            </a:r>
            <a:endParaRPr lang="ja-JP" altLang="ja-JP" sz="1252" dirty="0">
              <a:solidFill>
                <a:srgbClr val="000000"/>
              </a:solidFill>
              <a:latin typeface="ＭＳ Ｐゴシック" panose="020B0600070205080204" pitchFamily="50" charset="-128"/>
              <a:cs typeface="Times New Roman" panose="02020603050405020304" pitchFamily="18" charset="0"/>
            </a:endParaRPr>
          </a:p>
        </p:txBody>
      </p:sp>
      <p:sp>
        <p:nvSpPr>
          <p:cNvPr id="20"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29</a:t>
            </a:fld>
            <a:endParaRPr lang="en-US" altLang="ja-JP" sz="1200" dirty="0">
              <a:solidFill>
                <a:srgbClr val="000000"/>
              </a:solidFill>
            </a:endParaRPr>
          </a:p>
        </p:txBody>
      </p:sp>
    </p:spTree>
    <p:extLst>
      <p:ext uri="{BB962C8B-B14F-4D97-AF65-F5344CB8AC3E}">
        <p14:creationId xmlns:p14="http://schemas.microsoft.com/office/powerpoint/2010/main" val="7888879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2"/>
          <p:cNvSpPr/>
          <p:nvPr/>
        </p:nvSpPr>
        <p:spPr>
          <a:xfrm>
            <a:off x="0" y="0"/>
            <a:ext cx="9144000" cy="653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8" name="正方形/長方形 17"/>
          <p:cNvSpPr/>
          <p:nvPr/>
        </p:nvSpPr>
        <p:spPr>
          <a:xfrm>
            <a:off x="0" y="177884"/>
            <a:ext cx="9144000" cy="740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06"/>
          </a:p>
        </p:txBody>
      </p:sp>
      <p:sp>
        <p:nvSpPr>
          <p:cNvPr id="5" name="テキスト ボックス 4"/>
          <p:cNvSpPr txBox="1"/>
          <p:nvPr/>
        </p:nvSpPr>
        <p:spPr>
          <a:xfrm>
            <a:off x="211947" y="739305"/>
            <a:ext cx="8711523" cy="1584000"/>
          </a:xfrm>
          <a:prstGeom prst="roundRect">
            <a:avLst>
              <a:gd name="adj" fmla="val 9164"/>
            </a:avLst>
          </a:prstGeom>
          <a:solidFill>
            <a:srgbClr val="FFFFCC"/>
          </a:solidFill>
          <a:ln w="19050">
            <a:noFill/>
          </a:ln>
        </p:spPr>
        <p:txBody>
          <a:bodyPr>
            <a:spAutoFit/>
          </a:bodyPr>
          <a:lstStyle/>
          <a:p>
            <a:pPr marL="173080" indent="-173080" algn="just">
              <a:lnSpc>
                <a:spcPts val="1896"/>
              </a:lnSpc>
              <a:spcBef>
                <a:spcPct val="50000"/>
              </a:spcBef>
              <a:defRPr/>
            </a:pPr>
            <a:r>
              <a:rPr lang="ja-JP" altLang="en-US" sz="1706"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対応の概要</a:t>
            </a:r>
            <a:endParaRPr lang="en-US" altLang="ja-JP" sz="1706"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marL="272491" indent="-272491" algn="just">
              <a:lnSpc>
                <a:spcPts val="1896"/>
              </a:lnSpc>
              <a:buFont typeface="Wingdings" panose="05000000000000000000" pitchFamily="2" charset="2"/>
              <a:buChar char="ü"/>
              <a:defRPr/>
            </a:pPr>
            <a:r>
              <a:rPr lang="ja-JP" altLang="en-US" sz="16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プロジェクションマッピング実施の環境整備を進めることは、都市の魅力を高める</a:t>
            </a:r>
            <a:r>
              <a:rPr lang="ja-JP" altLang="en-US" sz="1650" dirty="0">
                <a:latin typeface="メイリオ" panose="020B0604030504040204" pitchFamily="50" charset="-128"/>
                <a:ea typeface="メイリオ" panose="020B0604030504040204" pitchFamily="50" charset="-128"/>
                <a:cs typeface="メイリオ" panose="020B0604030504040204" pitchFamily="50" charset="-128"/>
              </a:rPr>
              <a:t>上で重要。</a:t>
            </a:r>
            <a:endParaRPr lang="en-US" altLang="ja-JP" sz="1650" dirty="0">
              <a:latin typeface="メイリオ" panose="020B0604030504040204" pitchFamily="50" charset="-128"/>
              <a:ea typeface="メイリオ" panose="020B0604030504040204" pitchFamily="50" charset="-128"/>
              <a:cs typeface="メイリオ" panose="020B0604030504040204" pitchFamily="50" charset="-128"/>
            </a:endParaRPr>
          </a:p>
          <a:p>
            <a:pPr marL="272491" indent="-272491" algn="just">
              <a:lnSpc>
                <a:spcPts val="1896"/>
              </a:lnSpc>
              <a:buFont typeface="Wingdings" panose="05000000000000000000" pitchFamily="2" charset="2"/>
              <a:buChar char="ü"/>
              <a:defRPr/>
            </a:pPr>
            <a:r>
              <a:rPr lang="ja-JP" altLang="en-US" sz="1650" dirty="0">
                <a:latin typeface="メイリオ" panose="020B0604030504040204" pitchFamily="50" charset="-128"/>
                <a:ea typeface="メイリオ" panose="020B0604030504040204" pitchFamily="50" charset="-128"/>
                <a:cs typeface="メイリオ" panose="020B0604030504040204" pitchFamily="50" charset="-128"/>
              </a:rPr>
              <a:t>いわゆる屋外広告物と、態様、景観への影響等が大きく異なるため、従来の屋外広告物条例ガイドラインとは別に、プロジェクションマッピングの</a:t>
            </a:r>
            <a:r>
              <a:rPr lang="ja-JP" altLang="en-US" sz="1650" u="sng" dirty="0">
                <a:latin typeface="メイリオ" panose="020B0604030504040204" pitchFamily="50" charset="-128"/>
                <a:ea typeface="メイリオ" panose="020B0604030504040204" pitchFamily="50" charset="-128"/>
                <a:cs typeface="メイリオ" panose="020B0604030504040204" pitchFamily="50" charset="-128"/>
              </a:rPr>
              <a:t>特性を活かした「投影広告物条例ガイドライン」</a:t>
            </a:r>
            <a:r>
              <a:rPr lang="ja-JP" altLang="en-US" sz="1650" dirty="0">
                <a:latin typeface="メイリオ" panose="020B0604030504040204" pitchFamily="50" charset="-128"/>
                <a:ea typeface="メイリオ" panose="020B0604030504040204" pitchFamily="50" charset="-128"/>
                <a:cs typeface="メイリオ" panose="020B0604030504040204" pitchFamily="50" charset="-128"/>
              </a:rPr>
              <a:t>を策定・公表</a:t>
            </a:r>
            <a:r>
              <a:rPr lang="ja-JP" altLang="en-US" sz="165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solidFill>
                  <a:srgbClr val="000000"/>
                </a:solidFill>
                <a:latin typeface="ＭＳ 明朝" panose="02020609040205080304" pitchFamily="17" charset="-128"/>
                <a:ea typeface="ＭＳ 明朝" panose="02020609040205080304" pitchFamily="17" charset="-128"/>
              </a:rPr>
              <a:t>（</a:t>
            </a:r>
            <a:r>
              <a:rPr lang="ja-JP" altLang="en-US" sz="1600" dirty="0">
                <a:solidFill>
                  <a:srgbClr val="000000"/>
                </a:solidFill>
                <a:latin typeface="ＭＳ 明朝" panose="02020609040205080304" pitchFamily="17" charset="-128"/>
                <a:ea typeface="ＭＳ 明朝" panose="02020609040205080304" pitchFamily="17" charset="-128"/>
              </a:rPr>
              <a:t>平成</a:t>
            </a:r>
            <a:r>
              <a:rPr lang="en-US" altLang="ja-JP" sz="1600" dirty="0">
                <a:solidFill>
                  <a:srgbClr val="000000"/>
                </a:solidFill>
                <a:latin typeface="ＭＳ 明朝" panose="02020609040205080304" pitchFamily="17" charset="-128"/>
                <a:ea typeface="ＭＳ 明朝" panose="02020609040205080304" pitchFamily="17" charset="-128"/>
              </a:rPr>
              <a:t>30</a:t>
            </a:r>
            <a:r>
              <a:rPr lang="ja-JP" altLang="en-US" sz="1600" dirty="0">
                <a:solidFill>
                  <a:srgbClr val="000000"/>
                </a:solidFill>
                <a:latin typeface="ＭＳ 明朝" panose="02020609040205080304" pitchFamily="17" charset="-128"/>
                <a:ea typeface="ＭＳ 明朝" panose="02020609040205080304" pitchFamily="17" charset="-128"/>
              </a:rPr>
              <a:t>年３月</a:t>
            </a:r>
            <a:r>
              <a:rPr lang="en-US" altLang="ja-JP" sz="1600" dirty="0">
                <a:solidFill>
                  <a:srgbClr val="000000"/>
                </a:solidFill>
                <a:latin typeface="ＭＳ 明朝" panose="02020609040205080304" pitchFamily="17" charset="-128"/>
                <a:ea typeface="ＭＳ 明朝" panose="02020609040205080304" pitchFamily="17" charset="-128"/>
              </a:rPr>
              <a:t>30</a:t>
            </a:r>
            <a:r>
              <a:rPr lang="ja-JP" altLang="en-US" sz="1600" dirty="0">
                <a:solidFill>
                  <a:srgbClr val="000000"/>
                </a:solidFill>
                <a:latin typeface="ＭＳ 明朝" panose="02020609040205080304" pitchFamily="17" charset="-128"/>
                <a:ea typeface="ＭＳ 明朝" panose="02020609040205080304" pitchFamily="17" charset="-128"/>
              </a:rPr>
              <a:t>日発出）</a:t>
            </a:r>
            <a:endParaRPr lang="ja-JP" altLang="en-US" sz="16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5588" name="テキスト ボックス 11"/>
          <p:cNvSpPr>
            <a:spLocks noChangeArrowheads="1"/>
          </p:cNvSpPr>
          <p:nvPr/>
        </p:nvSpPr>
        <p:spPr bwMode="auto">
          <a:xfrm>
            <a:off x="218936" y="3645080"/>
            <a:ext cx="2480856" cy="504000"/>
          </a:xfrm>
          <a:prstGeom prst="roundRect">
            <a:avLst>
              <a:gd name="adj" fmla="val 3528"/>
            </a:avLst>
          </a:prstGeom>
          <a:solidFill>
            <a:srgbClr val="002060"/>
          </a:solidFill>
          <a:ln>
            <a:noFill/>
          </a:ln>
          <a:extLst>
            <a:ext uri="{91240B29-F687-4F45-9708-019B960494DF}">
              <a14:hiddenLine xmlns:a14="http://schemas.microsoft.com/office/drawing/2010/main" w="19050">
                <a:solidFill>
                  <a:srgbClr val="000000"/>
                </a:solidFill>
                <a:round/>
                <a:headEnd/>
                <a:tailEnd/>
              </a14:hiddenLine>
            </a:ext>
          </a:extLst>
        </p:spPr>
        <p:txBody>
          <a:bodyPr wrap="square">
            <a:spAutoFit/>
          </a:bodyPr>
          <a:lstStyle>
            <a:lvl1pPr marL="182563" indent="-18256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517" b="1" dirty="0">
                <a:solidFill>
                  <a:srgbClr val="FFFFFF"/>
                </a:solidFill>
                <a:latin typeface="メイリオ" panose="020B0604030504040204" pitchFamily="50" charset="-128"/>
                <a:ea typeface="メイリオ" panose="020B0604030504040204" pitchFamily="50" charset="-128"/>
              </a:rPr>
              <a:t>規制改革推進会議　　　からの主な指摘</a:t>
            </a:r>
            <a:endParaRPr lang="en-US" altLang="ja-JP" sz="1517" b="1" dirty="0">
              <a:solidFill>
                <a:srgbClr val="FFFFFF"/>
              </a:solidFill>
              <a:latin typeface="メイリオ" panose="020B0604030504040204" pitchFamily="50" charset="-128"/>
              <a:ea typeface="メイリオ" panose="020B0604030504040204" pitchFamily="50" charset="-128"/>
            </a:endParaRPr>
          </a:p>
        </p:txBody>
      </p:sp>
      <p:sp>
        <p:nvSpPr>
          <p:cNvPr id="195589" name="テキスト ボックス 13"/>
          <p:cNvSpPr>
            <a:spLocks noChangeArrowheads="1"/>
          </p:cNvSpPr>
          <p:nvPr/>
        </p:nvSpPr>
        <p:spPr bwMode="auto">
          <a:xfrm>
            <a:off x="2977218" y="2404541"/>
            <a:ext cx="5904000" cy="355560"/>
          </a:xfrm>
          <a:prstGeom prst="roundRect">
            <a:avLst>
              <a:gd name="adj" fmla="val 3528"/>
            </a:avLst>
          </a:prstGeom>
          <a:solidFill>
            <a:srgbClr val="FF3300"/>
          </a:solidFill>
          <a:ln>
            <a:noFill/>
          </a:ln>
          <a:extLst>
            <a:ext uri="{91240B29-F687-4F45-9708-019B960494DF}">
              <a14:hiddenLine xmlns:a14="http://schemas.microsoft.com/office/drawing/2010/main" w="19050">
                <a:solidFill>
                  <a:srgbClr val="000000"/>
                </a:solidFill>
                <a:round/>
                <a:headEnd/>
                <a:tailEnd/>
              </a14:hiddenLine>
            </a:ext>
          </a:extLst>
        </p:spPr>
        <p:txBody>
          <a:bodyPr>
            <a:spAutoFit/>
          </a:bodyPr>
          <a:lstStyle>
            <a:lvl1pPr marL="182563" indent="-18256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2000"/>
              </a:lnSpc>
              <a:spcBef>
                <a:spcPct val="50000"/>
              </a:spcBef>
              <a:buFontTx/>
              <a:buNone/>
            </a:pPr>
            <a:r>
              <a:rPr lang="ja-JP" altLang="en-US" sz="1517" b="1" dirty="0">
                <a:solidFill>
                  <a:srgbClr val="FFFFFF"/>
                </a:solidFill>
                <a:latin typeface="メイリオ" panose="020B0604030504040204" pitchFamily="50" charset="-128"/>
                <a:ea typeface="メイリオ" panose="020B0604030504040204" pitchFamily="50" charset="-128"/>
              </a:rPr>
              <a:t>策定・公表したガイドラインの概要</a:t>
            </a:r>
            <a:endParaRPr lang="en-US" altLang="ja-JP" sz="1517" b="1" dirty="0">
              <a:solidFill>
                <a:srgbClr val="FFFFFF"/>
              </a:solidFill>
              <a:latin typeface="メイリオ" panose="020B0604030504040204" pitchFamily="50" charset="-128"/>
              <a:ea typeface="メイリオ" panose="020B0604030504040204" pitchFamily="50" charset="-128"/>
            </a:endParaRPr>
          </a:p>
        </p:txBody>
      </p:sp>
      <p:sp>
        <p:nvSpPr>
          <p:cNvPr id="195590" name="テキスト ボックス 18"/>
          <p:cNvSpPr>
            <a:spLocks noChangeArrowheads="1"/>
          </p:cNvSpPr>
          <p:nvPr/>
        </p:nvSpPr>
        <p:spPr bwMode="auto">
          <a:xfrm>
            <a:off x="2995218" y="2747742"/>
            <a:ext cx="5868000" cy="3862252"/>
          </a:xfrm>
          <a:prstGeom prst="roundRect">
            <a:avLst>
              <a:gd name="adj" fmla="val 0"/>
            </a:avLst>
          </a:prstGeom>
          <a:noFill/>
          <a:ln w="127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marL="174625"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lnSpc>
                <a:spcPts val="2181"/>
              </a:lnSpc>
              <a:spcBef>
                <a:spcPct val="50000"/>
              </a:spcBef>
              <a:buNone/>
            </a:pPr>
            <a:r>
              <a:rPr lang="ja-JP" altLang="en-US" sz="1706" dirty="0">
                <a:solidFill>
                  <a:srgbClr val="000000"/>
                </a:solidFill>
                <a:latin typeface="メイリオ" panose="020B0604030504040204" pitchFamily="50" charset="-128"/>
                <a:ea typeface="メイリオ" panose="020B0604030504040204" pitchFamily="50" charset="-128"/>
              </a:rPr>
              <a:t>○プロジェクションマッピング技術は日進月歩</a:t>
            </a:r>
            <a:r>
              <a:rPr lang="ja-JP" altLang="en-US" sz="1706" dirty="0">
                <a:latin typeface="メイリオ" panose="020B0604030504040204" pitchFamily="50" charset="-128"/>
                <a:ea typeface="メイリオ" panose="020B0604030504040204" pitchFamily="50" charset="-128"/>
              </a:rPr>
              <a:t>。</a:t>
            </a:r>
            <a:r>
              <a:rPr lang="ja-JP" altLang="en-US" sz="1706" b="1" u="sng" dirty="0">
                <a:solidFill>
                  <a:srgbClr val="FF0000"/>
                </a:solidFill>
                <a:latin typeface="メイリオ" panose="020B0604030504040204" pitchFamily="50" charset="-128"/>
                <a:ea typeface="メイリオ" panose="020B0604030504040204" pitchFamily="50" charset="-128"/>
              </a:rPr>
              <a:t>従来の広告物とは異なり</a:t>
            </a:r>
            <a:r>
              <a:rPr lang="ja-JP" altLang="en-US" sz="1706" u="sng" dirty="0">
                <a:latin typeface="メイリオ" panose="020B0604030504040204" pitchFamily="50" charset="-128"/>
                <a:ea typeface="メイリオ" panose="020B0604030504040204" pitchFamily="50" charset="-128"/>
              </a:rPr>
              <a:t>、景観阻害や損壊等の</a:t>
            </a:r>
            <a:r>
              <a:rPr lang="ja-JP" altLang="en-US" sz="1706" u="sng" dirty="0">
                <a:solidFill>
                  <a:srgbClr val="FF0000"/>
                </a:solidFill>
                <a:latin typeface="メイリオ" panose="020B0604030504040204" pitchFamily="50" charset="-128"/>
                <a:ea typeface="メイリオ" panose="020B0604030504040204" pitchFamily="50" charset="-128"/>
              </a:rPr>
              <a:t>恐れが</a:t>
            </a:r>
            <a:r>
              <a:rPr lang="ja-JP" altLang="en-US" sz="1706" b="1" u="sng" dirty="0">
                <a:solidFill>
                  <a:srgbClr val="FF0000"/>
                </a:solidFill>
                <a:latin typeface="メイリオ" panose="020B0604030504040204" pitchFamily="50" charset="-128"/>
                <a:ea typeface="メイリオ" panose="020B0604030504040204" pitchFamily="50" charset="-128"/>
              </a:rPr>
              <a:t>極めて小さく</a:t>
            </a:r>
            <a:r>
              <a:rPr lang="ja-JP" altLang="en-US" sz="1706" u="sng" dirty="0">
                <a:solidFill>
                  <a:schemeClr val="tx1">
                    <a:lumMod val="50000"/>
                    <a:lumOff val="50000"/>
                  </a:schemeClr>
                </a:solidFill>
                <a:latin typeface="メイリオ" panose="020B0604030504040204" pitchFamily="50" charset="-128"/>
                <a:ea typeface="メイリオ" panose="020B0604030504040204" pitchFamily="50" charset="-128"/>
              </a:rPr>
              <a:t>、都市の景観・風致や安全性への</a:t>
            </a:r>
            <a:r>
              <a:rPr lang="ja-JP" altLang="en-US" sz="1706" u="sng" dirty="0">
                <a:solidFill>
                  <a:srgbClr val="FF0000"/>
                </a:solidFill>
                <a:latin typeface="メイリオ" panose="020B0604030504040204" pitchFamily="50" charset="-128"/>
                <a:ea typeface="メイリオ" panose="020B0604030504040204" pitchFamily="50" charset="-128"/>
              </a:rPr>
              <a:t>影響が</a:t>
            </a:r>
            <a:r>
              <a:rPr lang="ja-JP" altLang="en-US" sz="1706" b="1" u="sng" dirty="0">
                <a:solidFill>
                  <a:srgbClr val="FF0000"/>
                </a:solidFill>
                <a:latin typeface="メイリオ" panose="020B0604030504040204" pitchFamily="50" charset="-128"/>
                <a:ea typeface="メイリオ" panose="020B0604030504040204" pitchFamily="50" charset="-128"/>
              </a:rPr>
              <a:t>小さい</a:t>
            </a:r>
            <a:r>
              <a:rPr lang="ja-JP" altLang="en-US" sz="1706" dirty="0">
                <a:latin typeface="メイリオ" panose="020B0604030504040204" pitchFamily="50" charset="-128"/>
                <a:ea typeface="メイリオ" panose="020B0604030504040204" pitchFamily="50" charset="-128"/>
              </a:rPr>
              <a:t>。</a:t>
            </a:r>
            <a:endParaRPr lang="en-US" altLang="ja-JP" sz="1706" dirty="0">
              <a:latin typeface="メイリオ" panose="020B0604030504040204" pitchFamily="50" charset="-128"/>
              <a:ea typeface="メイリオ" panose="020B0604030504040204" pitchFamily="50" charset="-128"/>
            </a:endParaRPr>
          </a:p>
          <a:p>
            <a:pPr algn="just">
              <a:lnSpc>
                <a:spcPts val="2181"/>
              </a:lnSpc>
              <a:spcBef>
                <a:spcPct val="0"/>
              </a:spcBef>
              <a:buNone/>
            </a:pPr>
            <a:r>
              <a:rPr lang="ja-JP" altLang="en-US" sz="1706" dirty="0">
                <a:solidFill>
                  <a:srgbClr val="000000"/>
                </a:solidFill>
                <a:latin typeface="メイリオ" panose="020B0604030504040204" pitchFamily="50" charset="-128"/>
                <a:ea typeface="メイリオ" panose="020B0604030504040204" pitchFamily="50" charset="-128"/>
              </a:rPr>
              <a:t>○</a:t>
            </a:r>
            <a:r>
              <a:rPr lang="ja-JP" altLang="en-US" sz="1706" b="1" u="sng" dirty="0">
                <a:solidFill>
                  <a:srgbClr val="FF0000"/>
                </a:solidFill>
                <a:latin typeface="メイリオ" panose="020B0604030504040204" pitchFamily="50" charset="-128"/>
                <a:ea typeface="メイリオ" panose="020B0604030504040204" pitchFamily="50" charset="-128"/>
              </a:rPr>
              <a:t>この特性を踏まえ</a:t>
            </a:r>
            <a:r>
              <a:rPr lang="ja-JP" altLang="en-US" sz="1706" u="sng" dirty="0">
                <a:solidFill>
                  <a:srgbClr val="FF0000"/>
                </a:solidFill>
                <a:latin typeface="メイリオ" panose="020B0604030504040204" pitchFamily="50" charset="-128"/>
                <a:ea typeface="メイリオ" panose="020B0604030504040204" pitchFamily="50" charset="-128"/>
              </a:rPr>
              <a:t>、</a:t>
            </a:r>
            <a:r>
              <a:rPr lang="ja-JP" altLang="en-US" sz="1706" dirty="0">
                <a:solidFill>
                  <a:srgbClr val="000000"/>
                </a:solidFill>
                <a:latin typeface="メイリオ" panose="020B0604030504040204" pitchFamily="50" charset="-128"/>
                <a:ea typeface="メイリオ" panose="020B0604030504040204" pitchFamily="50" charset="-128"/>
              </a:rPr>
              <a:t>以下の点を明示する</a:t>
            </a:r>
            <a:r>
              <a:rPr lang="ja-JP" altLang="en-US" sz="1706" u="sng" dirty="0">
                <a:latin typeface="メイリオ" panose="020B0604030504040204" pitchFamily="50" charset="-128"/>
                <a:ea typeface="メイリオ" panose="020B0604030504040204" pitchFamily="50" charset="-128"/>
              </a:rPr>
              <a:t>新たなガイドラインを</a:t>
            </a:r>
            <a:r>
              <a:rPr lang="ja-JP" altLang="en-US" sz="1706" u="sng" dirty="0" smtClean="0">
                <a:latin typeface="メイリオ" panose="020B0604030504040204" pitchFamily="50" charset="-128"/>
                <a:ea typeface="メイリオ" panose="020B0604030504040204" pitchFamily="50" charset="-128"/>
              </a:rPr>
              <a:t>策定</a:t>
            </a:r>
            <a:r>
              <a:rPr lang="ja-JP" altLang="en-US" sz="1706" dirty="0" smtClean="0">
                <a:solidFill>
                  <a:srgbClr val="000000"/>
                </a:solidFill>
                <a:latin typeface="メイリオ" panose="020B0604030504040204" pitchFamily="50" charset="-128"/>
                <a:ea typeface="メイリオ" panose="020B0604030504040204" pitchFamily="50" charset="-128"/>
              </a:rPr>
              <a:t>。</a:t>
            </a:r>
            <a:endParaRPr lang="en-US" altLang="ja-JP" sz="1706" dirty="0">
              <a:solidFill>
                <a:srgbClr val="000000"/>
              </a:solidFill>
              <a:latin typeface="メイリオ" panose="020B0604030504040204" pitchFamily="50" charset="-128"/>
              <a:ea typeface="メイリオ" panose="020B0604030504040204" pitchFamily="50" charset="-128"/>
            </a:endParaRPr>
          </a:p>
          <a:p>
            <a:pPr algn="just">
              <a:lnSpc>
                <a:spcPts val="2181"/>
              </a:lnSpc>
              <a:spcBef>
                <a:spcPct val="0"/>
              </a:spcBef>
              <a:buNone/>
            </a:pPr>
            <a:r>
              <a:rPr lang="ja-JP" altLang="en-US" sz="1706" dirty="0">
                <a:solidFill>
                  <a:srgbClr val="000000"/>
                </a:solidFill>
                <a:latin typeface="メイリオ" panose="020B0604030504040204" pitchFamily="50" charset="-128"/>
                <a:ea typeface="メイリオ" panose="020B0604030504040204" pitchFamily="50" charset="-128"/>
              </a:rPr>
              <a:t>　① </a:t>
            </a:r>
            <a:r>
              <a:rPr lang="ja-JP" altLang="en-US" sz="1706" dirty="0">
                <a:solidFill>
                  <a:srgbClr val="FF0000"/>
                </a:solidFill>
                <a:latin typeface="メイリオ" panose="020B0604030504040204" pitchFamily="50" charset="-128"/>
                <a:ea typeface="メイリオ" panose="020B0604030504040204" pitchFamily="50" charset="-128"/>
              </a:rPr>
              <a:t>公益性があり期間限定で行われるもの</a:t>
            </a:r>
            <a:r>
              <a:rPr lang="ja-JP" altLang="en-US" sz="1706" dirty="0">
                <a:latin typeface="メイリオ" panose="020B0604030504040204" pitchFamily="50" charset="-128"/>
                <a:ea typeface="メイリオ" panose="020B0604030504040204" pitchFamily="50" charset="-128"/>
              </a:rPr>
              <a:t>は、</a:t>
            </a:r>
            <a:r>
              <a:rPr lang="ja-JP" altLang="en-US" sz="1706" b="1" u="sng" dirty="0">
                <a:latin typeface="メイリオ" panose="020B0604030504040204" pitchFamily="50" charset="-128"/>
                <a:ea typeface="メイリオ" panose="020B0604030504040204" pitchFamily="50" charset="-128"/>
              </a:rPr>
              <a:t>規制手続き</a:t>
            </a:r>
            <a:r>
              <a:rPr lang="ja-JP" altLang="en-US" sz="1706" b="1" u="sng" dirty="0" smtClean="0">
                <a:latin typeface="メイリオ" panose="020B0604030504040204" pitchFamily="50" charset="-128"/>
                <a:ea typeface="メイリオ" panose="020B0604030504040204" pitchFamily="50" charset="-128"/>
              </a:rPr>
              <a:t>の</a:t>
            </a:r>
            <a:r>
              <a:rPr lang="ja-JP" altLang="en-US" sz="1706" b="1" u="sng" dirty="0" smtClean="0">
                <a:solidFill>
                  <a:srgbClr val="FF0000"/>
                </a:solidFill>
                <a:latin typeface="メイリオ" panose="020B0604030504040204" pitchFamily="50" charset="-128"/>
                <a:ea typeface="メイリオ" panose="020B0604030504040204" pitchFamily="50" charset="-128"/>
              </a:rPr>
              <a:t>適用</a:t>
            </a:r>
            <a:r>
              <a:rPr lang="ja-JP" altLang="en-US" sz="1706" b="1" u="sng" dirty="0">
                <a:solidFill>
                  <a:srgbClr val="FF0000"/>
                </a:solidFill>
                <a:latin typeface="メイリオ" panose="020B0604030504040204" pitchFamily="50" charset="-128"/>
                <a:ea typeface="メイリオ" panose="020B0604030504040204" pitchFamily="50" charset="-128"/>
              </a:rPr>
              <a:t>除外</a:t>
            </a:r>
            <a:r>
              <a:rPr lang="ja-JP" altLang="en-US" sz="1706" u="sng" dirty="0">
                <a:latin typeface="メイリオ" panose="020B0604030504040204" pitchFamily="50" charset="-128"/>
                <a:ea typeface="メイリオ" panose="020B0604030504040204" pitchFamily="50" charset="-128"/>
              </a:rPr>
              <a:t>とすることができる</a:t>
            </a:r>
            <a:r>
              <a:rPr lang="ja-JP" altLang="en-US" sz="1706" dirty="0">
                <a:solidFill>
                  <a:srgbClr val="000000"/>
                </a:solidFill>
                <a:latin typeface="メイリオ" panose="020B0604030504040204" pitchFamily="50" charset="-128"/>
                <a:ea typeface="メイリオ" panose="020B0604030504040204" pitchFamily="50" charset="-128"/>
              </a:rPr>
              <a:t>旨、明示</a:t>
            </a:r>
            <a:endParaRPr lang="en-US" altLang="ja-JP" sz="1706" dirty="0">
              <a:solidFill>
                <a:srgbClr val="000000"/>
              </a:solidFill>
              <a:latin typeface="メイリオ" panose="020B0604030504040204" pitchFamily="50" charset="-128"/>
              <a:ea typeface="メイリオ" panose="020B0604030504040204" pitchFamily="50" charset="-128"/>
            </a:endParaRPr>
          </a:p>
          <a:p>
            <a:pPr algn="just">
              <a:lnSpc>
                <a:spcPts val="2181"/>
              </a:lnSpc>
              <a:spcBef>
                <a:spcPct val="0"/>
              </a:spcBef>
              <a:buNone/>
            </a:pPr>
            <a:endParaRPr lang="en-US" altLang="ja-JP" sz="1706" dirty="0">
              <a:solidFill>
                <a:srgbClr val="000000"/>
              </a:solidFill>
              <a:latin typeface="メイリオ" panose="020B0604030504040204" pitchFamily="50" charset="-128"/>
              <a:ea typeface="メイリオ" panose="020B0604030504040204" pitchFamily="50" charset="-128"/>
            </a:endParaRPr>
          </a:p>
          <a:p>
            <a:pPr algn="just">
              <a:lnSpc>
                <a:spcPts val="2181"/>
              </a:lnSpc>
              <a:spcBef>
                <a:spcPct val="0"/>
              </a:spcBef>
              <a:buNone/>
            </a:pPr>
            <a:endParaRPr lang="en-US" altLang="ja-JP" sz="1706" dirty="0">
              <a:solidFill>
                <a:srgbClr val="000000"/>
              </a:solidFill>
              <a:latin typeface="メイリオ" panose="020B0604030504040204" pitchFamily="50" charset="-128"/>
              <a:ea typeface="メイリオ" panose="020B0604030504040204" pitchFamily="50" charset="-128"/>
            </a:endParaRPr>
          </a:p>
          <a:p>
            <a:pPr algn="just">
              <a:lnSpc>
                <a:spcPts val="2181"/>
              </a:lnSpc>
              <a:spcBef>
                <a:spcPct val="0"/>
              </a:spcBef>
              <a:buNone/>
            </a:pPr>
            <a:r>
              <a:rPr lang="ja-JP" altLang="en-US" sz="1706" dirty="0">
                <a:solidFill>
                  <a:srgbClr val="000000"/>
                </a:solidFill>
                <a:latin typeface="メイリオ" panose="020B0604030504040204" pitchFamily="50" charset="-128"/>
                <a:ea typeface="メイリオ" panose="020B0604030504040204" pitchFamily="50" charset="-128"/>
              </a:rPr>
              <a:t>　② </a:t>
            </a:r>
            <a:r>
              <a:rPr lang="ja-JP" altLang="en-US" sz="1706" b="1" u="sng" dirty="0">
                <a:latin typeface="メイリオ" panose="020B0604030504040204" pitchFamily="50" charset="-128"/>
                <a:ea typeface="メイリオ" panose="020B0604030504040204" pitchFamily="50" charset="-128"/>
              </a:rPr>
              <a:t>禁止地域は</a:t>
            </a:r>
            <a:r>
              <a:rPr lang="ja-JP" altLang="en-US" sz="1706" dirty="0">
                <a:latin typeface="メイリオ" panose="020B0604030504040204" pitchFamily="50" charset="-128"/>
                <a:ea typeface="メイリオ" panose="020B0604030504040204" pitchFamily="50" charset="-128"/>
              </a:rPr>
              <a:t>住宅系用途地域など</a:t>
            </a:r>
            <a:r>
              <a:rPr lang="ja-JP" altLang="en-US" sz="1706" u="sng" dirty="0">
                <a:latin typeface="メイリオ" panose="020B0604030504040204" pitchFamily="50" charset="-128"/>
                <a:ea typeface="メイリオ" panose="020B0604030504040204" pitchFamily="50" charset="-128"/>
              </a:rPr>
              <a:t>景観上</a:t>
            </a:r>
            <a:r>
              <a:rPr lang="ja-JP" altLang="en-US" sz="1706" u="sng" dirty="0">
                <a:solidFill>
                  <a:srgbClr val="FF0000"/>
                </a:solidFill>
                <a:latin typeface="メイリオ" panose="020B0604030504040204" pitchFamily="50" charset="-128"/>
                <a:ea typeface="メイリオ" panose="020B0604030504040204" pitchFamily="50" charset="-128"/>
              </a:rPr>
              <a:t>配慮が</a:t>
            </a:r>
            <a:r>
              <a:rPr lang="ja-JP" altLang="en-US" sz="1706" b="1" u="sng" dirty="0">
                <a:solidFill>
                  <a:srgbClr val="FF0000"/>
                </a:solidFill>
                <a:latin typeface="メイリオ" panose="020B0604030504040204" pitchFamily="50" charset="-128"/>
                <a:ea typeface="メイリオ" panose="020B0604030504040204" pitchFamily="50" charset="-128"/>
              </a:rPr>
              <a:t>必要な</a:t>
            </a:r>
            <a:r>
              <a:rPr lang="ja-JP" altLang="en-US" sz="1706" b="1" u="sng" dirty="0" smtClean="0">
                <a:solidFill>
                  <a:srgbClr val="FF0000"/>
                </a:solidFill>
                <a:latin typeface="メイリオ" panose="020B0604030504040204" pitchFamily="50" charset="-128"/>
                <a:ea typeface="メイリオ" panose="020B0604030504040204" pitchFamily="50" charset="-128"/>
              </a:rPr>
              <a:t>地域に</a:t>
            </a:r>
            <a:r>
              <a:rPr lang="ja-JP" altLang="en-US" sz="1706" b="1" u="sng" dirty="0">
                <a:solidFill>
                  <a:srgbClr val="FF0000"/>
                </a:solidFill>
                <a:latin typeface="メイリオ" panose="020B0604030504040204" pitchFamily="50" charset="-128"/>
                <a:ea typeface="メイリオ" panose="020B0604030504040204" pitchFamily="50" charset="-128"/>
              </a:rPr>
              <a:t>限定</a:t>
            </a:r>
            <a:r>
              <a:rPr lang="ja-JP" altLang="en-US" sz="1706" dirty="0">
                <a:solidFill>
                  <a:srgbClr val="000000"/>
                </a:solidFill>
                <a:latin typeface="メイリオ" panose="020B0604030504040204" pitchFamily="50" charset="-128"/>
                <a:ea typeface="メイリオ" panose="020B0604030504040204" pitchFamily="50" charset="-128"/>
              </a:rPr>
              <a:t>。また</a:t>
            </a:r>
            <a:r>
              <a:rPr lang="ja-JP" altLang="en-US" sz="1706" dirty="0">
                <a:latin typeface="メイリオ" panose="020B0604030504040204" pitchFamily="50" charset="-128"/>
                <a:ea typeface="メイリオ" panose="020B0604030504040204" pitchFamily="50" charset="-128"/>
              </a:rPr>
              <a:t>、</a:t>
            </a:r>
            <a:r>
              <a:rPr lang="ja-JP" altLang="en-US" sz="1706" b="1" u="sng" dirty="0">
                <a:latin typeface="メイリオ" panose="020B0604030504040204" pitchFamily="50" charset="-128"/>
                <a:ea typeface="メイリオ" panose="020B0604030504040204" pitchFamily="50" charset="-128"/>
              </a:rPr>
              <a:t>商業地域等</a:t>
            </a:r>
            <a:r>
              <a:rPr lang="ja-JP" altLang="en-US" sz="1706" u="sng" dirty="0">
                <a:latin typeface="メイリオ" panose="020B0604030504040204" pitchFamily="50" charset="-128"/>
                <a:ea typeface="メイリオ" panose="020B0604030504040204" pitchFamily="50" charset="-128"/>
              </a:rPr>
              <a:t>においても</a:t>
            </a:r>
            <a:r>
              <a:rPr lang="ja-JP" altLang="en-US" sz="1706" u="sng" dirty="0">
                <a:solidFill>
                  <a:srgbClr val="FF0000"/>
                </a:solidFill>
                <a:latin typeface="メイリオ" panose="020B0604030504040204" pitchFamily="50" charset="-128"/>
                <a:ea typeface="メイリオ" panose="020B0604030504040204" pitchFamily="50" charset="-128"/>
              </a:rPr>
              <a:t>面積要件等の</a:t>
            </a:r>
            <a:r>
              <a:rPr lang="ja-JP" altLang="en-US" sz="1706" b="1" u="sng" dirty="0" smtClean="0">
                <a:solidFill>
                  <a:srgbClr val="FF0000"/>
                </a:solidFill>
                <a:latin typeface="メイリオ" panose="020B0604030504040204" pitchFamily="50" charset="-128"/>
                <a:ea typeface="メイリオ" panose="020B0604030504040204" pitchFamily="50" charset="-128"/>
              </a:rPr>
              <a:t>制限を撤廃</a:t>
            </a:r>
            <a:r>
              <a:rPr lang="ja-JP" altLang="en-US" sz="1706" u="sng" dirty="0">
                <a:latin typeface="メイリオ" panose="020B0604030504040204" pitchFamily="50" charset="-128"/>
                <a:ea typeface="メイリオ" panose="020B0604030504040204" pitchFamily="50" charset="-128"/>
              </a:rPr>
              <a:t>することができる</a:t>
            </a:r>
            <a:r>
              <a:rPr lang="ja-JP" altLang="en-US" sz="1706" dirty="0">
                <a:solidFill>
                  <a:srgbClr val="000000"/>
                </a:solidFill>
                <a:latin typeface="メイリオ" panose="020B0604030504040204" pitchFamily="50" charset="-128"/>
                <a:ea typeface="メイリオ" panose="020B0604030504040204" pitchFamily="50" charset="-128"/>
              </a:rPr>
              <a:t>旨、明示</a:t>
            </a:r>
          </a:p>
        </p:txBody>
      </p:sp>
      <p:sp>
        <p:nvSpPr>
          <p:cNvPr id="195591" name="テキスト ボックス 7"/>
          <p:cNvSpPr txBox="1">
            <a:spLocks noChangeArrowheads="1"/>
          </p:cNvSpPr>
          <p:nvPr/>
        </p:nvSpPr>
        <p:spPr bwMode="auto">
          <a:xfrm>
            <a:off x="226416" y="4137873"/>
            <a:ext cx="2473376" cy="2459479"/>
          </a:xfrm>
          <a:prstGeom prst="rect">
            <a:avLst/>
          </a:prstGeom>
          <a:noFill/>
          <a:ln w="12700">
            <a:solidFill>
              <a:schemeClr val="accent6">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marL="182563" indent="-18256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lnSpc>
                <a:spcPts val="1706"/>
              </a:lnSpc>
              <a:spcBef>
                <a:spcPts val="569"/>
              </a:spcBef>
              <a:buNone/>
            </a:pPr>
            <a:r>
              <a:rPr lang="ja-JP" altLang="en-US" sz="1517" dirty="0">
                <a:solidFill>
                  <a:srgbClr val="000000"/>
                </a:solidFill>
                <a:latin typeface="MS UI Gothic" panose="020B0600070205080204" pitchFamily="50" charset="-128"/>
                <a:ea typeface="MS UI Gothic" panose="020B0600070205080204" pitchFamily="50" charset="-128"/>
                <a:cs typeface="メイリオ" panose="020B0604030504040204" pitchFamily="50" charset="-128"/>
              </a:rPr>
              <a:t>○従来の広告物と同じ規制を適用するのは疑問（特に面積規制）</a:t>
            </a:r>
            <a:endParaRPr lang="en-US" altLang="ja-JP" sz="1517" dirty="0">
              <a:solidFill>
                <a:srgbClr val="000000"/>
              </a:solidFill>
              <a:latin typeface="MS UI Gothic" panose="020B0600070205080204" pitchFamily="50" charset="-128"/>
              <a:ea typeface="MS UI Gothic" panose="020B0600070205080204" pitchFamily="50" charset="-128"/>
              <a:cs typeface="メイリオ" panose="020B0604030504040204" pitchFamily="50" charset="-128"/>
            </a:endParaRPr>
          </a:p>
          <a:p>
            <a:pPr algn="just">
              <a:lnSpc>
                <a:spcPts val="1706"/>
              </a:lnSpc>
              <a:spcBef>
                <a:spcPts val="569"/>
              </a:spcBef>
              <a:buNone/>
            </a:pPr>
            <a:r>
              <a:rPr lang="ja-JP" altLang="en-US" sz="1517" dirty="0">
                <a:solidFill>
                  <a:srgbClr val="000000"/>
                </a:solidFill>
                <a:latin typeface="MS UI Gothic" panose="020B0600070205080204" pitchFamily="50" charset="-128"/>
                <a:ea typeface="MS UI Gothic" panose="020B0600070205080204" pitchFamily="50" charset="-128"/>
                <a:cs typeface="メイリオ" panose="020B0604030504040204" pitchFamily="50" charset="-128"/>
              </a:rPr>
              <a:t>○ガイドラインでプロジェクションマッピングの方向性等示すべき</a:t>
            </a:r>
            <a:endParaRPr lang="en-US" altLang="ja-JP" sz="1517" dirty="0">
              <a:solidFill>
                <a:srgbClr val="000000"/>
              </a:solidFill>
              <a:latin typeface="MS UI Gothic" panose="020B0600070205080204" pitchFamily="50" charset="-128"/>
              <a:ea typeface="MS UI Gothic" panose="020B0600070205080204" pitchFamily="50" charset="-128"/>
              <a:cs typeface="メイリオ" panose="020B0604030504040204" pitchFamily="50" charset="-128"/>
            </a:endParaRPr>
          </a:p>
          <a:p>
            <a:pPr algn="just">
              <a:lnSpc>
                <a:spcPts val="1706"/>
              </a:lnSpc>
              <a:spcBef>
                <a:spcPts val="569"/>
              </a:spcBef>
              <a:buNone/>
            </a:pPr>
            <a:r>
              <a:rPr lang="ja-JP" altLang="en-US" sz="1517" dirty="0">
                <a:solidFill>
                  <a:srgbClr val="000000"/>
                </a:solidFill>
                <a:latin typeface="MS UI Gothic" panose="020B0600070205080204" pitchFamily="50" charset="-128"/>
                <a:ea typeface="MS UI Gothic" panose="020B0600070205080204" pitchFamily="50" charset="-128"/>
                <a:cs typeface="メイリオ" panose="020B0604030504040204" pitchFamily="50" charset="-128"/>
              </a:rPr>
              <a:t>○</a:t>
            </a:r>
            <a:r>
              <a:rPr lang="en-US" altLang="ja-JP" sz="1517" dirty="0">
                <a:solidFill>
                  <a:srgbClr val="000000"/>
                </a:solidFill>
                <a:latin typeface="MS UI Gothic" panose="020B0600070205080204" pitchFamily="50" charset="-128"/>
                <a:ea typeface="MS UI Gothic" panose="020B0600070205080204" pitchFamily="50" charset="-128"/>
                <a:cs typeface="メイリオ" panose="020B0604030504040204" pitchFamily="50" charset="-128"/>
              </a:rPr>
              <a:t>2019</a:t>
            </a:r>
            <a:r>
              <a:rPr lang="ja-JP" altLang="en-US" sz="1517" dirty="0">
                <a:solidFill>
                  <a:srgbClr val="000000"/>
                </a:solidFill>
                <a:latin typeface="MS UI Gothic" panose="020B0600070205080204" pitchFamily="50" charset="-128"/>
                <a:ea typeface="MS UI Gothic" panose="020B0600070205080204" pitchFamily="50" charset="-128"/>
                <a:cs typeface="メイリオ" panose="020B0604030504040204" pitchFamily="50" charset="-128"/>
              </a:rPr>
              <a:t>年ラグビーワールドカップ及び</a:t>
            </a:r>
            <a:r>
              <a:rPr lang="en-US" altLang="ja-JP" sz="1517" dirty="0">
                <a:solidFill>
                  <a:srgbClr val="000000"/>
                </a:solidFill>
                <a:latin typeface="MS UI Gothic" panose="020B0600070205080204" pitchFamily="50" charset="-128"/>
                <a:ea typeface="MS UI Gothic" panose="020B0600070205080204" pitchFamily="50" charset="-128"/>
                <a:cs typeface="メイリオ" panose="020B0604030504040204" pitchFamily="50" charset="-128"/>
              </a:rPr>
              <a:t>2020</a:t>
            </a:r>
            <a:r>
              <a:rPr lang="ja-JP" altLang="en-US" sz="1517" dirty="0">
                <a:solidFill>
                  <a:srgbClr val="000000"/>
                </a:solidFill>
                <a:latin typeface="MS UI Gothic" panose="020B0600070205080204" pitchFamily="50" charset="-128"/>
                <a:ea typeface="MS UI Gothic" panose="020B0600070205080204" pitchFamily="50" charset="-128"/>
                <a:cs typeface="メイリオ" panose="020B0604030504040204" pitchFamily="50" charset="-128"/>
              </a:rPr>
              <a:t>年東京オリンピック・パラリンピックに間に合わせること　　　　　　　等</a:t>
            </a:r>
          </a:p>
        </p:txBody>
      </p:sp>
      <p:sp>
        <p:nvSpPr>
          <p:cNvPr id="9" name="二等辺三角形 8"/>
          <p:cNvSpPr/>
          <p:nvPr/>
        </p:nvSpPr>
        <p:spPr>
          <a:xfrm rot="5400000">
            <a:off x="1706909" y="4377996"/>
            <a:ext cx="2272771" cy="142989"/>
          </a:xfrm>
          <a:prstGeom prst="triangl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06" b="1">
              <a:solidFill>
                <a:srgbClr val="FFFFFF"/>
              </a:solidFill>
            </a:endParaRPr>
          </a:p>
        </p:txBody>
      </p:sp>
      <p:sp>
        <p:nvSpPr>
          <p:cNvPr id="195594" name="テキスト ボックス 10"/>
          <p:cNvSpPr txBox="1">
            <a:spLocks noChangeArrowheads="1"/>
          </p:cNvSpPr>
          <p:nvPr/>
        </p:nvSpPr>
        <p:spPr bwMode="auto">
          <a:xfrm>
            <a:off x="215792" y="2996952"/>
            <a:ext cx="2484000" cy="510924"/>
          </a:xfrm>
          <a:prstGeom prst="rect">
            <a:avLst/>
          </a:prstGeom>
          <a:noFill/>
          <a:ln w="12700">
            <a:solidFill>
              <a:schemeClr val="accent6">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ts val="569"/>
              </a:spcBef>
              <a:buNone/>
            </a:pPr>
            <a:r>
              <a:rPr lang="ja-JP" altLang="en-US" sz="1517" dirty="0">
                <a:solidFill>
                  <a:srgbClr val="000000"/>
                </a:solidFill>
                <a:latin typeface="MS UI Gothic" panose="020B0600070205080204" pitchFamily="50" charset="-128"/>
                <a:ea typeface="MS UI Gothic" panose="020B0600070205080204" pitchFamily="50" charset="-128"/>
              </a:rPr>
              <a:t>プロジェクションマッピングに係る技術は、世界的に大きく進展</a:t>
            </a:r>
          </a:p>
        </p:txBody>
      </p:sp>
      <p:sp>
        <p:nvSpPr>
          <p:cNvPr id="13" name="正方形/長方形 12"/>
          <p:cNvSpPr/>
          <p:nvPr/>
        </p:nvSpPr>
        <p:spPr>
          <a:xfrm>
            <a:off x="7159347" y="182400"/>
            <a:ext cx="1697805" cy="276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ctr" rtl="0" fontAlgn="base">
              <a:spcBef>
                <a:spcPct val="0"/>
              </a:spcBef>
              <a:spcAft>
                <a:spcPct val="0"/>
              </a:spcAft>
              <a:defRPr kumimoji="1" b="1" kern="1200">
                <a:solidFill>
                  <a:schemeClr val="lt1"/>
                </a:solidFill>
                <a:latin typeface="+mn-lt"/>
                <a:ea typeface="+mn-ea"/>
                <a:cs typeface="+mn-cs"/>
              </a:defRPr>
            </a:lvl1pPr>
            <a:lvl2pPr marL="435078" algn="ctr" rtl="0" fontAlgn="base">
              <a:spcBef>
                <a:spcPct val="0"/>
              </a:spcBef>
              <a:spcAft>
                <a:spcPct val="0"/>
              </a:spcAft>
              <a:defRPr kumimoji="1" b="1" kern="1200">
                <a:solidFill>
                  <a:schemeClr val="lt1"/>
                </a:solidFill>
                <a:latin typeface="+mn-lt"/>
                <a:ea typeface="+mn-ea"/>
                <a:cs typeface="+mn-cs"/>
              </a:defRPr>
            </a:lvl2pPr>
            <a:lvl3pPr marL="870160" algn="ctr" rtl="0" fontAlgn="base">
              <a:spcBef>
                <a:spcPct val="0"/>
              </a:spcBef>
              <a:spcAft>
                <a:spcPct val="0"/>
              </a:spcAft>
              <a:defRPr kumimoji="1" b="1" kern="1200">
                <a:solidFill>
                  <a:schemeClr val="lt1"/>
                </a:solidFill>
                <a:latin typeface="+mn-lt"/>
                <a:ea typeface="+mn-ea"/>
                <a:cs typeface="+mn-cs"/>
              </a:defRPr>
            </a:lvl3pPr>
            <a:lvl4pPr marL="1305242" algn="ctr" rtl="0" fontAlgn="base">
              <a:spcBef>
                <a:spcPct val="0"/>
              </a:spcBef>
              <a:spcAft>
                <a:spcPct val="0"/>
              </a:spcAft>
              <a:defRPr kumimoji="1" b="1" kern="1200">
                <a:solidFill>
                  <a:schemeClr val="lt1"/>
                </a:solidFill>
                <a:latin typeface="+mn-lt"/>
                <a:ea typeface="+mn-ea"/>
                <a:cs typeface="+mn-cs"/>
              </a:defRPr>
            </a:lvl4pPr>
            <a:lvl5pPr marL="1740321" algn="ctr" rtl="0" fontAlgn="base">
              <a:spcBef>
                <a:spcPct val="0"/>
              </a:spcBef>
              <a:spcAft>
                <a:spcPct val="0"/>
              </a:spcAft>
              <a:defRPr kumimoji="1" b="1" kern="1200">
                <a:solidFill>
                  <a:schemeClr val="lt1"/>
                </a:solidFill>
                <a:latin typeface="+mn-lt"/>
                <a:ea typeface="+mn-ea"/>
                <a:cs typeface="+mn-cs"/>
              </a:defRPr>
            </a:lvl5pPr>
            <a:lvl6pPr marL="2175404" algn="l" defTabSz="870160" rtl="0" eaLnBrk="1" latinLnBrk="0" hangingPunct="1">
              <a:defRPr kumimoji="1" b="1" kern="1200">
                <a:solidFill>
                  <a:schemeClr val="lt1"/>
                </a:solidFill>
                <a:latin typeface="+mn-lt"/>
                <a:ea typeface="+mn-ea"/>
                <a:cs typeface="+mn-cs"/>
              </a:defRPr>
            </a:lvl6pPr>
            <a:lvl7pPr marL="2610484" algn="l" defTabSz="870160" rtl="0" eaLnBrk="1" latinLnBrk="0" hangingPunct="1">
              <a:defRPr kumimoji="1" b="1" kern="1200">
                <a:solidFill>
                  <a:schemeClr val="lt1"/>
                </a:solidFill>
                <a:latin typeface="+mn-lt"/>
                <a:ea typeface="+mn-ea"/>
                <a:cs typeface="+mn-cs"/>
              </a:defRPr>
            </a:lvl7pPr>
            <a:lvl8pPr marL="3045562" algn="l" defTabSz="870160" rtl="0" eaLnBrk="1" latinLnBrk="0" hangingPunct="1">
              <a:defRPr kumimoji="1" b="1" kern="1200">
                <a:solidFill>
                  <a:schemeClr val="lt1"/>
                </a:solidFill>
                <a:latin typeface="+mn-lt"/>
                <a:ea typeface="+mn-ea"/>
                <a:cs typeface="+mn-cs"/>
              </a:defRPr>
            </a:lvl8pPr>
            <a:lvl9pPr marL="3480643" algn="l" defTabSz="870160" rtl="0" eaLnBrk="1" latinLnBrk="0" hangingPunct="1">
              <a:defRPr kumimoji="1" b="1" kern="1200">
                <a:solidFill>
                  <a:schemeClr val="lt1"/>
                </a:solidFill>
                <a:latin typeface="+mn-lt"/>
                <a:ea typeface="+mn-ea"/>
                <a:cs typeface="+mn-cs"/>
              </a:defRPr>
            </a:lvl9pPr>
          </a:lstStyle>
          <a:p>
            <a:pPr eaLnBrk="1" hangingPunct="1">
              <a:defRPr/>
            </a:pPr>
            <a:endParaRPr lang="ja-JP" altLang="en-US" sz="1706" b="0">
              <a:solidFill>
                <a:srgbClr val="FFFFFF"/>
              </a:solidFill>
            </a:endParaRPr>
          </a:p>
        </p:txBody>
      </p:sp>
      <p:sp>
        <p:nvSpPr>
          <p:cNvPr id="16" name="テキスト ボックス 15"/>
          <p:cNvSpPr txBox="1"/>
          <p:nvPr/>
        </p:nvSpPr>
        <p:spPr>
          <a:xfrm>
            <a:off x="3019252" y="6200775"/>
            <a:ext cx="5793377" cy="382307"/>
          </a:xfrm>
          <a:prstGeom prst="rect">
            <a:avLst/>
          </a:prstGeom>
          <a:noFill/>
          <a:ln w="12700">
            <a:noFill/>
          </a:ln>
        </p:spPr>
        <p:txBody>
          <a:bodyPr anchor="ctr"/>
          <a:lstStyle/>
          <a:p>
            <a:pPr marL="173080" indent="-173080" algn="just">
              <a:defRPr/>
            </a:pPr>
            <a:r>
              <a:rPr lang="en-US" altLang="ja-JP" sz="1233" spc="-48"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33" spc="-48"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別途、プロジェクションマッピング実施の際の手続きや窓口等を明記した「実施マニュアル」も策定・公表。</a:t>
            </a:r>
          </a:p>
        </p:txBody>
      </p:sp>
      <p:sp>
        <p:nvSpPr>
          <p:cNvPr id="195597" name="テキスト ボックス 20"/>
          <p:cNvSpPr txBox="1">
            <a:spLocks noChangeArrowheads="1"/>
          </p:cNvSpPr>
          <p:nvPr/>
        </p:nvSpPr>
        <p:spPr bwMode="auto">
          <a:xfrm>
            <a:off x="0" y="287761"/>
            <a:ext cx="9144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200" dirty="0">
                <a:solidFill>
                  <a:srgbClr val="002060"/>
                </a:solidFill>
                <a:latin typeface="HGP創英角ｺﾞｼｯｸUB" panose="020B0900000000000000" pitchFamily="50" charset="-128"/>
                <a:ea typeface="HGP創英角ｺﾞｼｯｸUB" panose="020B0900000000000000" pitchFamily="50" charset="-128"/>
              </a:rPr>
              <a:t>～プロジェクションマッピングを推進するための屋外広告物における対応～</a:t>
            </a:r>
            <a:endParaRPr lang="en-US" altLang="ja-JP" sz="2200" dirty="0">
              <a:solidFill>
                <a:srgbClr val="002060"/>
              </a:solidFill>
              <a:latin typeface="HGP創英角ｺﾞｼｯｸUB" panose="020B0900000000000000" pitchFamily="50" charset="-128"/>
              <a:ea typeface="HGP創英角ｺﾞｼｯｸUB" panose="020B0900000000000000" pitchFamily="50" charset="-128"/>
            </a:endParaRPr>
          </a:p>
        </p:txBody>
      </p:sp>
      <p:sp>
        <p:nvSpPr>
          <p:cNvPr id="195598" name="テキスト ボックス 20"/>
          <p:cNvSpPr>
            <a:spLocks noChangeArrowheads="1"/>
          </p:cNvSpPr>
          <p:nvPr/>
        </p:nvSpPr>
        <p:spPr bwMode="auto">
          <a:xfrm>
            <a:off x="3479264" y="4732457"/>
            <a:ext cx="5391434" cy="478637"/>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lvl1pPr marL="2857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lnSpc>
                <a:spcPts val="1896"/>
              </a:lnSpc>
              <a:spcBef>
                <a:spcPct val="50000"/>
              </a:spcBef>
              <a:buFont typeface="Wingdings" panose="05000000000000000000" pitchFamily="2" charset="2"/>
              <a:buChar char="Ø"/>
            </a:pPr>
            <a:r>
              <a:rPr lang="ja-JP" altLang="en-US" sz="1327" dirty="0">
                <a:solidFill>
                  <a:srgbClr val="000000"/>
                </a:solidFill>
                <a:latin typeface="メイリオ" panose="020B0604030504040204" pitchFamily="50" charset="-128"/>
                <a:ea typeface="メイリオ" panose="020B0604030504040204" pitchFamily="50" charset="-128"/>
              </a:rPr>
              <a:t>まちの活性化に資する期間限定のイベント（オリパラ関連など）は適用除外とする。</a:t>
            </a:r>
          </a:p>
        </p:txBody>
      </p:sp>
      <p:sp>
        <p:nvSpPr>
          <p:cNvPr id="15" name="正方形/長方形 14"/>
          <p:cNvSpPr/>
          <p:nvPr/>
        </p:nvSpPr>
        <p:spPr>
          <a:xfrm>
            <a:off x="121113" y="261267"/>
            <a:ext cx="8901775" cy="639417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06">
              <a:solidFill>
                <a:srgbClr val="FFFFFF"/>
              </a:solidFill>
            </a:endParaRPr>
          </a:p>
        </p:txBody>
      </p:sp>
      <p:sp>
        <p:nvSpPr>
          <p:cNvPr id="21" name="テキスト ボックス 11"/>
          <p:cNvSpPr>
            <a:spLocks noChangeArrowheads="1"/>
          </p:cNvSpPr>
          <p:nvPr/>
        </p:nvSpPr>
        <p:spPr bwMode="auto">
          <a:xfrm>
            <a:off x="221104" y="2498887"/>
            <a:ext cx="2473376" cy="504000"/>
          </a:xfrm>
          <a:prstGeom prst="roundRect">
            <a:avLst>
              <a:gd name="adj" fmla="val 3528"/>
            </a:avLst>
          </a:prstGeom>
          <a:solidFill>
            <a:srgbClr val="002060"/>
          </a:solidFill>
          <a:ln>
            <a:noFill/>
          </a:ln>
          <a:extLst>
            <a:ext uri="{91240B29-F687-4F45-9708-019B960494DF}">
              <a14:hiddenLine xmlns:a14="http://schemas.microsoft.com/office/drawing/2010/main" w="19050">
                <a:solidFill>
                  <a:srgbClr val="000000"/>
                </a:solidFill>
                <a:round/>
                <a:headEnd/>
                <a:tailEnd/>
              </a14:hiddenLine>
            </a:ext>
          </a:extLst>
        </p:spPr>
        <p:txBody>
          <a:bodyPr wrap="square">
            <a:spAutoFit/>
          </a:bodyPr>
          <a:lstStyle>
            <a:lvl1pPr marL="182563" indent="-18256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517" b="1" dirty="0" smtClean="0">
                <a:solidFill>
                  <a:srgbClr val="FFFFFF"/>
                </a:solidFill>
                <a:latin typeface="メイリオ" panose="020B0604030504040204" pitchFamily="50" charset="-128"/>
                <a:ea typeface="メイリオ" panose="020B0604030504040204" pitchFamily="50" charset="-128"/>
              </a:rPr>
              <a:t>プロジェクション　　　マッピング技術</a:t>
            </a:r>
            <a:endParaRPr lang="en-US" altLang="ja-JP" sz="1517" b="1" dirty="0">
              <a:solidFill>
                <a:srgbClr val="FFFFFF"/>
              </a:solidFill>
              <a:latin typeface="メイリオ" panose="020B0604030504040204" pitchFamily="50" charset="-128"/>
              <a:ea typeface="メイリオ" panose="020B0604030504040204" pitchFamily="50" charset="-128"/>
            </a:endParaRPr>
          </a:p>
        </p:txBody>
      </p:sp>
      <p:sp>
        <p:nvSpPr>
          <p:cNvPr id="17"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30</a:t>
            </a:fld>
            <a:endParaRPr lang="en-US" altLang="ja-JP" sz="1200" dirty="0">
              <a:solidFill>
                <a:srgbClr val="000000"/>
              </a:solidFill>
            </a:endParaRPr>
          </a:p>
        </p:txBody>
      </p:sp>
    </p:spTree>
    <p:extLst>
      <p:ext uri="{BB962C8B-B14F-4D97-AF65-F5344CB8AC3E}">
        <p14:creationId xmlns:p14="http://schemas.microsoft.com/office/powerpoint/2010/main" val="13262236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300913" y="4763"/>
            <a:ext cx="1790700" cy="29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ctr" rtl="0" fontAlgn="base">
              <a:spcBef>
                <a:spcPct val="0"/>
              </a:spcBef>
              <a:spcAft>
                <a:spcPct val="0"/>
              </a:spcAft>
              <a:defRPr kumimoji="1" b="1" kern="1200">
                <a:solidFill>
                  <a:schemeClr val="lt1"/>
                </a:solidFill>
                <a:latin typeface="+mn-lt"/>
                <a:ea typeface="+mn-ea"/>
                <a:cs typeface="+mn-cs"/>
              </a:defRPr>
            </a:lvl1pPr>
            <a:lvl2pPr marL="435078" algn="ctr" rtl="0" fontAlgn="base">
              <a:spcBef>
                <a:spcPct val="0"/>
              </a:spcBef>
              <a:spcAft>
                <a:spcPct val="0"/>
              </a:spcAft>
              <a:defRPr kumimoji="1" b="1" kern="1200">
                <a:solidFill>
                  <a:schemeClr val="lt1"/>
                </a:solidFill>
                <a:latin typeface="+mn-lt"/>
                <a:ea typeface="+mn-ea"/>
                <a:cs typeface="+mn-cs"/>
              </a:defRPr>
            </a:lvl2pPr>
            <a:lvl3pPr marL="870160" algn="ctr" rtl="0" fontAlgn="base">
              <a:spcBef>
                <a:spcPct val="0"/>
              </a:spcBef>
              <a:spcAft>
                <a:spcPct val="0"/>
              </a:spcAft>
              <a:defRPr kumimoji="1" b="1" kern="1200">
                <a:solidFill>
                  <a:schemeClr val="lt1"/>
                </a:solidFill>
                <a:latin typeface="+mn-lt"/>
                <a:ea typeface="+mn-ea"/>
                <a:cs typeface="+mn-cs"/>
              </a:defRPr>
            </a:lvl3pPr>
            <a:lvl4pPr marL="1305242" algn="ctr" rtl="0" fontAlgn="base">
              <a:spcBef>
                <a:spcPct val="0"/>
              </a:spcBef>
              <a:spcAft>
                <a:spcPct val="0"/>
              </a:spcAft>
              <a:defRPr kumimoji="1" b="1" kern="1200">
                <a:solidFill>
                  <a:schemeClr val="lt1"/>
                </a:solidFill>
                <a:latin typeface="+mn-lt"/>
                <a:ea typeface="+mn-ea"/>
                <a:cs typeface="+mn-cs"/>
              </a:defRPr>
            </a:lvl4pPr>
            <a:lvl5pPr marL="1740321" algn="ctr" rtl="0" fontAlgn="base">
              <a:spcBef>
                <a:spcPct val="0"/>
              </a:spcBef>
              <a:spcAft>
                <a:spcPct val="0"/>
              </a:spcAft>
              <a:defRPr kumimoji="1" b="1" kern="1200">
                <a:solidFill>
                  <a:schemeClr val="lt1"/>
                </a:solidFill>
                <a:latin typeface="+mn-lt"/>
                <a:ea typeface="+mn-ea"/>
                <a:cs typeface="+mn-cs"/>
              </a:defRPr>
            </a:lvl5pPr>
            <a:lvl6pPr marL="2175404" algn="l" defTabSz="870160" rtl="0" eaLnBrk="1" latinLnBrk="0" hangingPunct="1">
              <a:defRPr kumimoji="1" b="1" kern="1200">
                <a:solidFill>
                  <a:schemeClr val="lt1"/>
                </a:solidFill>
                <a:latin typeface="+mn-lt"/>
                <a:ea typeface="+mn-ea"/>
                <a:cs typeface="+mn-cs"/>
              </a:defRPr>
            </a:lvl6pPr>
            <a:lvl7pPr marL="2610484" algn="l" defTabSz="870160" rtl="0" eaLnBrk="1" latinLnBrk="0" hangingPunct="1">
              <a:defRPr kumimoji="1" b="1" kern="1200">
                <a:solidFill>
                  <a:schemeClr val="lt1"/>
                </a:solidFill>
                <a:latin typeface="+mn-lt"/>
                <a:ea typeface="+mn-ea"/>
                <a:cs typeface="+mn-cs"/>
              </a:defRPr>
            </a:lvl7pPr>
            <a:lvl8pPr marL="3045562" algn="l" defTabSz="870160" rtl="0" eaLnBrk="1" latinLnBrk="0" hangingPunct="1">
              <a:defRPr kumimoji="1" b="1" kern="1200">
                <a:solidFill>
                  <a:schemeClr val="lt1"/>
                </a:solidFill>
                <a:latin typeface="+mn-lt"/>
                <a:ea typeface="+mn-ea"/>
                <a:cs typeface="+mn-cs"/>
              </a:defRPr>
            </a:lvl8pPr>
            <a:lvl9pPr marL="3480643" algn="l" defTabSz="870160" rtl="0" eaLnBrk="1" latinLnBrk="0" hangingPunct="1">
              <a:defRPr kumimoji="1" b="1" kern="1200">
                <a:solidFill>
                  <a:schemeClr val="lt1"/>
                </a:solidFill>
                <a:latin typeface="+mn-lt"/>
                <a:ea typeface="+mn-ea"/>
                <a:cs typeface="+mn-cs"/>
              </a:defRPr>
            </a:lvl9pPr>
          </a:lstStyle>
          <a:p>
            <a:pPr>
              <a:defRPr/>
            </a:pPr>
            <a:endParaRPr lang="ja-JP" altLang="en-US" b="0"/>
          </a:p>
        </p:txBody>
      </p:sp>
      <p:pic>
        <p:nvPicPr>
          <p:cNvPr id="361475"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68338"/>
            <a:ext cx="10250488" cy="618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p:cNvSpPr txBox="1"/>
          <p:nvPr/>
        </p:nvSpPr>
        <p:spPr>
          <a:xfrm>
            <a:off x="0" y="4763"/>
            <a:ext cx="9144000" cy="539750"/>
          </a:xfrm>
          <a:prstGeom prst="rect">
            <a:avLst/>
          </a:prstGeom>
          <a:solidFill>
            <a:schemeClr val="bg1"/>
          </a:solidFill>
        </p:spPr>
        <p:txBody>
          <a:bodyPr>
            <a:spAutoFit/>
          </a:bodyPr>
          <a:lstStyle/>
          <a:p>
            <a:pPr algn="ctr">
              <a:lnSpc>
                <a:spcPts val="3500"/>
              </a:lnSpc>
              <a:defRPr/>
            </a:pPr>
            <a:endParaRPr lang="ja-JP" altLang="en-US" sz="2000" b="1" dirty="0">
              <a:solidFill>
                <a:schemeClr val="accent2">
                  <a:lumMod val="75000"/>
                </a:schemeClr>
              </a:solidFill>
              <a:latin typeface="Meiryo UI" panose="020B0604030504040204" pitchFamily="50" charset="-128"/>
              <a:ea typeface="Meiryo UI" panose="020B0604030504040204" pitchFamily="50" charset="-128"/>
            </a:endParaRPr>
          </a:p>
        </p:txBody>
      </p:sp>
      <p:sp>
        <p:nvSpPr>
          <p:cNvPr id="8" name="タイトル 1"/>
          <p:cNvSpPr>
            <a:spLocks noGrp="1"/>
          </p:cNvSpPr>
          <p:nvPr/>
        </p:nvSpPr>
        <p:spPr bwMode="auto">
          <a:xfrm>
            <a:off x="0" y="26988"/>
            <a:ext cx="91440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lgn="ctr">
              <a:defRPr/>
            </a:pPr>
            <a:r>
              <a:rPr lang="ja-JP" altLang="en-US" sz="2200" kern="0" dirty="0" smtClean="0">
                <a:solidFill>
                  <a:schemeClr val="accent6">
                    <a:lumMod val="75000"/>
                  </a:schemeClr>
                </a:solidFill>
                <a:latin typeface="Meiryo UI" panose="020B0604030504040204" pitchFamily="50" charset="-128"/>
                <a:ea typeface="Meiryo UI" panose="020B0604030504040204" pitchFamily="50" charset="-128"/>
              </a:rPr>
              <a:t>プロジェクションマッピング</a:t>
            </a:r>
            <a:r>
              <a:rPr lang="ja-JP" altLang="en-US" sz="2200" kern="0" dirty="0">
                <a:solidFill>
                  <a:schemeClr val="accent6">
                    <a:lumMod val="75000"/>
                  </a:schemeClr>
                </a:solidFill>
                <a:latin typeface="Meiryo UI" panose="020B0604030504040204" pitchFamily="50" charset="-128"/>
                <a:ea typeface="Meiryo UI" panose="020B0604030504040204" pitchFamily="50" charset="-128"/>
              </a:rPr>
              <a:t>の実施</a:t>
            </a:r>
            <a:r>
              <a:rPr lang="ja-JP" altLang="en-US" sz="2200" kern="0" dirty="0" smtClean="0">
                <a:solidFill>
                  <a:schemeClr val="accent6">
                    <a:lumMod val="75000"/>
                  </a:schemeClr>
                </a:solidFill>
                <a:latin typeface="Meiryo UI" panose="020B0604030504040204" pitchFamily="50" charset="-128"/>
                <a:ea typeface="Meiryo UI" panose="020B0604030504040204" pitchFamily="50" charset="-128"/>
              </a:rPr>
              <a:t>が</a:t>
            </a:r>
            <a:r>
              <a:rPr lang="ja-JP" altLang="en-US" sz="2200" b="1" kern="0" dirty="0" smtClean="0">
                <a:solidFill>
                  <a:schemeClr val="accent6">
                    <a:lumMod val="75000"/>
                  </a:schemeClr>
                </a:solidFill>
                <a:latin typeface="Meiryo UI" panose="020B0604030504040204" pitchFamily="50" charset="-128"/>
                <a:ea typeface="Meiryo UI" panose="020B0604030504040204" pitchFamily="50" charset="-128"/>
              </a:rPr>
              <a:t>新たに可能</a:t>
            </a:r>
            <a:r>
              <a:rPr lang="ja-JP" altLang="en-US" sz="2200" kern="0" dirty="0" smtClean="0">
                <a:solidFill>
                  <a:schemeClr val="accent6">
                    <a:lumMod val="75000"/>
                  </a:schemeClr>
                </a:solidFill>
                <a:latin typeface="Meiryo UI" panose="020B0604030504040204" pitchFamily="50" charset="-128"/>
                <a:ea typeface="Meiryo UI" panose="020B0604030504040204" pitchFamily="50" charset="-128"/>
              </a:rPr>
              <a:t>となったエリアのイメージ</a:t>
            </a:r>
            <a:endParaRPr lang="ja-JP" altLang="en-US" sz="2200" kern="0" dirty="0">
              <a:solidFill>
                <a:schemeClr val="accent6">
                  <a:lumMod val="75000"/>
                </a:schemeClr>
              </a:solidFill>
              <a:latin typeface="Meiryo UI" panose="020B0604030504040204" pitchFamily="50" charset="-128"/>
              <a:ea typeface="Meiryo UI" panose="020B0604030504040204" pitchFamily="50" charset="-128"/>
            </a:endParaRPr>
          </a:p>
        </p:txBody>
      </p:sp>
      <p:sp>
        <p:nvSpPr>
          <p:cNvPr id="2" name="ホームベース 1"/>
          <p:cNvSpPr/>
          <p:nvPr/>
        </p:nvSpPr>
        <p:spPr>
          <a:xfrm>
            <a:off x="107950" y="3861048"/>
            <a:ext cx="1800225" cy="648000"/>
          </a:xfrm>
          <a:prstGeom prst="homePlat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正方形/長方形 5"/>
          <p:cNvSpPr/>
          <p:nvPr/>
        </p:nvSpPr>
        <p:spPr>
          <a:xfrm>
            <a:off x="77787" y="3824884"/>
            <a:ext cx="1908175" cy="72032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600" b="1" dirty="0" smtClean="0">
                <a:solidFill>
                  <a:schemeClr val="bg1"/>
                </a:solidFill>
                <a:latin typeface="Meiryo UI" panose="020B0604030504040204" pitchFamily="50" charset="-128"/>
                <a:ea typeface="Meiryo UI" panose="020B0604030504040204" pitchFamily="50" charset="-128"/>
              </a:rPr>
              <a:t>投影広告物条例</a:t>
            </a:r>
            <a:endParaRPr lang="en-US" altLang="ja-JP" sz="1600" b="1" dirty="0" smtClean="0">
              <a:solidFill>
                <a:schemeClr val="bg1"/>
              </a:solidFill>
              <a:latin typeface="Meiryo UI" panose="020B0604030504040204" pitchFamily="50" charset="-128"/>
              <a:ea typeface="Meiryo UI" panose="020B0604030504040204" pitchFamily="50" charset="-128"/>
            </a:endParaRPr>
          </a:p>
          <a:p>
            <a:pPr>
              <a:defRPr/>
            </a:pPr>
            <a:r>
              <a:rPr lang="ja-JP" altLang="en-US" sz="1600" b="1" dirty="0" smtClean="0">
                <a:solidFill>
                  <a:schemeClr val="bg1"/>
                </a:solidFill>
                <a:latin typeface="Meiryo UI" panose="020B0604030504040204" pitchFamily="50" charset="-128"/>
                <a:ea typeface="Meiryo UI" panose="020B0604030504040204" pitchFamily="50" charset="-128"/>
              </a:rPr>
              <a:t>ガイドライン</a:t>
            </a:r>
            <a:r>
              <a:rPr lang="ja-JP" altLang="en-US" sz="1600" b="1" dirty="0">
                <a:solidFill>
                  <a:schemeClr val="bg1"/>
                </a:solidFill>
                <a:latin typeface="Meiryo UI" panose="020B0604030504040204" pitchFamily="50" charset="-128"/>
                <a:ea typeface="Meiryo UI" panose="020B0604030504040204" pitchFamily="50" charset="-128"/>
              </a:rPr>
              <a:t>では</a:t>
            </a:r>
          </a:p>
        </p:txBody>
      </p:sp>
      <p:sp>
        <p:nvSpPr>
          <p:cNvPr id="4" name="雲形吹き出し 3"/>
          <p:cNvSpPr/>
          <p:nvPr/>
        </p:nvSpPr>
        <p:spPr>
          <a:xfrm rot="10800000">
            <a:off x="77788" y="1082675"/>
            <a:ext cx="2322512" cy="1538288"/>
          </a:xfrm>
          <a:prstGeom prst="cloudCallout">
            <a:avLst>
              <a:gd name="adj1" fmla="val 2300"/>
              <a:gd name="adj2" fmla="val 59287"/>
            </a:avLst>
          </a:prstGeom>
          <a:solidFill>
            <a:schemeClr val="bg1"/>
          </a:solidFill>
          <a:ln w="3175">
            <a:solidFill>
              <a:srgbClr val="809D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正方形/長方形 2"/>
          <p:cNvSpPr/>
          <p:nvPr/>
        </p:nvSpPr>
        <p:spPr>
          <a:xfrm>
            <a:off x="107950" y="836613"/>
            <a:ext cx="1655763" cy="504825"/>
          </a:xfrm>
          <a:prstGeom prst="rect">
            <a:avLst/>
          </a:prstGeom>
          <a:solidFill>
            <a:schemeClr val="tx2">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smtClean="0">
                <a:solidFill>
                  <a:schemeClr val="bg1"/>
                </a:solidFill>
                <a:latin typeface="Meiryo UI" panose="020B0604030504040204" pitchFamily="50" charset="-128"/>
                <a:ea typeface="Meiryo UI" panose="020B0604030504040204" pitchFamily="50" charset="-128"/>
              </a:rPr>
              <a:t>従前</a:t>
            </a:r>
            <a:endParaRPr lang="ja-JP" altLang="en-US" b="1" dirty="0">
              <a:solidFill>
                <a:schemeClr val="bg1"/>
              </a:solidFill>
              <a:latin typeface="Meiryo UI" panose="020B0604030504040204" pitchFamily="50" charset="-128"/>
              <a:ea typeface="Meiryo UI" panose="020B0604030504040204" pitchFamily="50" charset="-128"/>
            </a:endParaRPr>
          </a:p>
        </p:txBody>
      </p:sp>
      <p:sp>
        <p:nvSpPr>
          <p:cNvPr id="7" name="楕円 6"/>
          <p:cNvSpPr/>
          <p:nvPr/>
        </p:nvSpPr>
        <p:spPr>
          <a:xfrm>
            <a:off x="323528" y="1529433"/>
            <a:ext cx="360040" cy="3593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10"/>
          <p:cNvSpPr txBox="1">
            <a:spLocks noChangeArrowheads="1"/>
          </p:cNvSpPr>
          <p:nvPr/>
        </p:nvSpPr>
        <p:spPr bwMode="auto">
          <a:xfrm>
            <a:off x="397011" y="1314831"/>
            <a:ext cx="1907770" cy="1257135"/>
          </a:xfrm>
          <a:prstGeom prst="rect">
            <a:avLst/>
          </a:prstGeom>
          <a:solidFill>
            <a:schemeClr val="bg1"/>
          </a:solidFill>
          <a:ln w="12700">
            <a:noFill/>
            <a:miter lim="800000"/>
            <a:headEnd/>
            <a:tailEnd/>
          </a:ln>
          <a:effectLst>
            <a:softEdge rad="127000"/>
          </a:effectLs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ts val="600"/>
              </a:spcBef>
              <a:buFontTx/>
              <a:buNone/>
              <a:defRPr/>
            </a:pPr>
            <a:r>
              <a:rPr lang="ja-JP" altLang="en-US" sz="1400" dirty="0">
                <a:solidFill>
                  <a:srgbClr val="000000"/>
                </a:solidFill>
                <a:latin typeface="+mn-ea"/>
              </a:rPr>
              <a:t>ﾌﾟﾛｼﾞｪｸｼｮﾝﾏｯﾋﾟﾝｸﾞを一切禁止する</a:t>
            </a:r>
            <a:r>
              <a:rPr lang="ja-JP" altLang="en-US" sz="1400" dirty="0" smtClean="0">
                <a:solidFill>
                  <a:srgbClr val="000000"/>
                </a:solidFill>
                <a:latin typeface="+mn-ea"/>
              </a:rPr>
              <a:t>地域は、</a:t>
            </a:r>
            <a:r>
              <a:rPr lang="ja-JP" altLang="en-US" sz="1400" dirty="0" smtClean="0">
                <a:solidFill>
                  <a:srgbClr val="000000"/>
                </a:solidFill>
                <a:latin typeface="+mn-ea"/>
                <a:ea typeface="+mn-ea"/>
              </a:rPr>
              <a:t>駅前広場、公園、博物館、社寺、官公庁</a:t>
            </a:r>
            <a:r>
              <a:rPr lang="ja-JP" altLang="en-US" sz="1400" dirty="0">
                <a:solidFill>
                  <a:srgbClr val="000000"/>
                </a:solidFill>
                <a:latin typeface="+mn-ea"/>
                <a:ea typeface="+mn-ea"/>
              </a:rPr>
              <a:t> </a:t>
            </a:r>
            <a:r>
              <a:rPr lang="ja-JP" altLang="en-US" sz="1400" dirty="0" smtClean="0">
                <a:solidFill>
                  <a:srgbClr val="000000"/>
                </a:solidFill>
                <a:latin typeface="+mn-ea"/>
                <a:ea typeface="+mn-ea"/>
              </a:rPr>
              <a:t>等、広範であった</a:t>
            </a:r>
          </a:p>
        </p:txBody>
      </p:sp>
      <p:sp>
        <p:nvSpPr>
          <p:cNvPr id="12"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31</a:t>
            </a:fld>
            <a:endParaRPr lang="en-US" altLang="ja-JP" sz="1200" dirty="0">
              <a:solidFill>
                <a:srgbClr val="000000"/>
              </a:solidFill>
            </a:endParaRPr>
          </a:p>
        </p:txBody>
      </p:sp>
    </p:spTree>
    <p:extLst>
      <p:ext uri="{BB962C8B-B14F-4D97-AF65-F5344CB8AC3E}">
        <p14:creationId xmlns:p14="http://schemas.microsoft.com/office/powerpoint/2010/main" val="6850713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bwMode="auto">
          <a:xfrm>
            <a:off x="7292975" y="0"/>
            <a:ext cx="1824038" cy="312738"/>
          </a:xfrm>
          <a:prstGeom prst="rect">
            <a:avLst/>
          </a:prstGeom>
          <a:solidFill>
            <a:schemeClr val="bg1"/>
          </a:solidFill>
          <a:ln>
            <a:noFill/>
          </a:ln>
          <a:extLst/>
        </p:spPr>
        <p:txBody>
          <a:bodyPr lIns="65314" tIns="32657" rIns="65314" bIns="32657" anchor="ctr"/>
          <a:lstStyle>
            <a:lvl1pPr algn="l" rtl="0" eaLnBrk="1" fontAlgn="base" hangingPunct="1">
              <a:spcBef>
                <a:spcPct val="0"/>
              </a:spcBef>
              <a:spcAft>
                <a:spcPct val="0"/>
              </a:spcAft>
              <a:defRPr kumimoji="1" sz="3920">
                <a:solidFill>
                  <a:srgbClr val="4087C8"/>
                </a:solidFill>
                <a:latin typeface="+mj-lt"/>
                <a:ea typeface="+mj-ea"/>
                <a:cs typeface="+mj-cs"/>
              </a:defRPr>
            </a:lvl1pPr>
            <a:lvl2pPr algn="l" rtl="0" eaLnBrk="1" fontAlgn="base" hangingPunct="1">
              <a:spcBef>
                <a:spcPct val="0"/>
              </a:spcBef>
              <a:spcAft>
                <a:spcPct val="0"/>
              </a:spcAft>
              <a:defRPr kumimoji="1" sz="392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392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392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3920">
                <a:solidFill>
                  <a:srgbClr val="4087C8"/>
                </a:solidFill>
                <a:latin typeface="HGP創英角ｺﾞｼｯｸUB" pitchFamily="50" charset="-128"/>
                <a:ea typeface="HGP創英角ｺﾞｼｯｸUB" pitchFamily="50" charset="-128"/>
              </a:defRPr>
            </a:lvl5pPr>
            <a:lvl6pPr marL="640080" algn="l" rtl="0" eaLnBrk="1" fontAlgn="base" hangingPunct="1">
              <a:spcBef>
                <a:spcPct val="0"/>
              </a:spcBef>
              <a:spcAft>
                <a:spcPct val="0"/>
              </a:spcAft>
              <a:defRPr kumimoji="1" sz="3920">
                <a:solidFill>
                  <a:srgbClr val="4087C8"/>
                </a:solidFill>
                <a:latin typeface="HGP創英角ｺﾞｼｯｸUB" pitchFamily="50" charset="-128"/>
                <a:ea typeface="HGP創英角ｺﾞｼｯｸUB" pitchFamily="50" charset="-128"/>
              </a:defRPr>
            </a:lvl6pPr>
            <a:lvl7pPr marL="1280160" algn="l" rtl="0" eaLnBrk="1" fontAlgn="base" hangingPunct="1">
              <a:spcBef>
                <a:spcPct val="0"/>
              </a:spcBef>
              <a:spcAft>
                <a:spcPct val="0"/>
              </a:spcAft>
              <a:defRPr kumimoji="1" sz="3920">
                <a:solidFill>
                  <a:srgbClr val="4087C8"/>
                </a:solidFill>
                <a:latin typeface="HGP創英角ｺﾞｼｯｸUB" pitchFamily="50" charset="-128"/>
                <a:ea typeface="HGP創英角ｺﾞｼｯｸUB" pitchFamily="50" charset="-128"/>
              </a:defRPr>
            </a:lvl7pPr>
            <a:lvl8pPr marL="1920240" algn="l" rtl="0" eaLnBrk="1" fontAlgn="base" hangingPunct="1">
              <a:spcBef>
                <a:spcPct val="0"/>
              </a:spcBef>
              <a:spcAft>
                <a:spcPct val="0"/>
              </a:spcAft>
              <a:defRPr kumimoji="1" sz="3920">
                <a:solidFill>
                  <a:srgbClr val="4087C8"/>
                </a:solidFill>
                <a:latin typeface="HGP創英角ｺﾞｼｯｸUB" pitchFamily="50" charset="-128"/>
                <a:ea typeface="HGP創英角ｺﾞｼｯｸUB" pitchFamily="50" charset="-128"/>
              </a:defRPr>
            </a:lvl8pPr>
            <a:lvl9pPr marL="2560320" algn="l" rtl="0" eaLnBrk="1" fontAlgn="base" hangingPunct="1">
              <a:spcBef>
                <a:spcPct val="0"/>
              </a:spcBef>
              <a:spcAft>
                <a:spcPct val="0"/>
              </a:spcAft>
              <a:defRPr kumimoji="1" sz="3920">
                <a:solidFill>
                  <a:srgbClr val="4087C8"/>
                </a:solidFill>
                <a:latin typeface="HGP創英角ｺﾞｼｯｸUB" pitchFamily="50" charset="-128"/>
                <a:ea typeface="HGP創英角ｺﾞｼｯｸUB" pitchFamily="50" charset="-128"/>
              </a:defRPr>
            </a:lvl9pPr>
          </a:lstStyle>
          <a:p>
            <a:pPr>
              <a:defRPr/>
            </a:pPr>
            <a:endParaRPr lang="ja-JP" altLang="en-US" sz="2000" kern="0" dirty="0"/>
          </a:p>
        </p:txBody>
      </p:sp>
      <p:pic>
        <p:nvPicPr>
          <p:cNvPr id="359428"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13" y="692696"/>
            <a:ext cx="8970962"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15875" y="595745"/>
            <a:ext cx="4798549" cy="384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latin typeface="HGP創英角ｺﾞｼｯｸUB" panose="020B0900000000000000" pitchFamily="50" charset="-128"/>
                <a:ea typeface="HGP創英角ｺﾞｼｯｸUB" panose="020B0900000000000000" pitchFamily="50" charset="-128"/>
              </a:rPr>
              <a:t>投影広告物条例ガイドライン</a:t>
            </a:r>
          </a:p>
        </p:txBody>
      </p:sp>
      <p:cxnSp>
        <p:nvCxnSpPr>
          <p:cNvPr id="5" name="直線コネクタ 4"/>
          <p:cNvCxnSpPr/>
          <p:nvPr/>
        </p:nvCxnSpPr>
        <p:spPr>
          <a:xfrm>
            <a:off x="2267744" y="2564904"/>
            <a:ext cx="68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312393" y="3861048"/>
            <a:ext cx="7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1475605" y="5085184"/>
            <a:ext cx="266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4214813" y="6165304"/>
            <a:ext cx="5032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323528" y="6381328"/>
            <a:ext cx="720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2771800" y="1700808"/>
            <a:ext cx="7191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4800639" y="595822"/>
            <a:ext cx="4316373" cy="384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700" dirty="0" smtClean="0">
                <a:solidFill>
                  <a:schemeClr val="tx1"/>
                </a:solidFill>
                <a:latin typeface="HGP創英角ｺﾞｼｯｸUB" panose="020B0900000000000000" pitchFamily="50" charset="-128"/>
                <a:ea typeface="HGP創英角ｺﾞｼｯｸUB" panose="020B0900000000000000" pitchFamily="50" charset="-128"/>
              </a:rPr>
              <a:t>（参考） 従前の屋外広告物条例</a:t>
            </a:r>
            <a:r>
              <a:rPr lang="ja-JP" altLang="en-US" sz="1700" dirty="0">
                <a:solidFill>
                  <a:schemeClr val="tx1"/>
                </a:solidFill>
                <a:latin typeface="HGP創英角ｺﾞｼｯｸUB" panose="020B0900000000000000" pitchFamily="50" charset="-128"/>
                <a:ea typeface="HGP創英角ｺﾞｼｯｸUB" panose="020B0900000000000000" pitchFamily="50" charset="-128"/>
              </a:rPr>
              <a:t>ガイドライン</a:t>
            </a:r>
          </a:p>
        </p:txBody>
      </p:sp>
      <p:sp>
        <p:nvSpPr>
          <p:cNvPr id="17" name="テキスト ボックス 16"/>
          <p:cNvSpPr txBox="1"/>
          <p:nvPr/>
        </p:nvSpPr>
        <p:spPr>
          <a:xfrm>
            <a:off x="0" y="4763"/>
            <a:ext cx="9144000" cy="539750"/>
          </a:xfrm>
          <a:prstGeom prst="rect">
            <a:avLst/>
          </a:prstGeom>
          <a:solidFill>
            <a:schemeClr val="bg1"/>
          </a:solidFill>
        </p:spPr>
        <p:txBody>
          <a:bodyPr>
            <a:spAutoFit/>
          </a:bodyPr>
          <a:lstStyle/>
          <a:p>
            <a:pPr algn="ctr">
              <a:lnSpc>
                <a:spcPts val="3500"/>
              </a:lnSpc>
              <a:defRPr/>
            </a:pPr>
            <a:endParaRPr lang="ja-JP" altLang="en-US" sz="2000" b="1" dirty="0">
              <a:solidFill>
                <a:schemeClr val="accent2">
                  <a:lumMod val="75000"/>
                </a:schemeClr>
              </a:solidFill>
              <a:latin typeface="Meiryo UI" panose="020B0604030504040204" pitchFamily="50" charset="-128"/>
              <a:ea typeface="Meiryo UI" panose="020B0604030504040204" pitchFamily="50" charset="-128"/>
            </a:endParaRPr>
          </a:p>
        </p:txBody>
      </p:sp>
      <p:sp>
        <p:nvSpPr>
          <p:cNvPr id="19" name="フローチャート: 処理 18"/>
          <p:cNvSpPr/>
          <p:nvPr/>
        </p:nvSpPr>
        <p:spPr>
          <a:xfrm>
            <a:off x="4788024" y="544513"/>
            <a:ext cx="4284000" cy="6124847"/>
          </a:xfrm>
          <a:prstGeom prst="flowChartProcess">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タイトル 1"/>
          <p:cNvSpPr>
            <a:spLocks noGrp="1"/>
          </p:cNvSpPr>
          <p:nvPr/>
        </p:nvSpPr>
        <p:spPr bwMode="auto">
          <a:xfrm>
            <a:off x="-1" y="21076"/>
            <a:ext cx="9144001" cy="52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lgn="ctr">
              <a:defRPr/>
            </a:pPr>
            <a:r>
              <a:rPr lang="ja-JP" altLang="en-US" sz="2200" kern="0" dirty="0" smtClean="0">
                <a:solidFill>
                  <a:schemeClr val="accent6">
                    <a:lumMod val="75000"/>
                  </a:schemeClr>
                </a:solidFill>
                <a:latin typeface="Meiryo UI" panose="020B0604030504040204" pitchFamily="50" charset="-128"/>
                <a:ea typeface="Meiryo UI" panose="020B0604030504040204" pitchFamily="50" charset="-128"/>
              </a:rPr>
              <a:t>プロジェクションマッピングに関するガイドライン</a:t>
            </a:r>
            <a:endParaRPr lang="ja-JP" altLang="en-US" sz="2200" kern="0" dirty="0">
              <a:solidFill>
                <a:schemeClr val="accent6">
                  <a:lumMod val="75000"/>
                </a:schemeClr>
              </a:solidFill>
              <a:latin typeface="Meiryo UI" panose="020B0604030504040204" pitchFamily="50" charset="-128"/>
              <a:ea typeface="Meiryo UI" panose="020B0604030504040204" pitchFamily="50" charset="-128"/>
            </a:endParaRPr>
          </a:p>
        </p:txBody>
      </p:sp>
      <p:sp>
        <p:nvSpPr>
          <p:cNvPr id="7" name="フローチャート: 処理 6"/>
          <p:cNvSpPr/>
          <p:nvPr/>
        </p:nvSpPr>
        <p:spPr>
          <a:xfrm>
            <a:off x="98425" y="544513"/>
            <a:ext cx="4716000" cy="6124847"/>
          </a:xfrm>
          <a:prstGeom prst="flowChartProcess">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32</a:t>
            </a:fld>
            <a:endParaRPr lang="en-US" altLang="ja-JP" sz="1200" dirty="0">
              <a:solidFill>
                <a:srgbClr val="000000"/>
              </a:solidFill>
            </a:endParaRPr>
          </a:p>
        </p:txBody>
      </p:sp>
    </p:spTree>
    <p:extLst>
      <p:ext uri="{BB962C8B-B14F-4D97-AF65-F5344CB8AC3E}">
        <p14:creationId xmlns:p14="http://schemas.microsoft.com/office/powerpoint/2010/main" val="983034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6" name="正方形/長方形 3"/>
          <p:cNvSpPr>
            <a:spLocks noChangeArrowheads="1"/>
          </p:cNvSpPr>
          <p:nvPr/>
        </p:nvSpPr>
        <p:spPr>
          <a:xfrm>
            <a:off x="1187624" y="2565400"/>
            <a:ext cx="7811765" cy="707886"/>
          </a:xfrm>
          <a:prstGeom prst="rect">
            <a:avLst/>
          </a:prstGeom>
          <a:no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4000" dirty="0" smtClean="0">
                <a:solidFill>
                  <a:srgbClr val="4087C8"/>
                </a:solidFill>
                <a:latin typeface="HGS創英角ｺﾞｼｯｸUB" panose="020B0900000000000000" pitchFamily="50" charset="-128"/>
                <a:ea typeface="HGS創英角ｺﾞｼｯｸUB" panose="020B0900000000000000" pitchFamily="50" charset="-128"/>
              </a:rPr>
              <a:t>⑶屋外</a:t>
            </a: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広告物の安全</a:t>
            </a:r>
            <a:r>
              <a:rPr lang="ja-JP" altLang="en-US" sz="4000" dirty="0" smtClean="0">
                <a:solidFill>
                  <a:srgbClr val="4087C8"/>
                </a:solidFill>
                <a:latin typeface="HGS創英角ｺﾞｼｯｸUB" panose="020B0900000000000000" pitchFamily="50" charset="-128"/>
                <a:ea typeface="HGS創英角ｺﾞｼｯｸUB" panose="020B0900000000000000" pitchFamily="50" charset="-128"/>
              </a:rPr>
              <a:t>管理の徹底等</a:t>
            </a:r>
            <a:endParaRPr lang="ja-JP" altLang="en-US" sz="4000" dirty="0">
              <a:solidFill>
                <a:srgbClr val="4087C8"/>
              </a:solidFill>
              <a:latin typeface="HGS創英角ｺﾞｼｯｸUB" panose="020B0900000000000000" pitchFamily="50" charset="-128"/>
              <a:ea typeface="HGS創英角ｺﾞｼｯｸUB" panose="020B0900000000000000" pitchFamily="50" charset="-128"/>
            </a:endParaRPr>
          </a:p>
        </p:txBody>
      </p:sp>
      <p:sp>
        <p:nvSpPr>
          <p:cNvPr id="1807" name="正方形/長方形 2"/>
          <p:cNvSpPr/>
          <p:nvPr/>
        </p:nvSpPr>
        <p:spPr>
          <a:xfrm>
            <a:off x="0" y="0"/>
            <a:ext cx="9144000"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808" name="正方形/長方形 3"/>
          <p:cNvSpPr/>
          <p:nvPr/>
        </p:nvSpPr>
        <p:spPr>
          <a:xfrm>
            <a:off x="0" y="5516563"/>
            <a:ext cx="9144000"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5"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33</a:t>
            </a:fld>
            <a:endParaRPr lang="en-US" altLang="ja-JP" sz="1200" dirty="0">
              <a:solidFill>
                <a:srgbClr val="000000"/>
              </a:solidFill>
            </a:endParaRPr>
          </a:p>
        </p:txBody>
      </p:sp>
    </p:spTree>
    <p:extLst>
      <p:ext uri="{BB962C8B-B14F-4D97-AF65-F5344CB8AC3E}">
        <p14:creationId xmlns:p14="http://schemas.microsoft.com/office/powerpoint/2010/main" val="18496571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3" name="テキスト ボックス 4"/>
          <p:cNvSpPr txBox="1">
            <a:spLocks noChangeArrowheads="1"/>
          </p:cNvSpPr>
          <p:nvPr/>
        </p:nvSpPr>
        <p:spPr bwMode="auto">
          <a:xfrm>
            <a:off x="3118" y="-27384"/>
            <a:ext cx="9144000" cy="1015663"/>
          </a:xfrm>
          <a:prstGeom prst="rect">
            <a:avLst/>
          </a:prstGeom>
          <a:solidFill>
            <a:schemeClr val="bg1"/>
          </a:solidFill>
          <a:ln w="76200" cmpd="thickThin">
            <a:no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lnSpc>
                <a:spcPts val="2370"/>
              </a:lnSpc>
              <a:spcBef>
                <a:spcPct val="0"/>
              </a:spcBef>
              <a:buNone/>
            </a:pPr>
            <a:endParaRPr lang="en-US" altLang="ja-JP" sz="1706"/>
          </a:p>
          <a:p>
            <a:pPr algn="just">
              <a:lnSpc>
                <a:spcPts val="2370"/>
              </a:lnSpc>
              <a:spcBef>
                <a:spcPct val="0"/>
              </a:spcBef>
              <a:buNone/>
            </a:pPr>
            <a:endParaRPr lang="en-US" altLang="ja-JP" sz="1706"/>
          </a:p>
          <a:p>
            <a:pPr algn="just">
              <a:lnSpc>
                <a:spcPts val="2370"/>
              </a:lnSpc>
              <a:spcBef>
                <a:spcPct val="0"/>
              </a:spcBef>
              <a:buNone/>
            </a:pPr>
            <a:endParaRPr lang="en-US" altLang="ja-JP" sz="1706"/>
          </a:p>
        </p:txBody>
      </p:sp>
      <p:pic>
        <p:nvPicPr>
          <p:cNvPr id="13314" name="図 3" descr="C:\Users\s959393\Desktop\かに本家　看板\IMG_91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58138"/>
            <a:ext cx="5251521" cy="551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1606720" y="2289960"/>
            <a:ext cx="396000" cy="155029"/>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ja-JP" altLang="en-US" sz="1706"/>
          </a:p>
        </p:txBody>
      </p:sp>
      <p:sp>
        <p:nvSpPr>
          <p:cNvPr id="7" name="テキスト ボックス 30"/>
          <p:cNvSpPr txBox="1"/>
          <p:nvPr/>
        </p:nvSpPr>
        <p:spPr>
          <a:xfrm>
            <a:off x="2127962" y="3773003"/>
            <a:ext cx="273937" cy="716449"/>
          </a:xfrm>
          <a:prstGeom prst="rect">
            <a:avLst/>
          </a:prstGeom>
          <a:solidFill>
            <a:schemeClr val="bg1">
              <a:lumMod val="95000"/>
            </a:schemeClr>
          </a:solidFill>
          <a:ln w="6350">
            <a:noFill/>
          </a:ln>
          <a:effectLst/>
        </p:spPr>
        <p:style>
          <a:lnRef idx="0">
            <a:schemeClr val="accent1"/>
          </a:lnRef>
          <a:fillRef idx="0">
            <a:schemeClr val="accent1"/>
          </a:fillRef>
          <a:effectRef idx="0">
            <a:schemeClr val="accent1"/>
          </a:effectRef>
          <a:fontRef idx="minor">
            <a:schemeClr val="dk1"/>
          </a:fontRef>
        </p:style>
        <p:txBody>
          <a:bodyPr vert="eaVert"/>
          <a:lstStyle/>
          <a:p>
            <a:pPr>
              <a:lnSpc>
                <a:spcPts val="1138"/>
              </a:lnSpc>
              <a:defRPr/>
            </a:pPr>
            <a:r>
              <a:rPr lang="ja-JP" altLang="en-US" sz="1517" kern="100" dirty="0">
                <a:solidFill>
                  <a:srgbClr val="FF0000"/>
                </a:solidFill>
                <a:latin typeface="AR教科書体M" panose="03000609000000000000" pitchFamily="65" charset="-128"/>
                <a:ea typeface="AR教科書体M" panose="03000609000000000000" pitchFamily="65" charset="-128"/>
                <a:cs typeface="Times New Roman" panose="02020603050405020304" pitchFamily="18" charset="0"/>
              </a:rPr>
              <a:t>約</a:t>
            </a:r>
            <a:r>
              <a:rPr lang="en-US" altLang="ja-JP" sz="1517" kern="100" dirty="0">
                <a:solidFill>
                  <a:srgbClr val="FF0000"/>
                </a:solidFill>
                <a:latin typeface="AR教科書体M" panose="03000609000000000000" pitchFamily="65" charset="-128"/>
                <a:ea typeface="AR教科書体M" panose="03000609000000000000" pitchFamily="65" charset="-128"/>
                <a:cs typeface="Times New Roman" panose="02020603050405020304" pitchFamily="18" charset="0"/>
              </a:rPr>
              <a:t>15</a:t>
            </a:r>
            <a:r>
              <a:rPr lang="ja-JP" altLang="en-US" sz="1517" kern="100" dirty="0">
                <a:solidFill>
                  <a:srgbClr val="FF0000"/>
                </a:solidFill>
                <a:latin typeface="AR教科書体M" panose="03000609000000000000" pitchFamily="65" charset="-128"/>
                <a:ea typeface="AR教科書体M" panose="03000609000000000000" pitchFamily="65" charset="-128"/>
                <a:cs typeface="Times New Roman" panose="02020603050405020304" pitchFamily="18" charset="0"/>
              </a:rPr>
              <a:t>ｍ</a:t>
            </a:r>
            <a:endParaRPr lang="ja-JP" altLang="en-US" sz="1517" kern="100" dirty="0">
              <a:latin typeface="AR教科書体M" panose="03000609000000000000" pitchFamily="65" charset="-128"/>
              <a:ea typeface="AR教科書体M" panose="03000609000000000000" pitchFamily="65" charset="-128"/>
              <a:cs typeface="Times New Roman" panose="02020603050405020304" pitchFamily="18" charset="0"/>
            </a:endParaRPr>
          </a:p>
        </p:txBody>
      </p:sp>
      <p:sp>
        <p:nvSpPr>
          <p:cNvPr id="9" name="正方形/長方形 8"/>
          <p:cNvSpPr/>
          <p:nvPr/>
        </p:nvSpPr>
        <p:spPr>
          <a:xfrm>
            <a:off x="241696" y="177885"/>
            <a:ext cx="1735433" cy="444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2" name="正方形/長方形 1"/>
          <p:cNvSpPr/>
          <p:nvPr/>
        </p:nvSpPr>
        <p:spPr>
          <a:xfrm>
            <a:off x="1698635" y="2472339"/>
            <a:ext cx="209069" cy="236738"/>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3" name="正方形/長方形 12"/>
          <p:cNvSpPr/>
          <p:nvPr/>
        </p:nvSpPr>
        <p:spPr>
          <a:xfrm>
            <a:off x="1698635" y="2753120"/>
            <a:ext cx="209069" cy="216936"/>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4" name="正方形/長方形 13"/>
          <p:cNvSpPr/>
          <p:nvPr/>
        </p:nvSpPr>
        <p:spPr>
          <a:xfrm>
            <a:off x="1650277" y="3025670"/>
            <a:ext cx="197197" cy="202405"/>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5" name="正方形/長方形 14"/>
          <p:cNvSpPr/>
          <p:nvPr/>
        </p:nvSpPr>
        <p:spPr>
          <a:xfrm>
            <a:off x="1681683" y="3294880"/>
            <a:ext cx="224858" cy="187069"/>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6" name="正方形/長方形 15"/>
          <p:cNvSpPr/>
          <p:nvPr/>
        </p:nvSpPr>
        <p:spPr>
          <a:xfrm>
            <a:off x="1586359" y="5505343"/>
            <a:ext cx="258171" cy="238927"/>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7" name="正方形/長方形 16"/>
          <p:cNvSpPr/>
          <p:nvPr/>
        </p:nvSpPr>
        <p:spPr>
          <a:xfrm>
            <a:off x="3888663" y="4899345"/>
            <a:ext cx="341433" cy="204817"/>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8" name="正方形/長方形 17"/>
          <p:cNvSpPr/>
          <p:nvPr/>
        </p:nvSpPr>
        <p:spPr>
          <a:xfrm>
            <a:off x="5691239" y="4765083"/>
            <a:ext cx="269464" cy="236671"/>
          </a:xfrm>
          <a:prstGeom prst="rect">
            <a:avLst/>
          </a:prstGeom>
          <a:blipFill>
            <a:blip r:embed="rId4"/>
            <a:tile tx="0" ty="0" sx="100000" sy="100000" flip="none" algn="tl"/>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22" name="正方形/長方形 21"/>
          <p:cNvSpPr/>
          <p:nvPr/>
        </p:nvSpPr>
        <p:spPr>
          <a:xfrm>
            <a:off x="1664019" y="3618133"/>
            <a:ext cx="224858" cy="187069"/>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23" name="正方形/長方形 22"/>
          <p:cNvSpPr/>
          <p:nvPr/>
        </p:nvSpPr>
        <p:spPr>
          <a:xfrm rot="279108">
            <a:off x="1898268" y="4535715"/>
            <a:ext cx="533628" cy="445133"/>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24" name="正方形/長方形 23"/>
          <p:cNvSpPr/>
          <p:nvPr/>
        </p:nvSpPr>
        <p:spPr>
          <a:xfrm rot="681793">
            <a:off x="2727193" y="4538186"/>
            <a:ext cx="680907" cy="554494"/>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26" name="テキスト ボックス 4"/>
          <p:cNvSpPr txBox="1">
            <a:spLocks noChangeArrowheads="1"/>
          </p:cNvSpPr>
          <p:nvPr/>
        </p:nvSpPr>
        <p:spPr bwMode="auto">
          <a:xfrm>
            <a:off x="74731" y="57987"/>
            <a:ext cx="9000000" cy="900000"/>
          </a:xfrm>
          <a:prstGeom prst="rect">
            <a:avLst/>
          </a:prstGeom>
          <a:noFill/>
          <a:ln w="76200" cmpd="thickThin">
            <a:solidFill>
              <a:schemeClr val="accent6">
                <a:lumMod val="75000"/>
              </a:schemeClr>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lnSpc>
                <a:spcPts val="2370"/>
              </a:lnSpc>
              <a:spcBef>
                <a:spcPct val="0"/>
              </a:spcBef>
              <a:buNone/>
            </a:pPr>
            <a:endParaRPr lang="en-US" altLang="ja-JP" sz="1706"/>
          </a:p>
          <a:p>
            <a:pPr algn="just">
              <a:lnSpc>
                <a:spcPts val="2370"/>
              </a:lnSpc>
              <a:spcBef>
                <a:spcPct val="0"/>
              </a:spcBef>
              <a:buNone/>
            </a:pPr>
            <a:endParaRPr lang="en-US" altLang="ja-JP" sz="1706"/>
          </a:p>
          <a:p>
            <a:pPr algn="just">
              <a:lnSpc>
                <a:spcPts val="2370"/>
              </a:lnSpc>
              <a:spcBef>
                <a:spcPct val="0"/>
              </a:spcBef>
              <a:buNone/>
            </a:pPr>
            <a:endParaRPr lang="en-US" altLang="ja-JP" sz="1706"/>
          </a:p>
        </p:txBody>
      </p:sp>
      <p:sp>
        <p:nvSpPr>
          <p:cNvPr id="12" name="Rectangle 2"/>
          <p:cNvSpPr>
            <a:spLocks noChangeArrowheads="1"/>
          </p:cNvSpPr>
          <p:nvPr/>
        </p:nvSpPr>
        <p:spPr bwMode="auto">
          <a:xfrm>
            <a:off x="2555776" y="271752"/>
            <a:ext cx="6459893" cy="49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ja-JP" altLang="en-US" sz="2600" dirty="0">
                <a:latin typeface="Yu Gothic UI Semibold" panose="020B0700000000000000" pitchFamily="50" charset="-128"/>
                <a:ea typeface="Yu Gothic UI Semibold" panose="020B0700000000000000" pitchFamily="50" charset="-128"/>
              </a:rPr>
              <a:t>過去の看板落下事故事例</a:t>
            </a:r>
            <a:r>
              <a:rPr lang="ja-JP" altLang="en-US" sz="1896" dirty="0">
                <a:latin typeface="+mn-ea"/>
                <a:ea typeface="+mn-ea"/>
              </a:rPr>
              <a:t>　</a:t>
            </a:r>
            <a:r>
              <a:rPr lang="ja-JP" altLang="en-US" sz="1669" dirty="0">
                <a:latin typeface="+mn-ea"/>
                <a:ea typeface="+mn-ea"/>
              </a:rPr>
              <a:t>（</a:t>
            </a:r>
            <a:r>
              <a:rPr lang="en-US" altLang="ja-JP" sz="1669" dirty="0">
                <a:latin typeface="+mn-ea"/>
                <a:ea typeface="+mn-ea"/>
              </a:rPr>
              <a:t>H27</a:t>
            </a:r>
            <a:r>
              <a:rPr lang="ja-JP" altLang="en-US" sz="1669" dirty="0">
                <a:latin typeface="+mn-ea"/>
                <a:ea typeface="+mn-ea"/>
              </a:rPr>
              <a:t>年</a:t>
            </a:r>
            <a:r>
              <a:rPr lang="en-US" altLang="ja-JP" sz="1669" dirty="0">
                <a:latin typeface="+mn-ea"/>
                <a:ea typeface="+mn-ea"/>
              </a:rPr>
              <a:t>2</a:t>
            </a:r>
            <a:r>
              <a:rPr lang="ja-JP" altLang="en-US" sz="1669" dirty="0">
                <a:latin typeface="+mn-ea"/>
                <a:ea typeface="+mn-ea"/>
              </a:rPr>
              <a:t>月・北海道札幌市）</a:t>
            </a:r>
          </a:p>
        </p:txBody>
      </p:sp>
      <p:pic>
        <p:nvPicPr>
          <p:cNvPr id="25" name="図 8" descr="C:\Users\s959393\Desktop\かに本家　看板\IMG_9101.JPG"/>
          <p:cNvPicPr>
            <a:picLocks noChangeAspect="1" noChangeArrowheads="1"/>
          </p:cNvPicPr>
          <p:nvPr/>
        </p:nvPicPr>
        <p:blipFill>
          <a:blip r:embed="rId5"/>
          <a:stretch>
            <a:fillRect/>
          </a:stretch>
        </p:blipFill>
        <p:spPr>
          <a:xfrm>
            <a:off x="5611963" y="2276872"/>
            <a:ext cx="3301525" cy="4154827"/>
          </a:xfrm>
          <a:prstGeom prst="rect">
            <a:avLst/>
          </a:prstGeom>
          <a:noFill/>
          <a:ln>
            <a:noFill/>
          </a:ln>
        </p:spPr>
      </p:pic>
      <p:sp>
        <p:nvSpPr>
          <p:cNvPr id="28" name="テキスト ボックス 7"/>
          <p:cNvSpPr txBox="1"/>
          <p:nvPr/>
        </p:nvSpPr>
        <p:spPr>
          <a:xfrm>
            <a:off x="6117130" y="5988642"/>
            <a:ext cx="2232000" cy="328612"/>
          </a:xfrm>
          <a:prstGeom prst="rect">
            <a:avLst/>
          </a:prstGeom>
          <a:solidFill>
            <a:schemeClr val="bg1"/>
          </a:solidFill>
          <a:ln w="3175">
            <a:solidFill>
              <a:schemeClr val="tx1"/>
            </a:solidFill>
          </a:ln>
          <a:effectLst/>
        </p:spPr>
        <p:style>
          <a:lnRef idx="0">
            <a:schemeClr val="accent1"/>
          </a:lnRef>
          <a:fillRef idx="0">
            <a:schemeClr val="accent1"/>
          </a:fillRef>
          <a:effectRef idx="0">
            <a:schemeClr val="accent1"/>
          </a:effectRef>
          <a:fontRef idx="minor">
            <a:schemeClr val="dk1"/>
          </a:fontRef>
        </p:style>
        <p:txBody>
          <a:bodyPr/>
          <a:lstStyle/>
          <a:p>
            <a:pPr algn="ctr" eaLnBrk="1" hangingPunct="1">
              <a:lnSpc>
                <a:spcPts val="2500"/>
              </a:lnSpc>
              <a:spcAft>
                <a:spcPts val="0"/>
              </a:spcAft>
              <a:defRPr/>
            </a:pPr>
            <a:r>
              <a:rPr lang="ja-JP" altLang="en-US" sz="1600" kern="100" dirty="0" smtClean="0">
                <a:ea typeface="ＭＳ 明朝" panose="02020609040205080304" pitchFamily="17" charset="-128"/>
                <a:cs typeface="Times New Roman" panose="02020603050405020304" pitchFamily="18" charset="0"/>
              </a:rPr>
              <a:t>ビル別</a:t>
            </a:r>
            <a:r>
              <a:rPr lang="ja-JP" sz="1600" kern="100" dirty="0" smtClean="0">
                <a:ea typeface="ＭＳ 明朝" panose="02020609040205080304" pitchFamily="17" charset="-128"/>
                <a:cs typeface="Times New Roman" panose="02020603050405020304" pitchFamily="18" charset="0"/>
              </a:rPr>
              <a:t>面</a:t>
            </a:r>
            <a:r>
              <a:rPr lang="ja-JP" sz="1600" kern="100" dirty="0">
                <a:ea typeface="ＭＳ 明朝" panose="02020609040205080304" pitchFamily="17" charset="-128"/>
                <a:cs typeface="Times New Roman" panose="02020603050405020304" pitchFamily="18" charset="0"/>
              </a:rPr>
              <a:t>の同型の看板</a:t>
            </a:r>
          </a:p>
        </p:txBody>
      </p:sp>
      <p:cxnSp>
        <p:nvCxnSpPr>
          <p:cNvPr id="6" name="直線矢印コネクタ 5"/>
          <p:cNvCxnSpPr/>
          <p:nvPr/>
        </p:nvCxnSpPr>
        <p:spPr>
          <a:xfrm flipH="1">
            <a:off x="2051720" y="2444989"/>
            <a:ext cx="0" cy="3969536"/>
          </a:xfrm>
          <a:prstGeom prst="straightConnector1">
            <a:avLst/>
          </a:prstGeom>
          <a:ln w="571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rot="279108">
            <a:off x="452462" y="4775417"/>
            <a:ext cx="629408" cy="487917"/>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35" name="正方形/長方形 34"/>
          <p:cNvSpPr/>
          <p:nvPr/>
        </p:nvSpPr>
        <p:spPr>
          <a:xfrm rot="19759394">
            <a:off x="5844511" y="2309592"/>
            <a:ext cx="399086" cy="481058"/>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36" name="正方形/長方形 35"/>
          <p:cNvSpPr/>
          <p:nvPr/>
        </p:nvSpPr>
        <p:spPr>
          <a:xfrm>
            <a:off x="5580112" y="2276872"/>
            <a:ext cx="426188" cy="1017059"/>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37" name="正方形/長方形 36"/>
          <p:cNvSpPr/>
          <p:nvPr/>
        </p:nvSpPr>
        <p:spPr>
          <a:xfrm rot="19461234">
            <a:off x="5933907" y="3093017"/>
            <a:ext cx="399086" cy="1421456"/>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38" name="正方形/長方形 37"/>
          <p:cNvSpPr/>
          <p:nvPr/>
        </p:nvSpPr>
        <p:spPr>
          <a:xfrm rot="19261480">
            <a:off x="6058371" y="3005329"/>
            <a:ext cx="399086" cy="1001178"/>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39" name="正方形/長方形 38"/>
          <p:cNvSpPr/>
          <p:nvPr/>
        </p:nvSpPr>
        <p:spPr>
          <a:xfrm>
            <a:off x="7184441" y="3283260"/>
            <a:ext cx="237599" cy="210308"/>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40" name="正方形/長方形 39"/>
          <p:cNvSpPr/>
          <p:nvPr/>
        </p:nvSpPr>
        <p:spPr>
          <a:xfrm>
            <a:off x="7184440" y="3637473"/>
            <a:ext cx="237599" cy="210308"/>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41" name="正方形/長方形 40"/>
          <p:cNvSpPr/>
          <p:nvPr/>
        </p:nvSpPr>
        <p:spPr>
          <a:xfrm>
            <a:off x="7198985" y="4026073"/>
            <a:ext cx="237599" cy="210308"/>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42" name="正方形/長方形 41"/>
          <p:cNvSpPr/>
          <p:nvPr/>
        </p:nvSpPr>
        <p:spPr>
          <a:xfrm>
            <a:off x="7184440" y="4336102"/>
            <a:ext cx="237599" cy="210308"/>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43" name="正方形/長方形 42"/>
          <p:cNvSpPr/>
          <p:nvPr/>
        </p:nvSpPr>
        <p:spPr>
          <a:xfrm>
            <a:off x="7176455" y="3004743"/>
            <a:ext cx="237599" cy="210308"/>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pic>
        <p:nvPicPr>
          <p:cNvPr id="31" name="図 3"/>
          <p:cNvPicPr>
            <a:picLocks noChangeAspect="1"/>
          </p:cNvPicPr>
          <p:nvPr/>
        </p:nvPicPr>
        <p:blipFill>
          <a:blip r:embed="rId6"/>
          <a:stretch>
            <a:fillRect/>
          </a:stretch>
        </p:blipFill>
        <p:spPr>
          <a:xfrm>
            <a:off x="6903322" y="2705219"/>
            <a:ext cx="701675" cy="312737"/>
          </a:xfrm>
          <a:prstGeom prst="rect">
            <a:avLst/>
          </a:prstGeom>
          <a:noFill/>
          <a:ln>
            <a:noFill/>
          </a:ln>
        </p:spPr>
      </p:pic>
      <p:sp>
        <p:nvSpPr>
          <p:cNvPr id="44" name="正方形/長方形 43"/>
          <p:cNvSpPr/>
          <p:nvPr/>
        </p:nvSpPr>
        <p:spPr>
          <a:xfrm rot="3377862">
            <a:off x="6316629" y="3871735"/>
            <a:ext cx="518131" cy="316698"/>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46" name="正方形/長方形 45"/>
          <p:cNvSpPr/>
          <p:nvPr/>
        </p:nvSpPr>
        <p:spPr>
          <a:xfrm rot="2946985">
            <a:off x="6100160" y="2990888"/>
            <a:ext cx="512218" cy="404490"/>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47" name="正方形/長方形 46"/>
          <p:cNvSpPr/>
          <p:nvPr/>
        </p:nvSpPr>
        <p:spPr>
          <a:xfrm rot="3509980">
            <a:off x="6383006" y="4258716"/>
            <a:ext cx="289095" cy="363294"/>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48" name="正方形/長方形 47"/>
          <p:cNvSpPr/>
          <p:nvPr/>
        </p:nvSpPr>
        <p:spPr>
          <a:xfrm>
            <a:off x="3106832" y="4622098"/>
            <a:ext cx="418708" cy="554494"/>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49" name="正方形/長方形 48"/>
          <p:cNvSpPr/>
          <p:nvPr/>
        </p:nvSpPr>
        <p:spPr>
          <a:xfrm rot="19759394">
            <a:off x="5875606" y="2692762"/>
            <a:ext cx="542440" cy="481058"/>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3" name="正方形/長方形 2"/>
          <p:cNvSpPr/>
          <p:nvPr/>
        </p:nvSpPr>
        <p:spPr>
          <a:xfrm>
            <a:off x="6175906" y="1864189"/>
            <a:ext cx="2880321"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rgbClr val="FF0000"/>
                </a:solidFill>
              </a:rPr>
              <a:t>落下した看板の一部と同型</a:t>
            </a:r>
            <a:endParaRPr kumimoji="1" lang="ja-JP" altLang="en-US" dirty="0">
              <a:solidFill>
                <a:srgbClr val="FF0000"/>
              </a:solidFill>
            </a:endParaRPr>
          </a:p>
        </p:txBody>
      </p:sp>
      <p:pic>
        <p:nvPicPr>
          <p:cNvPr id="32" name="図 2"/>
          <p:cNvPicPr>
            <a:picLocks noChangeAspect="1"/>
          </p:cNvPicPr>
          <p:nvPr/>
        </p:nvPicPr>
        <p:blipFill>
          <a:blip r:embed="rId7"/>
          <a:stretch>
            <a:fillRect/>
          </a:stretch>
        </p:blipFill>
        <p:spPr>
          <a:xfrm>
            <a:off x="7510496" y="2224717"/>
            <a:ext cx="550862" cy="711942"/>
          </a:xfrm>
          <a:prstGeom prst="rect">
            <a:avLst/>
          </a:prstGeom>
          <a:noFill/>
          <a:ln>
            <a:noFill/>
          </a:ln>
        </p:spPr>
      </p:pic>
      <p:sp>
        <p:nvSpPr>
          <p:cNvPr id="45"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34</a:t>
            </a:fld>
            <a:endParaRPr lang="en-US" altLang="ja-JP" sz="1200" dirty="0">
              <a:solidFill>
                <a:srgbClr val="000000"/>
              </a:solidFill>
            </a:endParaRPr>
          </a:p>
        </p:txBody>
      </p:sp>
    </p:spTree>
    <p:extLst>
      <p:ext uri="{BB962C8B-B14F-4D97-AF65-F5344CB8AC3E}">
        <p14:creationId xmlns:p14="http://schemas.microsoft.com/office/powerpoint/2010/main" val="17172014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3" name="グループ化 4"/>
          <p:cNvGrpSpPr>
            <a:grpSpLocks/>
          </p:cNvGrpSpPr>
          <p:nvPr/>
        </p:nvGrpSpPr>
        <p:grpSpPr bwMode="auto">
          <a:xfrm>
            <a:off x="0" y="794802"/>
            <a:ext cx="9143999" cy="6018574"/>
            <a:chOff x="-227393" y="656841"/>
            <a:chExt cx="9680742" cy="6347942"/>
          </a:xfrm>
        </p:grpSpPr>
        <p:sp>
          <p:nvSpPr>
            <p:cNvPr id="6" name="正方形/長方形 5"/>
            <p:cNvSpPr/>
            <p:nvPr/>
          </p:nvSpPr>
          <p:spPr>
            <a:xfrm>
              <a:off x="3141527" y="1700043"/>
              <a:ext cx="6039353" cy="42906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06">
                <a:solidFill>
                  <a:srgbClr val="FFFFFF"/>
                </a:solidFill>
              </a:endParaRPr>
            </a:p>
          </p:txBody>
        </p:sp>
        <p:sp>
          <p:nvSpPr>
            <p:cNvPr id="107528" name="正方形/長方形 17"/>
            <p:cNvSpPr>
              <a:spLocks noChangeArrowheads="1"/>
            </p:cNvSpPr>
            <p:nvPr/>
          </p:nvSpPr>
          <p:spPr bwMode="auto">
            <a:xfrm>
              <a:off x="-227393" y="6476600"/>
              <a:ext cx="9680742" cy="52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327" dirty="0">
                  <a:solidFill>
                    <a:srgbClr val="000000"/>
                  </a:solidFill>
                </a:rPr>
                <a:t>※</a:t>
              </a:r>
              <a:r>
                <a:rPr lang="ja-JP" altLang="en-US" sz="1327" dirty="0">
                  <a:solidFill>
                    <a:srgbClr val="000000"/>
                  </a:solidFill>
                </a:rPr>
                <a:t> 国土交通省ＨＰで公表中。　</a:t>
              </a:r>
              <a:r>
                <a:rPr lang="en-US" altLang="ja-JP" sz="1327" dirty="0">
                  <a:solidFill>
                    <a:srgbClr val="000000"/>
                  </a:solidFill>
                </a:rPr>
                <a:t>『</a:t>
              </a:r>
              <a:r>
                <a:rPr lang="ja-JP" altLang="en-US" sz="1327" dirty="0">
                  <a:solidFill>
                    <a:srgbClr val="000000"/>
                  </a:solidFill>
                </a:rPr>
                <a:t>国交省　屋外広告物適正化の推進</a:t>
              </a:r>
              <a:r>
                <a:rPr lang="en-US" altLang="ja-JP" sz="1327" dirty="0">
                  <a:solidFill>
                    <a:srgbClr val="000000"/>
                  </a:solidFill>
                </a:rPr>
                <a:t>』</a:t>
              </a:r>
              <a:r>
                <a:rPr lang="ja-JP" altLang="en-US" sz="1327" dirty="0">
                  <a:solidFill>
                    <a:srgbClr val="000000"/>
                  </a:solidFill>
                </a:rPr>
                <a:t>で検索。</a:t>
              </a:r>
              <a:endParaRPr lang="en-US" altLang="ja-JP" sz="1327" dirty="0">
                <a:solidFill>
                  <a:srgbClr val="000000"/>
                </a:solidFill>
              </a:endParaRPr>
            </a:p>
            <a:p>
              <a:pPr algn="ctr" eaLnBrk="1" hangingPunct="1">
                <a:spcBef>
                  <a:spcPct val="0"/>
                </a:spcBef>
                <a:buFontTx/>
                <a:buNone/>
              </a:pPr>
              <a:r>
                <a:rPr lang="ja-JP" altLang="en-US" sz="1327" dirty="0">
                  <a:solidFill>
                    <a:srgbClr val="000000"/>
                  </a:solidFill>
                </a:rPr>
                <a:t>　  もしくは、</a:t>
              </a:r>
              <a:r>
                <a:rPr lang="ja-JP" altLang="en-US" sz="1327" dirty="0">
                  <a:solidFill>
                    <a:srgbClr val="000000"/>
                  </a:solidFill>
                  <a:hlinkClick r:id="rId3"/>
                </a:rPr>
                <a:t>http://www.mlit.go.jp/toshi/townscape/crd_townscape_tk_000012.html</a:t>
              </a:r>
              <a:r>
                <a:rPr lang="ja-JP" altLang="en-US" sz="1327" dirty="0">
                  <a:solidFill>
                    <a:srgbClr val="000000"/>
                  </a:solidFill>
                </a:rPr>
                <a:t>へアクセス。</a:t>
              </a:r>
            </a:p>
          </p:txBody>
        </p:sp>
        <p:sp>
          <p:nvSpPr>
            <p:cNvPr id="107529" name="正方形/長方形 18"/>
            <p:cNvSpPr>
              <a:spLocks noChangeArrowheads="1"/>
            </p:cNvSpPr>
            <p:nvPr/>
          </p:nvSpPr>
          <p:spPr bwMode="auto">
            <a:xfrm>
              <a:off x="36457" y="656841"/>
              <a:ext cx="9144423" cy="10205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896" dirty="0">
                  <a:solidFill>
                    <a:srgbClr val="000000"/>
                  </a:solidFill>
                  <a:latin typeface="ＭＳ Ｐゴシック" panose="020B0600070205080204" pitchFamily="50" charset="-128"/>
                  <a:ea typeface="メイリオ" panose="020B0604030504040204" pitchFamily="50" charset="-128"/>
                </a:rPr>
                <a:t>屋外広告物に携わる産学官で構成する</a:t>
              </a:r>
              <a:r>
                <a:rPr lang="en-US" altLang="ja-JP" sz="1896" dirty="0">
                  <a:solidFill>
                    <a:srgbClr val="000000"/>
                  </a:solidFill>
                  <a:latin typeface="ＭＳ Ｐゴシック" panose="020B0600070205080204" pitchFamily="50" charset="-128"/>
                  <a:ea typeface="メイリオ" panose="020B0604030504040204" pitchFamily="50" charset="-128"/>
                </a:rPr>
                <a:t>｢</a:t>
              </a:r>
              <a:r>
                <a:rPr lang="ja-JP" altLang="en-US" sz="1896" dirty="0">
                  <a:solidFill>
                    <a:srgbClr val="000000"/>
                  </a:solidFill>
                  <a:latin typeface="ＭＳ Ｐゴシック" panose="020B0600070205080204" pitchFamily="50" charset="-128"/>
                  <a:ea typeface="メイリオ" panose="020B0604030504040204" pitchFamily="50" charset="-128"/>
                </a:rPr>
                <a:t>屋外広告物適正化推進</a:t>
              </a:r>
              <a:r>
                <a:rPr lang="ja-JP" altLang="en-US" sz="1896" dirty="0" smtClean="0">
                  <a:solidFill>
                    <a:srgbClr val="000000"/>
                  </a:solidFill>
                  <a:latin typeface="ＭＳ Ｐゴシック" panose="020B0600070205080204" pitchFamily="50" charset="-128"/>
                  <a:ea typeface="メイリオ" panose="020B0604030504040204" pitchFamily="50" charset="-128"/>
                </a:rPr>
                <a:t>委員会</a:t>
              </a:r>
              <a:r>
                <a:rPr lang="en-US" altLang="ja-JP" sz="1327" dirty="0" smtClean="0">
                  <a:solidFill>
                    <a:srgbClr val="000000"/>
                  </a:solidFill>
                  <a:latin typeface="ＭＳ Ｐゴシック" panose="020B0600070205080204" pitchFamily="50" charset="-128"/>
                  <a:ea typeface="メイリオ" panose="020B0604030504040204" pitchFamily="50" charset="-128"/>
                </a:rPr>
                <a:t>｣</a:t>
              </a:r>
              <a:r>
                <a:rPr lang="ja-JP" altLang="en-US" sz="1896" dirty="0" smtClean="0">
                  <a:solidFill>
                    <a:srgbClr val="000000"/>
                  </a:solidFill>
                  <a:latin typeface="ＭＳ Ｐゴシック" panose="020B0600070205080204" pitchFamily="50" charset="-128"/>
                  <a:ea typeface="メイリオ" panose="020B0604030504040204" pitchFamily="50" charset="-128"/>
                  <a:sym typeface="Wingdings" panose="05000000000000000000" pitchFamily="2" charset="2"/>
                </a:rPr>
                <a:t>にて、　</a:t>
              </a:r>
              <a:r>
                <a:rPr lang="ja-JP" altLang="en-US" sz="1896" dirty="0" smtClean="0">
                  <a:solidFill>
                    <a:srgbClr val="000000"/>
                  </a:solidFill>
                  <a:latin typeface="ＭＳ Ｐゴシック" panose="020B0600070205080204" pitchFamily="50" charset="-128"/>
                  <a:ea typeface="メイリオ" panose="020B0604030504040204" pitchFamily="50" charset="-128"/>
                </a:rPr>
                <a:t>屋外</a:t>
              </a:r>
              <a:r>
                <a:rPr lang="ja-JP" altLang="en-US" sz="1896" dirty="0">
                  <a:solidFill>
                    <a:srgbClr val="000000"/>
                  </a:solidFill>
                  <a:latin typeface="ＭＳ Ｐゴシック" panose="020B0600070205080204" pitchFamily="50" charset="-128"/>
                  <a:ea typeface="メイリオ" panose="020B0604030504040204" pitchFamily="50" charset="-128"/>
                </a:rPr>
                <a:t>広告物の安全管理を推進すべく、屋外広告物の所有者等の日常管理のためのガイドブックを作成し、全国に</a:t>
              </a:r>
              <a:r>
                <a:rPr lang="ja-JP" altLang="en-US" sz="1896" dirty="0" smtClean="0">
                  <a:solidFill>
                    <a:srgbClr val="000000"/>
                  </a:solidFill>
                  <a:latin typeface="ＭＳ Ｐゴシック" panose="020B0600070205080204" pitchFamily="50" charset="-128"/>
                  <a:ea typeface="メイリオ" panose="020B0604030504040204" pitchFamily="50" charset="-128"/>
                </a:rPr>
                <a:t>展開。</a:t>
              </a:r>
              <a:endParaRPr lang="ja-JP" altLang="en-US" sz="1138" dirty="0">
                <a:latin typeface="ＭＳ Ｐゴシック" panose="020B0600070205080204" pitchFamily="50" charset="-128"/>
                <a:ea typeface="メイリオ" panose="020B0604030504040204" pitchFamily="50" charset="-128"/>
              </a:endParaRPr>
            </a:p>
          </p:txBody>
        </p:sp>
        <p:pic>
          <p:nvPicPr>
            <p:cNvPr id="107530"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79" y="1758603"/>
              <a:ext cx="2862263" cy="4121150"/>
            </a:xfrm>
            <a:prstGeom prst="rect">
              <a:avLst/>
            </a:prstGeom>
            <a:noFill/>
            <a:ln w="3175">
              <a:solidFill>
                <a:schemeClr val="tx1">
                  <a:lumMod val="95000"/>
                  <a:lumOff val="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07531" name="正方形/長方形 18"/>
            <p:cNvSpPr>
              <a:spLocks noChangeArrowheads="1"/>
            </p:cNvSpPr>
            <p:nvPr/>
          </p:nvSpPr>
          <p:spPr bwMode="auto">
            <a:xfrm>
              <a:off x="3218567" y="1854408"/>
              <a:ext cx="5945653" cy="425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96" dirty="0">
                  <a:solidFill>
                    <a:srgbClr val="000000"/>
                  </a:solidFill>
                  <a:latin typeface="メイリオ" panose="020B0604030504040204" pitchFamily="50" charset="-128"/>
                  <a:ea typeface="メイリオ" panose="020B0604030504040204" pitchFamily="50" charset="-128"/>
                </a:rPr>
                <a:t>【</a:t>
              </a:r>
              <a:r>
                <a:rPr lang="ja-JP" altLang="en-US" sz="1896" dirty="0">
                  <a:solidFill>
                    <a:srgbClr val="000000"/>
                  </a:solidFill>
                  <a:latin typeface="メイリオ" panose="020B0604030504040204" pitchFamily="50" charset="-128"/>
                  <a:ea typeface="メイリオ" panose="020B0604030504040204" pitchFamily="50" charset="-128"/>
                </a:rPr>
                <a:t>ガイドブックの概要</a:t>
              </a:r>
              <a:r>
                <a:rPr lang="en-US" altLang="ja-JP" sz="1896" dirty="0">
                  <a:solidFill>
                    <a:srgbClr val="000000"/>
                  </a:solidFill>
                  <a:latin typeface="メイリオ" panose="020B0604030504040204" pitchFamily="50" charset="-128"/>
                  <a:ea typeface="メイリオ" panose="020B0604030504040204" pitchFamily="50" charset="-128"/>
                </a:rPr>
                <a:t>】</a:t>
              </a:r>
            </a:p>
            <a:p>
              <a:pPr eaLnBrk="1" hangingPunct="1">
                <a:spcBef>
                  <a:spcPct val="0"/>
                </a:spcBef>
                <a:buFontTx/>
                <a:buNone/>
              </a:pPr>
              <a:endParaRPr lang="en-US" altLang="ja-JP" sz="948"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96" dirty="0">
                  <a:solidFill>
                    <a:srgbClr val="000000"/>
                  </a:solidFill>
                  <a:latin typeface="メイリオ" panose="020B0604030504040204" pitchFamily="50" charset="-128"/>
                  <a:ea typeface="メイリオ" panose="020B0604030504040204" pitchFamily="50" charset="-128"/>
                </a:rPr>
                <a:t>○</a:t>
              </a:r>
              <a:r>
                <a:rPr lang="ja-JP" altLang="en-US" sz="1896" b="1" dirty="0">
                  <a:solidFill>
                    <a:srgbClr val="000000"/>
                  </a:solidFill>
                  <a:latin typeface="メイリオ" panose="020B0604030504040204" pitchFamily="50" charset="-128"/>
                  <a:ea typeface="メイリオ" panose="020B0604030504040204" pitchFamily="50" charset="-128"/>
                </a:rPr>
                <a:t>看板の種類とチェックポイント</a:t>
              </a:r>
              <a:endParaRPr lang="en-US" altLang="ja-JP" sz="1896" b="1"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706" b="1" dirty="0">
                  <a:solidFill>
                    <a:srgbClr val="000000"/>
                  </a:solidFill>
                  <a:latin typeface="メイリオ" panose="020B0604030504040204" pitchFamily="50" charset="-128"/>
                  <a:ea typeface="メイリオ" panose="020B0604030504040204" pitchFamily="50" charset="-128"/>
                </a:rPr>
                <a:t>　→ </a:t>
              </a:r>
              <a:r>
                <a:rPr lang="ja-JP" altLang="en-US" sz="1706" dirty="0">
                  <a:solidFill>
                    <a:srgbClr val="000000"/>
                  </a:solidFill>
                  <a:latin typeface="メイリオ" panose="020B0604030504040204" pitchFamily="50" charset="-128"/>
                  <a:ea typeface="メイリオ" panose="020B0604030504040204" pitchFamily="50" charset="-128"/>
                </a:rPr>
                <a:t>袖看板・壁面看板・建植看板・屋上看板・置看板</a:t>
              </a:r>
              <a:endParaRPr lang="en-US" altLang="ja-JP" sz="1706"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706" dirty="0">
                  <a:solidFill>
                    <a:srgbClr val="000000"/>
                  </a:solidFill>
                  <a:latin typeface="メイリオ" panose="020B0604030504040204" pitchFamily="50" charset="-128"/>
                  <a:ea typeface="メイリオ" panose="020B0604030504040204" pitchFamily="50" charset="-128"/>
                </a:rPr>
                <a:t>　　・アーチ看板の日常管理の留意事項について</a:t>
              </a:r>
              <a:endParaRPr lang="en-US" altLang="ja-JP" sz="1896"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endParaRPr lang="en-US" altLang="ja-JP" sz="948"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96" dirty="0">
                  <a:solidFill>
                    <a:srgbClr val="000000"/>
                  </a:solidFill>
                  <a:latin typeface="メイリオ" panose="020B0604030504040204" pitchFamily="50" charset="-128"/>
                  <a:ea typeface="メイリオ" panose="020B0604030504040204" pitchFamily="50" charset="-128"/>
                </a:rPr>
                <a:t>○</a:t>
              </a:r>
              <a:r>
                <a:rPr lang="ja-JP" altLang="en-US" sz="1896" b="1" dirty="0">
                  <a:solidFill>
                    <a:srgbClr val="000000"/>
                  </a:solidFill>
                  <a:latin typeface="メイリオ" panose="020B0604030504040204" pitchFamily="50" charset="-128"/>
                  <a:ea typeface="メイリオ" panose="020B0604030504040204" pitchFamily="50" charset="-128"/>
                </a:rPr>
                <a:t>屋外広告物に係る関連法令</a:t>
              </a:r>
              <a:endParaRPr lang="en-US" altLang="ja-JP" sz="1896" b="1"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endParaRPr lang="en-US" altLang="ja-JP" sz="948"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96" b="1" dirty="0">
                  <a:solidFill>
                    <a:srgbClr val="000000"/>
                  </a:solidFill>
                  <a:latin typeface="メイリオ" panose="020B0604030504040204" pitchFamily="50" charset="-128"/>
                  <a:ea typeface="メイリオ" panose="020B0604030504040204" pitchFamily="50" charset="-128"/>
                </a:rPr>
                <a:t>○事故等の要因</a:t>
              </a:r>
              <a:endParaRPr lang="en-US" altLang="ja-JP" sz="1706" b="1"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706" b="1" dirty="0">
                  <a:solidFill>
                    <a:srgbClr val="000000"/>
                  </a:solidFill>
                  <a:latin typeface="メイリオ" panose="020B0604030504040204" pitchFamily="50" charset="-128"/>
                  <a:ea typeface="メイリオ" panose="020B0604030504040204" pitchFamily="50" charset="-128"/>
                </a:rPr>
                <a:t>　→ </a:t>
              </a:r>
              <a:r>
                <a:rPr lang="ja-JP" altLang="en-US" sz="1706" dirty="0">
                  <a:solidFill>
                    <a:srgbClr val="000000"/>
                  </a:solidFill>
                  <a:latin typeface="メイリオ" panose="020B0604030504040204" pitchFamily="50" charset="-128"/>
                  <a:ea typeface="メイリオ" panose="020B0604030504040204" pitchFamily="50" charset="-128"/>
                </a:rPr>
                <a:t>事故等に係る</a:t>
              </a:r>
              <a:r>
                <a:rPr lang="ja-JP" altLang="en-US" sz="1706" b="1" u="sng" dirty="0">
                  <a:solidFill>
                    <a:srgbClr val="000000"/>
                  </a:solidFill>
                  <a:latin typeface="メイリオ" panose="020B0604030504040204" pitchFamily="50" charset="-128"/>
                  <a:ea typeface="メイリオ" panose="020B0604030504040204" pitchFamily="50" charset="-128"/>
                </a:rPr>
                <a:t>自然環境</a:t>
              </a:r>
              <a:r>
                <a:rPr lang="ja-JP" altLang="en-US" sz="1706" dirty="0">
                  <a:solidFill>
                    <a:srgbClr val="000000"/>
                  </a:solidFill>
                  <a:latin typeface="メイリオ" panose="020B0604030504040204" pitchFamily="50" charset="-128"/>
                  <a:ea typeface="メイリオ" panose="020B0604030504040204" pitchFamily="50" charset="-128"/>
                </a:rPr>
                <a:t>（雨・風・気温など）、</a:t>
              </a:r>
              <a:r>
                <a:rPr lang="ja-JP" altLang="en-US" sz="1706" b="1" u="sng" dirty="0" smtClean="0">
                  <a:solidFill>
                    <a:srgbClr val="000000"/>
                  </a:solidFill>
                  <a:latin typeface="メイリオ" panose="020B0604030504040204" pitchFamily="50" charset="-128"/>
                  <a:ea typeface="メイリオ" panose="020B0604030504040204" pitchFamily="50" charset="-128"/>
                </a:rPr>
                <a:t>人</a:t>
              </a:r>
              <a:endParaRPr lang="en-US" altLang="ja-JP" sz="1706" b="1" u="sng" dirty="0" smtClean="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706" b="1" dirty="0" smtClean="0">
                  <a:solidFill>
                    <a:srgbClr val="000000"/>
                  </a:solidFill>
                  <a:latin typeface="メイリオ" panose="020B0604030504040204" pitchFamily="50" charset="-128"/>
                  <a:ea typeface="メイリオ" panose="020B0604030504040204" pitchFamily="50" charset="-128"/>
                </a:rPr>
                <a:t>　　</a:t>
              </a:r>
              <a:r>
                <a:rPr lang="ja-JP" altLang="en-US" sz="1706" b="1" u="sng" dirty="0" smtClean="0">
                  <a:solidFill>
                    <a:srgbClr val="000000"/>
                  </a:solidFill>
                  <a:latin typeface="メイリオ" panose="020B0604030504040204" pitchFamily="50" charset="-128"/>
                  <a:ea typeface="メイリオ" panose="020B0604030504040204" pitchFamily="50" charset="-128"/>
                </a:rPr>
                <a:t>為的</a:t>
              </a:r>
              <a:r>
                <a:rPr lang="ja-JP" altLang="en-US" sz="1706" b="1" u="sng" dirty="0">
                  <a:solidFill>
                    <a:srgbClr val="000000"/>
                  </a:solidFill>
                  <a:latin typeface="メイリオ" panose="020B0604030504040204" pitchFamily="50" charset="-128"/>
                  <a:ea typeface="メイリオ" panose="020B0604030504040204" pitchFamily="50" charset="-128"/>
                </a:rPr>
                <a:t>ミス</a:t>
              </a:r>
              <a:r>
                <a:rPr lang="ja-JP" altLang="en-US" sz="1706" dirty="0">
                  <a:solidFill>
                    <a:srgbClr val="000000"/>
                  </a:solidFill>
                  <a:latin typeface="メイリオ" panose="020B0604030504040204" pitchFamily="50" charset="-128"/>
                  <a:ea typeface="メイリオ" panose="020B0604030504040204" pitchFamily="50" charset="-128"/>
                </a:rPr>
                <a:t>（設計・施工不良）、</a:t>
              </a:r>
              <a:r>
                <a:rPr lang="ja-JP" altLang="en-US" sz="1706" b="1" u="sng" dirty="0">
                  <a:solidFill>
                    <a:srgbClr val="000000"/>
                  </a:solidFill>
                  <a:latin typeface="メイリオ" panose="020B0604030504040204" pitchFamily="50" charset="-128"/>
                  <a:ea typeface="メイリオ" panose="020B0604030504040204" pitchFamily="50" charset="-128"/>
                </a:rPr>
                <a:t>経年劣化</a:t>
              </a:r>
              <a:r>
                <a:rPr lang="ja-JP" altLang="en-US" sz="1706" dirty="0">
                  <a:solidFill>
                    <a:srgbClr val="000000"/>
                  </a:solidFill>
                  <a:latin typeface="メイリオ" panose="020B0604030504040204" pitchFamily="50" charset="-128"/>
                  <a:ea typeface="メイリオ" panose="020B0604030504040204" pitchFamily="50" charset="-128"/>
                </a:rPr>
                <a:t>による</a:t>
              </a:r>
              <a:r>
                <a:rPr lang="ja-JP" altLang="en-US" sz="1706" dirty="0" smtClean="0">
                  <a:solidFill>
                    <a:srgbClr val="000000"/>
                  </a:solidFill>
                  <a:latin typeface="メイリオ" panose="020B0604030504040204" pitchFamily="50" charset="-128"/>
                  <a:ea typeface="メイリオ" panose="020B0604030504040204" pitchFamily="50" charset="-128"/>
                </a:rPr>
                <a:t>要因</a:t>
              </a:r>
              <a:endParaRPr lang="en-US" altLang="ja-JP" sz="1706" dirty="0" smtClean="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706" dirty="0" smtClean="0">
                  <a:solidFill>
                    <a:srgbClr val="000000"/>
                  </a:solidFill>
                  <a:latin typeface="メイリオ" panose="020B0604030504040204" pitchFamily="50" charset="-128"/>
                  <a:ea typeface="メイリオ" panose="020B0604030504040204" pitchFamily="50" charset="-128"/>
                </a:rPr>
                <a:t>　　について</a:t>
              </a:r>
              <a:endParaRPr lang="en-US" altLang="ja-JP" sz="1706"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endParaRPr lang="en-US" altLang="ja-JP" sz="948"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96" dirty="0">
                  <a:solidFill>
                    <a:srgbClr val="000000"/>
                  </a:solidFill>
                  <a:latin typeface="メイリオ" panose="020B0604030504040204" pitchFamily="50" charset="-128"/>
                  <a:ea typeface="メイリオ" panose="020B0604030504040204" pitchFamily="50" charset="-128"/>
                </a:rPr>
                <a:t>○</a:t>
              </a:r>
              <a:r>
                <a:rPr lang="ja-JP" altLang="en-US" sz="1896" b="1" dirty="0">
                  <a:solidFill>
                    <a:srgbClr val="000000"/>
                  </a:solidFill>
                  <a:latin typeface="メイリオ" panose="020B0604030504040204" pitchFamily="50" charset="-128"/>
                  <a:ea typeface="メイリオ" panose="020B0604030504040204" pitchFamily="50" charset="-128"/>
                </a:rPr>
                <a:t>看板オーナーによる日常点検</a:t>
              </a:r>
              <a:endParaRPr lang="en-US" altLang="ja-JP" sz="1706" b="1"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706" b="1" dirty="0">
                  <a:solidFill>
                    <a:srgbClr val="000000"/>
                  </a:solidFill>
                  <a:latin typeface="メイリオ" panose="020B0604030504040204" pitchFamily="50" charset="-128"/>
                  <a:ea typeface="メイリオ" panose="020B0604030504040204" pitchFamily="50" charset="-128"/>
                </a:rPr>
                <a:t>　→ </a:t>
              </a:r>
              <a:r>
                <a:rPr lang="ja-JP" altLang="en-US" sz="1706" dirty="0">
                  <a:solidFill>
                    <a:srgbClr val="000000"/>
                  </a:solidFill>
                  <a:latin typeface="メイリオ" panose="020B0604030504040204" pitchFamily="50" charset="-128"/>
                  <a:ea typeface="メイリオ" panose="020B0604030504040204" pitchFamily="50" charset="-128"/>
                </a:rPr>
                <a:t>看板オーナーがすべき</a:t>
              </a:r>
              <a:r>
                <a:rPr lang="ja-JP" altLang="en-US" sz="1706" u="sng" dirty="0">
                  <a:solidFill>
                    <a:srgbClr val="000000"/>
                  </a:solidFill>
                  <a:latin typeface="メイリオ" panose="020B0604030504040204" pitchFamily="50" charset="-128"/>
                  <a:ea typeface="メイリオ" panose="020B0604030504040204" pitchFamily="50" charset="-128"/>
                </a:rPr>
                <a:t>日常点検</a:t>
              </a:r>
              <a:r>
                <a:rPr lang="ja-JP" altLang="en-US" sz="1706" dirty="0">
                  <a:solidFill>
                    <a:srgbClr val="000000"/>
                  </a:solidFill>
                  <a:latin typeface="メイリオ" panose="020B0604030504040204" pitchFamily="50" charset="-128"/>
                  <a:ea typeface="メイリオ" panose="020B0604030504040204" pitchFamily="50" charset="-128"/>
                </a:rPr>
                <a:t>項目について</a:t>
              </a:r>
              <a:r>
                <a:rPr lang="ja-JP" altLang="en-US" sz="1896" dirty="0">
                  <a:solidFill>
                    <a:srgbClr val="000000"/>
                  </a:solidFill>
                  <a:latin typeface="メイリオ" panose="020B0604030504040204" pitchFamily="50" charset="-128"/>
                  <a:ea typeface="メイリオ" panose="020B0604030504040204" pitchFamily="50" charset="-128"/>
                </a:rPr>
                <a:t>　　　　　　　　　　　　　</a:t>
              </a:r>
              <a:endParaRPr lang="en-US" altLang="ja-JP" sz="1896"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96" dirty="0">
                  <a:solidFill>
                    <a:srgbClr val="000000"/>
                  </a:solidFill>
                  <a:latin typeface="メイリオ" panose="020B0604030504040204" pitchFamily="50" charset="-128"/>
                  <a:ea typeface="メイリオ" panose="020B0604030504040204" pitchFamily="50" charset="-128"/>
                </a:rPr>
                <a:t>　　　　　　　　　　　　　　　　　　　　　等</a:t>
              </a:r>
              <a:endParaRPr lang="en-US" altLang="ja-JP" sz="1896" dirty="0">
                <a:solidFill>
                  <a:srgbClr val="000000"/>
                </a:solidFill>
                <a:latin typeface="メイリオ" panose="020B0604030504040204" pitchFamily="50" charset="-128"/>
                <a:ea typeface="メイリオ" panose="020B0604030504040204" pitchFamily="50" charset="-128"/>
              </a:endParaRPr>
            </a:p>
          </p:txBody>
        </p:sp>
      </p:grpSp>
      <p:sp>
        <p:nvSpPr>
          <p:cNvPr id="107525" name="タイトル 1"/>
          <p:cNvSpPr>
            <a:spLocks noGrp="1"/>
          </p:cNvSpPr>
          <p:nvPr>
            <p:ph type="title"/>
          </p:nvPr>
        </p:nvSpPr>
        <p:spPr>
          <a:xfrm>
            <a:off x="249221" y="5733256"/>
            <a:ext cx="2711711" cy="307050"/>
          </a:xfrm>
        </p:spPr>
        <p:txBody>
          <a:bodyPr anchor="t"/>
          <a:lstStyle/>
          <a:p>
            <a:pPr algn="ctr" eaLnBrk="1" hangingPunct="1"/>
            <a:r>
              <a:rPr lang="en-US" altLang="ja-JP" sz="1600" dirty="0">
                <a:solidFill>
                  <a:srgbClr val="002060"/>
                </a:solidFill>
                <a:latin typeface="+mn-ea"/>
                <a:ea typeface="+mn-ea"/>
              </a:rPr>
              <a:t>〈</a:t>
            </a:r>
            <a:r>
              <a:rPr lang="ja-JP" altLang="en-US" sz="1600" dirty="0">
                <a:solidFill>
                  <a:srgbClr val="002060"/>
                </a:solidFill>
                <a:latin typeface="+mn-ea"/>
                <a:ea typeface="+mn-ea"/>
              </a:rPr>
              <a:t>平成</a:t>
            </a:r>
            <a:r>
              <a:rPr lang="en-US" altLang="ja-JP" sz="1600" dirty="0">
                <a:solidFill>
                  <a:srgbClr val="002060"/>
                </a:solidFill>
                <a:latin typeface="+mn-ea"/>
                <a:ea typeface="+mn-ea"/>
              </a:rPr>
              <a:t>27</a:t>
            </a:r>
            <a:r>
              <a:rPr lang="ja-JP" altLang="en-US" sz="1600" dirty="0">
                <a:solidFill>
                  <a:srgbClr val="002060"/>
                </a:solidFill>
                <a:latin typeface="+mn-ea"/>
                <a:ea typeface="+mn-ea"/>
              </a:rPr>
              <a:t>年</a:t>
            </a:r>
            <a:r>
              <a:rPr lang="en-US" altLang="ja-JP" sz="1600" dirty="0">
                <a:solidFill>
                  <a:srgbClr val="002060"/>
                </a:solidFill>
                <a:latin typeface="+mn-ea"/>
                <a:ea typeface="+mn-ea"/>
              </a:rPr>
              <a:t>9</a:t>
            </a:r>
            <a:r>
              <a:rPr lang="ja-JP" altLang="en-US" sz="1600" dirty="0">
                <a:solidFill>
                  <a:srgbClr val="002060"/>
                </a:solidFill>
                <a:latin typeface="+mn-ea"/>
                <a:ea typeface="+mn-ea"/>
              </a:rPr>
              <a:t>月</a:t>
            </a:r>
            <a:r>
              <a:rPr lang="en-US" altLang="ja-JP" sz="1600" dirty="0">
                <a:solidFill>
                  <a:srgbClr val="002060"/>
                </a:solidFill>
                <a:latin typeface="+mn-ea"/>
                <a:ea typeface="+mn-ea"/>
              </a:rPr>
              <a:t>〉</a:t>
            </a:r>
            <a:endParaRPr lang="ja-JP" altLang="en-US" sz="1600" dirty="0">
              <a:solidFill>
                <a:srgbClr val="002060"/>
              </a:solidFill>
              <a:latin typeface="+mn-ea"/>
              <a:ea typeface="+mn-ea"/>
            </a:endParaRPr>
          </a:p>
        </p:txBody>
      </p:sp>
      <p:sp>
        <p:nvSpPr>
          <p:cNvPr id="11" name="Rectangle 2"/>
          <p:cNvSpPr txBox="1">
            <a:spLocks noChangeArrowheads="1"/>
          </p:cNvSpPr>
          <p:nvPr/>
        </p:nvSpPr>
        <p:spPr>
          <a:xfrm>
            <a:off x="0" y="188640"/>
            <a:ext cx="9144000" cy="447675"/>
          </a:xfrm>
          <a:prstGeom prst="rect">
            <a:avLst/>
          </a:prstGeom>
        </p:spPr>
        <p:txBody>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ctr" eaLnBrk="1" hangingPunct="1"/>
            <a:r>
              <a:rPr lang="ja-JP" altLang="en-US" sz="2600" kern="0" dirty="0" smtClean="0">
                <a:solidFill>
                  <a:schemeClr val="tx1"/>
                </a:solidFill>
                <a:latin typeface="HGS創英角ｺﾞｼｯｸUB" panose="020B0900000000000000" pitchFamily="50" charset="-128"/>
                <a:ea typeface="HGS創英角ｺﾞｼｯｸUB" panose="020B0900000000000000" pitchFamily="50" charset="-128"/>
              </a:rPr>
              <a:t>所有者向け安全管理ガイドブック</a:t>
            </a:r>
          </a:p>
        </p:txBody>
      </p:sp>
      <p:sp>
        <p:nvSpPr>
          <p:cNvPr id="12"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35</a:t>
            </a:fld>
            <a:endParaRPr lang="en-US" altLang="ja-JP" sz="1200" dirty="0">
              <a:solidFill>
                <a:srgbClr val="000000"/>
              </a:solidFill>
            </a:endParaRPr>
          </a:p>
        </p:txBody>
      </p:sp>
    </p:spTree>
    <p:extLst>
      <p:ext uri="{BB962C8B-B14F-4D97-AF65-F5344CB8AC3E}">
        <p14:creationId xmlns:p14="http://schemas.microsoft.com/office/powerpoint/2010/main" val="29204420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3"/>
          <p:cNvSpPr txBox="1">
            <a:spLocks noGrp="1"/>
          </p:cNvSpPr>
          <p:nvPr>
            <p:ph idx="4294967295"/>
          </p:nvPr>
        </p:nvSpPr>
        <p:spPr>
          <a:xfrm>
            <a:off x="310351" y="3548220"/>
            <a:ext cx="8576285" cy="2169120"/>
          </a:xfrm>
          <a:solidFill>
            <a:schemeClr val="bg1"/>
          </a:solidFill>
          <a:ln w="12700" cmpd="thickThin">
            <a:solidFill>
              <a:schemeClr val="tx2"/>
            </a:solidFill>
          </a:ln>
        </p:spPr>
        <p:txBody>
          <a:bodyPr rtlCol="0">
            <a:spAutoFit/>
          </a:bodyPr>
          <a:lstStyle/>
          <a:p>
            <a:pPr marL="0" indent="0" algn="just">
              <a:buNone/>
              <a:defRPr/>
            </a:pPr>
            <a:r>
              <a:rPr lang="ja-JP" altLang="en-US" sz="1422" dirty="0"/>
              <a:t>＜屋外広告物条例ガイドライン（案）の改正等＞</a:t>
            </a:r>
            <a:endParaRPr lang="en-US" altLang="ja-JP" sz="1422" dirty="0"/>
          </a:p>
          <a:p>
            <a:pPr marL="0" indent="0" algn="just">
              <a:lnSpc>
                <a:spcPts val="1422"/>
              </a:lnSpc>
              <a:buNone/>
              <a:defRPr/>
            </a:pPr>
            <a:r>
              <a:rPr lang="ja-JP" altLang="en-US" sz="1327" dirty="0"/>
              <a:t>　　 </a:t>
            </a:r>
            <a:r>
              <a:rPr lang="ja-JP" altLang="en-US" sz="1233" dirty="0"/>
              <a:t>・平成２８年４月、国において、有識者等の検討委員会による検討を踏まえ、屋外広告物の</a:t>
            </a:r>
            <a:r>
              <a:rPr lang="ja-JP" altLang="en-US" sz="1233" b="1" dirty="0"/>
              <a:t>所有者等による点検の促進等を</a:t>
            </a:r>
            <a:endParaRPr lang="en-US" altLang="ja-JP" sz="1233" b="1" dirty="0"/>
          </a:p>
          <a:p>
            <a:pPr marL="0" indent="0" algn="just">
              <a:lnSpc>
                <a:spcPts val="1422"/>
              </a:lnSpc>
              <a:buNone/>
              <a:defRPr/>
            </a:pPr>
            <a:r>
              <a:rPr lang="ja-JP" altLang="en-US" sz="1233" b="1" dirty="0"/>
              <a:t>　　　 内容とする屋外広告物条例ガイドライン</a:t>
            </a:r>
            <a:r>
              <a:rPr lang="ja-JP" altLang="en-US" sz="1233" dirty="0"/>
              <a:t>（</a:t>
            </a:r>
            <a:r>
              <a:rPr lang="ja-JP" altLang="en-US" sz="1233" b="1" dirty="0"/>
              <a:t>案</a:t>
            </a:r>
            <a:r>
              <a:rPr lang="ja-JP" altLang="en-US" sz="1233" dirty="0"/>
              <a:t>）</a:t>
            </a:r>
            <a:r>
              <a:rPr lang="ja-JP" altLang="en-US" sz="1233" b="1" dirty="0"/>
              <a:t>に改定</a:t>
            </a:r>
            <a:r>
              <a:rPr lang="ja-JP" altLang="en-US" sz="1233" dirty="0"/>
              <a:t>し、各自治体に通知。</a:t>
            </a:r>
            <a:endParaRPr lang="en-US" altLang="ja-JP" sz="1233" dirty="0"/>
          </a:p>
          <a:p>
            <a:pPr marL="0" indent="0" algn="just">
              <a:lnSpc>
                <a:spcPts val="663"/>
              </a:lnSpc>
              <a:buNone/>
              <a:defRPr/>
            </a:pPr>
            <a:endParaRPr lang="en-US" altLang="ja-JP" sz="1327" dirty="0"/>
          </a:p>
          <a:p>
            <a:pPr marL="0" indent="0" algn="just">
              <a:lnSpc>
                <a:spcPts val="663"/>
              </a:lnSpc>
              <a:buNone/>
              <a:defRPr/>
            </a:pPr>
            <a:r>
              <a:rPr lang="ja-JP" altLang="en-US" sz="1327" dirty="0"/>
              <a:t>　</a:t>
            </a:r>
            <a:r>
              <a:rPr lang="en-US" altLang="ja-JP" sz="1233" dirty="0"/>
              <a:t>【</a:t>
            </a:r>
            <a:r>
              <a:rPr lang="ja-JP" altLang="en-US" sz="1233" dirty="0"/>
              <a:t>改正のポイント</a:t>
            </a:r>
            <a:r>
              <a:rPr lang="en-US" altLang="ja-JP" sz="1233" dirty="0"/>
              <a:t>】</a:t>
            </a:r>
          </a:p>
          <a:p>
            <a:pPr marL="0" indent="0" algn="just">
              <a:buNone/>
              <a:defRPr/>
            </a:pPr>
            <a:r>
              <a:rPr lang="ja-JP" altLang="en-US" sz="1233" dirty="0"/>
              <a:t>　　　 ・屋外広告物の所有者等は、</a:t>
            </a:r>
            <a:r>
              <a:rPr lang="ja-JP" altLang="en-US" sz="1233" u="sng" dirty="0"/>
              <a:t>屋外広告物の補修、除却等を怠らないようにし、良好な状態に保持する責務がある。</a:t>
            </a:r>
            <a:endParaRPr lang="en-US" altLang="ja-JP" sz="1233" u="sng" dirty="0"/>
          </a:p>
          <a:p>
            <a:pPr marL="0" indent="0" algn="just">
              <a:buNone/>
              <a:defRPr/>
            </a:pPr>
            <a:r>
              <a:rPr lang="ja-JP" altLang="en-US" sz="1233" dirty="0"/>
              <a:t>        ・屋外広告物の所有者等は、</a:t>
            </a:r>
            <a:r>
              <a:rPr lang="ja-JP" altLang="en-US" sz="1233" u="sng" dirty="0"/>
              <a:t>専門的知識を有する者に屋外広告物の劣化、損傷の状況を点検させなければならない。</a:t>
            </a:r>
            <a:endParaRPr lang="en-US" altLang="ja-JP" sz="1233" u="sng" dirty="0"/>
          </a:p>
          <a:p>
            <a:pPr marL="0" indent="0" algn="just">
              <a:buNone/>
              <a:defRPr/>
            </a:pPr>
            <a:r>
              <a:rPr lang="ja-JP" altLang="en-US" sz="1233" dirty="0"/>
              <a:t>　　   ・屋外広告物の</a:t>
            </a:r>
            <a:r>
              <a:rPr lang="ja-JP" altLang="en-US" sz="1233" dirty="0">
                <a:latin typeface="+mn-ea"/>
              </a:rPr>
              <a:t>所有者等は、</a:t>
            </a:r>
            <a:r>
              <a:rPr lang="ja-JP" altLang="en-US" sz="1233" u="sng" dirty="0">
                <a:latin typeface="+mn-ea"/>
              </a:rPr>
              <a:t>許可の更新等の申請を行う場合に、点検結果を都道府県知事に提出しなければならない。</a:t>
            </a:r>
            <a:endParaRPr lang="en-US" altLang="ja-JP" sz="1233" u="sng" dirty="0">
              <a:latin typeface="+mn-ea"/>
            </a:endParaRPr>
          </a:p>
          <a:p>
            <a:pPr marL="0" indent="0" algn="just">
              <a:lnSpc>
                <a:spcPts val="948"/>
              </a:lnSpc>
              <a:buNone/>
              <a:defRPr/>
            </a:pPr>
            <a:r>
              <a:rPr lang="ja-JP" altLang="en-US" sz="1327" dirty="0">
                <a:latin typeface="ＭＳ Ｐゴシック" panose="020B0600070205080204" pitchFamily="50" charset="-128"/>
              </a:rPr>
              <a:t>　　</a:t>
            </a:r>
            <a:endParaRPr lang="en-US" altLang="ja-JP" sz="1327" dirty="0">
              <a:latin typeface="ＭＳ Ｐゴシック" panose="020B0600070205080204" pitchFamily="50" charset="-128"/>
            </a:endParaRPr>
          </a:p>
          <a:p>
            <a:pPr marL="0" indent="0" algn="just">
              <a:lnSpc>
                <a:spcPts val="948"/>
              </a:lnSpc>
              <a:buNone/>
              <a:defRPr/>
            </a:pPr>
            <a:r>
              <a:rPr lang="ja-JP" altLang="en-US" sz="1327" dirty="0">
                <a:latin typeface="ＭＳ Ｐゴシック" panose="020B0600070205080204" pitchFamily="50" charset="-128"/>
              </a:rPr>
              <a:t>　  </a:t>
            </a:r>
            <a:r>
              <a:rPr lang="en-US" altLang="ja-JP" sz="1138" dirty="0">
                <a:latin typeface="ＭＳ Ｐゴシック" panose="020B0600070205080204" pitchFamily="50" charset="-128"/>
              </a:rPr>
              <a:t>※</a:t>
            </a:r>
            <a:r>
              <a:rPr lang="ja-JP" altLang="en-US" sz="1138" dirty="0">
                <a:latin typeface="ＭＳ Ｐゴシック" panose="020B0600070205080204" pitchFamily="50" charset="-128"/>
              </a:rPr>
              <a:t>上記ガイドラインと併せて、（一社）日本屋外広告業団体連合会、（公社）日本サイン協会、（一社）サインの森の３団体が共同で、屋外</a:t>
            </a:r>
            <a:endParaRPr lang="en-US" altLang="ja-JP" sz="1138" dirty="0">
              <a:latin typeface="ＭＳ Ｐゴシック" panose="020B0600070205080204" pitchFamily="50" charset="-128"/>
            </a:endParaRPr>
          </a:p>
          <a:p>
            <a:pPr marL="0" indent="0" algn="just">
              <a:lnSpc>
                <a:spcPts val="1043"/>
              </a:lnSpc>
              <a:buNone/>
              <a:defRPr/>
            </a:pPr>
            <a:r>
              <a:rPr lang="ja-JP" altLang="en-US" sz="1138" dirty="0">
                <a:latin typeface="ＭＳ Ｐゴシック" panose="020B0600070205080204" pitchFamily="50" charset="-128"/>
              </a:rPr>
              <a:t>　　　  広告物の統一的な点検基準等を策定し、事業者に周知。</a:t>
            </a:r>
            <a:endParaRPr lang="en-US" altLang="ja-JP" sz="1138" dirty="0"/>
          </a:p>
        </p:txBody>
      </p:sp>
      <p:sp>
        <p:nvSpPr>
          <p:cNvPr id="120835" name="テキスト ボックス 4"/>
          <p:cNvSpPr txBox="1">
            <a:spLocks noChangeArrowheads="1"/>
          </p:cNvSpPr>
          <p:nvPr/>
        </p:nvSpPr>
        <p:spPr bwMode="auto">
          <a:xfrm>
            <a:off x="246210" y="749384"/>
            <a:ext cx="8639539" cy="515398"/>
          </a:xfrm>
          <a:prstGeom prst="rect">
            <a:avLst/>
          </a:prstGeom>
          <a:solidFill>
            <a:schemeClr val="bg1"/>
          </a:solidFill>
          <a:ln w="1270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22" dirty="0"/>
              <a:t> ○札幌市の看板落下事故</a:t>
            </a:r>
            <a:endParaRPr lang="en-US" altLang="ja-JP" sz="1422" dirty="0"/>
          </a:p>
          <a:p>
            <a:pPr>
              <a:spcBef>
                <a:spcPct val="0"/>
              </a:spcBef>
              <a:buFontTx/>
              <a:buNone/>
            </a:pPr>
            <a:r>
              <a:rPr lang="ja-JP" altLang="en-US" sz="1327" dirty="0"/>
              <a:t>　</a:t>
            </a:r>
            <a:r>
              <a:rPr lang="en-US" altLang="ja-JP" sz="1327" dirty="0"/>
              <a:t> </a:t>
            </a:r>
            <a:r>
              <a:rPr lang="ja-JP" altLang="en-US" sz="1327" dirty="0"/>
              <a:t>　平成</a:t>
            </a:r>
            <a:r>
              <a:rPr lang="en-US" altLang="ja-JP" sz="1327" dirty="0"/>
              <a:t>27</a:t>
            </a:r>
            <a:r>
              <a:rPr lang="ja-JP" altLang="en-US" sz="1327" dirty="0"/>
              <a:t>年</a:t>
            </a:r>
            <a:r>
              <a:rPr lang="en-US" altLang="ja-JP" sz="1327" dirty="0"/>
              <a:t>2</a:t>
            </a:r>
            <a:r>
              <a:rPr lang="ja-JP" altLang="en-US" sz="1327" dirty="0"/>
              <a:t>月</a:t>
            </a:r>
            <a:r>
              <a:rPr lang="en-US" altLang="ja-JP" sz="1327" dirty="0"/>
              <a:t>15</a:t>
            </a:r>
            <a:r>
              <a:rPr lang="ja-JP" altLang="en-US" sz="1327" dirty="0"/>
              <a:t>日、飲食店ビルの外壁に緊結された看板の一部が落下。歩行中の女性</a:t>
            </a:r>
            <a:r>
              <a:rPr lang="en-US" altLang="ja-JP" sz="1327" dirty="0"/>
              <a:t>1</a:t>
            </a:r>
            <a:r>
              <a:rPr lang="ja-JP" altLang="en-US" sz="1327" dirty="0"/>
              <a:t>名の頭部に当たり、重体。</a:t>
            </a:r>
            <a:endParaRPr lang="en-US" altLang="ja-JP" sz="1327" dirty="0"/>
          </a:p>
        </p:txBody>
      </p:sp>
      <p:sp>
        <p:nvSpPr>
          <p:cNvPr id="7" name="テキスト ボックス 6"/>
          <p:cNvSpPr txBox="1"/>
          <p:nvPr/>
        </p:nvSpPr>
        <p:spPr>
          <a:xfrm>
            <a:off x="274808" y="1430642"/>
            <a:ext cx="8580838" cy="1913344"/>
          </a:xfrm>
          <a:prstGeom prst="rect">
            <a:avLst/>
          </a:prstGeom>
          <a:solidFill>
            <a:schemeClr val="bg1"/>
          </a:solidFill>
          <a:ln w="12700">
            <a:solidFill>
              <a:schemeClr val="tx2"/>
            </a:solidFill>
          </a:ln>
        </p:spPr>
        <p:txBody>
          <a:bodyPr>
            <a:spAutoFit/>
          </a:bodyPr>
          <a:lstStyle/>
          <a:p>
            <a:pPr algn="just">
              <a:lnSpc>
                <a:spcPts val="1896"/>
              </a:lnSpc>
              <a:defRPr/>
            </a:pPr>
            <a:r>
              <a:rPr lang="ja-JP" altLang="en-US" sz="1422" dirty="0"/>
              <a:t>＜事故直後の対応等＞</a:t>
            </a:r>
            <a:endParaRPr lang="en-US" altLang="ja-JP" sz="1422" dirty="0"/>
          </a:p>
          <a:p>
            <a:pPr algn="just">
              <a:lnSpc>
                <a:spcPts val="1896"/>
              </a:lnSpc>
              <a:defRPr/>
            </a:pPr>
            <a:r>
              <a:rPr lang="ja-JP" altLang="en-US" sz="1422" b="1" dirty="0"/>
              <a:t> 　</a:t>
            </a:r>
            <a:r>
              <a:rPr lang="en-US" altLang="ja-JP" sz="1185" dirty="0"/>
              <a:t>【</a:t>
            </a:r>
            <a:r>
              <a:rPr lang="ja-JP" altLang="en-US" sz="1185" dirty="0"/>
              <a:t>平成２７年２月</a:t>
            </a:r>
            <a:r>
              <a:rPr lang="en-US" altLang="ja-JP" sz="1185" dirty="0"/>
              <a:t>】</a:t>
            </a:r>
          </a:p>
          <a:p>
            <a:pPr marL="344655" indent="-179100" algn="just">
              <a:lnSpc>
                <a:spcPts val="1327"/>
              </a:lnSpc>
              <a:defRPr/>
            </a:pPr>
            <a:r>
              <a:rPr lang="ja-JP" altLang="en-US" sz="1185" dirty="0"/>
              <a:t>○屋外広告物の所有者等に対し、実効性のある点検の実施と、老朽化による倒壊・落下のおそれがある広告物の速やかな撤去、改修等、適切な措置を講ずるよう指導することを自治体に依頼。</a:t>
            </a:r>
            <a:endParaRPr lang="en-US" altLang="ja-JP" sz="1185" dirty="0"/>
          </a:p>
          <a:p>
            <a:pPr marL="344655" indent="-179100" algn="just">
              <a:lnSpc>
                <a:spcPts val="948"/>
              </a:lnSpc>
              <a:defRPr/>
            </a:pPr>
            <a:endParaRPr lang="en-US" altLang="ja-JP" sz="1185" dirty="0"/>
          </a:p>
          <a:p>
            <a:pPr marL="344655" indent="-179100" algn="just">
              <a:lnSpc>
                <a:spcPts val="948"/>
              </a:lnSpc>
              <a:defRPr/>
            </a:pPr>
            <a:r>
              <a:rPr lang="en-US" altLang="ja-JP" sz="1185" dirty="0"/>
              <a:t>【</a:t>
            </a:r>
            <a:r>
              <a:rPr lang="ja-JP" altLang="en-US" sz="1185" dirty="0"/>
              <a:t>平成２７年６月</a:t>
            </a:r>
            <a:r>
              <a:rPr lang="en-US" altLang="ja-JP" sz="1185" dirty="0"/>
              <a:t>】</a:t>
            </a:r>
          </a:p>
          <a:p>
            <a:pPr marL="344655" indent="-179100" algn="just">
              <a:lnSpc>
                <a:spcPts val="1422"/>
              </a:lnSpc>
              <a:defRPr/>
            </a:pPr>
            <a:r>
              <a:rPr lang="ja-JP" altLang="en-US" sz="1185" dirty="0"/>
              <a:t>○屋外広告物の落下等の事故が発生した場合の緊急連絡体制を構築し、自治体に周知。</a:t>
            </a:r>
            <a:endParaRPr lang="en-US" altLang="ja-JP" sz="1185" dirty="0"/>
          </a:p>
          <a:p>
            <a:pPr marL="344655" indent="-179100" algn="just">
              <a:lnSpc>
                <a:spcPts val="948"/>
              </a:lnSpc>
              <a:defRPr/>
            </a:pPr>
            <a:endParaRPr lang="en-US" altLang="ja-JP" sz="1185" u="sng" dirty="0"/>
          </a:p>
          <a:p>
            <a:pPr marL="344655" indent="-179100" algn="just">
              <a:lnSpc>
                <a:spcPts val="948"/>
              </a:lnSpc>
              <a:defRPr/>
            </a:pPr>
            <a:r>
              <a:rPr lang="en-US" altLang="ja-JP" sz="1185" dirty="0"/>
              <a:t>【</a:t>
            </a:r>
            <a:r>
              <a:rPr lang="ja-JP" altLang="en-US" sz="1185" dirty="0"/>
              <a:t>平成２７年９月</a:t>
            </a:r>
            <a:r>
              <a:rPr lang="en-US" altLang="ja-JP" sz="1185" dirty="0"/>
              <a:t>】</a:t>
            </a:r>
          </a:p>
          <a:p>
            <a:pPr marL="344655" indent="-179100" algn="just">
              <a:lnSpc>
                <a:spcPts val="1422"/>
              </a:lnSpc>
              <a:defRPr/>
            </a:pPr>
            <a:r>
              <a:rPr lang="ja-JP" altLang="en-US" sz="1185" dirty="0"/>
              <a:t>○国、自治体、業界団体、有識者による検討委員会を設置し、屋外広告物の</a:t>
            </a:r>
            <a:r>
              <a:rPr lang="ja-JP" altLang="en-US" sz="1185" b="1" dirty="0"/>
              <a:t>所有者向けに、日常管理の留意事項や日常点検のチェックポイント等をとりまとめた、</a:t>
            </a:r>
            <a:r>
              <a:rPr lang="ja-JP" altLang="en-US" sz="1185" dirty="0"/>
              <a:t>「</a:t>
            </a:r>
            <a:r>
              <a:rPr lang="ja-JP" altLang="en-US" sz="1185" b="1" dirty="0"/>
              <a:t>オーナーさんのための看板の安全管理ガイドブック</a:t>
            </a:r>
            <a:r>
              <a:rPr lang="ja-JP" altLang="en-US" sz="1185" dirty="0"/>
              <a:t>」</a:t>
            </a:r>
            <a:r>
              <a:rPr lang="ja-JP" altLang="en-US" sz="1185" b="1" dirty="0"/>
              <a:t>を策定</a:t>
            </a:r>
            <a:r>
              <a:rPr lang="ja-JP" altLang="en-US" sz="1185" dirty="0"/>
              <a:t>し、周知。</a:t>
            </a:r>
            <a:endParaRPr lang="en-US" altLang="ja-JP" sz="1185" dirty="0"/>
          </a:p>
        </p:txBody>
      </p:sp>
      <p:sp>
        <p:nvSpPr>
          <p:cNvPr id="11" name="テキスト ボックス 10"/>
          <p:cNvSpPr txBox="1"/>
          <p:nvPr/>
        </p:nvSpPr>
        <p:spPr>
          <a:xfrm>
            <a:off x="323528" y="5915502"/>
            <a:ext cx="8604000" cy="705129"/>
          </a:xfrm>
          <a:prstGeom prst="rect">
            <a:avLst/>
          </a:prstGeom>
          <a:solidFill>
            <a:schemeClr val="bg1"/>
          </a:solidFill>
          <a:ln w="12700" cap="flat" cmpd="tri">
            <a:solidFill>
              <a:schemeClr val="tx1"/>
            </a:solidFill>
            <a:prstDash val="solid"/>
            <a:miter lim="800000"/>
          </a:ln>
        </p:spPr>
        <p:txBody>
          <a:bodyPr>
            <a:spAutoFit/>
          </a:bodyPr>
          <a:lstStyle/>
          <a:p>
            <a:pPr algn="just">
              <a:defRPr/>
            </a:pPr>
            <a:r>
              <a:rPr lang="ja-JP" altLang="en-US" sz="1422" dirty="0"/>
              <a:t>＜屋外広告物の安全点検に関する指針（案）の作成等＞</a:t>
            </a:r>
            <a:endParaRPr lang="en-US" altLang="ja-JP" sz="1422" dirty="0"/>
          </a:p>
          <a:p>
            <a:pPr algn="just">
              <a:defRPr/>
            </a:pPr>
            <a:r>
              <a:rPr lang="ja-JP" altLang="en-US" sz="1327" dirty="0"/>
              <a:t>　</a:t>
            </a:r>
            <a:r>
              <a:rPr lang="en-US" altLang="ja-JP" sz="1233" dirty="0"/>
              <a:t>  </a:t>
            </a:r>
            <a:r>
              <a:rPr lang="ja-JP" altLang="en-US" sz="1233" dirty="0" smtClean="0"/>
              <a:t>・</a:t>
            </a:r>
            <a:r>
              <a:rPr lang="ja-JP" altLang="en-US" sz="1233" dirty="0"/>
              <a:t>屋外広告物の点検の実効性を高めるため</a:t>
            </a:r>
            <a:r>
              <a:rPr lang="ja-JP" altLang="en-US" sz="1233" dirty="0">
                <a:latin typeface="+mn-ea"/>
              </a:rPr>
              <a:t>、</a:t>
            </a:r>
            <a:r>
              <a:rPr lang="ja-JP" altLang="ja-JP" sz="1233" b="1" dirty="0">
                <a:latin typeface="+mn-ea"/>
              </a:rPr>
              <a:t>許可更新の際の安全点検報告書における点検箇所や点検項目等を盛り込んだ</a:t>
            </a:r>
            <a:endParaRPr lang="en-US" altLang="ja-JP" sz="1233" b="1" dirty="0">
              <a:latin typeface="+mn-ea"/>
            </a:endParaRPr>
          </a:p>
          <a:p>
            <a:pPr algn="just">
              <a:defRPr/>
            </a:pPr>
            <a:r>
              <a:rPr lang="ja-JP" altLang="en-US" sz="1233" dirty="0">
                <a:latin typeface="+mn-ea"/>
              </a:rPr>
              <a:t>　   </a:t>
            </a:r>
            <a:r>
              <a:rPr lang="ja-JP" altLang="en-US" sz="1233" dirty="0" smtClean="0">
                <a:latin typeface="+mn-ea"/>
              </a:rPr>
              <a:t>「</a:t>
            </a:r>
            <a:r>
              <a:rPr lang="ja-JP" altLang="en-US" sz="1233" b="1" dirty="0">
                <a:latin typeface="+mn-ea"/>
              </a:rPr>
              <a:t>屋外広告物の安全点検に関する指針</a:t>
            </a:r>
            <a:r>
              <a:rPr lang="ja-JP" altLang="en-US" sz="1233" dirty="0"/>
              <a:t>（</a:t>
            </a:r>
            <a:r>
              <a:rPr lang="ja-JP" altLang="en-US" sz="1233" b="1" dirty="0"/>
              <a:t>案</a:t>
            </a:r>
            <a:r>
              <a:rPr lang="ja-JP" altLang="en-US" sz="1233" dirty="0"/>
              <a:t>）」</a:t>
            </a:r>
            <a:r>
              <a:rPr lang="ja-JP" altLang="en-US" sz="1233" b="1" dirty="0"/>
              <a:t>を作成</a:t>
            </a:r>
            <a:r>
              <a:rPr lang="ja-JP" altLang="en-US" sz="1233" dirty="0"/>
              <a:t>し、各自治体に通知。（平成２９年７月２８日付け）</a:t>
            </a:r>
            <a:endParaRPr lang="en-US" altLang="ja-JP" sz="1233" dirty="0"/>
          </a:p>
        </p:txBody>
      </p:sp>
      <p:sp>
        <p:nvSpPr>
          <p:cNvPr id="12" name="下矢印 11"/>
          <p:cNvSpPr/>
          <p:nvPr/>
        </p:nvSpPr>
        <p:spPr>
          <a:xfrm>
            <a:off x="3823943" y="3383582"/>
            <a:ext cx="1523444" cy="216000"/>
          </a:xfrm>
          <a:prstGeom prst="downArrow">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706" dirty="0"/>
              <a:t>　</a:t>
            </a:r>
          </a:p>
        </p:txBody>
      </p:sp>
      <p:sp>
        <p:nvSpPr>
          <p:cNvPr id="13" name="下矢印 12"/>
          <p:cNvSpPr/>
          <p:nvPr/>
        </p:nvSpPr>
        <p:spPr>
          <a:xfrm>
            <a:off x="3845014" y="5752945"/>
            <a:ext cx="1523444" cy="216000"/>
          </a:xfrm>
          <a:prstGeom prst="downArrow">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706" dirty="0"/>
              <a:t>　</a:t>
            </a:r>
          </a:p>
        </p:txBody>
      </p:sp>
      <p:sp>
        <p:nvSpPr>
          <p:cNvPr id="9" name="下矢印 8"/>
          <p:cNvSpPr/>
          <p:nvPr/>
        </p:nvSpPr>
        <p:spPr>
          <a:xfrm>
            <a:off x="3836771" y="1312397"/>
            <a:ext cx="1523444" cy="216000"/>
          </a:xfrm>
          <a:prstGeom prst="downArrow">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706" dirty="0"/>
              <a:t>　</a:t>
            </a:r>
          </a:p>
        </p:txBody>
      </p:sp>
      <p:sp>
        <p:nvSpPr>
          <p:cNvPr id="17" name="Rectangle 2"/>
          <p:cNvSpPr txBox="1">
            <a:spLocks noChangeArrowheads="1"/>
          </p:cNvSpPr>
          <p:nvPr/>
        </p:nvSpPr>
        <p:spPr>
          <a:xfrm>
            <a:off x="246210" y="173013"/>
            <a:ext cx="8897790" cy="447675"/>
          </a:xfrm>
          <a:prstGeom prst="rect">
            <a:avLst/>
          </a:prstGeom>
        </p:spPr>
        <p:txBody>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ctr" eaLnBrk="1" hangingPunct="1"/>
            <a:r>
              <a:rPr lang="ja-JP" altLang="en-US" sz="2600" kern="0" dirty="0" smtClean="0">
                <a:solidFill>
                  <a:srgbClr val="002060"/>
                </a:solidFill>
                <a:latin typeface="HGS創英角ｺﾞｼｯｸUB" panose="020B0900000000000000" pitchFamily="50" charset="-128"/>
                <a:ea typeface="HGS創英角ｺﾞｼｯｸUB" panose="020B0900000000000000" pitchFamily="50" charset="-128"/>
              </a:rPr>
              <a:t>屋外広告物の安全対策の取組について</a:t>
            </a:r>
          </a:p>
        </p:txBody>
      </p:sp>
      <p:sp>
        <p:nvSpPr>
          <p:cNvPr id="14"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36</a:t>
            </a:fld>
            <a:endParaRPr lang="en-US" altLang="ja-JP" sz="1200" dirty="0">
              <a:solidFill>
                <a:srgbClr val="000000"/>
              </a:solidFill>
            </a:endParaRPr>
          </a:p>
        </p:txBody>
      </p:sp>
    </p:spTree>
    <p:extLst>
      <p:ext uri="{BB962C8B-B14F-4D97-AF65-F5344CB8AC3E}">
        <p14:creationId xmlns:p14="http://schemas.microsoft.com/office/powerpoint/2010/main" val="13647552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2"/>
          <p:cNvSpPr/>
          <p:nvPr/>
        </p:nvSpPr>
        <p:spPr>
          <a:xfrm>
            <a:off x="0" y="1"/>
            <a:ext cx="1835696"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16740" name="正方形/長方形 4"/>
          <p:cNvSpPr>
            <a:spLocks noChangeArrowheads="1"/>
          </p:cNvSpPr>
          <p:nvPr/>
        </p:nvSpPr>
        <p:spPr bwMode="auto">
          <a:xfrm>
            <a:off x="179512" y="849486"/>
            <a:ext cx="8712000" cy="923330"/>
          </a:xfrm>
          <a:prstGeom prst="rect">
            <a:avLst/>
          </a:prstGeom>
          <a:solidFill>
            <a:schemeClr val="bg1"/>
          </a:solidFill>
          <a:ln w="6350">
            <a:solidFill>
              <a:schemeClr val="accent6">
                <a:lumMod val="75000"/>
              </a:schemeClr>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defRPr/>
            </a:pPr>
            <a:r>
              <a:rPr lang="ja-JP" altLang="en-US" sz="1800" dirty="0"/>
              <a:t>事業者３</a:t>
            </a:r>
            <a:r>
              <a:rPr lang="ja-JP" altLang="en-US" sz="1800" dirty="0" smtClean="0"/>
              <a:t>団体</a:t>
            </a:r>
            <a:r>
              <a:rPr lang="ja-JP" altLang="en-US" sz="1600" dirty="0" smtClean="0"/>
              <a:t>（</a:t>
            </a:r>
            <a:r>
              <a:rPr lang="ja-JP" altLang="en-US" sz="1600" dirty="0"/>
              <a:t>一般社団法人日本屋外広告業団体連合会、公益社団法人全日本ネオン協会</a:t>
            </a:r>
            <a:r>
              <a:rPr lang="ja-JP" altLang="en-US" sz="1600" dirty="0" smtClean="0"/>
              <a:t>、一般</a:t>
            </a:r>
            <a:r>
              <a:rPr lang="ja-JP" altLang="en-US" sz="1600" dirty="0"/>
              <a:t>社団法人サインの森）</a:t>
            </a:r>
            <a:r>
              <a:rPr lang="ja-JP" altLang="en-US" sz="1800" dirty="0"/>
              <a:t>が共同で、「屋外広告物の点検基準案」「点検結果の記録様式案</a:t>
            </a:r>
            <a:r>
              <a:rPr lang="ja-JP" altLang="en-US" sz="1800" dirty="0" smtClean="0"/>
              <a:t>」　「</a:t>
            </a:r>
            <a:r>
              <a:rPr lang="ja-JP" altLang="en-US" sz="1800" dirty="0"/>
              <a:t>点検業務を受託する際</a:t>
            </a:r>
            <a:r>
              <a:rPr lang="ja-JP" altLang="en-US" sz="1800" dirty="0" smtClean="0"/>
              <a:t>の標準</a:t>
            </a:r>
            <a:r>
              <a:rPr lang="ja-JP" altLang="en-US" sz="1800" dirty="0"/>
              <a:t>契約書案」を策定</a:t>
            </a:r>
            <a:r>
              <a:rPr lang="ja-JP" altLang="en-US" sz="1800" dirty="0" smtClean="0"/>
              <a:t>しています</a:t>
            </a:r>
            <a:r>
              <a:rPr lang="ja-JP" altLang="en-US" sz="1600" dirty="0" smtClean="0"/>
              <a:t>。 </a:t>
            </a:r>
            <a:r>
              <a:rPr lang="ja-JP" altLang="en-US" sz="1600" dirty="0">
                <a:latin typeface="+mn-ea"/>
                <a:ea typeface="+mn-ea"/>
              </a:rPr>
              <a:t>（平成</a:t>
            </a:r>
            <a:r>
              <a:rPr lang="en-US" altLang="ja-JP" sz="1600" dirty="0">
                <a:latin typeface="+mn-ea"/>
                <a:ea typeface="+mn-ea"/>
              </a:rPr>
              <a:t>28</a:t>
            </a:r>
            <a:r>
              <a:rPr lang="ja-JP" altLang="en-US" sz="1600" dirty="0">
                <a:latin typeface="+mn-ea"/>
                <a:ea typeface="+mn-ea"/>
              </a:rPr>
              <a:t>年</a:t>
            </a:r>
            <a:r>
              <a:rPr lang="en-US" altLang="ja-JP" sz="1600" dirty="0">
                <a:latin typeface="+mn-ea"/>
                <a:ea typeface="+mn-ea"/>
              </a:rPr>
              <a:t>4</a:t>
            </a:r>
            <a:r>
              <a:rPr lang="ja-JP" altLang="en-US" sz="1600" dirty="0">
                <a:latin typeface="+mn-ea"/>
                <a:ea typeface="+mn-ea"/>
              </a:rPr>
              <a:t>月</a:t>
            </a:r>
            <a:r>
              <a:rPr lang="en-US" altLang="ja-JP" sz="1600" dirty="0">
                <a:latin typeface="+mn-ea"/>
                <a:ea typeface="+mn-ea"/>
              </a:rPr>
              <a:t>27</a:t>
            </a:r>
            <a:r>
              <a:rPr lang="ja-JP" altLang="en-US" sz="1600" dirty="0" smtClean="0">
                <a:latin typeface="+mn-ea"/>
                <a:ea typeface="+mn-ea"/>
              </a:rPr>
              <a:t>日発出）</a:t>
            </a:r>
            <a:endParaRPr lang="ja-JP" altLang="en-US" sz="1600" dirty="0">
              <a:latin typeface="+mn-ea"/>
              <a:ea typeface="+mn-ea"/>
            </a:endParaRPr>
          </a:p>
        </p:txBody>
      </p:sp>
      <p:sp>
        <p:nvSpPr>
          <p:cNvPr id="8" name="正方形/長方形 7"/>
          <p:cNvSpPr/>
          <p:nvPr/>
        </p:nvSpPr>
        <p:spPr>
          <a:xfrm>
            <a:off x="257364" y="1988840"/>
            <a:ext cx="4248000" cy="4674100"/>
          </a:xfrm>
          <a:prstGeom prst="rect">
            <a:avLst/>
          </a:prstGeom>
        </p:spPr>
        <p:txBody>
          <a:bodyPr wrap="square">
            <a:spAutoFit/>
          </a:bodyPr>
          <a:lstStyle/>
          <a:p>
            <a:pPr algn="just">
              <a:defRPr/>
            </a:pPr>
            <a:r>
              <a:rPr lang="ja-JP" altLang="en-US" b="1" u="sng" dirty="0"/>
              <a:t>○屋外広告物点検基準</a:t>
            </a:r>
            <a:r>
              <a:rPr lang="ja-JP" altLang="en-US" u="sng" dirty="0"/>
              <a:t> </a:t>
            </a:r>
            <a:r>
              <a:rPr lang="en-US" altLang="ja-JP" u="sng" dirty="0"/>
              <a:t>(</a:t>
            </a:r>
            <a:r>
              <a:rPr lang="ja-JP" altLang="en-US" b="1" u="sng" dirty="0"/>
              <a:t>案</a:t>
            </a:r>
            <a:r>
              <a:rPr lang="en-US" altLang="ja-JP" u="sng" dirty="0"/>
              <a:t>)</a:t>
            </a:r>
          </a:p>
          <a:p>
            <a:pPr marL="162545" indent="180605" algn="just">
              <a:defRPr/>
            </a:pPr>
            <a:r>
              <a:rPr lang="ja-JP" altLang="en-US" sz="1750" dirty="0"/>
              <a:t>屋外広告物の点検方法についての標準的な基準として策定。</a:t>
            </a:r>
          </a:p>
          <a:p>
            <a:pPr algn="just">
              <a:defRPr/>
            </a:pPr>
            <a:endParaRPr lang="en-US" altLang="ja-JP" sz="1700" b="1" dirty="0" smtClean="0"/>
          </a:p>
          <a:p>
            <a:pPr algn="just">
              <a:defRPr/>
            </a:pPr>
            <a:endParaRPr lang="en-US" altLang="ja-JP" sz="1700" b="1" dirty="0"/>
          </a:p>
          <a:p>
            <a:pPr algn="just">
              <a:defRPr/>
            </a:pPr>
            <a:r>
              <a:rPr lang="ja-JP" altLang="en-US" b="1" u="sng" dirty="0"/>
              <a:t>○安全点検報告書</a:t>
            </a:r>
            <a:r>
              <a:rPr lang="ja-JP" altLang="en-US" b="1" u="sng" dirty="0" smtClean="0"/>
              <a:t>（看板カルテ）様式案</a:t>
            </a:r>
            <a:endParaRPr lang="en-US" altLang="ja-JP" u="sng" dirty="0"/>
          </a:p>
          <a:p>
            <a:pPr marL="162545" indent="180605" algn="just">
              <a:defRPr/>
            </a:pPr>
            <a:r>
              <a:rPr lang="ja-JP" altLang="en-US" sz="1750" dirty="0"/>
              <a:t>点検の結果を記録し、履歴として残すことで屋外広告物の所有者と点検者と</a:t>
            </a:r>
            <a:r>
              <a:rPr lang="ja-JP" altLang="en-US" sz="1750" dirty="0" smtClean="0"/>
              <a:t>の　情報</a:t>
            </a:r>
            <a:r>
              <a:rPr lang="ja-JP" altLang="en-US" sz="1750" dirty="0"/>
              <a:t>共有を図り、改修などの判断材料とするもの。</a:t>
            </a:r>
          </a:p>
          <a:p>
            <a:pPr algn="just">
              <a:defRPr/>
            </a:pPr>
            <a:endParaRPr lang="en-US" altLang="ja-JP" sz="1700" b="1" dirty="0" smtClean="0"/>
          </a:p>
          <a:p>
            <a:pPr algn="just">
              <a:defRPr/>
            </a:pPr>
            <a:endParaRPr lang="en-US" altLang="ja-JP" sz="1700" b="1" dirty="0"/>
          </a:p>
          <a:p>
            <a:pPr algn="just">
              <a:defRPr/>
            </a:pPr>
            <a:r>
              <a:rPr lang="ja-JP" altLang="en-US" b="1" u="sng" dirty="0"/>
              <a:t>○屋外広告物の点検・保守に関する標準</a:t>
            </a:r>
            <a:endParaRPr lang="en-US" altLang="ja-JP" b="1" u="sng" dirty="0"/>
          </a:p>
          <a:p>
            <a:pPr algn="just">
              <a:defRPr/>
            </a:pPr>
            <a:r>
              <a:rPr lang="ja-JP" altLang="en-US" b="1" dirty="0"/>
              <a:t>　 </a:t>
            </a:r>
            <a:r>
              <a:rPr lang="ja-JP" altLang="en-US" b="1" u="sng" dirty="0"/>
              <a:t>契約書</a:t>
            </a:r>
            <a:r>
              <a:rPr lang="ja-JP" altLang="en-US" u="sng" dirty="0"/>
              <a:t> </a:t>
            </a:r>
            <a:r>
              <a:rPr lang="en-US" altLang="ja-JP" u="sng" dirty="0"/>
              <a:t>(</a:t>
            </a:r>
            <a:r>
              <a:rPr lang="ja-JP" altLang="en-US" b="1" u="sng" dirty="0"/>
              <a:t>案</a:t>
            </a:r>
            <a:r>
              <a:rPr lang="en-US" altLang="ja-JP" u="sng" dirty="0"/>
              <a:t>)</a:t>
            </a:r>
          </a:p>
          <a:p>
            <a:pPr marL="162545" indent="90302" algn="just">
              <a:defRPr/>
            </a:pPr>
            <a:r>
              <a:rPr lang="ja-JP" altLang="en-US" sz="1706" dirty="0"/>
              <a:t>　</a:t>
            </a:r>
            <a:r>
              <a:rPr lang="ja-JP" altLang="en-US" sz="1750" dirty="0"/>
              <a:t>点検を確実に推進するためには契約</a:t>
            </a:r>
            <a:r>
              <a:rPr lang="ja-JP" altLang="en-US" sz="1750" dirty="0" smtClean="0"/>
              <a:t>に　基づいた</a:t>
            </a:r>
            <a:r>
              <a:rPr lang="ja-JP" altLang="en-US" sz="1750" dirty="0"/>
              <a:t>業務として実施する事が必須であるとの観点から策定。</a:t>
            </a:r>
          </a:p>
        </p:txBody>
      </p:sp>
      <p:pic>
        <p:nvPicPr>
          <p:cNvPr id="19461" name="図 9"/>
          <p:cNvPicPr>
            <a:picLocks noChangeAspect="1"/>
          </p:cNvPicPr>
          <p:nvPr/>
        </p:nvPicPr>
        <p:blipFill>
          <a:blip r:embed="rId3">
            <a:extLst>
              <a:ext uri="{28A0092B-C50C-407E-A947-70E740481C1C}">
                <a14:useLocalDpi xmlns:a14="http://schemas.microsoft.com/office/drawing/2010/main" val="0"/>
              </a:ext>
            </a:extLst>
          </a:blip>
          <a:srcRect l="19484" t="17902" r="9641" b="31183"/>
          <a:stretch>
            <a:fillRect/>
          </a:stretch>
        </p:blipFill>
        <p:spPr bwMode="auto">
          <a:xfrm>
            <a:off x="5011504" y="2041035"/>
            <a:ext cx="3622887" cy="462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四角形吹き出し 1"/>
          <p:cNvSpPr/>
          <p:nvPr/>
        </p:nvSpPr>
        <p:spPr>
          <a:xfrm rot="5400000">
            <a:off x="4486960" y="2419580"/>
            <a:ext cx="4676489" cy="3823071"/>
          </a:xfrm>
          <a:prstGeom prst="wedgeRectCallout">
            <a:avLst>
              <a:gd name="adj1" fmla="val -18464"/>
              <a:gd name="adj2" fmla="val 65615"/>
            </a:avLst>
          </a:prstGeom>
          <a:noFill/>
          <a:ln w="3175">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3" name="Rectangle 2"/>
          <p:cNvSpPr txBox="1">
            <a:spLocks noChangeArrowheads="1"/>
          </p:cNvSpPr>
          <p:nvPr/>
        </p:nvSpPr>
        <p:spPr>
          <a:xfrm>
            <a:off x="0" y="260648"/>
            <a:ext cx="9144000" cy="447675"/>
          </a:xfrm>
          <a:prstGeom prst="rect">
            <a:avLst/>
          </a:prstGeom>
        </p:spPr>
        <p:txBody>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ctr" eaLnBrk="1" hangingPunct="1"/>
            <a:r>
              <a:rPr lang="ja-JP" altLang="en-US" sz="2600" kern="0" dirty="0" smtClean="0">
                <a:solidFill>
                  <a:schemeClr val="tx1"/>
                </a:solidFill>
                <a:latin typeface="HGS創英角ｺﾞｼｯｸUB" panose="020B0900000000000000" pitchFamily="50" charset="-128"/>
                <a:ea typeface="HGS創英角ｺﾞｼｯｸUB" panose="020B0900000000000000" pitchFamily="50" charset="-128"/>
              </a:rPr>
              <a:t>事業者団体における取組</a:t>
            </a:r>
          </a:p>
        </p:txBody>
      </p:sp>
      <p:sp>
        <p:nvSpPr>
          <p:cNvPr id="7"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37</a:t>
            </a:fld>
            <a:endParaRPr lang="en-US" altLang="ja-JP" sz="1200" dirty="0">
              <a:solidFill>
                <a:srgbClr val="000000"/>
              </a:solidFill>
            </a:endParaRPr>
          </a:p>
        </p:txBody>
      </p:sp>
    </p:spTree>
    <p:extLst>
      <p:ext uri="{BB962C8B-B14F-4D97-AF65-F5344CB8AC3E}">
        <p14:creationId xmlns:p14="http://schemas.microsoft.com/office/powerpoint/2010/main" val="15535793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2"/>
          <p:cNvSpPr/>
          <p:nvPr/>
        </p:nvSpPr>
        <p:spPr>
          <a:xfrm>
            <a:off x="0" y="0"/>
            <a:ext cx="9144000"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5" name="正方形/長方形 3"/>
          <p:cNvSpPr>
            <a:spLocks noChangeArrowheads="1"/>
          </p:cNvSpPr>
          <p:nvPr/>
        </p:nvSpPr>
        <p:spPr bwMode="auto">
          <a:xfrm>
            <a:off x="0" y="203472"/>
            <a:ext cx="9144000" cy="543358"/>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706">
              <a:solidFill>
                <a:srgbClr val="FFFFFF"/>
              </a:solidFill>
            </a:endParaRPr>
          </a:p>
        </p:txBody>
      </p:sp>
      <p:sp>
        <p:nvSpPr>
          <p:cNvPr id="5" name="正方形/長方形 4"/>
          <p:cNvSpPr/>
          <p:nvPr/>
        </p:nvSpPr>
        <p:spPr>
          <a:xfrm>
            <a:off x="371156" y="3356992"/>
            <a:ext cx="6172996" cy="145878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60" name="テキスト ボックス 27"/>
          <p:cNvSpPr txBox="1">
            <a:spLocks noChangeArrowheads="1"/>
          </p:cNvSpPr>
          <p:nvPr/>
        </p:nvSpPr>
        <p:spPr bwMode="auto">
          <a:xfrm>
            <a:off x="371156" y="3438060"/>
            <a:ext cx="6333943" cy="133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517" dirty="0" smtClean="0">
                <a:solidFill>
                  <a:srgbClr val="000000"/>
                </a:solidFill>
              </a:rPr>
              <a:t>調査</a:t>
            </a:r>
            <a:r>
              <a:rPr lang="ja-JP" altLang="en-US" sz="1517" dirty="0">
                <a:solidFill>
                  <a:srgbClr val="000000"/>
                </a:solidFill>
              </a:rPr>
              <a:t>した結果を、以下の</a:t>
            </a:r>
            <a:r>
              <a:rPr lang="ja-JP" altLang="ja-JP" sz="1517" dirty="0">
                <a:solidFill>
                  <a:srgbClr val="000000"/>
                </a:solidFill>
              </a:rPr>
              <a:t>危険度</a:t>
            </a:r>
            <a:r>
              <a:rPr lang="en-US" altLang="ja-JP" sz="1517" dirty="0">
                <a:solidFill>
                  <a:srgbClr val="000000"/>
                </a:solidFill>
              </a:rPr>
              <a:t>A</a:t>
            </a:r>
            <a:r>
              <a:rPr lang="ja-JP" altLang="ja-JP" sz="1517" dirty="0">
                <a:solidFill>
                  <a:srgbClr val="000000"/>
                </a:solidFill>
              </a:rPr>
              <a:t>～</a:t>
            </a:r>
            <a:r>
              <a:rPr lang="en-US" altLang="ja-JP" sz="1517" dirty="0">
                <a:solidFill>
                  <a:srgbClr val="000000"/>
                </a:solidFill>
              </a:rPr>
              <a:t>C</a:t>
            </a:r>
            <a:r>
              <a:rPr lang="ja-JP" altLang="ja-JP" sz="1517" dirty="0">
                <a:solidFill>
                  <a:srgbClr val="000000"/>
                </a:solidFill>
              </a:rPr>
              <a:t>に区分</a:t>
            </a:r>
            <a:r>
              <a:rPr lang="ja-JP" altLang="en-US" sz="1517" dirty="0">
                <a:solidFill>
                  <a:srgbClr val="000000"/>
                </a:solidFill>
              </a:rPr>
              <a:t>。</a:t>
            </a:r>
            <a:endParaRPr lang="en-US" altLang="ja-JP" sz="1517" dirty="0">
              <a:solidFill>
                <a:srgbClr val="000000"/>
              </a:solidFill>
            </a:endParaRPr>
          </a:p>
          <a:p>
            <a:pPr algn="just" eaLnBrk="1" hangingPunct="1">
              <a:spcBef>
                <a:spcPct val="0"/>
              </a:spcBef>
              <a:buFontTx/>
              <a:buNone/>
            </a:pPr>
            <a:r>
              <a:rPr lang="ja-JP" altLang="en-US" sz="1517" dirty="0" smtClean="0">
                <a:solidFill>
                  <a:srgbClr val="000000"/>
                </a:solidFill>
              </a:rPr>
              <a:t>　　・</a:t>
            </a:r>
            <a:r>
              <a:rPr lang="ja-JP" altLang="en-US" sz="1517" dirty="0">
                <a:solidFill>
                  <a:srgbClr val="000000"/>
                </a:solidFill>
              </a:rPr>
              <a:t>危険度Ａ・・・落下等の恐れがなく、安全上問題ない。</a:t>
            </a:r>
            <a:endParaRPr lang="en-US" altLang="ja-JP" sz="1517" dirty="0">
              <a:solidFill>
                <a:srgbClr val="000000"/>
              </a:solidFill>
            </a:endParaRPr>
          </a:p>
          <a:p>
            <a:pPr algn="just" eaLnBrk="1" hangingPunct="1">
              <a:spcBef>
                <a:spcPct val="0"/>
              </a:spcBef>
              <a:buFontTx/>
              <a:buNone/>
            </a:pPr>
            <a:r>
              <a:rPr lang="ja-JP" altLang="en-US" sz="477" dirty="0">
                <a:solidFill>
                  <a:srgbClr val="000000"/>
                </a:solidFill>
              </a:rPr>
              <a:t>　</a:t>
            </a:r>
            <a:endParaRPr lang="en-US" altLang="ja-JP" sz="477" dirty="0" smtClean="0">
              <a:solidFill>
                <a:srgbClr val="000000"/>
              </a:solidFill>
            </a:endParaRPr>
          </a:p>
          <a:p>
            <a:pPr algn="just" eaLnBrk="1" hangingPunct="1">
              <a:spcBef>
                <a:spcPct val="0"/>
              </a:spcBef>
              <a:buFontTx/>
              <a:buNone/>
            </a:pPr>
            <a:r>
              <a:rPr lang="ja-JP" altLang="en-US" sz="1517" dirty="0" smtClean="0">
                <a:solidFill>
                  <a:srgbClr val="000000"/>
                </a:solidFill>
              </a:rPr>
              <a:t>　　・</a:t>
            </a:r>
            <a:r>
              <a:rPr lang="ja-JP" altLang="en-US" sz="1517" dirty="0">
                <a:solidFill>
                  <a:srgbClr val="000000"/>
                </a:solidFill>
              </a:rPr>
              <a:t>危険度Ｂ・・・多少の劣化が見られ、詳細な安全点検が必要である</a:t>
            </a:r>
            <a:r>
              <a:rPr lang="ja-JP" altLang="en-US" sz="1517" dirty="0" smtClean="0">
                <a:solidFill>
                  <a:srgbClr val="000000"/>
                </a:solidFill>
              </a:rPr>
              <a:t>。</a:t>
            </a:r>
            <a:endParaRPr lang="en-US" altLang="ja-JP" sz="1517" dirty="0" smtClean="0">
              <a:solidFill>
                <a:srgbClr val="000000"/>
              </a:solidFill>
            </a:endParaRPr>
          </a:p>
          <a:p>
            <a:pPr algn="just" eaLnBrk="1" hangingPunct="1">
              <a:spcBef>
                <a:spcPct val="0"/>
              </a:spcBef>
              <a:buFontTx/>
              <a:buNone/>
            </a:pPr>
            <a:r>
              <a:rPr lang="ja-JP" altLang="en-US" sz="1517" dirty="0" smtClean="0">
                <a:solidFill>
                  <a:srgbClr val="000000"/>
                </a:solidFill>
              </a:rPr>
              <a:t>　　・</a:t>
            </a:r>
            <a:r>
              <a:rPr lang="ja-JP" altLang="en-US" sz="1517" u="sng" dirty="0">
                <a:solidFill>
                  <a:srgbClr val="000000"/>
                </a:solidFill>
              </a:rPr>
              <a:t>危険度Ｃ</a:t>
            </a:r>
            <a:r>
              <a:rPr lang="ja-JP" altLang="en-US" sz="1517" dirty="0">
                <a:solidFill>
                  <a:srgbClr val="000000"/>
                </a:solidFill>
              </a:rPr>
              <a:t>・・・</a:t>
            </a:r>
            <a:r>
              <a:rPr lang="ja-JP" altLang="en-US" sz="1517" u="sng" dirty="0">
                <a:solidFill>
                  <a:srgbClr val="000000"/>
                </a:solidFill>
              </a:rPr>
              <a:t>当該広告物に重大な欠陥が見られ、即座に修繕もしくは</a:t>
            </a:r>
            <a:endParaRPr lang="en-US" altLang="ja-JP" sz="1517" u="sng" dirty="0">
              <a:solidFill>
                <a:srgbClr val="000000"/>
              </a:solidFill>
            </a:endParaRPr>
          </a:p>
          <a:p>
            <a:pPr algn="just" eaLnBrk="1" hangingPunct="1">
              <a:spcBef>
                <a:spcPct val="0"/>
              </a:spcBef>
              <a:buFontTx/>
              <a:buNone/>
            </a:pPr>
            <a:r>
              <a:rPr lang="ja-JP" altLang="en-US" sz="1517" dirty="0">
                <a:solidFill>
                  <a:srgbClr val="000000"/>
                </a:solidFill>
              </a:rPr>
              <a:t>　　　　　　　　　</a:t>
            </a:r>
            <a:r>
              <a:rPr lang="ja-JP" altLang="en-US" sz="1517" u="sng" dirty="0" smtClean="0">
                <a:solidFill>
                  <a:srgbClr val="000000"/>
                </a:solidFill>
              </a:rPr>
              <a:t>撤去</a:t>
            </a:r>
            <a:r>
              <a:rPr lang="ja-JP" altLang="en-US" sz="1517" u="sng" dirty="0">
                <a:solidFill>
                  <a:srgbClr val="000000"/>
                </a:solidFill>
              </a:rPr>
              <a:t>が必要である。</a:t>
            </a:r>
          </a:p>
        </p:txBody>
      </p:sp>
      <p:sp>
        <p:nvSpPr>
          <p:cNvPr id="19461" name="テキスト ボックス 19"/>
          <p:cNvSpPr txBox="1">
            <a:spLocks noChangeArrowheads="1"/>
          </p:cNvSpPr>
          <p:nvPr/>
        </p:nvSpPr>
        <p:spPr bwMode="auto">
          <a:xfrm>
            <a:off x="271008" y="2101662"/>
            <a:ext cx="8640000" cy="1026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en-US" altLang="ja-JP" sz="1517" b="1" dirty="0">
                <a:solidFill>
                  <a:srgbClr val="000000"/>
                </a:solidFill>
              </a:rPr>
              <a:t>【</a:t>
            </a:r>
            <a:r>
              <a:rPr lang="ja-JP" altLang="en-US" sz="1517" b="1" dirty="0">
                <a:solidFill>
                  <a:srgbClr val="000000"/>
                </a:solidFill>
              </a:rPr>
              <a:t>委託業務内容</a:t>
            </a:r>
            <a:r>
              <a:rPr lang="en-US" altLang="ja-JP" sz="1517" b="1" dirty="0">
                <a:solidFill>
                  <a:srgbClr val="000000"/>
                </a:solidFill>
              </a:rPr>
              <a:t>】</a:t>
            </a:r>
          </a:p>
          <a:p>
            <a:pPr algn="just" eaLnBrk="1" hangingPunct="1">
              <a:spcBef>
                <a:spcPct val="0"/>
              </a:spcBef>
              <a:buFontTx/>
              <a:buNone/>
            </a:pPr>
            <a:r>
              <a:rPr lang="ja-JP" altLang="en-US" sz="1517" dirty="0">
                <a:solidFill>
                  <a:srgbClr val="000000"/>
                </a:solidFill>
              </a:rPr>
              <a:t>    落下の可能性のある全ての突出看板（許可申請不要な看板を含む）を中心に、ボルトの緩み、取付部の劣化及び看板面の破損等を目視により点検する。点検の結果、即座に修繕又は撤去が必要なものについては即日、石川県屋外広告業協同組合（石広協）より、市に報告してもらう。</a:t>
            </a:r>
            <a:endParaRPr lang="ja-JP" altLang="en-US" sz="1517" u="sng" dirty="0">
              <a:solidFill>
                <a:srgbClr val="000000"/>
              </a:solidFill>
            </a:endParaRPr>
          </a:p>
        </p:txBody>
      </p:sp>
      <p:graphicFrame>
        <p:nvGraphicFramePr>
          <p:cNvPr id="2" name="表 1"/>
          <p:cNvGraphicFramePr>
            <a:graphicFrameLocks noGrp="1"/>
          </p:cNvGraphicFramePr>
          <p:nvPr>
            <p:extLst>
              <p:ext uri="{D42A27DB-BD31-4B8C-83A1-F6EECF244321}">
                <p14:modId xmlns:p14="http://schemas.microsoft.com/office/powerpoint/2010/main" val="283957619"/>
              </p:ext>
            </p:extLst>
          </p:nvPr>
        </p:nvGraphicFramePr>
        <p:xfrm>
          <a:off x="466002" y="5157192"/>
          <a:ext cx="4469336" cy="1190733"/>
        </p:xfrm>
        <a:graphic>
          <a:graphicData uri="http://schemas.openxmlformats.org/drawingml/2006/table">
            <a:tbl>
              <a:tblPr firstRow="1" bandRow="1">
                <a:tableStyleId>{5C22544A-7EE6-4342-B048-85BDC9FD1C3A}</a:tableStyleId>
              </a:tblPr>
              <a:tblGrid>
                <a:gridCol w="939297">
                  <a:extLst>
                    <a:ext uri="{9D8B030D-6E8A-4147-A177-3AD203B41FA5}">
                      <a16:colId xmlns:a16="http://schemas.microsoft.com/office/drawing/2014/main" val="20001"/>
                    </a:ext>
                  </a:extLst>
                </a:gridCol>
                <a:gridCol w="1158885">
                  <a:extLst>
                    <a:ext uri="{9D8B030D-6E8A-4147-A177-3AD203B41FA5}">
                      <a16:colId xmlns:a16="http://schemas.microsoft.com/office/drawing/2014/main" val="20002"/>
                    </a:ext>
                  </a:extLst>
                </a:gridCol>
                <a:gridCol w="2371154">
                  <a:extLst>
                    <a:ext uri="{9D8B030D-6E8A-4147-A177-3AD203B41FA5}">
                      <a16:colId xmlns:a16="http://schemas.microsoft.com/office/drawing/2014/main" val="20003"/>
                    </a:ext>
                  </a:extLst>
                </a:gridCol>
              </a:tblGrid>
              <a:tr h="905883">
                <a:tc>
                  <a:txBody>
                    <a:bodyPr/>
                    <a:lstStyle/>
                    <a:p>
                      <a:pPr algn="ctr"/>
                      <a:r>
                        <a:rPr kumimoji="1" lang="ja-JP" altLang="en-US" sz="1300" b="0" baseline="0" dirty="0" smtClean="0">
                          <a:solidFill>
                            <a:schemeClr val="tx1"/>
                          </a:solidFill>
                        </a:rPr>
                        <a:t>調査</a:t>
                      </a:r>
                      <a:endParaRPr kumimoji="1" lang="en-US" altLang="ja-JP" sz="1300" b="0" baseline="0" dirty="0" smtClean="0">
                        <a:solidFill>
                          <a:schemeClr val="tx1"/>
                        </a:solidFill>
                      </a:endParaRPr>
                    </a:p>
                    <a:p>
                      <a:pPr algn="ctr"/>
                      <a:r>
                        <a:rPr kumimoji="1" lang="ja-JP" altLang="en-US" sz="1300" b="0" baseline="0" dirty="0" smtClean="0">
                          <a:solidFill>
                            <a:schemeClr val="tx1"/>
                          </a:solidFill>
                        </a:rPr>
                        <a:t>件数</a:t>
                      </a:r>
                      <a:endParaRPr kumimoji="1" lang="ja-JP" altLang="en-US" sz="1300" b="0" baseline="0" dirty="0">
                        <a:solidFill>
                          <a:schemeClr val="tx1"/>
                        </a:solidFill>
                      </a:endParaRP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300" b="0" baseline="0" dirty="0" smtClean="0">
                          <a:solidFill>
                            <a:schemeClr val="tx1"/>
                          </a:solidFill>
                        </a:rPr>
                        <a:t>うち</a:t>
                      </a:r>
                      <a:r>
                        <a:rPr kumimoji="1" lang="ja-JP" altLang="en-US" sz="1300" b="1" baseline="0" dirty="0" smtClean="0">
                          <a:solidFill>
                            <a:schemeClr val="tx1"/>
                          </a:solidFill>
                        </a:rPr>
                        <a:t>危険度</a:t>
                      </a:r>
                      <a:r>
                        <a:rPr kumimoji="1" lang="en-US" altLang="ja-JP" sz="1300" b="0" baseline="0" dirty="0" smtClean="0">
                          <a:solidFill>
                            <a:schemeClr val="tx1"/>
                          </a:solidFill>
                        </a:rPr>
                        <a:t>｢</a:t>
                      </a:r>
                      <a:r>
                        <a:rPr kumimoji="1" lang="ja-JP" altLang="en-US" sz="1300" b="1" baseline="0" dirty="0" smtClean="0">
                          <a:solidFill>
                            <a:schemeClr val="tx1"/>
                          </a:solidFill>
                        </a:rPr>
                        <a:t>Ｃ</a:t>
                      </a:r>
                      <a:r>
                        <a:rPr kumimoji="1" lang="en-US" altLang="ja-JP" sz="1300" b="0" baseline="0" dirty="0" smtClean="0">
                          <a:solidFill>
                            <a:schemeClr val="tx1"/>
                          </a:solidFill>
                        </a:rPr>
                        <a:t>｣</a:t>
                      </a:r>
                      <a:r>
                        <a:rPr kumimoji="1" lang="ja-JP" altLang="en-US" sz="1300" b="0" baseline="0" dirty="0" smtClean="0">
                          <a:solidFill>
                            <a:schemeClr val="tx1"/>
                          </a:solidFill>
                        </a:rPr>
                        <a:t>と判定されたもの</a:t>
                      </a:r>
                      <a:endParaRPr kumimoji="1" lang="en-US" altLang="ja-JP" sz="1300" b="0" baseline="0" dirty="0" smtClean="0">
                        <a:solidFill>
                          <a:schemeClr val="tx1"/>
                        </a:solidFill>
                      </a:endParaRP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300" b="0" dirty="0" smtClean="0">
                          <a:solidFill>
                            <a:schemeClr val="tx1"/>
                          </a:solidFill>
                        </a:rPr>
                        <a:t>是正件数（是正率）</a:t>
                      </a:r>
                      <a:endParaRPr kumimoji="1" lang="ja-JP" altLang="en-US" sz="1300" b="0" dirty="0">
                        <a:solidFill>
                          <a:schemeClr val="tx1"/>
                        </a:solidFill>
                      </a:endParaRP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264686">
                <a:tc>
                  <a:txBody>
                    <a:bodyPr/>
                    <a:lstStyle/>
                    <a:p>
                      <a:pPr algn="ctr"/>
                      <a:r>
                        <a:rPr kumimoji="1" lang="en-US" altLang="ja-JP" sz="1300" dirty="0" smtClean="0"/>
                        <a:t>2,351</a:t>
                      </a:r>
                      <a:r>
                        <a:rPr kumimoji="1" lang="ja-JP" altLang="en-US" sz="1300" dirty="0" smtClean="0"/>
                        <a:t>件</a:t>
                      </a:r>
                      <a:endParaRPr kumimoji="1" lang="ja-JP" altLang="en-US" sz="1300" dirty="0"/>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sz="1300" dirty="0" smtClean="0"/>
                        <a:t>167</a:t>
                      </a:r>
                      <a:r>
                        <a:rPr kumimoji="1" lang="ja-JP" altLang="en-US" sz="1300" dirty="0" smtClean="0"/>
                        <a:t>件</a:t>
                      </a:r>
                      <a:endParaRPr kumimoji="1" lang="ja-JP" altLang="en-US" sz="1300" dirty="0"/>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sz="1300" dirty="0" smtClean="0"/>
                        <a:t>165</a:t>
                      </a:r>
                      <a:r>
                        <a:rPr kumimoji="1" lang="ja-JP" altLang="en-US" sz="1300" dirty="0" smtClean="0"/>
                        <a:t>件（是正率</a:t>
                      </a:r>
                      <a:r>
                        <a:rPr kumimoji="1" lang="en-US" altLang="ja-JP" sz="1300" dirty="0" smtClean="0"/>
                        <a:t>98</a:t>
                      </a:r>
                      <a:r>
                        <a:rPr kumimoji="1" lang="ja-JP" altLang="en-US" sz="1300" dirty="0" smtClean="0"/>
                        <a:t>％）</a:t>
                      </a:r>
                      <a:endParaRPr kumimoji="1" lang="ja-JP" altLang="en-US" sz="1300" dirty="0"/>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bl>
          </a:graphicData>
        </a:graphic>
      </p:graphicFrame>
      <p:sp>
        <p:nvSpPr>
          <p:cNvPr id="7" name="正方形/長方形 6"/>
          <p:cNvSpPr/>
          <p:nvPr/>
        </p:nvSpPr>
        <p:spPr>
          <a:xfrm flipV="1">
            <a:off x="7853219" y="5056064"/>
            <a:ext cx="409400" cy="14449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sz="1706">
              <a:solidFill>
                <a:srgbClr val="000000"/>
              </a:solidFill>
            </a:endParaRPr>
          </a:p>
        </p:txBody>
      </p:sp>
      <p:sp>
        <p:nvSpPr>
          <p:cNvPr id="24" name="正方形/長方形 23"/>
          <p:cNvSpPr/>
          <p:nvPr/>
        </p:nvSpPr>
        <p:spPr>
          <a:xfrm>
            <a:off x="58888" y="635826"/>
            <a:ext cx="9033377" cy="6156000"/>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58" name="テキスト ボックス 4"/>
          <p:cNvSpPr txBox="1">
            <a:spLocks noChangeArrowheads="1"/>
          </p:cNvSpPr>
          <p:nvPr/>
        </p:nvSpPr>
        <p:spPr bwMode="auto">
          <a:xfrm>
            <a:off x="271009" y="908720"/>
            <a:ext cx="8625695" cy="12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en-US" altLang="ja-JP" sz="1517" b="1" dirty="0">
                <a:solidFill>
                  <a:srgbClr val="000000"/>
                </a:solidFill>
              </a:rPr>
              <a:t>【</a:t>
            </a:r>
            <a:r>
              <a:rPr lang="ja-JP" altLang="en-US" sz="1517" b="1" dirty="0">
                <a:solidFill>
                  <a:srgbClr val="000000"/>
                </a:solidFill>
              </a:rPr>
              <a:t>概要</a:t>
            </a:r>
            <a:r>
              <a:rPr lang="en-US" altLang="ja-JP" sz="1517" b="1" dirty="0">
                <a:solidFill>
                  <a:srgbClr val="000000"/>
                </a:solidFill>
              </a:rPr>
              <a:t>】</a:t>
            </a:r>
          </a:p>
          <a:p>
            <a:pPr algn="just" eaLnBrk="1" hangingPunct="1">
              <a:spcBef>
                <a:spcPct val="0"/>
              </a:spcBef>
              <a:buFontTx/>
              <a:buNone/>
            </a:pPr>
            <a:r>
              <a:rPr lang="ja-JP" altLang="en-US" sz="477" b="1" dirty="0">
                <a:solidFill>
                  <a:srgbClr val="000000"/>
                </a:solidFill>
              </a:rPr>
              <a:t>　</a:t>
            </a:r>
            <a:endParaRPr lang="en-US" altLang="ja-JP" sz="477" b="1" dirty="0">
              <a:solidFill>
                <a:srgbClr val="000000"/>
              </a:solidFill>
            </a:endParaRPr>
          </a:p>
          <a:p>
            <a:pPr algn="just">
              <a:lnSpc>
                <a:spcPts val="2086"/>
              </a:lnSpc>
              <a:spcBef>
                <a:spcPct val="0"/>
              </a:spcBef>
              <a:buNone/>
            </a:pPr>
            <a:r>
              <a:rPr lang="ja-JP" altLang="en-US" sz="1669" dirty="0">
                <a:solidFill>
                  <a:srgbClr val="000000"/>
                </a:solidFill>
              </a:rPr>
              <a:t>金沢市では、市内中心部の屋外広告物落下事故を未然に防ぐことを目的に、広告物の専門家である石川県屋外広告業協同組合に屋外広告物危険度判定業務を委託し、</a:t>
            </a:r>
            <a:r>
              <a:rPr lang="ja-JP" altLang="en-US" sz="1669" b="1" u="sng" dirty="0">
                <a:solidFill>
                  <a:srgbClr val="000000"/>
                </a:solidFill>
              </a:rPr>
              <a:t>危険度が高い</a:t>
            </a:r>
            <a:r>
              <a:rPr lang="ja-JP" altLang="en-US" sz="1669" b="1" u="sng" dirty="0" smtClean="0">
                <a:solidFill>
                  <a:srgbClr val="000000"/>
                </a:solidFill>
              </a:rPr>
              <a:t>と　判定</a:t>
            </a:r>
            <a:r>
              <a:rPr lang="ja-JP" altLang="en-US" sz="1669" b="1" u="sng" dirty="0">
                <a:solidFill>
                  <a:srgbClr val="000000"/>
                </a:solidFill>
              </a:rPr>
              <a:t>されたものは、市が改修等の是正指導</a:t>
            </a:r>
            <a:r>
              <a:rPr lang="ja-JP" altLang="en-US" sz="1669" u="sng" dirty="0">
                <a:solidFill>
                  <a:srgbClr val="000000"/>
                </a:solidFill>
              </a:rPr>
              <a:t>を行い、屋外広告物の安全強化</a:t>
            </a:r>
            <a:r>
              <a:rPr lang="ja-JP" altLang="en-US" sz="1669" dirty="0">
                <a:solidFill>
                  <a:srgbClr val="000000"/>
                </a:solidFill>
              </a:rPr>
              <a:t>を図った。</a:t>
            </a:r>
            <a:endParaRPr lang="en-US" altLang="ja-JP" sz="1669" dirty="0">
              <a:solidFill>
                <a:srgbClr val="000000"/>
              </a:solidFill>
            </a:endParaRPr>
          </a:p>
        </p:txBody>
      </p:sp>
      <p:sp>
        <p:nvSpPr>
          <p:cNvPr id="14" name="テキスト ボックス 13"/>
          <p:cNvSpPr txBox="1"/>
          <p:nvPr/>
        </p:nvSpPr>
        <p:spPr>
          <a:xfrm>
            <a:off x="11856" y="661419"/>
            <a:ext cx="9144000" cy="422552"/>
          </a:xfrm>
          <a:prstGeom prst="rect">
            <a:avLst/>
          </a:prstGeom>
          <a:noFill/>
          <a:ln w="15875">
            <a:noFill/>
          </a:ln>
        </p:spPr>
        <p:txBody>
          <a:bodyPr wrap="square">
            <a:spAutoFit/>
          </a:bodyPr>
          <a:lstStyle/>
          <a:p>
            <a:pPr algn="ctr" eaLnBrk="1" hangingPunct="1">
              <a:defRPr/>
            </a:pPr>
            <a:r>
              <a:rPr lang="ja-JP" altLang="en-US" sz="2146" b="1" dirty="0">
                <a:solidFill>
                  <a:srgbClr val="000000"/>
                </a:solidFill>
                <a:uFill>
                  <a:solidFill>
                    <a:srgbClr val="C00000"/>
                  </a:solidFill>
                </a:uFill>
                <a:latin typeface="BIZ UDPゴシック" panose="020B0400000000000000" pitchFamily="50" charset="-128"/>
                <a:ea typeface="BIZ UDPゴシック" panose="020B0400000000000000" pitchFamily="50" charset="-128"/>
              </a:rPr>
              <a:t>危険度判定の実施による屋外広告物の安全強化</a:t>
            </a:r>
          </a:p>
        </p:txBody>
      </p:sp>
      <p:graphicFrame>
        <p:nvGraphicFramePr>
          <p:cNvPr id="28" name="表 27"/>
          <p:cNvGraphicFramePr>
            <a:graphicFrameLocks noGrp="1"/>
          </p:cNvGraphicFramePr>
          <p:nvPr>
            <p:extLst>
              <p:ext uri="{D42A27DB-BD31-4B8C-83A1-F6EECF244321}">
                <p14:modId xmlns:p14="http://schemas.microsoft.com/office/powerpoint/2010/main" val="3387589641"/>
              </p:ext>
            </p:extLst>
          </p:nvPr>
        </p:nvGraphicFramePr>
        <p:xfrm>
          <a:off x="4935338" y="5157192"/>
          <a:ext cx="3587960" cy="1190733"/>
        </p:xfrm>
        <a:graphic>
          <a:graphicData uri="http://schemas.openxmlformats.org/drawingml/2006/table">
            <a:tbl>
              <a:tblPr firstRow="1" bandRow="1">
                <a:tableStyleId>{5C22544A-7EE6-4342-B048-85BDC9FD1C3A}</a:tableStyleId>
              </a:tblPr>
              <a:tblGrid>
                <a:gridCol w="1489778">
                  <a:extLst>
                    <a:ext uri="{9D8B030D-6E8A-4147-A177-3AD203B41FA5}">
                      <a16:colId xmlns:a16="http://schemas.microsoft.com/office/drawing/2014/main" val="20000"/>
                    </a:ext>
                  </a:extLst>
                </a:gridCol>
                <a:gridCol w="939297">
                  <a:extLst>
                    <a:ext uri="{9D8B030D-6E8A-4147-A177-3AD203B41FA5}">
                      <a16:colId xmlns:a16="http://schemas.microsoft.com/office/drawing/2014/main" val="20001"/>
                    </a:ext>
                  </a:extLst>
                </a:gridCol>
                <a:gridCol w="1158885">
                  <a:extLst>
                    <a:ext uri="{9D8B030D-6E8A-4147-A177-3AD203B41FA5}">
                      <a16:colId xmlns:a16="http://schemas.microsoft.com/office/drawing/2014/main" val="20002"/>
                    </a:ext>
                  </a:extLst>
                </a:gridCol>
              </a:tblGrid>
              <a:tr h="905883">
                <a:tc>
                  <a:txBody>
                    <a:bodyPr/>
                    <a:lstStyle/>
                    <a:p>
                      <a:pPr algn="ctr"/>
                      <a:r>
                        <a:rPr kumimoji="1" lang="ja-JP" altLang="en-US" sz="1300" b="0" dirty="0" smtClean="0">
                          <a:solidFill>
                            <a:schemeClr val="tx1"/>
                          </a:solidFill>
                        </a:rPr>
                        <a:t>実施年度</a:t>
                      </a:r>
                      <a:endParaRPr kumimoji="1" lang="ja-JP" altLang="en-US" sz="1300" b="0" dirty="0">
                        <a:solidFill>
                          <a:schemeClr val="tx1"/>
                        </a:solidFill>
                      </a:endParaRP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300" b="0" baseline="0" dirty="0" smtClean="0">
                          <a:solidFill>
                            <a:schemeClr val="tx1"/>
                          </a:solidFill>
                        </a:rPr>
                        <a:t>調査</a:t>
                      </a:r>
                      <a:endParaRPr kumimoji="1" lang="en-US" altLang="ja-JP" sz="1300" b="0" baseline="0" dirty="0" smtClean="0">
                        <a:solidFill>
                          <a:schemeClr val="tx1"/>
                        </a:solidFill>
                      </a:endParaRPr>
                    </a:p>
                    <a:p>
                      <a:pPr algn="ctr"/>
                      <a:r>
                        <a:rPr kumimoji="1" lang="ja-JP" altLang="en-US" sz="1300" b="0" baseline="0" dirty="0" smtClean="0">
                          <a:solidFill>
                            <a:schemeClr val="tx1"/>
                          </a:solidFill>
                        </a:rPr>
                        <a:t>件数</a:t>
                      </a:r>
                      <a:endParaRPr kumimoji="1" lang="ja-JP" altLang="en-US" sz="1300" b="0" baseline="0" dirty="0">
                        <a:solidFill>
                          <a:schemeClr val="tx1"/>
                        </a:solidFill>
                      </a:endParaRP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300" b="0" baseline="0" dirty="0" smtClean="0">
                          <a:solidFill>
                            <a:schemeClr val="tx1"/>
                          </a:solidFill>
                        </a:rPr>
                        <a:t>うち</a:t>
                      </a:r>
                      <a:r>
                        <a:rPr kumimoji="1" lang="ja-JP" altLang="en-US" sz="1300" b="1" baseline="0" dirty="0" smtClean="0">
                          <a:solidFill>
                            <a:schemeClr val="tx1"/>
                          </a:solidFill>
                        </a:rPr>
                        <a:t>危険度</a:t>
                      </a:r>
                      <a:r>
                        <a:rPr kumimoji="1" lang="en-US" altLang="ja-JP" sz="1300" b="0" baseline="0" dirty="0" smtClean="0">
                          <a:solidFill>
                            <a:schemeClr val="tx1"/>
                          </a:solidFill>
                        </a:rPr>
                        <a:t>｢</a:t>
                      </a:r>
                      <a:r>
                        <a:rPr kumimoji="1" lang="ja-JP" altLang="en-US" sz="1300" b="1" baseline="0" dirty="0" smtClean="0">
                          <a:solidFill>
                            <a:schemeClr val="tx1"/>
                          </a:solidFill>
                        </a:rPr>
                        <a:t>Ｃ</a:t>
                      </a:r>
                      <a:r>
                        <a:rPr kumimoji="1" lang="en-US" altLang="ja-JP" sz="1300" b="0" baseline="0" dirty="0" smtClean="0">
                          <a:solidFill>
                            <a:schemeClr val="tx1"/>
                          </a:solidFill>
                        </a:rPr>
                        <a:t>｣</a:t>
                      </a:r>
                      <a:r>
                        <a:rPr kumimoji="1" lang="ja-JP" altLang="en-US" sz="1300" b="1" baseline="0" dirty="0" smtClean="0">
                          <a:solidFill>
                            <a:schemeClr val="tx1"/>
                          </a:solidFill>
                        </a:rPr>
                        <a:t>と判定</a:t>
                      </a:r>
                      <a:r>
                        <a:rPr kumimoji="1" lang="ja-JP" altLang="en-US" sz="1300" b="0" baseline="0" dirty="0" smtClean="0">
                          <a:solidFill>
                            <a:schemeClr val="tx1"/>
                          </a:solidFill>
                        </a:rPr>
                        <a:t>されたもの</a:t>
                      </a:r>
                      <a:endParaRPr kumimoji="1" lang="en-US" altLang="ja-JP" sz="1300" b="0" baseline="0" dirty="0" smtClean="0">
                        <a:solidFill>
                          <a:schemeClr val="tx1"/>
                        </a:solidFill>
                      </a:endParaRP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264686">
                <a:tc>
                  <a:txBody>
                    <a:bodyPr/>
                    <a:lstStyle/>
                    <a:p>
                      <a:pPr algn="ctr"/>
                      <a:r>
                        <a:rPr kumimoji="1" lang="en-US" altLang="ja-JP" sz="1300" dirty="0" smtClean="0"/>
                        <a:t>H27</a:t>
                      </a:r>
                      <a:r>
                        <a:rPr kumimoji="1" lang="ja-JP" altLang="en-US" sz="1300" dirty="0" smtClean="0"/>
                        <a:t>～</a:t>
                      </a:r>
                      <a:r>
                        <a:rPr kumimoji="1" lang="en-US" altLang="ja-JP" sz="1300" dirty="0" smtClean="0"/>
                        <a:t>H30</a:t>
                      </a:r>
                      <a:endParaRPr kumimoji="1" lang="ja-JP" altLang="en-US" sz="1300" dirty="0"/>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sz="1300" dirty="0" smtClean="0"/>
                        <a:t>2,351</a:t>
                      </a:r>
                      <a:r>
                        <a:rPr kumimoji="1" lang="ja-JP" altLang="en-US" sz="1300" dirty="0" smtClean="0"/>
                        <a:t>件</a:t>
                      </a:r>
                      <a:endParaRPr kumimoji="1" lang="ja-JP" altLang="en-US" sz="1300" dirty="0"/>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sz="1300" dirty="0" smtClean="0"/>
                        <a:t>167</a:t>
                      </a:r>
                      <a:r>
                        <a:rPr kumimoji="1" lang="ja-JP" altLang="en-US" sz="1300" dirty="0" smtClean="0"/>
                        <a:t>件</a:t>
                      </a:r>
                      <a:endParaRPr kumimoji="1" lang="ja-JP" altLang="en-US" sz="1300" dirty="0"/>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bl>
          </a:graphicData>
        </a:graphic>
      </p:graphicFrame>
      <p:sp>
        <p:nvSpPr>
          <p:cNvPr id="8" name="正方形/長方形 7"/>
          <p:cNvSpPr/>
          <p:nvPr/>
        </p:nvSpPr>
        <p:spPr>
          <a:xfrm>
            <a:off x="6444208" y="5056064"/>
            <a:ext cx="1015984" cy="1575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吹き出し 2"/>
          <p:cNvSpPr/>
          <p:nvPr/>
        </p:nvSpPr>
        <p:spPr>
          <a:xfrm>
            <a:off x="6842861" y="2975000"/>
            <a:ext cx="2054459" cy="3612281"/>
          </a:xfrm>
          <a:prstGeom prst="wedgeRoundRectCallout">
            <a:avLst>
              <a:gd name="adj1" fmla="val -73001"/>
              <a:gd name="adj2" fmla="val -9091"/>
              <a:gd name="adj3" fmla="val 16667"/>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482" name="グループ化 7"/>
          <p:cNvGrpSpPr>
            <a:grpSpLocks/>
          </p:cNvGrpSpPr>
          <p:nvPr/>
        </p:nvGrpSpPr>
        <p:grpSpPr bwMode="auto">
          <a:xfrm>
            <a:off x="7181496" y="3338166"/>
            <a:ext cx="1478054" cy="3130704"/>
            <a:chOff x="4401222" y="2705353"/>
            <a:chExt cx="1608257" cy="3734675"/>
          </a:xfrm>
        </p:grpSpPr>
        <p:pic>
          <p:nvPicPr>
            <p:cNvPr id="19488" name="図 3"/>
            <p:cNvPicPr>
              <a:picLocks noChangeAspect="1"/>
            </p:cNvPicPr>
            <p:nvPr/>
          </p:nvPicPr>
          <p:blipFill>
            <a:blip r:embed="rId3" cstate="print">
              <a:lum bright="20000" contrast="-40000"/>
              <a:extLst>
                <a:ext uri="{28A0092B-C50C-407E-A947-70E740481C1C}">
                  <a14:useLocalDpi xmlns:a14="http://schemas.microsoft.com/office/drawing/2010/main" val="0"/>
                </a:ext>
              </a:extLst>
            </a:blip>
            <a:srcRect/>
            <a:stretch>
              <a:fillRect/>
            </a:stretch>
          </p:blipFill>
          <p:spPr bwMode="auto">
            <a:xfrm>
              <a:off x="4401222" y="5331886"/>
              <a:ext cx="1608257" cy="11081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 name="円/楕円 28"/>
            <p:cNvSpPr/>
            <p:nvPr/>
          </p:nvSpPr>
          <p:spPr>
            <a:xfrm>
              <a:off x="5331456" y="5651797"/>
              <a:ext cx="350476" cy="5709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06">
                <a:solidFill>
                  <a:srgbClr val="FFFFFF"/>
                </a:solidFill>
              </a:endParaRPr>
            </a:p>
          </p:txBody>
        </p:sp>
        <p:pic>
          <p:nvPicPr>
            <p:cNvPr id="19490" name="図 29"/>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401222" y="2705353"/>
              <a:ext cx="1585931" cy="11766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 name="円/楕円 30"/>
            <p:cNvSpPr/>
            <p:nvPr/>
          </p:nvSpPr>
          <p:spPr>
            <a:xfrm>
              <a:off x="4917108" y="3639022"/>
              <a:ext cx="764823" cy="3160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06">
                <a:solidFill>
                  <a:srgbClr val="FFFFFF"/>
                </a:solidFill>
              </a:endParaRPr>
            </a:p>
          </p:txBody>
        </p:sp>
        <p:pic>
          <p:nvPicPr>
            <p:cNvPr id="19492" name="図 31"/>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412822" y="4041470"/>
              <a:ext cx="1530350" cy="11477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3" name="円/楕円 32"/>
            <p:cNvSpPr/>
            <p:nvPr/>
          </p:nvSpPr>
          <p:spPr>
            <a:xfrm>
              <a:off x="4633781" y="4373389"/>
              <a:ext cx="1143140" cy="5709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06">
                <a:solidFill>
                  <a:srgbClr val="FFFFFF"/>
                </a:solidFill>
              </a:endParaRPr>
            </a:p>
          </p:txBody>
        </p:sp>
      </p:grpSp>
      <p:sp>
        <p:nvSpPr>
          <p:cNvPr id="19481" name="テキスト ボックス 9"/>
          <p:cNvSpPr txBox="1">
            <a:spLocks noChangeArrowheads="1"/>
          </p:cNvSpPr>
          <p:nvPr/>
        </p:nvSpPr>
        <p:spPr bwMode="auto">
          <a:xfrm>
            <a:off x="6788725" y="3027257"/>
            <a:ext cx="2143329" cy="349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669" dirty="0">
                <a:solidFill>
                  <a:srgbClr val="000000"/>
                </a:solidFill>
              </a:rPr>
              <a:t>〈</a:t>
            </a:r>
            <a:r>
              <a:rPr lang="ja-JP" altLang="en-US" sz="1669" b="1" dirty="0">
                <a:solidFill>
                  <a:srgbClr val="000000"/>
                </a:solidFill>
              </a:rPr>
              <a:t>危険度</a:t>
            </a:r>
            <a:r>
              <a:rPr lang="en-US" altLang="ja-JP" sz="1669" dirty="0">
                <a:solidFill>
                  <a:srgbClr val="000000"/>
                </a:solidFill>
              </a:rPr>
              <a:t>｢</a:t>
            </a:r>
            <a:r>
              <a:rPr lang="ja-JP" altLang="en-US" sz="1669" b="1" dirty="0">
                <a:solidFill>
                  <a:srgbClr val="000000"/>
                </a:solidFill>
              </a:rPr>
              <a:t>Ｃ</a:t>
            </a:r>
            <a:r>
              <a:rPr lang="en-US" altLang="ja-JP" sz="1669" dirty="0">
                <a:solidFill>
                  <a:srgbClr val="000000"/>
                </a:solidFill>
              </a:rPr>
              <a:t>｣</a:t>
            </a:r>
            <a:r>
              <a:rPr lang="ja-JP" altLang="en-US" sz="1669" dirty="0">
                <a:solidFill>
                  <a:srgbClr val="000000"/>
                </a:solidFill>
              </a:rPr>
              <a:t>の事例</a:t>
            </a:r>
            <a:r>
              <a:rPr lang="en-US" altLang="ja-JP" sz="1669" dirty="0">
                <a:solidFill>
                  <a:srgbClr val="000000"/>
                </a:solidFill>
              </a:rPr>
              <a:t>〉</a:t>
            </a:r>
            <a:endParaRPr lang="ja-JP" altLang="en-US" sz="1669" dirty="0">
              <a:solidFill>
                <a:srgbClr val="000000"/>
              </a:solidFill>
            </a:endParaRPr>
          </a:p>
        </p:txBody>
      </p:sp>
      <p:sp>
        <p:nvSpPr>
          <p:cNvPr id="19485" name="テキスト ボックス 20"/>
          <p:cNvSpPr txBox="1">
            <a:spLocks noChangeArrowheads="1"/>
          </p:cNvSpPr>
          <p:nvPr/>
        </p:nvSpPr>
        <p:spPr bwMode="auto">
          <a:xfrm>
            <a:off x="423867" y="6356568"/>
            <a:ext cx="6258047" cy="42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73" dirty="0">
                <a:solidFill>
                  <a:srgbClr val="000000"/>
                </a:solidFill>
              </a:rPr>
              <a:t>※</a:t>
            </a:r>
            <a:r>
              <a:rPr lang="ja-JP" altLang="en-US" sz="1073" dirty="0">
                <a:solidFill>
                  <a:srgbClr val="000000"/>
                </a:solidFill>
              </a:rPr>
              <a:t> 「Ｃ」判定のうち、残り</a:t>
            </a:r>
            <a:r>
              <a:rPr lang="en-US" altLang="ja-JP" sz="1073" dirty="0">
                <a:solidFill>
                  <a:srgbClr val="000000"/>
                </a:solidFill>
              </a:rPr>
              <a:t>2</a:t>
            </a:r>
            <a:r>
              <a:rPr lang="ja-JP" altLang="en-US" sz="1073" dirty="0">
                <a:solidFill>
                  <a:srgbClr val="000000"/>
                </a:solidFill>
              </a:rPr>
              <a:t>件は所有者不明のため接触が困難。継続して是正依頼文を投函する等、接触を</a:t>
            </a:r>
            <a:endParaRPr lang="en-US" altLang="ja-JP" sz="1073" dirty="0">
              <a:solidFill>
                <a:srgbClr val="000000"/>
              </a:solidFill>
            </a:endParaRPr>
          </a:p>
          <a:p>
            <a:pPr eaLnBrk="1" hangingPunct="1">
              <a:spcBef>
                <a:spcPct val="0"/>
              </a:spcBef>
              <a:buFontTx/>
              <a:buNone/>
            </a:pPr>
            <a:r>
              <a:rPr lang="ja-JP" altLang="en-US" sz="1073" dirty="0">
                <a:solidFill>
                  <a:srgbClr val="000000"/>
                </a:solidFill>
              </a:rPr>
              <a:t>　　試みている。</a:t>
            </a:r>
            <a:endParaRPr lang="en-US" altLang="ja-JP" sz="1073" dirty="0">
              <a:solidFill>
                <a:srgbClr val="000000"/>
              </a:solidFill>
            </a:endParaRPr>
          </a:p>
        </p:txBody>
      </p:sp>
      <p:sp>
        <p:nvSpPr>
          <p:cNvPr id="4" name="角丸四角形 3"/>
          <p:cNvSpPr/>
          <p:nvPr/>
        </p:nvSpPr>
        <p:spPr>
          <a:xfrm>
            <a:off x="187887" y="1213104"/>
            <a:ext cx="8797351" cy="886468"/>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タイトル 1"/>
          <p:cNvSpPr txBox="1">
            <a:spLocks/>
          </p:cNvSpPr>
          <p:nvPr/>
        </p:nvSpPr>
        <p:spPr bwMode="auto">
          <a:xfrm>
            <a:off x="-11856" y="191937"/>
            <a:ext cx="4583855" cy="42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fontAlgn="base">
              <a:spcBef>
                <a:spcPct val="0"/>
              </a:spcBef>
              <a:spcAft>
                <a:spcPct val="0"/>
              </a:spcAft>
              <a:defRPr kumimoji="1" sz="2800">
                <a:solidFill>
                  <a:srgbClr val="4087C8"/>
                </a:solidFill>
                <a:latin typeface="+mj-lt"/>
                <a:ea typeface="+mj-ea"/>
                <a:cs typeface="+mj-cs"/>
              </a:defRPr>
            </a:lvl1pPr>
            <a:lvl2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eaLnBrk="1" hangingPunct="1">
              <a:defRPr/>
            </a:pPr>
            <a:r>
              <a:rPr lang="ja-JP" altLang="en-US" sz="2622" kern="0" dirty="0">
                <a:latin typeface="HGP創英角ｺﾞｼｯｸUB"/>
                <a:ea typeface="HGP創英角ｺﾞｼｯｸUB"/>
              </a:rPr>
              <a:t> </a:t>
            </a:r>
            <a:r>
              <a:rPr lang="ja-JP" altLang="en-US" sz="2622" kern="0" dirty="0" smtClean="0">
                <a:latin typeface="HGP創英角ｺﾞｼｯｸUB"/>
                <a:ea typeface="HGP創英角ｺﾞｼｯｸUB"/>
              </a:rPr>
              <a:t>安全</a:t>
            </a:r>
            <a:r>
              <a:rPr lang="ja-JP" altLang="en-US" sz="2622" kern="0" dirty="0">
                <a:latin typeface="HGP創英角ｺﾞｼｯｸUB"/>
                <a:ea typeface="HGP創英角ｺﾞｼｯｸUB"/>
              </a:rPr>
              <a:t>対策に係る取組</a:t>
            </a:r>
            <a:r>
              <a:rPr lang="ja-JP" altLang="en-US" sz="2622" kern="0" dirty="0" smtClean="0">
                <a:latin typeface="HGP創英角ｺﾞｼｯｸUB"/>
                <a:ea typeface="HGP創英角ｺﾞｼｯｸUB"/>
              </a:rPr>
              <a:t>事例⑴</a:t>
            </a:r>
            <a:r>
              <a:rPr lang="ja-JP" altLang="en-US" sz="2622" kern="0" dirty="0">
                <a:latin typeface="HGP創英角ｺﾞｼｯｸUB"/>
                <a:ea typeface="HGP創英角ｺﾞｼｯｸUB"/>
              </a:rPr>
              <a:t>　</a:t>
            </a:r>
            <a:endParaRPr lang="ja-JP" altLang="en-US" sz="2146" kern="0" dirty="0">
              <a:latin typeface="HGP創英角ｺﾞｼｯｸUB"/>
              <a:ea typeface="HGP創英角ｺﾞｼｯｸUB"/>
            </a:endParaRPr>
          </a:p>
        </p:txBody>
      </p:sp>
      <p:sp>
        <p:nvSpPr>
          <p:cNvPr id="27" name="テキスト ボックス 27"/>
          <p:cNvSpPr txBox="1">
            <a:spLocks noChangeArrowheads="1"/>
          </p:cNvSpPr>
          <p:nvPr/>
        </p:nvSpPr>
        <p:spPr bwMode="auto">
          <a:xfrm>
            <a:off x="371156" y="3153159"/>
            <a:ext cx="1764000" cy="324000"/>
          </a:xfrm>
          <a:prstGeom prst="rect">
            <a:avLst/>
          </a:prstGeom>
          <a:solidFill>
            <a:schemeClr val="tx1">
              <a:lumMod val="95000"/>
              <a:lumOff val="5000"/>
            </a:schemeClr>
          </a:solidFill>
          <a:ln>
            <a:noFill/>
          </a:ln>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en-US" altLang="ja-JP" sz="1517" b="1" dirty="0">
                <a:solidFill>
                  <a:schemeClr val="bg1"/>
                </a:solidFill>
              </a:rPr>
              <a:t>【</a:t>
            </a:r>
            <a:r>
              <a:rPr lang="ja-JP" altLang="en-US" sz="1517" b="1" dirty="0">
                <a:solidFill>
                  <a:schemeClr val="bg1"/>
                </a:solidFill>
              </a:rPr>
              <a:t>危険度判定区分</a:t>
            </a:r>
            <a:r>
              <a:rPr lang="en-US" altLang="ja-JP" sz="1517" b="1" dirty="0">
                <a:solidFill>
                  <a:schemeClr val="bg1"/>
                </a:solidFill>
              </a:rPr>
              <a:t>】</a:t>
            </a:r>
          </a:p>
        </p:txBody>
      </p:sp>
      <p:sp>
        <p:nvSpPr>
          <p:cNvPr id="19462" name="テキスト ボックス 20"/>
          <p:cNvSpPr txBox="1">
            <a:spLocks noChangeArrowheads="1"/>
          </p:cNvSpPr>
          <p:nvPr/>
        </p:nvSpPr>
        <p:spPr bwMode="auto">
          <a:xfrm>
            <a:off x="251520" y="4831397"/>
            <a:ext cx="1469640" cy="325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517" b="1" dirty="0">
                <a:solidFill>
                  <a:srgbClr val="000000"/>
                </a:solidFill>
              </a:rPr>
              <a:t>【</a:t>
            </a:r>
            <a:r>
              <a:rPr lang="ja-JP" altLang="en-US" sz="1517" b="1" dirty="0">
                <a:solidFill>
                  <a:srgbClr val="000000"/>
                </a:solidFill>
              </a:rPr>
              <a:t>実施結果</a:t>
            </a:r>
            <a:r>
              <a:rPr lang="en-US" altLang="ja-JP" sz="1517" b="1" dirty="0" smtClean="0">
                <a:solidFill>
                  <a:srgbClr val="000000"/>
                </a:solidFill>
              </a:rPr>
              <a:t>】</a:t>
            </a:r>
            <a:endParaRPr lang="en-US" altLang="ja-JP" sz="1517" b="1" dirty="0">
              <a:solidFill>
                <a:srgbClr val="000000"/>
              </a:solidFill>
            </a:endParaRPr>
          </a:p>
        </p:txBody>
      </p:sp>
      <p:sp>
        <p:nvSpPr>
          <p:cNvPr id="30"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38</a:t>
            </a:fld>
            <a:endParaRPr lang="en-US" altLang="ja-JP" sz="1200" dirty="0">
              <a:solidFill>
                <a:srgbClr val="000000"/>
              </a:solidFill>
            </a:endParaRPr>
          </a:p>
        </p:txBody>
      </p:sp>
    </p:spTree>
    <p:extLst>
      <p:ext uri="{BB962C8B-B14F-4D97-AF65-F5344CB8AC3E}">
        <p14:creationId xmlns:p14="http://schemas.microsoft.com/office/powerpoint/2010/main" val="26370612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4763" y="0"/>
            <a:ext cx="9139237" cy="774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8" name="Rectangle 2"/>
          <p:cNvSpPr txBox="1">
            <a:spLocks noChangeArrowheads="1"/>
          </p:cNvSpPr>
          <p:nvPr/>
        </p:nvSpPr>
        <p:spPr>
          <a:xfrm>
            <a:off x="-22197" y="260648"/>
            <a:ext cx="9150679" cy="863600"/>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386">
                <a:solidFill>
                  <a:srgbClr val="4087C8"/>
                </a:solidFill>
                <a:latin typeface="+mj-lt"/>
                <a:ea typeface="+mj-ea"/>
                <a:cs typeface="+mj-cs"/>
              </a:defRPr>
            </a:lvl1pPr>
            <a:lvl2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5pPr>
            <a:lvl6pPr marL="389586"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6pPr>
            <a:lvl7pPr marL="779173"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7pPr>
            <a:lvl8pPr marL="1168759"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8pPr>
            <a:lvl9pPr marL="1558345"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9pPr>
          </a:lstStyle>
          <a:p>
            <a:pPr algn="ctr" eaLnBrk="1" hangingPunct="1"/>
            <a:r>
              <a:rPr lang="ja-JP" altLang="en-US" sz="3200" kern="0" dirty="0" smtClean="0">
                <a:solidFill>
                  <a:srgbClr val="000066"/>
                </a:solidFill>
                <a:latin typeface="+mn-ea"/>
                <a:ea typeface="+mn-ea"/>
              </a:rPr>
              <a:t>景観計画との関係</a:t>
            </a:r>
          </a:p>
        </p:txBody>
      </p:sp>
      <p:sp>
        <p:nvSpPr>
          <p:cNvPr id="228356" name="Text Box 5"/>
          <p:cNvSpPr txBox="1">
            <a:spLocks noChangeArrowheads="1"/>
          </p:cNvSpPr>
          <p:nvPr/>
        </p:nvSpPr>
        <p:spPr bwMode="auto">
          <a:xfrm>
            <a:off x="668380" y="5530006"/>
            <a:ext cx="781200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50000"/>
              </a:spcBef>
              <a:buFontTx/>
              <a:buNone/>
            </a:pPr>
            <a:r>
              <a:rPr lang="ja-JP" altLang="en-US" sz="1800" dirty="0" smtClean="0"/>
              <a:t>○</a:t>
            </a:r>
            <a:r>
              <a:rPr lang="ja-JP" altLang="en-US" sz="1800" dirty="0"/>
              <a:t>　</a:t>
            </a:r>
            <a:r>
              <a:rPr lang="ja-JP" altLang="en-US" sz="1800" dirty="0" smtClean="0"/>
              <a:t>景観法に基づく景観</a:t>
            </a:r>
            <a:r>
              <a:rPr lang="ja-JP" altLang="en-US" sz="1800" dirty="0"/>
              <a:t>計画</a:t>
            </a:r>
            <a:r>
              <a:rPr lang="ja-JP" altLang="en-US" sz="1800" dirty="0" smtClean="0"/>
              <a:t>に「屋外</a:t>
            </a:r>
            <a:r>
              <a:rPr lang="ja-JP" altLang="en-US" sz="1800" dirty="0"/>
              <a:t>広告物の</a:t>
            </a:r>
            <a:r>
              <a:rPr lang="ja-JP" altLang="en-US" sz="1800" dirty="0" smtClean="0"/>
              <a:t>表示及び屋外広告物に掲出する物件の設置に関する行為の制限に関する事項」が</a:t>
            </a:r>
            <a:r>
              <a:rPr lang="ja-JP" altLang="en-US" sz="1800" dirty="0"/>
              <a:t>定められた場合には、屋外広告物条例は景観計画に即して</a:t>
            </a:r>
            <a:r>
              <a:rPr lang="ja-JP" altLang="en-US" sz="1800" dirty="0" smtClean="0"/>
              <a:t>定めるものとする。（屋外広告物法</a:t>
            </a:r>
            <a:r>
              <a:rPr lang="en-US" altLang="ja-JP" sz="1800" dirty="0" smtClean="0"/>
              <a:t>§6</a:t>
            </a:r>
            <a:r>
              <a:rPr lang="ja-JP" altLang="en-US" sz="1800" dirty="0" smtClean="0"/>
              <a:t>）</a:t>
            </a:r>
            <a:endParaRPr lang="en-US" altLang="ja-JP" sz="1800" dirty="0" smtClean="0"/>
          </a:p>
        </p:txBody>
      </p:sp>
      <p:sp>
        <p:nvSpPr>
          <p:cNvPr id="2" name="角丸四角形 1"/>
          <p:cNvSpPr/>
          <p:nvPr/>
        </p:nvSpPr>
        <p:spPr>
          <a:xfrm>
            <a:off x="668381" y="1358577"/>
            <a:ext cx="7812000" cy="3708000"/>
          </a:xfrm>
          <a:prstGeom prst="roundRect">
            <a:avLst/>
          </a:prstGeom>
          <a:no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Ø"/>
            </a:pPr>
            <a:r>
              <a:rPr lang="ja-JP" altLang="en-US" sz="2000" dirty="0" smtClean="0">
                <a:solidFill>
                  <a:schemeClr val="tx1"/>
                </a:solidFill>
                <a:latin typeface="Meiryo UI" panose="020B0604030504040204" pitchFamily="50" charset="-128"/>
                <a:ea typeface="Meiryo UI" panose="020B0604030504040204" pitchFamily="50" charset="-128"/>
              </a:rPr>
              <a:t>景観を構成する要素は、建築物、工作物、緑地等、多種多様であり、良好な景観の形成のためには、行政だけではなく、様々な主体が参画する必要がある。</a:t>
            </a:r>
            <a:endParaRPr lang="en-US" altLang="ja-JP" sz="2000" dirty="0" smtClean="0">
              <a:solidFill>
                <a:schemeClr val="tx1"/>
              </a:solidFill>
              <a:latin typeface="Meiryo UI" panose="020B0604030504040204" pitchFamily="50" charset="-128"/>
              <a:ea typeface="Meiryo UI" panose="020B0604030504040204" pitchFamily="50" charset="-128"/>
            </a:endParaRPr>
          </a:p>
          <a:p>
            <a:pPr algn="just"/>
            <a:r>
              <a:rPr lang="ja-JP" altLang="en-US" sz="2000" dirty="0" smtClean="0">
                <a:solidFill>
                  <a:schemeClr val="tx1"/>
                </a:solidFill>
                <a:latin typeface="Meiryo UI" panose="020B0604030504040204" pitchFamily="50" charset="-128"/>
                <a:ea typeface="Meiryo UI" panose="020B0604030504040204" pitchFamily="50" charset="-128"/>
              </a:rPr>
              <a:t>　　</a:t>
            </a:r>
            <a:endParaRPr lang="en-US" altLang="ja-JP" sz="2000" dirty="0" smtClean="0">
              <a:solidFill>
                <a:schemeClr val="tx1"/>
              </a:solidFill>
              <a:latin typeface="Meiryo UI" panose="020B0604030504040204" pitchFamily="50" charset="-128"/>
              <a:ea typeface="Meiryo UI" panose="020B0604030504040204" pitchFamily="50" charset="-128"/>
            </a:endParaRPr>
          </a:p>
          <a:p>
            <a:pPr marL="342900" indent="-342900" algn="just">
              <a:buFont typeface="Wingdings" panose="05000000000000000000" pitchFamily="2" charset="2"/>
              <a:buChar char="Ø"/>
            </a:pPr>
            <a:r>
              <a:rPr lang="ja-JP" altLang="en-US" sz="2000" dirty="0" smtClean="0">
                <a:solidFill>
                  <a:schemeClr val="tx1"/>
                </a:solidFill>
                <a:latin typeface="Meiryo UI" panose="020B0604030504040204" pitchFamily="50" charset="-128"/>
                <a:ea typeface="Meiryo UI" panose="020B0604030504040204" pitchFamily="50" charset="-128"/>
              </a:rPr>
              <a:t>屋外</a:t>
            </a:r>
            <a:r>
              <a:rPr lang="ja-JP" altLang="en-US" sz="2000" dirty="0">
                <a:solidFill>
                  <a:schemeClr val="tx1"/>
                </a:solidFill>
                <a:latin typeface="Meiryo UI" panose="020B0604030504040204" pitchFamily="50" charset="-128"/>
                <a:ea typeface="Meiryo UI" panose="020B0604030504040204" pitchFamily="50" charset="-128"/>
              </a:rPr>
              <a:t>広告物</a:t>
            </a:r>
            <a:r>
              <a:rPr lang="ja-JP" altLang="en-US" sz="2000" dirty="0" smtClean="0">
                <a:solidFill>
                  <a:schemeClr val="tx1"/>
                </a:solidFill>
                <a:latin typeface="Meiryo UI" panose="020B0604030504040204" pitchFamily="50" charset="-128"/>
                <a:ea typeface="Meiryo UI" panose="020B0604030504040204" pitchFamily="50" charset="-128"/>
              </a:rPr>
              <a:t>は景観</a:t>
            </a:r>
            <a:r>
              <a:rPr lang="ja-JP" altLang="en-US" sz="2000" dirty="0">
                <a:solidFill>
                  <a:schemeClr val="tx1"/>
                </a:solidFill>
                <a:latin typeface="Meiryo UI" panose="020B0604030504040204" pitchFamily="50" charset="-128"/>
                <a:ea typeface="Meiryo UI" panose="020B0604030504040204" pitchFamily="50" charset="-128"/>
              </a:rPr>
              <a:t>の重要な構成要素であることから、景観に</a:t>
            </a:r>
            <a:r>
              <a:rPr lang="ja-JP" altLang="en-US" sz="2000" dirty="0" smtClean="0">
                <a:solidFill>
                  <a:schemeClr val="tx1"/>
                </a:solidFill>
                <a:latin typeface="Meiryo UI" panose="020B0604030504040204" pitchFamily="50" charset="-128"/>
                <a:ea typeface="Meiryo UI" panose="020B0604030504040204" pitchFamily="50" charset="-128"/>
              </a:rPr>
              <a:t>関する総合的な計画である「景観計画」に</a:t>
            </a:r>
            <a:r>
              <a:rPr lang="ja-JP" altLang="en-US" sz="2000" dirty="0">
                <a:solidFill>
                  <a:schemeClr val="tx1"/>
                </a:solidFill>
                <a:latin typeface="Meiryo UI" panose="020B0604030504040204" pitchFamily="50" charset="-128"/>
                <a:ea typeface="Meiryo UI" panose="020B0604030504040204" pitchFamily="50" charset="-128"/>
              </a:rPr>
              <a:t>おいて、屋外広告物の表示等</a:t>
            </a:r>
            <a:r>
              <a:rPr lang="ja-JP" altLang="en-US" sz="2000" dirty="0" smtClean="0">
                <a:solidFill>
                  <a:schemeClr val="tx1"/>
                </a:solidFill>
                <a:latin typeface="Meiryo UI" panose="020B0604030504040204" pitchFamily="50" charset="-128"/>
                <a:ea typeface="Meiryo UI" panose="020B0604030504040204" pitchFamily="50" charset="-128"/>
              </a:rPr>
              <a:t>の制限</a:t>
            </a:r>
            <a:r>
              <a:rPr lang="ja-JP" altLang="en-US" sz="2000" dirty="0">
                <a:solidFill>
                  <a:schemeClr val="tx1"/>
                </a:solidFill>
                <a:latin typeface="Meiryo UI" panose="020B0604030504040204" pitchFamily="50" charset="-128"/>
                <a:ea typeface="Meiryo UI" panose="020B0604030504040204" pitchFamily="50" charset="-128"/>
              </a:rPr>
              <a:t>に</a:t>
            </a:r>
            <a:r>
              <a:rPr lang="ja-JP" altLang="en-US" sz="2000" dirty="0" smtClean="0">
                <a:solidFill>
                  <a:schemeClr val="tx1"/>
                </a:solidFill>
                <a:latin typeface="Meiryo UI" panose="020B0604030504040204" pitchFamily="50" charset="-128"/>
                <a:ea typeface="Meiryo UI" panose="020B0604030504040204" pitchFamily="50" charset="-128"/>
              </a:rPr>
              <a:t>ついても定める</a:t>
            </a:r>
            <a:r>
              <a:rPr lang="ja-JP" altLang="en-US" sz="2000" dirty="0">
                <a:solidFill>
                  <a:schemeClr val="tx1"/>
                </a:solidFill>
                <a:latin typeface="Meiryo UI" panose="020B0604030504040204" pitchFamily="50" charset="-128"/>
                <a:ea typeface="Meiryo UI" panose="020B0604030504040204" pitchFamily="50" charset="-128"/>
              </a:rPr>
              <a:t>ことにより</a:t>
            </a:r>
            <a:r>
              <a:rPr lang="ja-JP" altLang="en-US" sz="2000" dirty="0" smtClean="0">
                <a:solidFill>
                  <a:schemeClr val="tx1"/>
                </a:solidFill>
                <a:latin typeface="Meiryo UI" panose="020B0604030504040204" pitchFamily="50" charset="-128"/>
                <a:ea typeface="Meiryo UI" panose="020B0604030504040204" pitchFamily="50" charset="-128"/>
              </a:rPr>
              <a:t>、景観</a:t>
            </a:r>
            <a:r>
              <a:rPr lang="ja-JP" altLang="en-US" sz="2000" dirty="0">
                <a:solidFill>
                  <a:schemeClr val="tx1"/>
                </a:solidFill>
                <a:latin typeface="Meiryo UI" panose="020B0604030504040204" pitchFamily="50" charset="-128"/>
                <a:ea typeface="Meiryo UI" panose="020B0604030504040204" pitchFamily="50" charset="-128"/>
              </a:rPr>
              <a:t>行政と屋外広告物行政の一体性を高める。</a:t>
            </a:r>
            <a:endParaRPr lang="en-US" altLang="ja-JP" sz="2000" dirty="0">
              <a:solidFill>
                <a:schemeClr val="tx1"/>
              </a:solidFill>
              <a:latin typeface="Meiryo UI" panose="020B0604030504040204" pitchFamily="50" charset="-128"/>
              <a:ea typeface="Meiryo UI" panose="020B0604030504040204" pitchFamily="50" charset="-128"/>
            </a:endParaRPr>
          </a:p>
          <a:p>
            <a:pPr algn="just"/>
            <a:r>
              <a:rPr lang="ja-JP" altLang="en-US" sz="2000" dirty="0" smtClean="0">
                <a:solidFill>
                  <a:schemeClr val="tx1"/>
                </a:solidFill>
                <a:latin typeface="Meiryo UI" panose="020B0604030504040204" pitchFamily="50" charset="-128"/>
                <a:ea typeface="Meiryo UI" panose="020B0604030504040204" pitchFamily="50" charset="-128"/>
              </a:rPr>
              <a:t>　</a:t>
            </a:r>
            <a:endParaRPr lang="en-US" altLang="ja-JP" sz="2000" dirty="0">
              <a:solidFill>
                <a:schemeClr val="tx1"/>
              </a:solidFill>
              <a:latin typeface="Meiryo UI" panose="020B0604030504040204" pitchFamily="50" charset="-128"/>
              <a:ea typeface="Meiryo UI" panose="020B0604030504040204" pitchFamily="50" charset="-128"/>
            </a:endParaRPr>
          </a:p>
          <a:p>
            <a:pPr marL="342900" indent="-342900" algn="just">
              <a:buFont typeface="Wingdings" panose="05000000000000000000" pitchFamily="2" charset="2"/>
              <a:buChar char="Ø"/>
            </a:pPr>
            <a:r>
              <a:rPr lang="ja-JP" altLang="en-US" sz="2000" dirty="0" smtClean="0">
                <a:solidFill>
                  <a:schemeClr val="tx1"/>
                </a:solidFill>
                <a:latin typeface="Meiryo UI" panose="020B0604030504040204" pitchFamily="50" charset="-128"/>
                <a:ea typeface="Meiryo UI" panose="020B0604030504040204" pitchFamily="50" charset="-128"/>
              </a:rPr>
              <a:t>一方、具体</a:t>
            </a:r>
            <a:r>
              <a:rPr lang="ja-JP" altLang="en-US" sz="2000" dirty="0">
                <a:solidFill>
                  <a:schemeClr val="tx1"/>
                </a:solidFill>
                <a:latin typeface="Meiryo UI" panose="020B0604030504040204" pitchFamily="50" charset="-128"/>
                <a:ea typeface="Meiryo UI" panose="020B0604030504040204" pitchFamily="50" charset="-128"/>
              </a:rPr>
              <a:t>の屋外広告物の規制については、屋外広告物法に基づく屋外広告物条例</a:t>
            </a:r>
            <a:r>
              <a:rPr lang="ja-JP" altLang="en-US" sz="2000" dirty="0" smtClean="0">
                <a:solidFill>
                  <a:schemeClr val="tx1"/>
                </a:solidFill>
                <a:latin typeface="Meiryo UI" panose="020B0604030504040204" pitchFamily="50" charset="-128"/>
                <a:ea typeface="Meiryo UI" panose="020B0604030504040204" pitchFamily="50" charset="-128"/>
              </a:rPr>
              <a:t>により</a:t>
            </a:r>
            <a:r>
              <a:rPr lang="ja-JP" altLang="en-US" sz="2000" dirty="0">
                <a:solidFill>
                  <a:schemeClr val="tx1"/>
                </a:solidFill>
                <a:latin typeface="Meiryo UI" panose="020B0604030504040204" pitchFamily="50" charset="-128"/>
                <a:ea typeface="Meiryo UI" panose="020B0604030504040204" pitchFamily="50" charset="-128"/>
              </a:rPr>
              <a:t>行うこととし、両者の</a:t>
            </a:r>
            <a:r>
              <a:rPr lang="ja-JP" altLang="en-US" sz="2000" dirty="0" smtClean="0">
                <a:solidFill>
                  <a:schemeClr val="tx1"/>
                </a:solidFill>
                <a:latin typeface="Meiryo UI" panose="020B0604030504040204" pitchFamily="50" charset="-128"/>
                <a:ea typeface="Meiryo UI" panose="020B0604030504040204" pitchFamily="50" charset="-128"/>
              </a:rPr>
              <a:t>整合性を図る。</a:t>
            </a:r>
            <a:endParaRPr kumimoji="1" lang="ja-JP" altLang="en-US" sz="2000" dirty="0">
              <a:solidFill>
                <a:schemeClr val="tx1"/>
              </a:solidFill>
            </a:endParaRPr>
          </a:p>
        </p:txBody>
      </p:sp>
      <p:sp>
        <p:nvSpPr>
          <p:cNvPr id="6"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3</a:t>
            </a:fld>
            <a:endParaRPr lang="en-US" altLang="ja-JP" sz="1200" dirty="0">
              <a:solidFill>
                <a:srgbClr val="000000"/>
              </a:solidFill>
            </a:endParaRPr>
          </a:p>
        </p:txBody>
      </p:sp>
    </p:spTree>
    <p:extLst>
      <p:ext uri="{BB962C8B-B14F-4D97-AF65-F5344CB8AC3E}">
        <p14:creationId xmlns:p14="http://schemas.microsoft.com/office/powerpoint/2010/main" val="2903908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2"/>
          <p:cNvSpPr/>
          <p:nvPr/>
        </p:nvSpPr>
        <p:spPr>
          <a:xfrm>
            <a:off x="0" y="0"/>
            <a:ext cx="9144000" cy="11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2" name="正方形/長方形 11"/>
          <p:cNvSpPr/>
          <p:nvPr/>
        </p:nvSpPr>
        <p:spPr>
          <a:xfrm>
            <a:off x="-24082" y="3147331"/>
            <a:ext cx="9195928" cy="3532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218" name="図 19" descr="画面の領域"/>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476" y="965076"/>
            <a:ext cx="4878179" cy="335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図 4" descr="画面の領域"/>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62969" y="3356754"/>
            <a:ext cx="18062" cy="14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図 8" descr="画面の領域"/>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00200" y="4375737"/>
            <a:ext cx="3093076" cy="2274276"/>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225" name="図 18" descr="画面の領域"/>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9220" y="4467887"/>
            <a:ext cx="3044912" cy="2140318"/>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226" name="図 3" descr="画面の領域"/>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99637" y="1119613"/>
            <a:ext cx="3475383" cy="3017819"/>
          </a:xfrm>
          <a:prstGeom prst="rect">
            <a:avLst/>
          </a:prstGeom>
          <a:noFill/>
          <a:ln w="5715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0" name="図 9" descr="画面の領域"/>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19586" y="5174839"/>
            <a:ext cx="2414488" cy="1416138"/>
          </a:xfrm>
          <a:prstGeom prst="rect">
            <a:avLst/>
          </a:prstGeom>
          <a:ln>
            <a:noFill/>
          </a:ln>
          <a:effectLst>
            <a:softEdge rad="112500"/>
          </a:effectLst>
        </p:spPr>
      </p:pic>
      <p:sp>
        <p:nvSpPr>
          <p:cNvPr id="9" name="角丸四角形吹き出し 8"/>
          <p:cNvSpPr/>
          <p:nvPr/>
        </p:nvSpPr>
        <p:spPr>
          <a:xfrm>
            <a:off x="6562310" y="1432653"/>
            <a:ext cx="1673642" cy="340163"/>
          </a:xfrm>
          <a:prstGeom prst="wedgeRoundRectCallout">
            <a:avLst>
              <a:gd name="adj1" fmla="val -313"/>
              <a:gd name="adj2" fmla="val 149549"/>
              <a:gd name="adj3" fmla="val 16667"/>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6" name="正方形/長方形 5"/>
          <p:cNvSpPr/>
          <p:nvPr/>
        </p:nvSpPr>
        <p:spPr>
          <a:xfrm>
            <a:off x="6418281" y="1511523"/>
            <a:ext cx="1974040" cy="192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chemeClr val="tx1"/>
                </a:solidFill>
                <a:latin typeface="BIZ UDゴシック" panose="020B0400000000000000" pitchFamily="49" charset="-128"/>
                <a:ea typeface="BIZ UDゴシック" panose="020B0400000000000000" pitchFamily="49" charset="-128"/>
              </a:rPr>
              <a:t>専門家から学生への解説</a:t>
            </a:r>
            <a:endParaRPr kumimoji="1" lang="en-US" altLang="ja-JP" sz="1100" dirty="0" smtClean="0">
              <a:solidFill>
                <a:schemeClr val="tx1"/>
              </a:solidFill>
              <a:latin typeface="BIZ UDゴシック" panose="020B0400000000000000" pitchFamily="49" charset="-128"/>
              <a:ea typeface="BIZ UDゴシック" panose="020B0400000000000000" pitchFamily="49" charset="-128"/>
            </a:endParaRPr>
          </a:p>
        </p:txBody>
      </p:sp>
      <p:sp>
        <p:nvSpPr>
          <p:cNvPr id="5" name="正方形/長方形 4"/>
          <p:cNvSpPr/>
          <p:nvPr/>
        </p:nvSpPr>
        <p:spPr>
          <a:xfrm>
            <a:off x="-398715" y="965076"/>
            <a:ext cx="536639" cy="3556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楕円 1"/>
          <p:cNvSpPr/>
          <p:nvPr/>
        </p:nvSpPr>
        <p:spPr>
          <a:xfrm rot="5400000">
            <a:off x="3313098" y="1347806"/>
            <a:ext cx="2477170" cy="41377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pic>
        <p:nvPicPr>
          <p:cNvPr id="8" name="図 7" descr="画面の領域"/>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46556" y="2157318"/>
            <a:ext cx="4398662" cy="3014927"/>
          </a:xfrm>
          <a:prstGeom prst="ellipse">
            <a:avLst/>
          </a:prstGeom>
          <a:ln w="76200" cap="sq" cmpd="sng">
            <a:solidFill>
              <a:schemeClr val="bg1"/>
            </a:solidFill>
          </a:ln>
          <a:effectLst>
            <a:glow rad="228600">
              <a:schemeClr val="bg1">
                <a:alpha val="40000"/>
              </a:schemeClr>
            </a:glow>
            <a:softEdge rad="112500"/>
          </a:effectLst>
        </p:spPr>
      </p:pic>
      <p:sp>
        <p:nvSpPr>
          <p:cNvPr id="34" name="楕円 33"/>
          <p:cNvSpPr/>
          <p:nvPr/>
        </p:nvSpPr>
        <p:spPr>
          <a:xfrm>
            <a:off x="2872651" y="6224529"/>
            <a:ext cx="1716556" cy="351805"/>
          </a:xfrm>
          <a:prstGeom prst="ellipse">
            <a:avLst/>
          </a:prstGeom>
          <a:solidFill>
            <a:schemeClr val="accent6">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33" name="正方形/長方形 32"/>
          <p:cNvSpPr/>
          <p:nvPr/>
        </p:nvSpPr>
        <p:spPr>
          <a:xfrm>
            <a:off x="2968100" y="6236225"/>
            <a:ext cx="1548000" cy="3100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327" dirty="0">
                <a:solidFill>
                  <a:schemeClr val="bg1"/>
                </a:solidFill>
              </a:rPr>
              <a:t>街なかの安全点検</a:t>
            </a:r>
            <a:endParaRPr lang="en-US" altLang="ja-JP" sz="1327" dirty="0">
              <a:solidFill>
                <a:schemeClr val="bg1"/>
              </a:solidFill>
            </a:endParaRPr>
          </a:p>
        </p:txBody>
      </p:sp>
      <p:sp>
        <p:nvSpPr>
          <p:cNvPr id="13" name="正方形/長方形 12"/>
          <p:cNvSpPr/>
          <p:nvPr/>
        </p:nvSpPr>
        <p:spPr>
          <a:xfrm>
            <a:off x="-841235" y="442294"/>
            <a:ext cx="799952" cy="431693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9" name="正方形/長方形 18"/>
          <p:cNvSpPr/>
          <p:nvPr/>
        </p:nvSpPr>
        <p:spPr>
          <a:xfrm>
            <a:off x="135950" y="4384769"/>
            <a:ext cx="2028937" cy="300397"/>
          </a:xfrm>
          <a:prstGeom prst="rect">
            <a:avLst/>
          </a:prstGeom>
          <a:solidFill>
            <a:schemeClr val="accent6">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327" dirty="0"/>
              <a:t>各ｸﾞﾙｰﾌﾟごとの意見交換</a:t>
            </a:r>
            <a:endParaRPr lang="en-US" altLang="ja-JP" sz="1327" dirty="0"/>
          </a:p>
        </p:txBody>
      </p:sp>
      <p:sp>
        <p:nvSpPr>
          <p:cNvPr id="11" name="片側の 2 つの角を切り取った四角形 10"/>
          <p:cNvSpPr/>
          <p:nvPr/>
        </p:nvSpPr>
        <p:spPr>
          <a:xfrm rot="10800000">
            <a:off x="3164689" y="4882351"/>
            <a:ext cx="2697222" cy="307050"/>
          </a:xfrm>
          <a:prstGeom prst="snip2SameRect">
            <a:avLst/>
          </a:prstGeom>
          <a:solidFill>
            <a:schemeClr val="accent6">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7" name="正方形/長方形 6"/>
          <p:cNvSpPr/>
          <p:nvPr/>
        </p:nvSpPr>
        <p:spPr>
          <a:xfrm>
            <a:off x="3160355" y="4890698"/>
            <a:ext cx="2661099" cy="30705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327" dirty="0"/>
              <a:t>ｸﾞﾙｰﾌﾟごとで看板等の点検ﾊﾟﾄﾛｰﾙ</a:t>
            </a:r>
          </a:p>
        </p:txBody>
      </p:sp>
      <p:sp>
        <p:nvSpPr>
          <p:cNvPr id="22" name="正方形/長方形 21"/>
          <p:cNvSpPr/>
          <p:nvPr/>
        </p:nvSpPr>
        <p:spPr>
          <a:xfrm>
            <a:off x="6996698" y="4196625"/>
            <a:ext cx="1980772" cy="307050"/>
          </a:xfrm>
          <a:prstGeom prst="rect">
            <a:avLst/>
          </a:prstGeom>
          <a:solidFill>
            <a:schemeClr val="accent6">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327" dirty="0"/>
              <a:t>各ｸﾞﾙｰﾌﾟからの意見発表</a:t>
            </a:r>
            <a:endParaRPr lang="en-US" altLang="ja-JP" sz="1327" dirty="0"/>
          </a:p>
        </p:txBody>
      </p:sp>
      <p:sp>
        <p:nvSpPr>
          <p:cNvPr id="31" name="楕円 30"/>
          <p:cNvSpPr/>
          <p:nvPr/>
        </p:nvSpPr>
        <p:spPr>
          <a:xfrm>
            <a:off x="2096210" y="4461365"/>
            <a:ext cx="1401725" cy="351805"/>
          </a:xfrm>
          <a:prstGeom prst="ellipse">
            <a:avLst/>
          </a:prstGeom>
          <a:solidFill>
            <a:schemeClr val="accent6">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32" name="正方形/長方形 31"/>
          <p:cNvSpPr/>
          <p:nvPr/>
        </p:nvSpPr>
        <p:spPr>
          <a:xfrm>
            <a:off x="2185877" y="4470879"/>
            <a:ext cx="1252972" cy="3100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327" dirty="0">
                <a:solidFill>
                  <a:schemeClr val="bg1"/>
                </a:solidFill>
              </a:rPr>
              <a:t>気づき と 共有</a:t>
            </a:r>
            <a:endParaRPr lang="en-US" altLang="ja-JP" sz="1327" dirty="0">
              <a:solidFill>
                <a:schemeClr val="bg1"/>
              </a:solidFill>
            </a:endParaRPr>
          </a:p>
        </p:txBody>
      </p:sp>
      <p:sp>
        <p:nvSpPr>
          <p:cNvPr id="4" name="角丸四角形 3"/>
          <p:cNvSpPr/>
          <p:nvPr/>
        </p:nvSpPr>
        <p:spPr>
          <a:xfrm>
            <a:off x="473619" y="869515"/>
            <a:ext cx="4890469" cy="12939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3" name="楕円 2"/>
          <p:cNvSpPr/>
          <p:nvPr/>
        </p:nvSpPr>
        <p:spPr>
          <a:xfrm>
            <a:off x="4707605" y="1124744"/>
            <a:ext cx="2531921" cy="409400"/>
          </a:xfrm>
          <a:prstGeom prst="ellipse">
            <a:avLst/>
          </a:prstGeom>
          <a:solidFill>
            <a:schemeClr val="accent6">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23" name="正方形/長方形 22"/>
          <p:cNvSpPr/>
          <p:nvPr/>
        </p:nvSpPr>
        <p:spPr>
          <a:xfrm>
            <a:off x="4816176" y="1161782"/>
            <a:ext cx="2326956" cy="3100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327" dirty="0">
                <a:solidFill>
                  <a:schemeClr val="bg1"/>
                </a:solidFill>
              </a:rPr>
              <a:t>地域内での知識・知見の継承</a:t>
            </a:r>
            <a:endParaRPr lang="en-US" altLang="ja-JP" sz="1327" dirty="0">
              <a:solidFill>
                <a:schemeClr val="bg1"/>
              </a:solidFill>
            </a:endParaRPr>
          </a:p>
        </p:txBody>
      </p:sp>
      <p:sp>
        <p:nvSpPr>
          <p:cNvPr id="36" name="正方形/長方形 35"/>
          <p:cNvSpPr/>
          <p:nvPr/>
        </p:nvSpPr>
        <p:spPr>
          <a:xfrm>
            <a:off x="30278" y="635826"/>
            <a:ext cx="9076291" cy="6120000"/>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額縁 16"/>
          <p:cNvSpPr/>
          <p:nvPr/>
        </p:nvSpPr>
        <p:spPr>
          <a:xfrm>
            <a:off x="6502001" y="62865"/>
            <a:ext cx="2464659" cy="829664"/>
          </a:xfrm>
          <a:prstGeom prst="bevel">
            <a:avLst>
              <a:gd name="adj" fmla="val 12253"/>
            </a:avLst>
          </a:prstGeom>
          <a:gradFill flip="none" rotWithShape="1">
            <a:gsLst>
              <a:gs pos="0">
                <a:srgbClr val="CC0099">
                  <a:shade val="30000"/>
                  <a:satMod val="115000"/>
                </a:srgbClr>
              </a:gs>
              <a:gs pos="50000">
                <a:srgbClr val="CC0099">
                  <a:shade val="67500"/>
                  <a:satMod val="115000"/>
                </a:srgbClr>
              </a:gs>
              <a:gs pos="100000">
                <a:srgbClr val="CC0099">
                  <a:shade val="100000"/>
                  <a:satMod val="115000"/>
                </a:srgbClr>
              </a:gs>
            </a:gsLst>
            <a:lin ang="13500000" scaled="1"/>
            <a:tileRect/>
          </a:gradFill>
          <a:ln w="31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3">
                  <a:lumMod val="75000"/>
                </a:schemeClr>
              </a:solidFill>
            </a:endParaRPr>
          </a:p>
        </p:txBody>
      </p:sp>
      <p:sp>
        <p:nvSpPr>
          <p:cNvPr id="9233" name="テキスト ボックス 20"/>
          <p:cNvSpPr txBox="1">
            <a:spLocks noChangeArrowheads="1"/>
          </p:cNvSpPr>
          <p:nvPr/>
        </p:nvSpPr>
        <p:spPr bwMode="auto">
          <a:xfrm>
            <a:off x="6685458" y="169064"/>
            <a:ext cx="2160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lnSpc>
                <a:spcPts val="2086"/>
              </a:lnSpc>
              <a:spcBef>
                <a:spcPct val="0"/>
              </a:spcBef>
              <a:buNone/>
            </a:pPr>
            <a:r>
              <a:rPr lang="en-US" altLang="ja-JP" sz="1788" dirty="0" smtClean="0">
                <a:solidFill>
                  <a:schemeClr val="bg1"/>
                </a:solidFill>
                <a:latin typeface="+mn-ea"/>
                <a:ea typeface="+mn-ea"/>
              </a:rPr>
              <a:t>｢</a:t>
            </a:r>
            <a:r>
              <a:rPr lang="ja-JP" altLang="en-US" sz="1788" b="1" dirty="0" smtClean="0">
                <a:solidFill>
                  <a:schemeClr val="bg1"/>
                </a:solidFill>
                <a:latin typeface="+mn-ea"/>
                <a:ea typeface="+mn-ea"/>
              </a:rPr>
              <a:t>広告</a:t>
            </a:r>
            <a:r>
              <a:rPr lang="ja-JP" altLang="en-US" sz="1788" b="1" dirty="0">
                <a:solidFill>
                  <a:schemeClr val="bg1"/>
                </a:solidFill>
                <a:latin typeface="+mn-ea"/>
                <a:ea typeface="+mn-ea"/>
              </a:rPr>
              <a:t>景観</a:t>
            </a:r>
            <a:r>
              <a:rPr lang="ja-JP" altLang="en-US" sz="1788" b="1" dirty="0" smtClean="0">
                <a:solidFill>
                  <a:schemeClr val="bg1"/>
                </a:solidFill>
                <a:latin typeface="+mn-ea"/>
                <a:ea typeface="+mn-ea"/>
              </a:rPr>
              <a:t>タウンミーティング</a:t>
            </a:r>
            <a:r>
              <a:rPr lang="en-US" altLang="ja-JP" sz="1788" dirty="0" smtClean="0">
                <a:solidFill>
                  <a:schemeClr val="bg1"/>
                </a:solidFill>
                <a:latin typeface="+mn-ea"/>
                <a:ea typeface="+mn-ea"/>
              </a:rPr>
              <a:t>｣</a:t>
            </a:r>
            <a:r>
              <a:rPr lang="ja-JP" altLang="en-US" sz="1600" dirty="0" smtClean="0">
                <a:solidFill>
                  <a:schemeClr val="bg1"/>
                </a:solidFill>
                <a:latin typeface="+mn-ea"/>
                <a:ea typeface="+mn-ea"/>
              </a:rPr>
              <a:t>の</a:t>
            </a:r>
            <a:r>
              <a:rPr lang="ja-JP" altLang="en-US" sz="1600" dirty="0">
                <a:solidFill>
                  <a:schemeClr val="bg1"/>
                </a:solidFill>
                <a:latin typeface="+mn-ea"/>
                <a:ea typeface="+mn-ea"/>
              </a:rPr>
              <a:t>継続実施</a:t>
            </a:r>
            <a:endParaRPr lang="en-US" altLang="ja-JP" sz="1600" dirty="0">
              <a:solidFill>
                <a:schemeClr val="bg1"/>
              </a:solidFill>
              <a:latin typeface="+mn-ea"/>
              <a:ea typeface="+mn-ea"/>
            </a:endParaRPr>
          </a:p>
        </p:txBody>
      </p:sp>
      <p:sp>
        <p:nvSpPr>
          <p:cNvPr id="38" name="タイトル 1"/>
          <p:cNvSpPr txBox="1">
            <a:spLocks/>
          </p:cNvSpPr>
          <p:nvPr/>
        </p:nvSpPr>
        <p:spPr bwMode="auto">
          <a:xfrm>
            <a:off x="1" y="177884"/>
            <a:ext cx="4707604" cy="42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fontAlgn="base">
              <a:spcBef>
                <a:spcPct val="0"/>
              </a:spcBef>
              <a:spcAft>
                <a:spcPct val="0"/>
              </a:spcAft>
              <a:defRPr kumimoji="1" sz="2800">
                <a:solidFill>
                  <a:srgbClr val="4087C8"/>
                </a:solidFill>
                <a:latin typeface="+mj-lt"/>
                <a:ea typeface="+mj-ea"/>
                <a:cs typeface="+mj-cs"/>
              </a:defRPr>
            </a:lvl1pPr>
            <a:lvl2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eaLnBrk="1" hangingPunct="1">
              <a:defRPr/>
            </a:pPr>
            <a:r>
              <a:rPr lang="ja-JP" altLang="en-US" sz="2622" kern="0" dirty="0">
                <a:latin typeface="HGP創英角ｺﾞｼｯｸUB"/>
                <a:ea typeface="HGP創英角ｺﾞｼｯｸUB"/>
              </a:rPr>
              <a:t> </a:t>
            </a:r>
            <a:r>
              <a:rPr lang="ja-JP" altLang="en-US" sz="2622" kern="0" dirty="0" smtClean="0">
                <a:latin typeface="HGP創英角ｺﾞｼｯｸUB"/>
                <a:ea typeface="HGP創英角ｺﾞｼｯｸUB"/>
              </a:rPr>
              <a:t>安全</a:t>
            </a:r>
            <a:r>
              <a:rPr lang="ja-JP" altLang="en-US" sz="2622" kern="0" dirty="0">
                <a:latin typeface="HGP創英角ｺﾞｼｯｸUB"/>
                <a:ea typeface="HGP創英角ｺﾞｼｯｸUB"/>
              </a:rPr>
              <a:t>対策に係る取組</a:t>
            </a:r>
            <a:r>
              <a:rPr lang="ja-JP" altLang="en-US" sz="2622" kern="0" dirty="0" smtClean="0">
                <a:latin typeface="HGP創英角ｺﾞｼｯｸUB"/>
                <a:ea typeface="HGP創英角ｺﾞｼｯｸUB"/>
              </a:rPr>
              <a:t>事例⑵</a:t>
            </a:r>
            <a:r>
              <a:rPr lang="ja-JP" altLang="en-US" sz="2622" kern="0" dirty="0">
                <a:latin typeface="HGP創英角ｺﾞｼｯｸUB"/>
                <a:ea typeface="HGP創英角ｺﾞｼｯｸUB"/>
              </a:rPr>
              <a:t>　</a:t>
            </a:r>
            <a:endParaRPr lang="ja-JP" altLang="en-US" sz="2146" kern="0" dirty="0">
              <a:latin typeface="HGP創英角ｺﾞｼｯｸUB"/>
              <a:ea typeface="HGP創英角ｺﾞｼｯｸUB"/>
            </a:endParaRPr>
          </a:p>
        </p:txBody>
      </p:sp>
      <p:sp>
        <p:nvSpPr>
          <p:cNvPr id="35"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39</a:t>
            </a:fld>
            <a:endParaRPr lang="en-US" altLang="ja-JP" sz="1200" dirty="0">
              <a:solidFill>
                <a:srgbClr val="000000"/>
              </a:solidFill>
            </a:endParaRPr>
          </a:p>
        </p:txBody>
      </p:sp>
      <p:sp>
        <p:nvSpPr>
          <p:cNvPr id="15" name="コンテンツ プレースホルダー 2"/>
          <p:cNvSpPr txBox="1">
            <a:spLocks/>
          </p:cNvSpPr>
          <p:nvPr/>
        </p:nvSpPr>
        <p:spPr bwMode="auto">
          <a:xfrm>
            <a:off x="593496" y="1048197"/>
            <a:ext cx="4706140" cy="1072711"/>
          </a:xfrm>
          <a:prstGeom prst="rect">
            <a:avLst/>
          </a:prstGeom>
          <a:noFill/>
          <a:ln>
            <a:noFill/>
          </a:ln>
          <a:extLst/>
        </p:spPr>
        <p:txBody>
          <a:bodyPr/>
          <a:lstStyle>
            <a:lvl1pPr marL="0" indent="0" algn="ctr" rtl="0" eaLnBrk="0" fontAlgn="base" hangingPunct="0">
              <a:spcBef>
                <a:spcPct val="20000"/>
              </a:spcBef>
              <a:spcAft>
                <a:spcPct val="0"/>
              </a:spcAft>
              <a:buFontTx/>
              <a:buNone/>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defRPr/>
            </a:pPr>
            <a:r>
              <a:rPr lang="en-US" altLang="ja-JP" sz="1430" kern="0" dirty="0"/>
              <a:t>〈</a:t>
            </a:r>
            <a:r>
              <a:rPr lang="ja-JP" altLang="en-US" sz="1430" kern="0" dirty="0"/>
              <a:t>参加者</a:t>
            </a:r>
            <a:r>
              <a:rPr lang="en-US" altLang="ja-JP" sz="1430" kern="0" dirty="0"/>
              <a:t>〉</a:t>
            </a:r>
          </a:p>
          <a:p>
            <a:pPr algn="l">
              <a:defRPr/>
            </a:pPr>
            <a:r>
              <a:rPr lang="ja-JP" altLang="en-US" sz="1430" b="1" kern="0" dirty="0"/>
              <a:t>　</a:t>
            </a:r>
            <a:r>
              <a:rPr lang="ja-JP" altLang="en-US" sz="1430" b="1" kern="0" dirty="0" smtClean="0"/>
              <a:t>・</a:t>
            </a:r>
            <a:r>
              <a:rPr lang="ja-JP" altLang="en-US" sz="1430" kern="0" dirty="0" smtClean="0"/>
              <a:t>通学</a:t>
            </a:r>
            <a:r>
              <a:rPr lang="ja-JP" altLang="en-US" sz="1430" kern="0" dirty="0"/>
              <a:t>路沿いの地域住民 </a:t>
            </a:r>
            <a:r>
              <a:rPr lang="ja-JP" altLang="en-US" sz="1430" kern="0" dirty="0" smtClean="0"/>
              <a:t>（町内会）</a:t>
            </a:r>
            <a:endParaRPr lang="en-US" altLang="ja-JP" sz="1430" kern="0" dirty="0"/>
          </a:p>
          <a:p>
            <a:pPr algn="l">
              <a:defRPr/>
            </a:pPr>
            <a:r>
              <a:rPr lang="ja-JP" altLang="en-US" sz="1430" kern="0" dirty="0"/>
              <a:t>　</a:t>
            </a:r>
            <a:r>
              <a:rPr lang="ja-JP" altLang="en-US" sz="1430" kern="0" dirty="0" smtClean="0"/>
              <a:t>・学生（広告美術分野の学校）</a:t>
            </a:r>
            <a:endParaRPr lang="en-US" altLang="ja-JP" sz="1311" kern="0" dirty="0"/>
          </a:p>
          <a:p>
            <a:pPr algn="l">
              <a:defRPr/>
            </a:pPr>
            <a:r>
              <a:rPr lang="ja-JP" altLang="en-US" sz="1430" kern="0" dirty="0"/>
              <a:t>　</a:t>
            </a:r>
            <a:r>
              <a:rPr lang="ja-JP" altLang="en-US" sz="1430" kern="0" dirty="0" smtClean="0"/>
              <a:t>・宮広美、</a:t>
            </a:r>
            <a:r>
              <a:rPr lang="ja-JP" altLang="en-US" sz="1430" kern="0" dirty="0"/>
              <a:t>東北地区</a:t>
            </a:r>
            <a:r>
              <a:rPr lang="ja-JP" altLang="en-US" sz="1430" kern="0" dirty="0" smtClean="0"/>
              <a:t>広美連、仙台市 </a:t>
            </a:r>
            <a:r>
              <a:rPr lang="ja-JP" altLang="en-US" sz="1430" kern="0" dirty="0"/>
              <a:t>・ 宮城県、東北地</a:t>
            </a:r>
            <a:r>
              <a:rPr lang="ja-JP" altLang="en-US" sz="1430" kern="0" dirty="0" smtClean="0"/>
              <a:t>整</a:t>
            </a:r>
            <a:endParaRPr lang="en-US" altLang="ja-JP" sz="1430" kern="0" dirty="0"/>
          </a:p>
        </p:txBody>
      </p:sp>
      <p:sp>
        <p:nvSpPr>
          <p:cNvPr id="9232" name="テキスト ボックス 20"/>
          <p:cNvSpPr txBox="1">
            <a:spLocks noChangeArrowheads="1"/>
          </p:cNvSpPr>
          <p:nvPr/>
        </p:nvSpPr>
        <p:spPr bwMode="auto">
          <a:xfrm>
            <a:off x="-36512" y="641573"/>
            <a:ext cx="6996698" cy="45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algn="ctr">
              <a:lnSpc>
                <a:spcPts val="2844"/>
              </a:lnSpc>
              <a:spcBef>
                <a:spcPct val="0"/>
              </a:spcBef>
              <a:buNone/>
            </a:pPr>
            <a:r>
              <a:rPr lang="ja-JP" altLang="en-US" sz="2146" dirty="0">
                <a:latin typeface="BIZ UDPゴシック" panose="020B0400000000000000" pitchFamily="50" charset="-128"/>
                <a:ea typeface="BIZ UDPゴシック" panose="020B0400000000000000" pitchFamily="50" charset="-128"/>
              </a:rPr>
              <a:t>「</a:t>
            </a:r>
            <a:r>
              <a:rPr lang="ja-JP" altLang="en-US" sz="2146" b="1" dirty="0">
                <a:latin typeface="BIZ UDPゴシック" panose="020B0400000000000000" pitchFamily="50" charset="-128"/>
                <a:ea typeface="BIZ UDPゴシック" panose="020B0400000000000000" pitchFamily="50" charset="-128"/>
              </a:rPr>
              <a:t>まち</a:t>
            </a:r>
            <a:r>
              <a:rPr lang="ja-JP" altLang="en-US" sz="2146" dirty="0">
                <a:latin typeface="BIZ UDPゴシック" panose="020B0400000000000000" pitchFamily="50" charset="-128"/>
                <a:ea typeface="BIZ UDPゴシック" panose="020B0400000000000000" pitchFamily="50" charset="-128"/>
              </a:rPr>
              <a:t>」</a:t>
            </a:r>
            <a:r>
              <a:rPr lang="ja-JP" altLang="en-US" sz="2146" b="1" dirty="0">
                <a:latin typeface="BIZ UDPゴシック" panose="020B0400000000000000" pitchFamily="50" charset="-128"/>
                <a:ea typeface="BIZ UDPゴシック" panose="020B0400000000000000" pitchFamily="50" charset="-128"/>
              </a:rPr>
              <a:t>の安全を支える多様な主体による街歩き</a:t>
            </a:r>
            <a:endParaRPr lang="en-US" altLang="ja-JP" sz="2146"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977273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
          <p:cNvSpPr/>
          <p:nvPr/>
        </p:nvSpPr>
        <p:spPr>
          <a:xfrm>
            <a:off x="0" y="0"/>
            <a:ext cx="9144000"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3426" name="直線矢印コネクタ 11"/>
          <p:cNvSpPr>
            <a:spLocks noChangeShapeType="1"/>
          </p:cNvSpPr>
          <p:nvPr/>
        </p:nvSpPr>
        <p:spPr bwMode="auto">
          <a:xfrm flipH="1">
            <a:off x="2534032" y="4317037"/>
            <a:ext cx="1491600" cy="0"/>
          </a:xfrm>
          <a:prstGeom prst="line">
            <a:avLst/>
          </a:prstGeom>
          <a:noFill/>
          <a:ln w="63500" algn="ctr">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706"/>
          </a:p>
        </p:txBody>
      </p:sp>
      <p:sp>
        <p:nvSpPr>
          <p:cNvPr id="103428" name="正方形/長方形 6"/>
          <p:cNvSpPr>
            <a:spLocks noChangeArrowheads="1"/>
          </p:cNvSpPr>
          <p:nvPr/>
        </p:nvSpPr>
        <p:spPr bwMode="auto">
          <a:xfrm>
            <a:off x="432847" y="2619231"/>
            <a:ext cx="2090649" cy="2721304"/>
          </a:xfrm>
          <a:prstGeom prst="rect">
            <a:avLst/>
          </a:prstGeom>
          <a:solidFill>
            <a:srgbClr val="DAEDEF"/>
          </a:solidFill>
          <a:ln w="25400" algn="ctr">
            <a:solidFill>
              <a:srgbClr val="002060"/>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706">
              <a:solidFill>
                <a:srgbClr val="FFFFFF"/>
              </a:solidFill>
            </a:endParaRPr>
          </a:p>
        </p:txBody>
      </p:sp>
      <p:sp>
        <p:nvSpPr>
          <p:cNvPr id="103429" name="テキスト ボックス 13"/>
          <p:cNvSpPr>
            <a:spLocks noChangeArrowheads="1"/>
          </p:cNvSpPr>
          <p:nvPr/>
        </p:nvSpPr>
        <p:spPr bwMode="auto">
          <a:xfrm>
            <a:off x="301714" y="5773138"/>
            <a:ext cx="8677831" cy="853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9" dirty="0">
                <a:solidFill>
                  <a:srgbClr val="000000"/>
                </a:solidFill>
              </a:rPr>
              <a:t>通報を受けた屋外広告物の件数　４５件 （</a:t>
            </a:r>
            <a:r>
              <a:rPr lang="en-US" altLang="ja-JP" sz="1609" dirty="0">
                <a:solidFill>
                  <a:srgbClr val="000000"/>
                </a:solidFill>
                <a:latin typeface="+mn-ea"/>
                <a:ea typeface="+mn-ea"/>
              </a:rPr>
              <a:t>R</a:t>
            </a:r>
            <a:r>
              <a:rPr lang="ja-JP" altLang="en-US" sz="1609" dirty="0">
                <a:solidFill>
                  <a:srgbClr val="000000"/>
                </a:solidFill>
                <a:latin typeface="+mn-ea"/>
                <a:ea typeface="+mn-ea"/>
              </a:rPr>
              <a:t>４</a:t>
            </a:r>
            <a:r>
              <a:rPr lang="en-US" altLang="ja-JP" sz="1609" dirty="0">
                <a:solidFill>
                  <a:srgbClr val="000000"/>
                </a:solidFill>
                <a:latin typeface="+mn-ea"/>
                <a:ea typeface="+mn-ea"/>
              </a:rPr>
              <a:t>.</a:t>
            </a:r>
            <a:r>
              <a:rPr lang="ja-JP" altLang="en-US" sz="1609" dirty="0">
                <a:solidFill>
                  <a:srgbClr val="000000"/>
                </a:solidFill>
                <a:latin typeface="+mn-ea"/>
                <a:ea typeface="+mn-ea"/>
              </a:rPr>
              <a:t>１２</a:t>
            </a:r>
            <a:r>
              <a:rPr lang="en-US" altLang="ja-JP" sz="1609" dirty="0">
                <a:solidFill>
                  <a:srgbClr val="000000"/>
                </a:solidFill>
                <a:latin typeface="+mn-ea"/>
                <a:ea typeface="+mn-ea"/>
              </a:rPr>
              <a:t>.</a:t>
            </a:r>
            <a:r>
              <a:rPr lang="ja-JP" altLang="en-US" sz="1609" dirty="0">
                <a:solidFill>
                  <a:srgbClr val="000000"/>
                </a:solidFill>
                <a:latin typeface="+mn-ea"/>
                <a:ea typeface="+mn-ea"/>
              </a:rPr>
              <a:t>１３現在</a:t>
            </a:r>
            <a:r>
              <a:rPr lang="ja-JP" altLang="en-US" sz="1609" dirty="0">
                <a:solidFill>
                  <a:srgbClr val="000000"/>
                </a:solidFill>
              </a:rPr>
              <a:t>）</a:t>
            </a:r>
          </a:p>
          <a:p>
            <a:pPr>
              <a:spcBef>
                <a:spcPct val="0"/>
              </a:spcBef>
              <a:buNone/>
            </a:pPr>
            <a:r>
              <a:rPr lang="ja-JP" altLang="en-US" sz="1669" dirty="0">
                <a:solidFill>
                  <a:srgbClr val="000000"/>
                </a:solidFill>
              </a:rPr>
              <a:t>　・　屋外広告業者の技術的ノウハウ提供による協力　⇒　</a:t>
            </a:r>
            <a:r>
              <a:rPr lang="ja-JP" altLang="en-US" sz="1669" dirty="0"/>
              <a:t>行政による</a:t>
            </a:r>
            <a:r>
              <a:rPr lang="ja-JP" altLang="en-US" sz="1669" b="1" u="sng" dirty="0"/>
              <a:t>是正指導の適正化</a:t>
            </a:r>
          </a:p>
          <a:p>
            <a:pPr eaLnBrk="1" hangingPunct="1">
              <a:spcBef>
                <a:spcPct val="0"/>
              </a:spcBef>
              <a:buFontTx/>
              <a:buNone/>
            </a:pPr>
            <a:r>
              <a:rPr lang="ja-JP" altLang="en-US" sz="1669" dirty="0">
                <a:solidFill>
                  <a:srgbClr val="000000"/>
                </a:solidFill>
              </a:rPr>
              <a:t>　・　情報の受け皿の確保　⇒　</a:t>
            </a:r>
            <a:r>
              <a:rPr lang="ja-JP" altLang="en-US" sz="1669" b="1" u="sng" dirty="0"/>
              <a:t>行政と住民・屋外広告業者の距離の解消</a:t>
            </a:r>
            <a:r>
              <a:rPr lang="ja-JP" altLang="en-US" sz="1669" dirty="0">
                <a:solidFill>
                  <a:srgbClr val="000000"/>
                </a:solidFill>
              </a:rPr>
              <a:t>、情報提供が容易に</a:t>
            </a:r>
          </a:p>
        </p:txBody>
      </p:sp>
      <p:sp>
        <p:nvSpPr>
          <p:cNvPr id="103430" name="角丸四角形 26"/>
          <p:cNvSpPr>
            <a:spLocks noChangeArrowheads="1"/>
          </p:cNvSpPr>
          <p:nvPr/>
        </p:nvSpPr>
        <p:spPr bwMode="auto">
          <a:xfrm>
            <a:off x="236776" y="5733256"/>
            <a:ext cx="8640000" cy="936000"/>
          </a:xfrm>
          <a:prstGeom prst="roundRect">
            <a:avLst>
              <a:gd name="adj" fmla="val 12398"/>
            </a:avLst>
          </a:prstGeom>
          <a:noFill/>
          <a:ln w="76200" cmpd="dbl"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706">
              <a:solidFill>
                <a:srgbClr val="FFFFFF"/>
              </a:solidFill>
            </a:endParaRPr>
          </a:p>
        </p:txBody>
      </p:sp>
      <p:sp>
        <p:nvSpPr>
          <p:cNvPr id="103431" name="テキスト ボックス 27"/>
          <p:cNvSpPr>
            <a:spLocks noChangeArrowheads="1"/>
          </p:cNvSpPr>
          <p:nvPr/>
        </p:nvSpPr>
        <p:spPr bwMode="auto">
          <a:xfrm>
            <a:off x="529868" y="2726097"/>
            <a:ext cx="2054525" cy="2630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327" b="1" dirty="0">
                <a:solidFill>
                  <a:srgbClr val="000000"/>
                </a:solidFill>
              </a:rPr>
              <a:t>●</a:t>
            </a:r>
            <a:r>
              <a:rPr lang="ja-JP" altLang="en-US" sz="1517" b="1" dirty="0">
                <a:solidFill>
                  <a:srgbClr val="000000"/>
                </a:solidFill>
              </a:rPr>
              <a:t>周知・ＰＲ活動等</a:t>
            </a:r>
          </a:p>
          <a:p>
            <a:pPr algn="just" eaLnBrk="1" hangingPunct="1">
              <a:spcBef>
                <a:spcPct val="0"/>
              </a:spcBef>
              <a:buFontTx/>
              <a:buNone/>
            </a:pPr>
            <a:r>
              <a:rPr lang="ja-JP" altLang="en-US" sz="1327" dirty="0">
                <a:solidFill>
                  <a:srgbClr val="000000"/>
                </a:solidFill>
              </a:rPr>
              <a:t>　</a:t>
            </a:r>
            <a:r>
              <a:rPr lang="ja-JP" altLang="en-US" sz="1327" dirty="0">
                <a:solidFill>
                  <a:srgbClr val="FF0000"/>
                </a:solidFill>
              </a:rPr>
              <a:t>ホームページへの情報</a:t>
            </a:r>
          </a:p>
          <a:p>
            <a:pPr algn="just" eaLnBrk="1" hangingPunct="1">
              <a:spcBef>
                <a:spcPct val="0"/>
              </a:spcBef>
              <a:buFontTx/>
              <a:buNone/>
            </a:pPr>
            <a:r>
              <a:rPr lang="ja-JP" altLang="en-US" sz="1327" dirty="0"/>
              <a:t>　</a:t>
            </a:r>
            <a:r>
              <a:rPr lang="ja-JP" altLang="en-US" sz="1327" dirty="0">
                <a:solidFill>
                  <a:srgbClr val="FF0000"/>
                </a:solidFill>
              </a:rPr>
              <a:t>掲載</a:t>
            </a:r>
            <a:r>
              <a:rPr lang="ja-JP" altLang="en-US" sz="1327" dirty="0">
                <a:solidFill>
                  <a:srgbClr val="000000"/>
                </a:solidFill>
              </a:rPr>
              <a:t>に</a:t>
            </a:r>
            <a:r>
              <a:rPr lang="ja-JP" altLang="en-US" sz="1327" dirty="0"/>
              <a:t>よる制度周知や、</a:t>
            </a:r>
          </a:p>
          <a:p>
            <a:pPr algn="just" eaLnBrk="1" hangingPunct="1">
              <a:spcBef>
                <a:spcPct val="0"/>
              </a:spcBef>
              <a:buFontTx/>
              <a:buNone/>
            </a:pPr>
            <a:r>
              <a:rPr lang="ja-JP" altLang="en-US" sz="1327" dirty="0"/>
              <a:t>　屋外広告物適正化旬間</a:t>
            </a:r>
          </a:p>
          <a:p>
            <a:pPr algn="just" eaLnBrk="1" hangingPunct="1">
              <a:spcBef>
                <a:spcPct val="0"/>
              </a:spcBef>
              <a:buFontTx/>
              <a:buNone/>
            </a:pPr>
            <a:r>
              <a:rPr lang="ja-JP" altLang="en-US" sz="1327" dirty="0"/>
              <a:t>　にあわせた ＰＲ活動 を　</a:t>
            </a:r>
            <a:endParaRPr lang="en-US" altLang="ja-JP" sz="1327" dirty="0"/>
          </a:p>
          <a:p>
            <a:pPr algn="just" eaLnBrk="1" hangingPunct="1">
              <a:spcBef>
                <a:spcPct val="0"/>
              </a:spcBef>
              <a:buFontTx/>
              <a:buNone/>
            </a:pPr>
            <a:r>
              <a:rPr lang="ja-JP" altLang="en-US" sz="1327" dirty="0"/>
              <a:t>　実施</a:t>
            </a:r>
            <a:r>
              <a:rPr lang="ja-JP" altLang="en-US" sz="1327" dirty="0">
                <a:solidFill>
                  <a:srgbClr val="000000"/>
                </a:solidFill>
              </a:rPr>
              <a:t>。</a:t>
            </a:r>
          </a:p>
          <a:p>
            <a:pPr algn="just" eaLnBrk="1" hangingPunct="1">
              <a:spcBef>
                <a:spcPct val="0"/>
              </a:spcBef>
              <a:buFontTx/>
              <a:buNone/>
            </a:pPr>
            <a:r>
              <a:rPr lang="ja-JP" altLang="en-US" sz="1517" b="1" dirty="0">
                <a:solidFill>
                  <a:srgbClr val="000000"/>
                </a:solidFill>
              </a:rPr>
              <a:t>●広告主等への指導</a:t>
            </a:r>
          </a:p>
          <a:p>
            <a:pPr algn="just" eaLnBrk="1" hangingPunct="1">
              <a:spcBef>
                <a:spcPct val="0"/>
              </a:spcBef>
              <a:buFontTx/>
              <a:buNone/>
            </a:pPr>
            <a:r>
              <a:rPr lang="ja-JP" altLang="en-US" sz="1517" b="1" dirty="0">
                <a:solidFill>
                  <a:srgbClr val="000000"/>
                </a:solidFill>
              </a:rPr>
              <a:t>　</a:t>
            </a:r>
            <a:r>
              <a:rPr lang="ja-JP" altLang="en-US" sz="1327" u="sng" dirty="0">
                <a:solidFill>
                  <a:srgbClr val="000000"/>
                </a:solidFill>
              </a:rPr>
              <a:t>北広連から受けた</a:t>
            </a:r>
            <a:r>
              <a:rPr lang="ja-JP" altLang="en-US" sz="1327" u="sng" dirty="0">
                <a:solidFill>
                  <a:srgbClr val="FF0000"/>
                </a:solidFill>
              </a:rPr>
              <a:t>情報　</a:t>
            </a:r>
          </a:p>
          <a:p>
            <a:pPr algn="just" eaLnBrk="1" hangingPunct="1">
              <a:spcBef>
                <a:spcPct val="0"/>
              </a:spcBef>
              <a:buFontTx/>
              <a:buNone/>
            </a:pPr>
            <a:r>
              <a:rPr lang="ja-JP" altLang="en-US" sz="1327" dirty="0">
                <a:solidFill>
                  <a:srgbClr val="FF0000"/>
                </a:solidFill>
              </a:rPr>
              <a:t>　</a:t>
            </a:r>
            <a:r>
              <a:rPr lang="ja-JP" altLang="en-US" sz="1327" u="sng" dirty="0">
                <a:solidFill>
                  <a:srgbClr val="FF0000"/>
                </a:solidFill>
              </a:rPr>
              <a:t>及び技術的意見をもと</a:t>
            </a:r>
            <a:endParaRPr lang="en-US" altLang="ja-JP" sz="1327" u="sng" dirty="0">
              <a:solidFill>
                <a:srgbClr val="FF0000"/>
              </a:solidFill>
            </a:endParaRPr>
          </a:p>
          <a:p>
            <a:pPr algn="just" eaLnBrk="1" hangingPunct="1">
              <a:spcBef>
                <a:spcPct val="0"/>
              </a:spcBef>
              <a:buFontTx/>
              <a:buNone/>
            </a:pPr>
            <a:r>
              <a:rPr lang="ja-JP" altLang="en-US" sz="1327" dirty="0">
                <a:solidFill>
                  <a:srgbClr val="FF0000"/>
                </a:solidFill>
              </a:rPr>
              <a:t>　</a:t>
            </a:r>
            <a:r>
              <a:rPr lang="ja-JP" altLang="en-US" sz="1327" u="sng" dirty="0">
                <a:solidFill>
                  <a:srgbClr val="FF0000"/>
                </a:solidFill>
              </a:rPr>
              <a:t>に、広告主等 に対して</a:t>
            </a:r>
            <a:endParaRPr lang="en-US" altLang="ja-JP" sz="1327" u="sng" dirty="0">
              <a:solidFill>
                <a:srgbClr val="FF0000"/>
              </a:solidFill>
            </a:endParaRPr>
          </a:p>
          <a:p>
            <a:pPr algn="just" eaLnBrk="1" hangingPunct="1">
              <a:spcBef>
                <a:spcPct val="0"/>
              </a:spcBef>
              <a:buFontTx/>
              <a:buNone/>
            </a:pPr>
            <a:r>
              <a:rPr lang="ja-JP" altLang="en-US" sz="1327" dirty="0">
                <a:solidFill>
                  <a:srgbClr val="FF0000"/>
                </a:solidFill>
              </a:rPr>
              <a:t>　</a:t>
            </a:r>
            <a:r>
              <a:rPr lang="ja-JP" altLang="en-US" sz="1327" u="sng" dirty="0">
                <a:solidFill>
                  <a:srgbClr val="FF0000"/>
                </a:solidFill>
              </a:rPr>
              <a:t>改善に向けた指導</a:t>
            </a:r>
            <a:r>
              <a:rPr lang="ja-JP" altLang="en-US" sz="1327" u="sng" dirty="0"/>
              <a:t>を実</a:t>
            </a:r>
            <a:endParaRPr lang="en-US" altLang="ja-JP" sz="1327" u="sng" dirty="0"/>
          </a:p>
          <a:p>
            <a:pPr algn="just" eaLnBrk="1" hangingPunct="1">
              <a:spcBef>
                <a:spcPct val="0"/>
              </a:spcBef>
              <a:buFontTx/>
              <a:buNone/>
            </a:pPr>
            <a:r>
              <a:rPr lang="ja-JP" altLang="en-US" sz="1327" dirty="0"/>
              <a:t>　</a:t>
            </a:r>
            <a:r>
              <a:rPr lang="ja-JP" altLang="en-US" sz="1327" u="sng" dirty="0"/>
              <a:t>施</a:t>
            </a:r>
            <a:r>
              <a:rPr lang="ja-JP" altLang="en-US" sz="1327" dirty="0">
                <a:solidFill>
                  <a:srgbClr val="000000"/>
                </a:solidFill>
              </a:rPr>
              <a:t>。</a:t>
            </a:r>
          </a:p>
        </p:txBody>
      </p:sp>
      <p:sp>
        <p:nvSpPr>
          <p:cNvPr id="103432" name="テキスト ボックス 22"/>
          <p:cNvSpPr>
            <a:spLocks noChangeArrowheads="1"/>
          </p:cNvSpPr>
          <p:nvPr/>
        </p:nvSpPr>
        <p:spPr bwMode="auto">
          <a:xfrm>
            <a:off x="432847" y="1075004"/>
            <a:ext cx="8415567" cy="1119794"/>
          </a:xfrm>
          <a:prstGeom prst="rect">
            <a:avLst/>
          </a:prstGeom>
          <a:noFill/>
          <a:ln w="9525" algn="ctr">
            <a:solidFill>
              <a:schemeClr val="bg1">
                <a:lumMod val="50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None/>
            </a:pPr>
            <a:r>
              <a:rPr lang="ja-JP" altLang="en-US" sz="1669" dirty="0">
                <a:solidFill>
                  <a:srgbClr val="000000"/>
                </a:solidFill>
              </a:rPr>
              <a:t>北海道では、様々な屋外広告物の安全対策を進めるため、（一社）北海道屋外広告業団体連合会（以下「北広連」という。）と連携し、落下のおそれがある危険な屋外広告物に関する連絡・相談の受け皿の一つとして、</a:t>
            </a:r>
            <a:r>
              <a:rPr lang="ja-JP" altLang="en-US" sz="1669" b="1" u="sng" dirty="0">
                <a:solidFill>
                  <a:srgbClr val="000000"/>
                </a:solidFill>
              </a:rPr>
              <a:t>一般住民からの連絡・相談を受け付ける</a:t>
            </a:r>
            <a:r>
              <a:rPr lang="ja-JP" altLang="en-US" sz="1669" u="sng" dirty="0">
                <a:solidFill>
                  <a:srgbClr val="000000"/>
                </a:solidFill>
              </a:rPr>
              <a:t>「屋外広告セーフティホットライン</a:t>
            </a:r>
            <a:r>
              <a:rPr lang="en-US" altLang="ja-JP" sz="1669" u="sng" dirty="0">
                <a:solidFill>
                  <a:srgbClr val="000000"/>
                </a:solidFill>
              </a:rPr>
              <a:t>｣</a:t>
            </a:r>
            <a:r>
              <a:rPr lang="ja-JP" altLang="en-US" sz="1669" u="sng" dirty="0">
                <a:solidFill>
                  <a:srgbClr val="000000"/>
                </a:solidFill>
              </a:rPr>
              <a:t>を開設</a:t>
            </a:r>
            <a:r>
              <a:rPr lang="ja-JP" altLang="en-US" sz="1669" dirty="0">
                <a:solidFill>
                  <a:srgbClr val="000000"/>
                </a:solidFill>
              </a:rPr>
              <a:t> </a:t>
            </a:r>
            <a:r>
              <a:rPr lang="ja-JP" altLang="en-US" sz="1430" dirty="0">
                <a:solidFill>
                  <a:srgbClr val="000000"/>
                </a:solidFill>
              </a:rPr>
              <a:t>（平成２７年４月１日～）</a:t>
            </a:r>
            <a:r>
              <a:rPr lang="ja-JP" altLang="en-US" sz="1669" dirty="0">
                <a:solidFill>
                  <a:srgbClr val="000000"/>
                </a:solidFill>
              </a:rPr>
              <a:t>。</a:t>
            </a:r>
          </a:p>
        </p:txBody>
      </p:sp>
      <p:sp>
        <p:nvSpPr>
          <p:cNvPr id="21756" name="テキスト ボックス 16"/>
          <p:cNvSpPr>
            <a:spLocks noChangeArrowheads="1"/>
          </p:cNvSpPr>
          <p:nvPr/>
        </p:nvSpPr>
        <p:spPr bwMode="auto">
          <a:xfrm>
            <a:off x="6396237" y="1930232"/>
            <a:ext cx="2361575" cy="1040991"/>
          </a:xfrm>
          <a:prstGeom prst="rect">
            <a:avLst/>
          </a:prstGeom>
          <a:solidFill>
            <a:schemeClr val="bg1">
              <a:lumMod val="95000"/>
            </a:schemeClr>
          </a:solidFill>
          <a:ln w="57150">
            <a:solidFill>
              <a:schemeClr val="bg1"/>
            </a:solidFill>
          </a:ln>
          <a:effectLst/>
        </p:spPr>
        <p:txBody>
          <a:bodyPr>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defRPr/>
            </a:pPr>
            <a:r>
              <a:rPr lang="ja-JP" altLang="en-US" sz="1233" dirty="0">
                <a:solidFill>
                  <a:srgbClr val="000000"/>
                </a:solidFill>
              </a:rPr>
              <a:t>（参考）本取組みは、良好な広告景観の形成に向けて、</a:t>
            </a:r>
            <a:r>
              <a:rPr lang="ja-JP" altLang="en-US" sz="1233" b="1" dirty="0">
                <a:solidFill>
                  <a:srgbClr val="000000"/>
                </a:solidFill>
              </a:rPr>
              <a:t>北海道</a:t>
            </a:r>
            <a:r>
              <a:rPr lang="ja-JP" altLang="en-US" sz="1233" dirty="0">
                <a:solidFill>
                  <a:srgbClr val="000000"/>
                </a:solidFill>
              </a:rPr>
              <a:t>と　</a:t>
            </a:r>
            <a:r>
              <a:rPr lang="ja-JP" altLang="en-US" sz="1233" b="1" dirty="0">
                <a:solidFill>
                  <a:srgbClr val="000000"/>
                </a:solidFill>
              </a:rPr>
              <a:t>北広連</a:t>
            </a:r>
            <a:r>
              <a:rPr lang="ja-JP" altLang="en-US" sz="1233" dirty="0">
                <a:solidFill>
                  <a:srgbClr val="000000"/>
                </a:solidFill>
              </a:rPr>
              <a:t>が平成２４年度から締結している連携協定に基づき実施する事業の一つ。</a:t>
            </a:r>
          </a:p>
        </p:txBody>
      </p:sp>
      <p:sp>
        <p:nvSpPr>
          <p:cNvPr id="103435" name="正方形/長方形 19"/>
          <p:cNvSpPr>
            <a:spLocks noChangeArrowheads="1"/>
          </p:cNvSpPr>
          <p:nvPr/>
        </p:nvSpPr>
        <p:spPr bwMode="auto">
          <a:xfrm>
            <a:off x="4000044" y="2568057"/>
            <a:ext cx="2278792" cy="2772479"/>
          </a:xfrm>
          <a:prstGeom prst="rect">
            <a:avLst/>
          </a:prstGeom>
          <a:solidFill>
            <a:srgbClr val="DAEDEF"/>
          </a:solidFill>
          <a:ln w="25400" algn="ctr">
            <a:solidFill>
              <a:srgbClr val="002060"/>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706">
              <a:solidFill>
                <a:srgbClr val="FFFFFF"/>
              </a:solidFill>
            </a:endParaRPr>
          </a:p>
        </p:txBody>
      </p:sp>
      <p:sp>
        <p:nvSpPr>
          <p:cNvPr id="103436" name="左右矢印 1"/>
          <p:cNvSpPr>
            <a:spLocks noChangeArrowheads="1"/>
          </p:cNvSpPr>
          <p:nvPr/>
        </p:nvSpPr>
        <p:spPr bwMode="auto">
          <a:xfrm>
            <a:off x="2651434" y="2807375"/>
            <a:ext cx="1282384" cy="355215"/>
          </a:xfrm>
          <a:prstGeom prst="leftRightArrow">
            <a:avLst>
              <a:gd name="adj1" fmla="val 50000"/>
              <a:gd name="adj2" fmla="val 50008"/>
            </a:avLst>
          </a:prstGeom>
          <a:solidFill>
            <a:srgbClr val="FF0000"/>
          </a:solidFill>
          <a:ln w="25400" algn="ctr">
            <a:solidFill>
              <a:srgbClr val="000000"/>
            </a:solidFill>
            <a:miter lim="800000"/>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706">
              <a:solidFill>
                <a:srgbClr val="FFFFFF"/>
              </a:solidFill>
            </a:endParaRPr>
          </a:p>
        </p:txBody>
      </p:sp>
      <p:sp>
        <p:nvSpPr>
          <p:cNvPr id="103437" name="テキスト ボックス 2"/>
          <p:cNvSpPr>
            <a:spLocks noChangeArrowheads="1"/>
          </p:cNvSpPr>
          <p:nvPr/>
        </p:nvSpPr>
        <p:spPr bwMode="auto">
          <a:xfrm>
            <a:off x="432847" y="2336264"/>
            <a:ext cx="2090649" cy="354841"/>
          </a:xfrm>
          <a:prstGeom prst="rect">
            <a:avLst/>
          </a:prstGeom>
          <a:solidFill>
            <a:srgbClr val="FFFF99"/>
          </a:solidFill>
          <a:ln w="25400" algn="ctr">
            <a:solidFill>
              <a:srgbClr val="000000"/>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706" b="1" dirty="0">
                <a:solidFill>
                  <a:srgbClr val="000000"/>
                </a:solidFill>
              </a:rPr>
              <a:t>北海道</a:t>
            </a:r>
          </a:p>
        </p:txBody>
      </p:sp>
      <p:sp>
        <p:nvSpPr>
          <p:cNvPr id="103438" name="テキスト ボックス 21"/>
          <p:cNvSpPr>
            <a:spLocks noChangeArrowheads="1"/>
          </p:cNvSpPr>
          <p:nvPr/>
        </p:nvSpPr>
        <p:spPr bwMode="auto">
          <a:xfrm>
            <a:off x="3998540" y="2336264"/>
            <a:ext cx="2280296" cy="354841"/>
          </a:xfrm>
          <a:prstGeom prst="rect">
            <a:avLst/>
          </a:prstGeom>
          <a:solidFill>
            <a:srgbClr val="FFFF99"/>
          </a:solidFill>
          <a:ln w="25400" algn="ctr">
            <a:solidFill>
              <a:srgbClr val="000000"/>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706" b="1">
                <a:solidFill>
                  <a:srgbClr val="000000"/>
                </a:solidFill>
              </a:rPr>
              <a:t>北広連</a:t>
            </a:r>
          </a:p>
        </p:txBody>
      </p:sp>
      <p:sp>
        <p:nvSpPr>
          <p:cNvPr id="103439" name="テキスト ボックス 23"/>
          <p:cNvSpPr>
            <a:spLocks noChangeArrowheads="1"/>
          </p:cNvSpPr>
          <p:nvPr/>
        </p:nvSpPr>
        <p:spPr bwMode="auto">
          <a:xfrm>
            <a:off x="4117828" y="2686964"/>
            <a:ext cx="2241162" cy="25434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327" b="1" dirty="0">
                <a:solidFill>
                  <a:srgbClr val="000000"/>
                </a:solidFill>
              </a:rPr>
              <a:t>●</a:t>
            </a:r>
            <a:r>
              <a:rPr lang="ja-JP" altLang="en-US" sz="1517" b="1" dirty="0">
                <a:solidFill>
                  <a:srgbClr val="000000"/>
                </a:solidFill>
              </a:rPr>
              <a:t>連絡・相談の窓口</a:t>
            </a:r>
          </a:p>
          <a:p>
            <a:pPr eaLnBrk="1" hangingPunct="1">
              <a:spcBef>
                <a:spcPct val="0"/>
              </a:spcBef>
              <a:buFontTx/>
              <a:buNone/>
            </a:pPr>
            <a:r>
              <a:rPr lang="ja-JP" altLang="en-US" sz="1517" b="1" dirty="0">
                <a:solidFill>
                  <a:srgbClr val="000000"/>
                </a:solidFill>
              </a:rPr>
              <a:t>　</a:t>
            </a:r>
            <a:r>
              <a:rPr lang="ja-JP" altLang="en-US" sz="1517" b="1" dirty="0">
                <a:solidFill>
                  <a:srgbClr val="0033CC"/>
                </a:solidFill>
              </a:rPr>
              <a:t>（ＦＡＸ、メールで受付）</a:t>
            </a:r>
          </a:p>
          <a:p>
            <a:pPr eaLnBrk="1" hangingPunct="1">
              <a:spcBef>
                <a:spcPct val="0"/>
              </a:spcBef>
              <a:buFontTx/>
              <a:buNone/>
            </a:pPr>
            <a:r>
              <a:rPr lang="ja-JP" altLang="en-US" sz="1517" dirty="0">
                <a:solidFill>
                  <a:srgbClr val="000000"/>
                </a:solidFill>
              </a:rPr>
              <a:t>　</a:t>
            </a:r>
            <a:r>
              <a:rPr lang="ja-JP" altLang="en-US" sz="1327" b="1" dirty="0">
                <a:solidFill>
                  <a:srgbClr val="000000"/>
                </a:solidFill>
              </a:rPr>
              <a:t>連絡を受けた場合</a:t>
            </a:r>
            <a:r>
              <a:rPr lang="ja-JP" altLang="en-US" sz="1327" dirty="0">
                <a:solidFill>
                  <a:srgbClr val="000000"/>
                </a:solidFill>
              </a:rPr>
              <a:t>、</a:t>
            </a:r>
            <a:r>
              <a:rPr lang="ja-JP" altLang="en-US" sz="1327" u="sng" dirty="0">
                <a:solidFill>
                  <a:srgbClr val="FF0000"/>
                </a:solidFill>
              </a:rPr>
              <a:t>現地</a:t>
            </a:r>
            <a:endParaRPr lang="en-US" altLang="ja-JP" sz="1327" u="sng" dirty="0">
              <a:solidFill>
                <a:srgbClr val="FF0000"/>
              </a:solidFill>
            </a:endParaRPr>
          </a:p>
          <a:p>
            <a:pPr eaLnBrk="1" hangingPunct="1">
              <a:spcBef>
                <a:spcPct val="0"/>
              </a:spcBef>
              <a:buFontTx/>
              <a:buNone/>
            </a:pPr>
            <a:r>
              <a:rPr lang="ja-JP" altLang="en-US" sz="1327" dirty="0">
                <a:solidFill>
                  <a:srgbClr val="FF0000"/>
                </a:solidFill>
              </a:rPr>
              <a:t>　</a:t>
            </a:r>
            <a:r>
              <a:rPr lang="ja-JP" altLang="en-US" sz="1327" u="sng" dirty="0">
                <a:solidFill>
                  <a:srgbClr val="FF0000"/>
                </a:solidFill>
              </a:rPr>
              <a:t>確認を行い寄せられた情</a:t>
            </a:r>
            <a:endParaRPr lang="en-US" altLang="ja-JP" sz="1327" u="sng" dirty="0">
              <a:solidFill>
                <a:srgbClr val="FF0000"/>
              </a:solidFill>
            </a:endParaRPr>
          </a:p>
          <a:p>
            <a:pPr eaLnBrk="1" hangingPunct="1">
              <a:spcBef>
                <a:spcPct val="0"/>
              </a:spcBef>
              <a:buFontTx/>
              <a:buNone/>
            </a:pPr>
            <a:r>
              <a:rPr lang="ja-JP" altLang="en-US" sz="1327" dirty="0">
                <a:solidFill>
                  <a:srgbClr val="FF0000"/>
                </a:solidFill>
              </a:rPr>
              <a:t>　</a:t>
            </a:r>
            <a:r>
              <a:rPr lang="ja-JP" altLang="en-US" sz="1327" u="sng" dirty="0">
                <a:solidFill>
                  <a:srgbClr val="FF0000"/>
                </a:solidFill>
              </a:rPr>
              <a:t>報の内容を確認</a:t>
            </a:r>
            <a:r>
              <a:rPr lang="ja-JP" altLang="en-US" sz="1327" dirty="0">
                <a:solidFill>
                  <a:srgbClr val="000000"/>
                </a:solidFill>
              </a:rPr>
              <a:t>。</a:t>
            </a:r>
          </a:p>
          <a:p>
            <a:pPr eaLnBrk="1" hangingPunct="1">
              <a:spcBef>
                <a:spcPct val="0"/>
              </a:spcBef>
              <a:buFontTx/>
              <a:buNone/>
            </a:pPr>
            <a:r>
              <a:rPr lang="ja-JP" altLang="en-US" sz="1517" b="1" dirty="0">
                <a:solidFill>
                  <a:srgbClr val="000000"/>
                </a:solidFill>
              </a:rPr>
              <a:t>●情報を北海道へ提供</a:t>
            </a:r>
          </a:p>
          <a:p>
            <a:pPr eaLnBrk="1" hangingPunct="1">
              <a:spcBef>
                <a:spcPct val="0"/>
              </a:spcBef>
              <a:buFontTx/>
              <a:buNone/>
            </a:pPr>
            <a:r>
              <a:rPr lang="ja-JP" altLang="en-US" sz="1517" dirty="0">
                <a:solidFill>
                  <a:srgbClr val="000000"/>
                </a:solidFill>
              </a:rPr>
              <a:t>　</a:t>
            </a:r>
            <a:r>
              <a:rPr lang="ja-JP" altLang="en-US" sz="1327" dirty="0">
                <a:solidFill>
                  <a:srgbClr val="000000"/>
                </a:solidFill>
              </a:rPr>
              <a:t>寄せられた屋外広告物の</a:t>
            </a:r>
          </a:p>
          <a:p>
            <a:pPr eaLnBrk="1" hangingPunct="1">
              <a:spcBef>
                <a:spcPct val="0"/>
              </a:spcBef>
              <a:buFontTx/>
              <a:buNone/>
            </a:pPr>
            <a:r>
              <a:rPr lang="ja-JP" altLang="en-US" sz="1327" dirty="0">
                <a:solidFill>
                  <a:srgbClr val="000000"/>
                </a:solidFill>
              </a:rPr>
              <a:t>　</a:t>
            </a:r>
            <a:r>
              <a:rPr lang="ja-JP" altLang="en-US" sz="1327" u="sng" dirty="0">
                <a:solidFill>
                  <a:srgbClr val="000000"/>
                </a:solidFill>
              </a:rPr>
              <a:t>情報は</a:t>
            </a:r>
            <a:r>
              <a:rPr lang="ja-JP" altLang="en-US" sz="1327" u="sng" dirty="0">
                <a:solidFill>
                  <a:srgbClr val="FF0000"/>
                </a:solidFill>
              </a:rPr>
              <a:t>北海道へ提供</a:t>
            </a:r>
            <a:r>
              <a:rPr lang="ja-JP" altLang="en-US" sz="1327" dirty="0">
                <a:solidFill>
                  <a:srgbClr val="000000"/>
                </a:solidFill>
              </a:rPr>
              <a:t>。</a:t>
            </a:r>
          </a:p>
          <a:p>
            <a:pPr eaLnBrk="1" hangingPunct="1">
              <a:spcBef>
                <a:spcPct val="0"/>
              </a:spcBef>
              <a:buFontTx/>
              <a:buNone/>
            </a:pPr>
            <a:r>
              <a:rPr lang="ja-JP" altLang="en-US" sz="1517" b="1" dirty="0">
                <a:solidFill>
                  <a:srgbClr val="000000"/>
                </a:solidFill>
              </a:rPr>
              <a:t>●安全対策上の意見</a:t>
            </a:r>
          </a:p>
          <a:p>
            <a:pPr eaLnBrk="1" hangingPunct="1">
              <a:spcBef>
                <a:spcPct val="0"/>
              </a:spcBef>
              <a:buFontTx/>
              <a:buNone/>
            </a:pPr>
            <a:r>
              <a:rPr lang="ja-JP" altLang="en-US" sz="1517" b="1" dirty="0">
                <a:solidFill>
                  <a:srgbClr val="000000"/>
                </a:solidFill>
              </a:rPr>
              <a:t>　</a:t>
            </a:r>
            <a:r>
              <a:rPr lang="ja-JP" altLang="en-US" sz="1327" u="sng" dirty="0"/>
              <a:t>情報提供の際に、</a:t>
            </a:r>
            <a:r>
              <a:rPr lang="ja-JP" altLang="en-US" sz="1327" u="sng" dirty="0">
                <a:solidFill>
                  <a:srgbClr val="FF0000"/>
                </a:solidFill>
              </a:rPr>
              <a:t>技術的</a:t>
            </a:r>
          </a:p>
          <a:p>
            <a:pPr eaLnBrk="1" hangingPunct="1">
              <a:spcBef>
                <a:spcPct val="0"/>
              </a:spcBef>
              <a:buFontTx/>
              <a:buNone/>
            </a:pPr>
            <a:r>
              <a:rPr lang="ja-JP" altLang="en-US" sz="1327" dirty="0">
                <a:solidFill>
                  <a:srgbClr val="FF0000"/>
                </a:solidFill>
              </a:rPr>
              <a:t>　</a:t>
            </a:r>
            <a:r>
              <a:rPr lang="ja-JP" altLang="en-US" sz="1327" u="sng" dirty="0">
                <a:solidFill>
                  <a:srgbClr val="FF0000"/>
                </a:solidFill>
              </a:rPr>
              <a:t>見地からの意見を付す</a:t>
            </a:r>
            <a:r>
              <a:rPr lang="ja-JP" altLang="en-US" sz="1327" dirty="0">
                <a:solidFill>
                  <a:srgbClr val="000000"/>
                </a:solidFill>
              </a:rPr>
              <a:t>。</a:t>
            </a:r>
          </a:p>
        </p:txBody>
      </p:sp>
      <p:sp>
        <p:nvSpPr>
          <p:cNvPr id="103440" name="テキスト ボックス 4"/>
          <p:cNvSpPr>
            <a:spLocks noChangeArrowheads="1"/>
          </p:cNvSpPr>
          <p:nvPr/>
        </p:nvSpPr>
        <p:spPr bwMode="auto">
          <a:xfrm>
            <a:off x="2512960" y="2520656"/>
            <a:ext cx="1493105" cy="3257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517" b="1" dirty="0">
                <a:solidFill>
                  <a:srgbClr val="FF0000"/>
                </a:solidFill>
              </a:rPr>
              <a:t>連携協定事業</a:t>
            </a:r>
          </a:p>
        </p:txBody>
      </p:sp>
      <p:sp>
        <p:nvSpPr>
          <p:cNvPr id="103441" name="テキスト ボックス 30"/>
          <p:cNvSpPr>
            <a:spLocks noChangeArrowheads="1"/>
          </p:cNvSpPr>
          <p:nvPr/>
        </p:nvSpPr>
        <p:spPr bwMode="auto">
          <a:xfrm>
            <a:off x="2535393" y="4360456"/>
            <a:ext cx="1491600" cy="559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517" b="1" dirty="0">
                <a:solidFill>
                  <a:srgbClr val="333399"/>
                </a:solidFill>
              </a:rPr>
              <a:t>情報提供</a:t>
            </a:r>
          </a:p>
          <a:p>
            <a:pPr algn="ctr" eaLnBrk="1" hangingPunct="1">
              <a:spcBef>
                <a:spcPct val="0"/>
              </a:spcBef>
              <a:buFontTx/>
              <a:buNone/>
            </a:pPr>
            <a:r>
              <a:rPr lang="ja-JP" altLang="en-US" sz="1517" b="1" dirty="0">
                <a:solidFill>
                  <a:srgbClr val="333399"/>
                </a:solidFill>
              </a:rPr>
              <a:t>技術的意見</a:t>
            </a:r>
          </a:p>
        </p:txBody>
      </p:sp>
      <p:sp>
        <p:nvSpPr>
          <p:cNvPr id="103442" name="下矢印 33"/>
          <p:cNvSpPr>
            <a:spLocks noChangeArrowheads="1"/>
          </p:cNvSpPr>
          <p:nvPr/>
        </p:nvSpPr>
        <p:spPr bwMode="auto">
          <a:xfrm>
            <a:off x="443385" y="5385690"/>
            <a:ext cx="2128277" cy="300397"/>
          </a:xfrm>
          <a:prstGeom prst="downArrow">
            <a:avLst>
              <a:gd name="adj1" fmla="val 50000"/>
              <a:gd name="adj2" fmla="val 64889"/>
            </a:avLst>
          </a:prstGeom>
          <a:solidFill>
            <a:srgbClr val="4087C8"/>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706">
              <a:solidFill>
                <a:srgbClr val="FFFFFF"/>
              </a:solidFill>
            </a:endParaRPr>
          </a:p>
        </p:txBody>
      </p:sp>
      <p:sp>
        <p:nvSpPr>
          <p:cNvPr id="103443" name="下矢印 43"/>
          <p:cNvSpPr>
            <a:spLocks noChangeArrowheads="1"/>
          </p:cNvSpPr>
          <p:nvPr/>
        </p:nvSpPr>
        <p:spPr bwMode="auto">
          <a:xfrm>
            <a:off x="4049714" y="5385690"/>
            <a:ext cx="2299864" cy="300397"/>
          </a:xfrm>
          <a:prstGeom prst="downArrow">
            <a:avLst>
              <a:gd name="adj1" fmla="val 50000"/>
              <a:gd name="adj2" fmla="val 64889"/>
            </a:avLst>
          </a:prstGeom>
          <a:solidFill>
            <a:srgbClr val="4087C8"/>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706">
              <a:solidFill>
                <a:srgbClr val="FFFFFF"/>
              </a:solidFill>
            </a:endParaRPr>
          </a:p>
        </p:txBody>
      </p:sp>
      <p:pic>
        <p:nvPicPr>
          <p:cNvPr id="103444" name="図 5"/>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1825" y="2974828"/>
            <a:ext cx="2311905" cy="2643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46" name="正方形/長方形 3"/>
          <p:cNvSpPr>
            <a:spLocks noChangeArrowheads="1"/>
          </p:cNvSpPr>
          <p:nvPr/>
        </p:nvSpPr>
        <p:spPr bwMode="auto">
          <a:xfrm>
            <a:off x="0" y="177884"/>
            <a:ext cx="9144000" cy="543358"/>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706">
              <a:solidFill>
                <a:srgbClr val="FFFFFF"/>
              </a:solidFill>
            </a:endParaRPr>
          </a:p>
        </p:txBody>
      </p:sp>
      <p:sp>
        <p:nvSpPr>
          <p:cNvPr id="103433" name="テキスト ボックス 15"/>
          <p:cNvSpPr>
            <a:spLocks noChangeArrowheads="1"/>
          </p:cNvSpPr>
          <p:nvPr/>
        </p:nvSpPr>
        <p:spPr bwMode="auto">
          <a:xfrm>
            <a:off x="1" y="645829"/>
            <a:ext cx="8028383" cy="4225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86" b="1" dirty="0">
                <a:solidFill>
                  <a:srgbClr val="000000"/>
                </a:solidFill>
              </a:rPr>
              <a:t>　　</a:t>
            </a:r>
            <a:r>
              <a:rPr lang="ja-JP" altLang="en-US" sz="2146" b="1" dirty="0">
                <a:solidFill>
                  <a:srgbClr val="000000"/>
                </a:solidFill>
                <a:latin typeface="BIZ UDPゴシック" panose="020B0400000000000000" pitchFamily="50" charset="-128"/>
                <a:ea typeface="BIZ UDPゴシック" panose="020B0400000000000000" pitchFamily="50" charset="-128"/>
              </a:rPr>
              <a:t>官民連携で屋外広告物の安全</a:t>
            </a:r>
            <a:r>
              <a:rPr lang="ja-JP" altLang="en-US" sz="2146" b="1" dirty="0" smtClean="0">
                <a:solidFill>
                  <a:srgbClr val="000000"/>
                </a:solidFill>
                <a:latin typeface="BIZ UDPゴシック" panose="020B0400000000000000" pitchFamily="50" charset="-128"/>
                <a:ea typeface="BIZ UDPゴシック" panose="020B0400000000000000" pitchFamily="50" charset="-128"/>
              </a:rPr>
              <a:t>対策</a:t>
            </a:r>
            <a:endParaRPr lang="ja-JP" altLang="en-US" sz="1517" dirty="0">
              <a:solidFill>
                <a:srgbClr val="000000"/>
              </a:solidFill>
              <a:latin typeface="BIZ UDPゴシック" panose="020B0400000000000000" pitchFamily="50" charset="-128"/>
              <a:ea typeface="BIZ UDPゴシック" panose="020B0400000000000000" pitchFamily="50" charset="-128"/>
            </a:endParaRPr>
          </a:p>
        </p:txBody>
      </p:sp>
      <p:sp>
        <p:nvSpPr>
          <p:cNvPr id="2" name="正方形/長方形 1"/>
          <p:cNvSpPr/>
          <p:nvPr/>
        </p:nvSpPr>
        <p:spPr>
          <a:xfrm>
            <a:off x="37431" y="635826"/>
            <a:ext cx="9054834" cy="6156000"/>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タイトル 1"/>
          <p:cNvSpPr txBox="1">
            <a:spLocks/>
          </p:cNvSpPr>
          <p:nvPr/>
        </p:nvSpPr>
        <p:spPr bwMode="auto">
          <a:xfrm>
            <a:off x="-1" y="177884"/>
            <a:ext cx="4644009" cy="42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fontAlgn="base">
              <a:spcBef>
                <a:spcPct val="0"/>
              </a:spcBef>
              <a:spcAft>
                <a:spcPct val="0"/>
              </a:spcAft>
              <a:defRPr kumimoji="1" sz="2800">
                <a:solidFill>
                  <a:srgbClr val="4087C8"/>
                </a:solidFill>
                <a:latin typeface="+mj-lt"/>
                <a:ea typeface="+mj-ea"/>
                <a:cs typeface="+mj-cs"/>
              </a:defRPr>
            </a:lvl1pPr>
            <a:lvl2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eaLnBrk="1" hangingPunct="1">
              <a:defRPr/>
            </a:pPr>
            <a:r>
              <a:rPr lang="ja-JP" altLang="en-US" sz="2622" kern="0" dirty="0">
                <a:latin typeface="HGP創英角ｺﾞｼｯｸUB"/>
                <a:ea typeface="HGP創英角ｺﾞｼｯｸUB"/>
              </a:rPr>
              <a:t> </a:t>
            </a:r>
            <a:r>
              <a:rPr lang="ja-JP" altLang="en-US" sz="2622" kern="0" dirty="0" smtClean="0">
                <a:latin typeface="HGP創英角ｺﾞｼｯｸUB"/>
                <a:ea typeface="HGP創英角ｺﾞｼｯｸUB"/>
              </a:rPr>
              <a:t>安全</a:t>
            </a:r>
            <a:r>
              <a:rPr lang="ja-JP" altLang="en-US" sz="2622" kern="0" dirty="0">
                <a:latin typeface="HGP創英角ｺﾞｼｯｸUB"/>
                <a:ea typeface="HGP創英角ｺﾞｼｯｸUB"/>
              </a:rPr>
              <a:t>対策に係る取組</a:t>
            </a:r>
            <a:r>
              <a:rPr lang="ja-JP" altLang="en-US" sz="2622" kern="0" dirty="0" smtClean="0">
                <a:latin typeface="HGP創英角ｺﾞｼｯｸUB"/>
                <a:ea typeface="HGP創英角ｺﾞｼｯｸUB"/>
              </a:rPr>
              <a:t>事例⑶</a:t>
            </a:r>
            <a:r>
              <a:rPr lang="ja-JP" altLang="en-US" sz="2622" kern="0" dirty="0">
                <a:latin typeface="HGP創英角ｺﾞｼｯｸUB"/>
                <a:ea typeface="HGP創英角ｺﾞｼｯｸUB"/>
              </a:rPr>
              <a:t>　</a:t>
            </a:r>
            <a:endParaRPr lang="ja-JP" altLang="en-US" sz="2146" kern="0" dirty="0">
              <a:latin typeface="HGP創英角ｺﾞｼｯｸUB"/>
              <a:ea typeface="HGP創英角ｺﾞｼｯｸUB"/>
            </a:endParaRPr>
          </a:p>
        </p:txBody>
      </p:sp>
      <p:sp>
        <p:nvSpPr>
          <p:cNvPr id="24"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40</a:t>
            </a:fld>
            <a:endParaRPr lang="en-US" altLang="ja-JP" sz="1200" dirty="0">
              <a:solidFill>
                <a:srgbClr val="000000"/>
              </a:solidFill>
            </a:endParaRPr>
          </a:p>
        </p:txBody>
      </p:sp>
      <p:sp>
        <p:nvSpPr>
          <p:cNvPr id="30" name="額縁 29"/>
          <p:cNvSpPr/>
          <p:nvPr/>
        </p:nvSpPr>
        <p:spPr>
          <a:xfrm>
            <a:off x="6396237" y="66004"/>
            <a:ext cx="2569000" cy="829664"/>
          </a:xfrm>
          <a:prstGeom prst="bevel">
            <a:avLst>
              <a:gd name="adj" fmla="val 12253"/>
            </a:avLst>
          </a:prstGeom>
          <a:gradFill flip="none" rotWithShape="1">
            <a:gsLst>
              <a:gs pos="0">
                <a:srgbClr val="CC0099">
                  <a:shade val="30000"/>
                  <a:satMod val="115000"/>
                </a:srgbClr>
              </a:gs>
              <a:gs pos="50000">
                <a:srgbClr val="CC0099">
                  <a:shade val="67500"/>
                  <a:satMod val="115000"/>
                </a:srgbClr>
              </a:gs>
              <a:gs pos="100000">
                <a:srgbClr val="CC0099">
                  <a:shade val="100000"/>
                  <a:satMod val="115000"/>
                </a:srgbClr>
              </a:gs>
            </a:gsLst>
            <a:lin ang="13500000" scaled="1"/>
            <a:tileRect/>
          </a:gradFill>
          <a:ln w="31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3">
                  <a:lumMod val="75000"/>
                </a:schemeClr>
              </a:solidFill>
            </a:endParaRPr>
          </a:p>
        </p:txBody>
      </p:sp>
      <p:sp>
        <p:nvSpPr>
          <p:cNvPr id="28" name="テキスト ボックス 20"/>
          <p:cNvSpPr txBox="1">
            <a:spLocks noChangeArrowheads="1"/>
          </p:cNvSpPr>
          <p:nvPr/>
        </p:nvSpPr>
        <p:spPr bwMode="auto">
          <a:xfrm>
            <a:off x="6520037" y="165365"/>
            <a:ext cx="239196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ts val="2086"/>
              </a:lnSpc>
              <a:spcBef>
                <a:spcPct val="0"/>
              </a:spcBef>
              <a:buNone/>
            </a:pPr>
            <a:r>
              <a:rPr lang="en-US" altLang="ja-JP" sz="1788" dirty="0" smtClean="0">
                <a:solidFill>
                  <a:schemeClr val="bg1"/>
                </a:solidFill>
                <a:latin typeface="+mn-ea"/>
                <a:ea typeface="+mn-ea"/>
              </a:rPr>
              <a:t>｢</a:t>
            </a:r>
            <a:r>
              <a:rPr lang="ja-JP" altLang="en-US" sz="1788" b="1" dirty="0" smtClean="0">
                <a:solidFill>
                  <a:schemeClr val="bg1"/>
                </a:solidFill>
                <a:latin typeface="+mn-ea"/>
                <a:ea typeface="+mn-ea"/>
              </a:rPr>
              <a:t>屋外広告セーフティーホットライン</a:t>
            </a:r>
            <a:r>
              <a:rPr lang="ja-JP" altLang="en-US" sz="1788" dirty="0" smtClean="0">
                <a:solidFill>
                  <a:schemeClr val="bg1"/>
                </a:solidFill>
                <a:latin typeface="+mn-ea"/>
                <a:ea typeface="+mn-ea"/>
              </a:rPr>
              <a:t>」の開設</a:t>
            </a:r>
            <a:endParaRPr lang="en-US" altLang="ja-JP" sz="1788" dirty="0">
              <a:solidFill>
                <a:schemeClr val="bg1"/>
              </a:solidFill>
              <a:latin typeface="+mn-ea"/>
              <a:ea typeface="+mn-ea"/>
            </a:endParaRPr>
          </a:p>
        </p:txBody>
      </p:sp>
    </p:spTree>
    <p:extLst>
      <p:ext uri="{BB962C8B-B14F-4D97-AF65-F5344CB8AC3E}">
        <p14:creationId xmlns:p14="http://schemas.microsoft.com/office/powerpoint/2010/main" val="4955828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18"/>
          <p:cNvSpPr txBox="1">
            <a:spLocks noChangeArrowheads="1"/>
          </p:cNvSpPr>
          <p:nvPr/>
        </p:nvSpPr>
        <p:spPr bwMode="auto">
          <a:xfrm>
            <a:off x="3009658" y="3444123"/>
            <a:ext cx="1699311" cy="25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441" tIns="8429" rIns="70441" bIns="8429" upright="1"/>
          <a:lstStyle/>
          <a:p>
            <a:pPr algn="just">
              <a:defRPr/>
            </a:pPr>
            <a:r>
              <a:rPr lang="en-US" altLang="ja-JP" sz="1327" kern="100" dirty="0">
                <a:latin typeface="Century" panose="02040604050505020304" pitchFamily="18" charset="0"/>
                <a:ea typeface="HGSｺﾞｼｯｸM" panose="020B0600000000000000" pitchFamily="50" charset="-128"/>
                <a:cs typeface="Times New Roman" panose="02020603050405020304" pitchFamily="18" charset="0"/>
              </a:rPr>
              <a:t>【</a:t>
            </a:r>
            <a:r>
              <a:rPr lang="ja-JP" altLang="en-US" sz="1327" kern="100" dirty="0">
                <a:latin typeface="Century" panose="02040604050505020304" pitchFamily="18" charset="0"/>
                <a:ea typeface="HGSｺﾞｼｯｸM" panose="020B0600000000000000" pitchFamily="50" charset="-128"/>
                <a:cs typeface="Times New Roman" panose="02020603050405020304" pitchFamily="18" charset="0"/>
              </a:rPr>
              <a:t>令和３年度</a:t>
            </a:r>
            <a:r>
              <a:rPr lang="en-US" altLang="ja-JP" sz="1327" kern="100" dirty="0">
                <a:latin typeface="Century" panose="02040604050505020304" pitchFamily="18" charset="0"/>
                <a:ea typeface="HGSｺﾞｼｯｸM" panose="020B0600000000000000" pitchFamily="50" charset="-128"/>
                <a:cs typeface="Times New Roman" panose="02020603050405020304" pitchFamily="18" charset="0"/>
              </a:rPr>
              <a:t>】</a:t>
            </a:r>
            <a:endParaRPr lang="ja-JP" altLang="en-US" sz="1327" kern="100" dirty="0">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93188"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0269" y="3675845"/>
            <a:ext cx="4018740" cy="291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テキスト ボックス 18"/>
          <p:cNvSpPr txBox="1">
            <a:spLocks noChangeArrowheads="1"/>
          </p:cNvSpPr>
          <p:nvPr/>
        </p:nvSpPr>
        <p:spPr bwMode="auto">
          <a:xfrm>
            <a:off x="7302335" y="3444123"/>
            <a:ext cx="1699311" cy="25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441" tIns="8429" rIns="70441" bIns="8429" upright="1"/>
          <a:lstStyle/>
          <a:p>
            <a:pPr algn="just">
              <a:defRPr/>
            </a:pPr>
            <a:r>
              <a:rPr lang="en-US" altLang="ja-JP" sz="1327" kern="100" dirty="0">
                <a:latin typeface="Century" panose="02040604050505020304" pitchFamily="18" charset="0"/>
                <a:ea typeface="HGSｺﾞｼｯｸM" panose="020B0600000000000000" pitchFamily="50" charset="-128"/>
                <a:cs typeface="Times New Roman" panose="02020603050405020304" pitchFamily="18" charset="0"/>
              </a:rPr>
              <a:t>【</a:t>
            </a:r>
            <a:r>
              <a:rPr lang="ja-JP" altLang="en-US" sz="1327" kern="100" dirty="0">
                <a:latin typeface="Century" panose="02040604050505020304" pitchFamily="18" charset="0"/>
                <a:ea typeface="HGSｺﾞｼｯｸM" panose="020B0600000000000000" pitchFamily="50" charset="-128"/>
                <a:cs typeface="Times New Roman" panose="02020603050405020304" pitchFamily="18" charset="0"/>
              </a:rPr>
              <a:t>令和２年度</a:t>
            </a:r>
            <a:r>
              <a:rPr lang="en-US" altLang="ja-JP" sz="1327" kern="100" dirty="0">
                <a:latin typeface="Century" panose="02040604050505020304" pitchFamily="18" charset="0"/>
                <a:ea typeface="HGSｺﾞｼｯｸM" panose="020B0600000000000000" pitchFamily="50" charset="-128"/>
                <a:cs typeface="Times New Roman" panose="02020603050405020304" pitchFamily="18" charset="0"/>
              </a:rPr>
              <a:t>】</a:t>
            </a:r>
            <a:endParaRPr lang="ja-JP" altLang="en-US" sz="1327" kern="100" dirty="0">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93190"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9200" y="3675845"/>
            <a:ext cx="4018740" cy="291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テキスト ボックス 4"/>
          <p:cNvSpPr txBox="1">
            <a:spLocks noChangeArrowheads="1"/>
          </p:cNvSpPr>
          <p:nvPr/>
        </p:nvSpPr>
        <p:spPr bwMode="auto">
          <a:xfrm>
            <a:off x="6694257" y="3720999"/>
            <a:ext cx="1988298" cy="398571"/>
          </a:xfrm>
          <a:prstGeom prst="rect">
            <a:avLst/>
          </a:prstGeom>
          <a:noFill/>
          <a:ln w="12700">
            <a:no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995" dirty="0"/>
              <a:t>■東京都</a:t>
            </a:r>
            <a:endParaRPr lang="en-US" altLang="ja-JP" sz="995" dirty="0"/>
          </a:p>
          <a:p>
            <a:pPr>
              <a:spcBef>
                <a:spcPct val="0"/>
              </a:spcBef>
              <a:buFontTx/>
              <a:buNone/>
              <a:defRPr/>
            </a:pPr>
            <a:r>
              <a:rPr lang="ja-JP" altLang="en-US" sz="995" dirty="0"/>
              <a:t>令和２年度共同除去キャンペーン</a:t>
            </a:r>
            <a:endParaRPr lang="en-US" altLang="ja-JP" sz="995" dirty="0"/>
          </a:p>
        </p:txBody>
      </p:sp>
      <p:sp>
        <p:nvSpPr>
          <p:cNvPr id="43" name="テキスト ボックス 4"/>
          <p:cNvSpPr txBox="1">
            <a:spLocks noChangeArrowheads="1"/>
          </p:cNvSpPr>
          <p:nvPr/>
        </p:nvSpPr>
        <p:spPr bwMode="auto">
          <a:xfrm>
            <a:off x="7029905" y="4041596"/>
            <a:ext cx="1604486" cy="704808"/>
          </a:xfrm>
          <a:prstGeom prst="rect">
            <a:avLst/>
          </a:prstGeom>
          <a:noFill/>
          <a:ln w="12700">
            <a:no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defRPr/>
            </a:pPr>
            <a:r>
              <a:rPr lang="ja-JP" altLang="en-US" sz="995" dirty="0"/>
              <a:t>各区市町は原則として行政区域内に重点地区を設定し、関係機関等とともに違反屋外広告物を除却</a:t>
            </a:r>
            <a:endParaRPr lang="en-US" altLang="ja-JP" sz="995" dirty="0"/>
          </a:p>
        </p:txBody>
      </p:sp>
      <p:sp>
        <p:nvSpPr>
          <p:cNvPr id="47" name="テキスト ボックス 4"/>
          <p:cNvSpPr txBox="1">
            <a:spLocks noChangeArrowheads="1"/>
          </p:cNvSpPr>
          <p:nvPr/>
        </p:nvSpPr>
        <p:spPr bwMode="auto">
          <a:xfrm>
            <a:off x="4665319" y="5775524"/>
            <a:ext cx="2323946" cy="398571"/>
          </a:xfrm>
          <a:prstGeom prst="rect">
            <a:avLst/>
          </a:prstGeom>
          <a:noFill/>
          <a:ln w="12700">
            <a:no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995" dirty="0"/>
              <a:t>■京都府</a:t>
            </a:r>
            <a:endParaRPr lang="en-US" altLang="ja-JP" sz="995" dirty="0"/>
          </a:p>
          <a:p>
            <a:pPr>
              <a:spcBef>
                <a:spcPct val="0"/>
              </a:spcBef>
              <a:buFontTx/>
              <a:buNone/>
              <a:defRPr/>
            </a:pPr>
            <a:r>
              <a:rPr lang="ja-JP" altLang="en-US" sz="995" dirty="0"/>
              <a:t>第</a:t>
            </a:r>
            <a:r>
              <a:rPr lang="en-US" altLang="ja-JP" sz="995" dirty="0"/>
              <a:t>37</a:t>
            </a:r>
            <a:r>
              <a:rPr lang="ja-JP" altLang="en-US" sz="995" dirty="0"/>
              <a:t>回屋外広告物安全キャンペーン</a:t>
            </a:r>
            <a:endParaRPr lang="en-US" altLang="ja-JP" sz="995" dirty="0"/>
          </a:p>
        </p:txBody>
      </p:sp>
      <p:sp>
        <p:nvSpPr>
          <p:cNvPr id="48" name="テキスト ボックス 4"/>
          <p:cNvSpPr txBox="1">
            <a:spLocks noChangeArrowheads="1"/>
          </p:cNvSpPr>
          <p:nvPr/>
        </p:nvSpPr>
        <p:spPr bwMode="auto">
          <a:xfrm>
            <a:off x="4811319" y="6082574"/>
            <a:ext cx="1809186" cy="398571"/>
          </a:xfrm>
          <a:prstGeom prst="rect">
            <a:avLst/>
          </a:prstGeom>
          <a:noFill/>
          <a:ln w="12700">
            <a:no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defRPr/>
            </a:pPr>
            <a:r>
              <a:rPr lang="ja-JP" altLang="en-US" sz="995" dirty="0"/>
              <a:t>商店街の屋外広告物の巡視確認、安全点検。</a:t>
            </a:r>
            <a:endParaRPr lang="en-US" altLang="ja-JP" sz="995" dirty="0"/>
          </a:p>
        </p:txBody>
      </p:sp>
      <p:pic>
        <p:nvPicPr>
          <p:cNvPr id="93195" name="図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4193" y="5469978"/>
            <a:ext cx="1482569" cy="1023500"/>
          </a:xfrm>
          <a:prstGeom prst="rect">
            <a:avLst/>
          </a:prstGeom>
          <a:noFill/>
          <a:ln w="3175">
            <a:solidFill>
              <a:schemeClr val="bg1"/>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93196"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37566" y="3740566"/>
            <a:ext cx="1916052" cy="1003932"/>
          </a:xfrm>
          <a:prstGeom prst="rect">
            <a:avLst/>
          </a:prstGeom>
          <a:noFill/>
          <a:ln w="3175">
            <a:solidFill>
              <a:schemeClr val="bg1"/>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93197" name="図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80556" y="4679778"/>
            <a:ext cx="1223684" cy="1044572"/>
          </a:xfrm>
          <a:prstGeom prst="rect">
            <a:avLst/>
          </a:prstGeom>
          <a:noFill/>
          <a:ln w="6350">
            <a:solidFill>
              <a:schemeClr val="bg1"/>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93198" name="図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03579" y="4809220"/>
            <a:ext cx="1456981" cy="1012963"/>
          </a:xfrm>
          <a:prstGeom prst="rect">
            <a:avLst/>
          </a:prstGeom>
          <a:noFill/>
          <a:ln w="3175">
            <a:solidFill>
              <a:schemeClr val="bg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52" name="左矢印 51"/>
          <p:cNvSpPr/>
          <p:nvPr/>
        </p:nvSpPr>
        <p:spPr>
          <a:xfrm>
            <a:off x="6758978" y="4136419"/>
            <a:ext cx="204700" cy="513255"/>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44" name="右矢印 43"/>
          <p:cNvSpPr/>
          <p:nvPr/>
        </p:nvSpPr>
        <p:spPr>
          <a:xfrm>
            <a:off x="6811658" y="5926039"/>
            <a:ext cx="204700" cy="51325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pic>
        <p:nvPicPr>
          <p:cNvPr id="93201" name="図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9075" y="3769164"/>
            <a:ext cx="2196009" cy="1646630"/>
          </a:xfrm>
          <a:prstGeom prst="rect">
            <a:avLst/>
          </a:prstGeom>
          <a:noFill/>
          <a:ln w="3175">
            <a:solidFill>
              <a:schemeClr val="bg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1" name="テキスト ボックス 4"/>
          <p:cNvSpPr txBox="1">
            <a:spLocks noChangeArrowheads="1"/>
          </p:cNvSpPr>
          <p:nvPr/>
        </p:nvSpPr>
        <p:spPr bwMode="auto">
          <a:xfrm>
            <a:off x="3024710" y="4237264"/>
            <a:ext cx="1398281" cy="1164165"/>
          </a:xfrm>
          <a:prstGeom prst="rect">
            <a:avLst/>
          </a:prstGeom>
          <a:noFill/>
          <a:ln w="12700">
            <a:no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defRPr/>
            </a:pPr>
            <a:r>
              <a:rPr lang="ja-JP" altLang="en-US" sz="995" dirty="0"/>
              <a:t>官民連携して、条例の周知、啓発を目的に、チラシ及び啓発グッズを事業者、商店街へ配布するとともに、違反広告物（はり紙等）の除却を実施。</a:t>
            </a:r>
            <a:endParaRPr lang="en-US" altLang="ja-JP" sz="995" dirty="0"/>
          </a:p>
        </p:txBody>
      </p:sp>
      <p:sp>
        <p:nvSpPr>
          <p:cNvPr id="20" name="テキスト ボックス 4"/>
          <p:cNvSpPr txBox="1">
            <a:spLocks noChangeArrowheads="1"/>
          </p:cNvSpPr>
          <p:nvPr/>
        </p:nvSpPr>
        <p:spPr bwMode="auto">
          <a:xfrm>
            <a:off x="2904299" y="3764649"/>
            <a:ext cx="1535249" cy="551689"/>
          </a:xfrm>
          <a:prstGeom prst="rect">
            <a:avLst/>
          </a:prstGeom>
          <a:noFill/>
          <a:ln w="12700">
            <a:no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995" dirty="0"/>
              <a:t>■徳島県</a:t>
            </a:r>
            <a:endParaRPr lang="en-US" altLang="ja-JP" sz="995" dirty="0"/>
          </a:p>
          <a:p>
            <a:pPr>
              <a:spcBef>
                <a:spcPct val="0"/>
              </a:spcBef>
              <a:buFontTx/>
              <a:buNone/>
              <a:defRPr/>
            </a:pPr>
            <a:r>
              <a:rPr lang="ja-JP" altLang="en-US" sz="995" dirty="0"/>
              <a:t>徳島県屋外広告物条例広報イベント</a:t>
            </a:r>
            <a:endParaRPr lang="en-US" altLang="ja-JP" sz="995" dirty="0"/>
          </a:p>
        </p:txBody>
      </p:sp>
      <p:sp>
        <p:nvSpPr>
          <p:cNvPr id="41" name="左矢印 40"/>
          <p:cNvSpPr/>
          <p:nvPr/>
        </p:nvSpPr>
        <p:spPr>
          <a:xfrm>
            <a:off x="2744753" y="4207161"/>
            <a:ext cx="204700" cy="511750"/>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26" name="テキスト ボックス 4"/>
          <p:cNvSpPr txBox="1">
            <a:spLocks noChangeArrowheads="1"/>
          </p:cNvSpPr>
          <p:nvPr/>
        </p:nvSpPr>
        <p:spPr bwMode="auto">
          <a:xfrm>
            <a:off x="411776" y="5757462"/>
            <a:ext cx="2323946" cy="398571"/>
          </a:xfrm>
          <a:prstGeom prst="rect">
            <a:avLst/>
          </a:prstGeom>
          <a:noFill/>
          <a:ln w="12700">
            <a:no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995" dirty="0"/>
              <a:t>■滋賀県野洲市</a:t>
            </a:r>
            <a:endParaRPr lang="en-US" altLang="ja-JP" sz="995" dirty="0"/>
          </a:p>
          <a:p>
            <a:pPr>
              <a:spcBef>
                <a:spcPct val="0"/>
              </a:spcBef>
              <a:buFontTx/>
              <a:buNone/>
              <a:defRPr/>
            </a:pPr>
            <a:r>
              <a:rPr lang="ja-JP" altLang="en-US" sz="995" dirty="0"/>
              <a:t>屋外広告物クリーンキャンペーン</a:t>
            </a:r>
            <a:endParaRPr lang="en-US" altLang="ja-JP" sz="995" dirty="0"/>
          </a:p>
        </p:txBody>
      </p:sp>
      <p:sp>
        <p:nvSpPr>
          <p:cNvPr id="27" name="テキスト ボックス 4"/>
          <p:cNvSpPr txBox="1">
            <a:spLocks noChangeArrowheads="1"/>
          </p:cNvSpPr>
          <p:nvPr/>
        </p:nvSpPr>
        <p:spPr bwMode="auto">
          <a:xfrm>
            <a:off x="518641" y="6102140"/>
            <a:ext cx="2251699" cy="398571"/>
          </a:xfrm>
          <a:prstGeom prst="rect">
            <a:avLst/>
          </a:prstGeom>
          <a:noFill/>
          <a:ln w="12700">
            <a:no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995" dirty="0"/>
              <a:t>近接目視、触診による野立て広告物の安全点検の実施。</a:t>
            </a:r>
            <a:endParaRPr lang="en-US" altLang="ja-JP" sz="995" dirty="0"/>
          </a:p>
        </p:txBody>
      </p:sp>
      <p:pic>
        <p:nvPicPr>
          <p:cNvPr id="93207" name="図 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0740" y="4901034"/>
            <a:ext cx="1286900" cy="960283"/>
          </a:xfrm>
          <a:prstGeom prst="rect">
            <a:avLst/>
          </a:prstGeom>
          <a:noFill/>
          <a:ln w="3175">
            <a:solidFill>
              <a:schemeClr val="bg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9" name="右矢印 48"/>
          <p:cNvSpPr/>
          <p:nvPr/>
        </p:nvSpPr>
        <p:spPr>
          <a:xfrm>
            <a:off x="2735722" y="5959152"/>
            <a:ext cx="204700" cy="51325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pic>
        <p:nvPicPr>
          <p:cNvPr id="93209" name="図 3"/>
          <p:cNvPicPr>
            <a:picLocks noChangeAspect="1"/>
          </p:cNvPicPr>
          <p:nvPr/>
        </p:nvPicPr>
        <p:blipFill>
          <a:blip r:embed="rId10" cstate="print">
            <a:extLst>
              <a:ext uri="{28A0092B-C50C-407E-A947-70E740481C1C}">
                <a14:useLocalDpi xmlns:a14="http://schemas.microsoft.com/office/drawing/2010/main" val="0"/>
              </a:ext>
            </a:extLst>
          </a:blip>
          <a:srcRect r="20428"/>
          <a:stretch>
            <a:fillRect/>
          </a:stretch>
        </p:blipFill>
        <p:spPr bwMode="auto">
          <a:xfrm>
            <a:off x="2990092" y="5518143"/>
            <a:ext cx="1348611" cy="954263"/>
          </a:xfrm>
          <a:prstGeom prst="rect">
            <a:avLst/>
          </a:prstGeom>
          <a:noFill/>
          <a:ln w="3175">
            <a:solidFill>
              <a:schemeClr val="bg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286849" y="3395887"/>
            <a:ext cx="8517622" cy="3242085"/>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93211" name="テキスト ボックス 4"/>
          <p:cNvSpPr txBox="1">
            <a:spLocks noChangeArrowheads="1"/>
          </p:cNvSpPr>
          <p:nvPr/>
        </p:nvSpPr>
        <p:spPr bwMode="auto">
          <a:xfrm>
            <a:off x="237179" y="725758"/>
            <a:ext cx="8754437" cy="1296000"/>
          </a:xfrm>
          <a:prstGeom prst="rect">
            <a:avLst/>
          </a:prstGeom>
          <a:solidFill>
            <a:schemeClr val="bg1"/>
          </a:solidFill>
          <a:ln w="1270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lnSpc>
                <a:spcPts val="2370"/>
              </a:lnSpc>
              <a:spcBef>
                <a:spcPct val="0"/>
              </a:spcBef>
              <a:buNone/>
            </a:pPr>
            <a:r>
              <a:rPr lang="ja-JP" altLang="en-US" sz="1907" dirty="0" smtClean="0">
                <a:solidFill>
                  <a:srgbClr val="000000"/>
                </a:solidFill>
              </a:rPr>
              <a:t>　国土</a:t>
            </a:r>
            <a:r>
              <a:rPr lang="ja-JP" altLang="en-US" sz="1907" dirty="0">
                <a:solidFill>
                  <a:srgbClr val="000000"/>
                </a:solidFill>
              </a:rPr>
              <a:t>交通省では</a:t>
            </a:r>
            <a:r>
              <a:rPr lang="ja-JP" altLang="en-US" sz="1907" dirty="0" smtClean="0">
                <a:solidFill>
                  <a:srgbClr val="000000"/>
                </a:solidFill>
              </a:rPr>
              <a:t>、</a:t>
            </a:r>
            <a:r>
              <a:rPr lang="ja-JP" altLang="en-US" sz="1907" u="sng" dirty="0" smtClean="0">
                <a:solidFill>
                  <a:srgbClr val="000000"/>
                </a:solidFill>
              </a:rPr>
              <a:t>９</a:t>
            </a:r>
            <a:r>
              <a:rPr lang="ja-JP" altLang="ja-JP" sz="1907" u="sng" dirty="0" smtClean="0">
                <a:solidFill>
                  <a:srgbClr val="000000"/>
                </a:solidFill>
              </a:rPr>
              <a:t>月</a:t>
            </a:r>
            <a:r>
              <a:rPr lang="ja-JP" altLang="en-US" sz="1907" u="sng" dirty="0">
                <a:solidFill>
                  <a:srgbClr val="000000"/>
                </a:solidFill>
              </a:rPr>
              <a:t>１</a:t>
            </a:r>
            <a:r>
              <a:rPr lang="ja-JP" altLang="ja-JP" sz="1907" u="sng" dirty="0">
                <a:solidFill>
                  <a:srgbClr val="000000"/>
                </a:solidFill>
              </a:rPr>
              <a:t>日から</a:t>
            </a:r>
            <a:r>
              <a:rPr lang="ja-JP" altLang="en-US" sz="1907" u="sng" dirty="0">
                <a:solidFill>
                  <a:srgbClr val="000000"/>
                </a:solidFill>
              </a:rPr>
              <a:t>１０</a:t>
            </a:r>
            <a:r>
              <a:rPr lang="ja-JP" altLang="ja-JP" sz="1907" u="sng" dirty="0">
                <a:solidFill>
                  <a:srgbClr val="000000"/>
                </a:solidFill>
              </a:rPr>
              <a:t>日</a:t>
            </a:r>
            <a:r>
              <a:rPr lang="ja-JP" altLang="ja-JP" sz="1907" u="sng" dirty="0" smtClean="0">
                <a:solidFill>
                  <a:srgbClr val="000000"/>
                </a:solidFill>
              </a:rPr>
              <a:t>を</a:t>
            </a:r>
            <a:r>
              <a:rPr lang="ja-JP" altLang="en-US" sz="1907" u="sng" dirty="0" smtClean="0">
                <a:solidFill>
                  <a:srgbClr val="000000"/>
                </a:solidFill>
              </a:rPr>
              <a:t>までを「</a:t>
            </a:r>
            <a:r>
              <a:rPr lang="ja-JP" altLang="en-US" sz="1907" b="1" u="sng" dirty="0">
                <a:solidFill>
                  <a:srgbClr val="000000"/>
                </a:solidFill>
              </a:rPr>
              <a:t>屋</a:t>
            </a:r>
            <a:r>
              <a:rPr lang="ja-JP" altLang="ja-JP" sz="1907" b="1" u="sng" dirty="0">
                <a:solidFill>
                  <a:srgbClr val="000000"/>
                </a:solidFill>
              </a:rPr>
              <a:t>外広告物適正化旬間</a:t>
            </a:r>
            <a:r>
              <a:rPr lang="ja-JP" altLang="en-US" sz="1907" u="sng" dirty="0" smtClean="0">
                <a:solidFill>
                  <a:srgbClr val="000000"/>
                </a:solidFill>
              </a:rPr>
              <a:t>」</a:t>
            </a:r>
            <a:r>
              <a:rPr lang="ja-JP" altLang="en-US" sz="1907" dirty="0" smtClean="0">
                <a:solidFill>
                  <a:srgbClr val="000000"/>
                </a:solidFill>
              </a:rPr>
              <a:t>として</a:t>
            </a:r>
            <a:r>
              <a:rPr lang="ja-JP" altLang="ja-JP" sz="1907" dirty="0" smtClean="0">
                <a:solidFill>
                  <a:srgbClr val="000000"/>
                </a:solidFill>
              </a:rPr>
              <a:t>設定</a:t>
            </a:r>
            <a:r>
              <a:rPr lang="ja-JP" altLang="en-US" sz="1907" dirty="0" smtClean="0">
                <a:solidFill>
                  <a:srgbClr val="000000"/>
                </a:solidFill>
              </a:rPr>
              <a:t>し、</a:t>
            </a:r>
            <a:r>
              <a:rPr lang="ja-JP" altLang="ja-JP" sz="1907" dirty="0" smtClean="0"/>
              <a:t>屋外</a:t>
            </a:r>
            <a:r>
              <a:rPr lang="ja-JP" altLang="ja-JP" sz="1907" dirty="0"/>
              <a:t>広告物の</a:t>
            </a:r>
            <a:r>
              <a:rPr lang="ja-JP" altLang="en-US" sz="1907" dirty="0"/>
              <a:t>適正管理の促進に向け</a:t>
            </a:r>
            <a:r>
              <a:rPr lang="ja-JP" altLang="ja-JP" sz="1907" dirty="0" smtClean="0"/>
              <a:t>、</a:t>
            </a:r>
            <a:r>
              <a:rPr lang="ja-JP" altLang="en-US" sz="1907" dirty="0" smtClean="0"/>
              <a:t>企業</a:t>
            </a:r>
            <a:r>
              <a:rPr lang="ja-JP" altLang="en-US" sz="1907" dirty="0"/>
              <a:t>や</a:t>
            </a:r>
            <a:r>
              <a:rPr lang="ja-JP" altLang="en-US" sz="1907" dirty="0" smtClean="0"/>
              <a:t>国民に対し意識</a:t>
            </a:r>
            <a:r>
              <a:rPr lang="ja-JP" altLang="en-US" sz="1907" dirty="0"/>
              <a:t>啓発を</a:t>
            </a:r>
            <a:r>
              <a:rPr lang="ja-JP" altLang="en-US" sz="1907" dirty="0" smtClean="0"/>
              <a:t>図る機会としています。</a:t>
            </a:r>
            <a:r>
              <a:rPr lang="ja-JP" altLang="en-US" sz="1907" dirty="0" smtClean="0">
                <a:solidFill>
                  <a:srgbClr val="000000"/>
                </a:solidFill>
              </a:rPr>
              <a:t>この</a:t>
            </a:r>
            <a:r>
              <a:rPr lang="ja-JP" altLang="en-US" sz="1907" dirty="0">
                <a:solidFill>
                  <a:srgbClr val="000000"/>
                </a:solidFill>
              </a:rPr>
              <a:t>期間を</a:t>
            </a:r>
            <a:r>
              <a:rPr lang="ja-JP" altLang="en-US" sz="1907" dirty="0" smtClean="0">
                <a:solidFill>
                  <a:srgbClr val="000000"/>
                </a:solidFill>
              </a:rPr>
              <a:t>中心に、全国において、看板</a:t>
            </a:r>
            <a:r>
              <a:rPr lang="ja-JP" altLang="en-US" sz="1907" dirty="0">
                <a:solidFill>
                  <a:srgbClr val="000000"/>
                </a:solidFill>
              </a:rPr>
              <a:t>のパトロールや市民の方々との意見交換など、官民が連携</a:t>
            </a:r>
            <a:r>
              <a:rPr lang="ja-JP" altLang="en-US" sz="1907" dirty="0" smtClean="0">
                <a:solidFill>
                  <a:srgbClr val="000000"/>
                </a:solidFill>
              </a:rPr>
              <a:t>して</a:t>
            </a:r>
            <a:r>
              <a:rPr lang="ja-JP" altLang="ja-JP" sz="1907" dirty="0" smtClean="0"/>
              <a:t>普及</a:t>
            </a:r>
            <a:r>
              <a:rPr lang="ja-JP" altLang="ja-JP" sz="1907" dirty="0"/>
              <a:t>啓発</a:t>
            </a:r>
            <a:r>
              <a:rPr lang="ja-JP" altLang="en-US" sz="1907" dirty="0"/>
              <a:t>に</a:t>
            </a:r>
            <a:r>
              <a:rPr lang="ja-JP" altLang="en-US" sz="1907" dirty="0" smtClean="0"/>
              <a:t>向けた取組が重点的に行われます</a:t>
            </a:r>
            <a:r>
              <a:rPr lang="ja-JP" altLang="en-US" sz="1907" dirty="0"/>
              <a:t>。</a:t>
            </a:r>
            <a:endParaRPr lang="en-US" altLang="ja-JP" sz="1907" dirty="0"/>
          </a:p>
        </p:txBody>
      </p:sp>
      <p:sp>
        <p:nvSpPr>
          <p:cNvPr id="93212" name="テキスト ボックス 30"/>
          <p:cNvSpPr txBox="1">
            <a:spLocks noChangeArrowheads="1"/>
          </p:cNvSpPr>
          <p:nvPr/>
        </p:nvSpPr>
        <p:spPr bwMode="auto">
          <a:xfrm>
            <a:off x="179512" y="2303770"/>
            <a:ext cx="8964488" cy="106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ts val="1896"/>
              </a:lnSpc>
              <a:spcBef>
                <a:spcPct val="0"/>
              </a:spcBef>
              <a:buNone/>
            </a:pPr>
            <a:r>
              <a:rPr lang="ja-JP" altLang="en-US" sz="1706" b="1" dirty="0">
                <a:solidFill>
                  <a:srgbClr val="000000"/>
                </a:solidFill>
              </a:rPr>
              <a:t>＜具体的な取組＞</a:t>
            </a:r>
            <a:r>
              <a:rPr lang="ja-JP" altLang="en-US" sz="1706" b="1" dirty="0"/>
              <a:t>　</a:t>
            </a:r>
            <a:r>
              <a:rPr lang="ja-JP" altLang="en-US" sz="1706" dirty="0" smtClean="0"/>
              <a:t>・</a:t>
            </a:r>
            <a:r>
              <a:rPr lang="ja-JP" altLang="ja-JP" sz="1706" dirty="0" smtClean="0"/>
              <a:t>屋外</a:t>
            </a:r>
            <a:r>
              <a:rPr lang="ja-JP" altLang="ja-JP" sz="1706" dirty="0"/>
              <a:t>広告物</a:t>
            </a:r>
            <a:r>
              <a:rPr lang="ja-JP" altLang="en-US" sz="1706" dirty="0"/>
              <a:t>法及び同法に基づく条例の</a:t>
            </a:r>
            <a:r>
              <a:rPr lang="ja-JP" altLang="ja-JP" sz="1706" dirty="0"/>
              <a:t>普及</a:t>
            </a:r>
            <a:r>
              <a:rPr lang="ja-JP" altLang="ja-JP" sz="1706" dirty="0" smtClean="0"/>
              <a:t>啓発</a:t>
            </a:r>
            <a:endParaRPr lang="en-US" altLang="ja-JP" sz="1706" dirty="0" smtClean="0"/>
          </a:p>
          <a:p>
            <a:pPr>
              <a:lnSpc>
                <a:spcPts val="1896"/>
              </a:lnSpc>
              <a:spcBef>
                <a:spcPct val="0"/>
              </a:spcBef>
              <a:buNone/>
            </a:pPr>
            <a:r>
              <a:rPr lang="ja-JP" altLang="en-US" sz="1706" dirty="0" smtClean="0"/>
              <a:t>　　　　　　　　　　　　　・</a:t>
            </a:r>
            <a:r>
              <a:rPr lang="ja-JP" altLang="en-US" sz="1706" dirty="0"/>
              <a:t>官民連携による広告景観</a:t>
            </a:r>
            <a:r>
              <a:rPr lang="ja-JP" altLang="ja-JP" sz="1706" dirty="0"/>
              <a:t>タウンミーティング</a:t>
            </a:r>
            <a:r>
              <a:rPr lang="ja-JP" altLang="en-US" sz="1706" dirty="0"/>
              <a:t>の開催</a:t>
            </a:r>
            <a:endParaRPr lang="en-US" altLang="ja-JP" sz="1706" dirty="0"/>
          </a:p>
          <a:p>
            <a:pPr>
              <a:lnSpc>
                <a:spcPts val="1896"/>
              </a:lnSpc>
              <a:spcBef>
                <a:spcPct val="0"/>
              </a:spcBef>
              <a:buNone/>
            </a:pPr>
            <a:r>
              <a:rPr lang="ja-JP" altLang="en-US" sz="1706" dirty="0" smtClean="0"/>
              <a:t>　　　　　　　　　　　　　・</a:t>
            </a:r>
            <a:r>
              <a:rPr lang="ja-JP" altLang="ja-JP" sz="1706" dirty="0" smtClean="0"/>
              <a:t>違反広告物</a:t>
            </a:r>
            <a:r>
              <a:rPr lang="ja-JP" altLang="en-US" sz="1706" dirty="0" smtClean="0"/>
              <a:t>の是正指導のためのパトロールや一斉除去の集中実施</a:t>
            </a:r>
            <a:endParaRPr lang="en-US" altLang="ja-JP" sz="1706" dirty="0"/>
          </a:p>
          <a:p>
            <a:pPr>
              <a:lnSpc>
                <a:spcPts val="1896"/>
              </a:lnSpc>
              <a:spcBef>
                <a:spcPct val="0"/>
              </a:spcBef>
              <a:buNone/>
            </a:pPr>
            <a:r>
              <a:rPr lang="ja-JP" altLang="en-US" sz="1706" dirty="0" smtClean="0"/>
              <a:t>　　　　　　　　　　　　　・</a:t>
            </a:r>
            <a:r>
              <a:rPr lang="ja-JP" altLang="en-US" sz="1706" dirty="0"/>
              <a:t>屋外広告物の安全に関する点検</a:t>
            </a:r>
            <a:r>
              <a:rPr lang="ja-JP" altLang="en-US" sz="1706" dirty="0" smtClean="0"/>
              <a:t>など安全対策の取組　　　　　　　　　　 </a:t>
            </a:r>
            <a:r>
              <a:rPr lang="ja-JP" altLang="ja-JP" sz="1706" dirty="0" smtClean="0"/>
              <a:t>等</a:t>
            </a:r>
            <a:r>
              <a:rPr lang="ja-JP" altLang="en-US" sz="1706" b="1" dirty="0" smtClean="0"/>
              <a:t> </a:t>
            </a:r>
            <a:r>
              <a:rPr lang="ja-JP" altLang="en-US" sz="1706" b="1" dirty="0"/>
              <a:t>　</a:t>
            </a:r>
            <a:endParaRPr lang="en-US" altLang="ja-JP" sz="1706" dirty="0"/>
          </a:p>
        </p:txBody>
      </p:sp>
      <p:sp>
        <p:nvSpPr>
          <p:cNvPr id="29" name="下矢印 28"/>
          <p:cNvSpPr/>
          <p:nvPr/>
        </p:nvSpPr>
        <p:spPr>
          <a:xfrm>
            <a:off x="3753201" y="2060848"/>
            <a:ext cx="1484074" cy="238616"/>
          </a:xfrm>
          <a:prstGeom prst="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706" dirty="0">
                <a:solidFill>
                  <a:srgbClr val="FFFFFF"/>
                </a:solidFill>
              </a:rPr>
              <a:t>　</a:t>
            </a:r>
          </a:p>
        </p:txBody>
      </p:sp>
      <p:sp>
        <p:nvSpPr>
          <p:cNvPr id="37" name="Rectangle 2"/>
          <p:cNvSpPr>
            <a:spLocks noGrp="1" noChangeArrowheads="1"/>
          </p:cNvSpPr>
          <p:nvPr>
            <p:ph type="title"/>
          </p:nvPr>
        </p:nvSpPr>
        <p:spPr>
          <a:xfrm>
            <a:off x="286848" y="202860"/>
            <a:ext cx="8857151" cy="447675"/>
          </a:xfrm>
        </p:spPr>
        <p:txBody>
          <a:bodyPr/>
          <a:lstStyle/>
          <a:p>
            <a:pPr algn="ctr" eaLnBrk="1" hangingPunct="1"/>
            <a:r>
              <a:rPr lang="ja-JP" altLang="en-US" sz="2600" dirty="0" smtClean="0">
                <a:solidFill>
                  <a:srgbClr val="002060"/>
                </a:solidFill>
                <a:latin typeface="HGS創英角ｺﾞｼｯｸUB" panose="020B0900000000000000" pitchFamily="50" charset="-128"/>
                <a:ea typeface="HGS創英角ｺﾞｼｯｸUB" panose="020B0900000000000000" pitchFamily="50" charset="-128"/>
              </a:rPr>
              <a:t>屋外広告物適正化旬間の実施について</a:t>
            </a:r>
          </a:p>
        </p:txBody>
      </p:sp>
      <p:sp>
        <p:nvSpPr>
          <p:cNvPr id="93213" name="正方形/長方形 2"/>
          <p:cNvSpPr>
            <a:spLocks noChangeArrowheads="1"/>
          </p:cNvSpPr>
          <p:nvPr/>
        </p:nvSpPr>
        <p:spPr bwMode="auto">
          <a:xfrm>
            <a:off x="353516" y="3244914"/>
            <a:ext cx="966931" cy="400110"/>
          </a:xfrm>
          <a:prstGeom prst="rect">
            <a:avLst/>
          </a:prstGeom>
          <a:solidFill>
            <a:schemeClr val="accent6">
              <a:lumMod val="75000"/>
            </a:schemeClr>
          </a:solidFill>
          <a:ln>
            <a:noFill/>
          </a:ln>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ts val="2370"/>
              </a:lnSpc>
              <a:spcBef>
                <a:spcPct val="0"/>
              </a:spcBef>
              <a:buNone/>
            </a:pPr>
            <a:r>
              <a:rPr lang="ja-JP" altLang="en-US" sz="1517" b="1" dirty="0">
                <a:solidFill>
                  <a:schemeClr val="bg1"/>
                </a:solidFill>
              </a:rPr>
              <a:t>取組事例</a:t>
            </a:r>
            <a:endParaRPr lang="en-US" altLang="ja-JP" sz="1517" b="1" dirty="0">
              <a:solidFill>
                <a:schemeClr val="bg1"/>
              </a:solidFill>
            </a:endParaRPr>
          </a:p>
        </p:txBody>
      </p:sp>
      <p:sp>
        <p:nvSpPr>
          <p:cNvPr id="31"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41</a:t>
            </a:fld>
            <a:endParaRPr lang="en-US" altLang="ja-JP" sz="1200" dirty="0">
              <a:solidFill>
                <a:srgbClr val="000000"/>
              </a:solidFill>
            </a:endParaRPr>
          </a:p>
        </p:txBody>
      </p:sp>
    </p:spTree>
    <p:extLst>
      <p:ext uri="{BB962C8B-B14F-4D97-AF65-F5344CB8AC3E}">
        <p14:creationId xmlns:p14="http://schemas.microsoft.com/office/powerpoint/2010/main" val="3031855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4" name="正方形/長方形 3"/>
          <p:cNvSpPr/>
          <p:nvPr/>
        </p:nvSpPr>
        <p:spPr>
          <a:xfrm>
            <a:off x="468456" y="4139495"/>
            <a:ext cx="8208000" cy="1938992"/>
          </a:xfrm>
          <a:prstGeom prst="rect">
            <a:avLst/>
          </a:prstGeom>
          <a:noFill/>
          <a:ln>
            <a:noFill/>
          </a:ln>
        </p:spPr>
        <p:txBody>
          <a:bodyPr wrap="square">
            <a:spAutoFit/>
          </a:bodyPr>
          <a:lstStyle/>
          <a:p>
            <a:pPr marL="285750" indent="-285750" algn="just" eaLnBrk="1" hangingPunct="1">
              <a:buFont typeface="Wingdings" panose="05000000000000000000" pitchFamily="2" charset="2"/>
              <a:buChar char="Ø"/>
              <a:defRPr/>
            </a:pPr>
            <a:r>
              <a:rPr lang="ja-JP" altLang="en-US" sz="1500" dirty="0" smtClean="0"/>
              <a:t>　</a:t>
            </a:r>
            <a:r>
              <a:rPr lang="ja-JP" altLang="ja-JP" sz="1500" dirty="0" smtClean="0"/>
              <a:t>現在</a:t>
            </a:r>
            <a:r>
              <a:rPr lang="ja-JP" altLang="ja-JP" sz="1500" dirty="0"/>
              <a:t>、各地方公共団体が使用している登録申請書等の様式において、多くの地方公共団体が</a:t>
            </a:r>
            <a:r>
              <a:rPr lang="ja-JP" altLang="ja-JP" sz="1500" dirty="0" smtClean="0"/>
              <a:t>設定</a:t>
            </a:r>
            <a:r>
              <a:rPr lang="ja-JP" altLang="ja-JP" sz="1500" dirty="0"/>
              <a:t>している項目を、国の様式に追加した。</a:t>
            </a:r>
            <a:endParaRPr lang="en-US" altLang="ja-JP" sz="1500" dirty="0">
              <a:solidFill>
                <a:srgbClr val="000000"/>
              </a:solidFill>
              <a:latin typeface="Arial" charset="0"/>
              <a:ea typeface="ＭＳ Ｐゴシック" charset="-128"/>
            </a:endParaRPr>
          </a:p>
          <a:p>
            <a:pPr marL="285750" indent="-285750" algn="just" eaLnBrk="1" hangingPunct="1">
              <a:buFont typeface="Wingdings" panose="05000000000000000000" pitchFamily="2" charset="2"/>
              <a:buChar char="Ø"/>
              <a:defRPr/>
            </a:pPr>
            <a:r>
              <a:rPr lang="ja-JP" altLang="en-US" sz="1500" dirty="0" smtClean="0">
                <a:solidFill>
                  <a:srgbClr val="000000"/>
                </a:solidFill>
                <a:latin typeface="Arial" charset="0"/>
                <a:ea typeface="ＭＳ Ｐゴシック" charset="-128"/>
              </a:rPr>
              <a:t>　登録</a:t>
            </a:r>
            <a:r>
              <a:rPr lang="ja-JP" altLang="en-US" sz="1500" dirty="0">
                <a:solidFill>
                  <a:srgbClr val="000000"/>
                </a:solidFill>
                <a:latin typeface="Arial" charset="0"/>
                <a:ea typeface="ＭＳ Ｐゴシック" charset="-128"/>
              </a:rPr>
              <a:t>申請書等の申請（届出）文について、都道府県（又は市）の屋外広告物条例が記載</a:t>
            </a:r>
            <a:r>
              <a:rPr lang="ja-JP" altLang="en-US" sz="1500" dirty="0" smtClean="0">
                <a:solidFill>
                  <a:srgbClr val="000000"/>
                </a:solidFill>
                <a:latin typeface="Arial" charset="0"/>
                <a:ea typeface="ＭＳ Ｐゴシック" charset="-128"/>
              </a:rPr>
              <a:t>できる よう</a:t>
            </a:r>
            <a:r>
              <a:rPr lang="ja-JP" altLang="en-US" sz="1500" dirty="0">
                <a:solidFill>
                  <a:srgbClr val="000000"/>
                </a:solidFill>
                <a:latin typeface="Arial" charset="0"/>
                <a:ea typeface="ＭＳ Ｐゴシック" charset="-128"/>
              </a:rPr>
              <a:t>、文章を変更した。</a:t>
            </a:r>
            <a:endParaRPr lang="en-US" altLang="ja-JP" sz="1500" dirty="0">
              <a:solidFill>
                <a:srgbClr val="000000"/>
              </a:solidFill>
              <a:latin typeface="Arial" charset="0"/>
              <a:ea typeface="ＭＳ Ｐゴシック" charset="-128"/>
            </a:endParaRPr>
          </a:p>
          <a:p>
            <a:pPr marL="285750" indent="-285750" algn="just" eaLnBrk="1" hangingPunct="1">
              <a:buFont typeface="Wingdings" panose="05000000000000000000" pitchFamily="2" charset="2"/>
              <a:buChar char="Ø"/>
              <a:defRPr/>
            </a:pPr>
            <a:r>
              <a:rPr lang="ja-JP" altLang="en-US" sz="1500" dirty="0" smtClean="0">
                <a:solidFill>
                  <a:srgbClr val="000000"/>
                </a:solidFill>
                <a:latin typeface="Arial" charset="0"/>
                <a:ea typeface="ＭＳ Ｐゴシック" charset="-128"/>
              </a:rPr>
              <a:t>　改正後</a:t>
            </a:r>
            <a:r>
              <a:rPr lang="ja-JP" altLang="en-US" sz="1500" dirty="0">
                <a:solidFill>
                  <a:srgbClr val="000000"/>
                </a:solidFill>
                <a:latin typeface="Arial" charset="0"/>
                <a:ea typeface="ＭＳ Ｐゴシック" charset="-128"/>
              </a:rPr>
              <a:t>の様式において、各地方公共団体が記載する必要がないと判断した項目等 については</a:t>
            </a:r>
            <a:r>
              <a:rPr lang="ja-JP" altLang="en-US" sz="1500" dirty="0" smtClean="0">
                <a:solidFill>
                  <a:srgbClr val="000000"/>
                </a:solidFill>
                <a:latin typeface="Arial" charset="0"/>
                <a:ea typeface="ＭＳ Ｐゴシック" charset="-128"/>
              </a:rPr>
              <a:t>、黒塗り</a:t>
            </a:r>
            <a:r>
              <a:rPr lang="ja-JP" altLang="en-US" sz="1500" dirty="0">
                <a:solidFill>
                  <a:srgbClr val="000000"/>
                </a:solidFill>
                <a:latin typeface="Arial" charset="0"/>
                <a:ea typeface="ＭＳ Ｐゴシック" charset="-128"/>
              </a:rPr>
              <a:t>又は斜線を引くなど、柔軟に対応していただくことを想定</a:t>
            </a:r>
            <a:r>
              <a:rPr lang="ja-JP" altLang="en-US" sz="1500" dirty="0">
                <a:solidFill>
                  <a:srgbClr val="000000"/>
                </a:solidFill>
                <a:latin typeface="ＭＳ Ｐゴシック"/>
                <a:ea typeface="ＭＳ Ｐゴシック"/>
              </a:rPr>
              <a:t>。</a:t>
            </a:r>
            <a:endParaRPr lang="en-US" altLang="ja-JP" sz="1500" dirty="0">
              <a:solidFill>
                <a:srgbClr val="000000"/>
              </a:solidFill>
              <a:latin typeface="ＭＳ Ｐゴシック"/>
              <a:ea typeface="ＭＳ Ｐゴシック"/>
            </a:endParaRPr>
          </a:p>
          <a:p>
            <a:pPr marL="285750" indent="-285750" algn="just" eaLnBrk="1" hangingPunct="1">
              <a:buFont typeface="Wingdings" panose="05000000000000000000" pitchFamily="2" charset="2"/>
              <a:buChar char="Ø"/>
              <a:defRPr/>
            </a:pPr>
            <a:r>
              <a:rPr lang="ja-JP" altLang="en-US" sz="1500" dirty="0" smtClean="0"/>
              <a:t>　</a:t>
            </a:r>
            <a:r>
              <a:rPr lang="ja-JP" altLang="ja-JP" sz="1500" dirty="0" smtClean="0"/>
              <a:t>添付</a:t>
            </a:r>
            <a:r>
              <a:rPr lang="ja-JP" altLang="ja-JP" sz="1500" dirty="0"/>
              <a:t>書類については、各地方公共団体で記載内容が異なり、国が統一的に示すことが困難で</a:t>
            </a:r>
            <a:r>
              <a:rPr lang="ja-JP" altLang="ja-JP" sz="1500" dirty="0" smtClean="0"/>
              <a:t>ある</a:t>
            </a:r>
            <a:r>
              <a:rPr lang="ja-JP" altLang="ja-JP" sz="1500" dirty="0"/>
              <a:t>ため、必要に応じて各地方公共団体が定めることとし、様式の備考欄には記載しないこととした。</a:t>
            </a:r>
            <a:endParaRPr lang="en-US" altLang="ja-JP" sz="1500" u="sng" dirty="0">
              <a:solidFill>
                <a:srgbClr val="000000"/>
              </a:solidFill>
              <a:latin typeface="ＭＳ Ｐゴシック"/>
              <a:ea typeface="ＭＳ Ｐゴシック"/>
            </a:endParaRPr>
          </a:p>
        </p:txBody>
      </p:sp>
      <p:sp>
        <p:nvSpPr>
          <p:cNvPr id="2005" name="正方形/長方形 5"/>
          <p:cNvSpPr/>
          <p:nvPr/>
        </p:nvSpPr>
        <p:spPr>
          <a:xfrm>
            <a:off x="395536" y="2749876"/>
            <a:ext cx="8496000" cy="1138773"/>
          </a:xfrm>
          <a:prstGeom prst="rect">
            <a:avLst/>
          </a:prstGeom>
          <a:solidFill>
            <a:srgbClr val="FFFF99">
              <a:alpha val="64000"/>
            </a:srgbClr>
          </a:solidFill>
          <a:ln>
            <a:solidFill>
              <a:schemeClr val="tx1"/>
            </a:solidFill>
          </a:ln>
        </p:spPr>
        <p:txBody>
          <a:bodyPr wrap="square">
            <a:spAutoFit/>
          </a:bodyPr>
          <a:lstStyle/>
          <a:p>
            <a:pPr algn="just">
              <a:defRPr/>
            </a:pPr>
            <a:r>
              <a:rPr lang="ja-JP" altLang="en-US" sz="1700" dirty="0">
                <a:solidFill>
                  <a:srgbClr val="000000"/>
                </a:solidFill>
                <a:latin typeface="Arial" charset="0"/>
                <a:ea typeface="ＭＳ Ｐゴシック" charset="-128"/>
              </a:rPr>
              <a:t> </a:t>
            </a:r>
            <a:r>
              <a:rPr lang="ja-JP" altLang="en-US" sz="1700" dirty="0" smtClean="0">
                <a:solidFill>
                  <a:srgbClr val="000000"/>
                </a:solidFill>
                <a:latin typeface="Arial" charset="0"/>
                <a:ea typeface="ＭＳ Ｐゴシック" charset="-128"/>
              </a:rPr>
              <a:t>・</a:t>
            </a:r>
            <a:r>
              <a:rPr lang="ja-JP" altLang="en-US" sz="1700" dirty="0" smtClean="0"/>
              <a:t>「</a:t>
            </a:r>
            <a:r>
              <a:rPr lang="ja-JP" altLang="en-US" sz="1700" dirty="0"/>
              <a:t>規制改革実施計画」（</a:t>
            </a:r>
            <a:r>
              <a:rPr lang="ja-JP" altLang="en-US" sz="1700" dirty="0" smtClean="0"/>
              <a:t>平成</a:t>
            </a:r>
            <a:r>
              <a:rPr lang="en-US" altLang="ja-JP" sz="1700" dirty="0" smtClean="0">
                <a:latin typeface="+mn-ea"/>
                <a:ea typeface="+mn-ea"/>
              </a:rPr>
              <a:t>30</a:t>
            </a:r>
            <a:r>
              <a:rPr lang="ja-JP" altLang="en-US" sz="1700" dirty="0" smtClean="0">
                <a:latin typeface="+mn-ea"/>
                <a:ea typeface="+mn-ea"/>
              </a:rPr>
              <a:t>年</a:t>
            </a:r>
            <a:r>
              <a:rPr lang="en-US" altLang="ja-JP" sz="1700" dirty="0" smtClean="0">
                <a:latin typeface="+mn-ea"/>
                <a:ea typeface="+mn-ea"/>
              </a:rPr>
              <a:t>6</a:t>
            </a:r>
            <a:r>
              <a:rPr lang="ja-JP" altLang="en-US" sz="1700" dirty="0" smtClean="0">
                <a:latin typeface="+mn-ea"/>
                <a:ea typeface="+mn-ea"/>
              </a:rPr>
              <a:t>月</a:t>
            </a:r>
            <a:r>
              <a:rPr lang="en-US" altLang="ja-JP" sz="1700" dirty="0" smtClean="0">
                <a:latin typeface="+mn-ea"/>
                <a:ea typeface="+mn-ea"/>
              </a:rPr>
              <a:t>15</a:t>
            </a:r>
            <a:r>
              <a:rPr lang="ja-JP" altLang="en-US" sz="1700" dirty="0" smtClean="0"/>
              <a:t>日</a:t>
            </a:r>
            <a:r>
              <a:rPr lang="ja-JP" altLang="en-US" sz="1700" dirty="0"/>
              <a:t>閣議決定）に基づき、</a:t>
            </a:r>
            <a:r>
              <a:rPr lang="ja-JP" altLang="en-US" sz="1700" b="1" dirty="0"/>
              <a:t>複数の地方自治体</a:t>
            </a:r>
            <a:r>
              <a:rPr lang="ja-JP" altLang="en-US" sz="1700" b="1" dirty="0" smtClean="0"/>
              <a:t>における手続に</a:t>
            </a:r>
            <a:r>
              <a:rPr lang="ja-JP" altLang="en-US" sz="1700" b="1" dirty="0"/>
              <a:t>関する事業者の負担を軽減するため</a:t>
            </a:r>
            <a:r>
              <a:rPr lang="ja-JP" altLang="en-US" sz="1700" dirty="0"/>
              <a:t>、「屋外広告業登録申請書」及び「屋外</a:t>
            </a:r>
            <a:r>
              <a:rPr lang="ja-JP" altLang="en-US" sz="1700" dirty="0" smtClean="0"/>
              <a:t>広告業登録</a:t>
            </a:r>
            <a:r>
              <a:rPr lang="ja-JP" altLang="en-US" sz="1700" dirty="0"/>
              <a:t>事項</a:t>
            </a:r>
            <a:r>
              <a:rPr lang="ja-JP" altLang="en-US" sz="1700" dirty="0" smtClean="0"/>
              <a:t>変更届出書</a:t>
            </a:r>
            <a:r>
              <a:rPr lang="ja-JP" altLang="en-US" sz="1700" dirty="0"/>
              <a:t>」（以下「登録申請書等」という。）を改正し、地方自治体</a:t>
            </a:r>
            <a:r>
              <a:rPr lang="ja-JP" altLang="en-US" sz="1700" dirty="0" smtClean="0"/>
              <a:t>に通知した。</a:t>
            </a:r>
            <a:endParaRPr lang="en-US" altLang="ja-JP" sz="1700" dirty="0" smtClean="0"/>
          </a:p>
          <a:p>
            <a:pPr algn="r">
              <a:defRPr/>
            </a:pPr>
            <a:r>
              <a:rPr lang="ja-JP" altLang="en-US" sz="1700" dirty="0" smtClean="0"/>
              <a:t>（</a:t>
            </a:r>
            <a:r>
              <a:rPr lang="ja-JP" altLang="en-US" sz="1700" dirty="0">
                <a:solidFill>
                  <a:srgbClr val="000000"/>
                </a:solidFill>
                <a:latin typeface="Arial" charset="0"/>
                <a:ea typeface="ＭＳ Ｐゴシック" charset="-128"/>
              </a:rPr>
              <a:t>平成</a:t>
            </a:r>
            <a:r>
              <a:rPr lang="en-US" altLang="ja-JP" sz="1700" dirty="0">
                <a:solidFill>
                  <a:srgbClr val="000000"/>
                </a:solidFill>
                <a:latin typeface="+mn-ea"/>
                <a:ea typeface="+mn-ea"/>
              </a:rPr>
              <a:t>30</a:t>
            </a:r>
            <a:r>
              <a:rPr lang="ja-JP" altLang="en-US" sz="1700" dirty="0">
                <a:solidFill>
                  <a:srgbClr val="000000"/>
                </a:solidFill>
                <a:latin typeface="+mn-ea"/>
                <a:ea typeface="+mn-ea"/>
              </a:rPr>
              <a:t>年</a:t>
            </a:r>
            <a:r>
              <a:rPr lang="en-US" altLang="ja-JP" sz="1700" dirty="0">
                <a:solidFill>
                  <a:srgbClr val="000000"/>
                </a:solidFill>
                <a:latin typeface="+mn-ea"/>
                <a:ea typeface="+mn-ea"/>
              </a:rPr>
              <a:t>9</a:t>
            </a:r>
            <a:r>
              <a:rPr lang="ja-JP" altLang="en-US" sz="1700" dirty="0">
                <a:solidFill>
                  <a:srgbClr val="000000"/>
                </a:solidFill>
                <a:latin typeface="+mn-ea"/>
                <a:ea typeface="+mn-ea"/>
              </a:rPr>
              <a:t>月</a:t>
            </a:r>
            <a:r>
              <a:rPr lang="en-US" altLang="ja-JP" sz="1700" dirty="0">
                <a:solidFill>
                  <a:srgbClr val="000000"/>
                </a:solidFill>
                <a:latin typeface="+mn-ea"/>
                <a:ea typeface="+mn-ea"/>
              </a:rPr>
              <a:t>27</a:t>
            </a:r>
            <a:r>
              <a:rPr lang="ja-JP" altLang="en-US" sz="1700" dirty="0">
                <a:solidFill>
                  <a:srgbClr val="000000"/>
                </a:solidFill>
                <a:latin typeface="Arial" charset="0"/>
                <a:ea typeface="ＭＳ Ｐゴシック" charset="-128"/>
              </a:rPr>
              <a:t>日付け</a:t>
            </a:r>
            <a:r>
              <a:rPr lang="ja-JP" altLang="en-US" sz="1700" dirty="0" smtClean="0">
                <a:solidFill>
                  <a:srgbClr val="000000"/>
                </a:solidFill>
                <a:latin typeface="Arial" charset="0"/>
                <a:ea typeface="ＭＳ Ｐゴシック" charset="-128"/>
              </a:rPr>
              <a:t>）</a:t>
            </a:r>
            <a:endParaRPr lang="ja-JP" altLang="ja-JP" sz="1700" u="sng" dirty="0">
              <a:solidFill>
                <a:srgbClr val="000000"/>
              </a:solidFill>
              <a:latin typeface="Arial" charset="0"/>
              <a:ea typeface="ＭＳ Ｐゴシック" charset="-128"/>
            </a:endParaRPr>
          </a:p>
        </p:txBody>
      </p:sp>
      <p:sp>
        <p:nvSpPr>
          <p:cNvPr id="2006" name="正方形/長方形 11"/>
          <p:cNvSpPr>
            <a:spLocks noChangeArrowheads="1"/>
          </p:cNvSpPr>
          <p:nvPr/>
        </p:nvSpPr>
        <p:spPr>
          <a:xfrm>
            <a:off x="87156" y="2442374"/>
            <a:ext cx="1046956" cy="338554"/>
          </a:xfrm>
          <a:prstGeom prst="rect">
            <a:avLst/>
          </a:prstGeom>
          <a:noFill/>
          <a:ln>
            <a:noFill/>
          </a:ln>
        </p:spPr>
        <p:txBody>
          <a:bodyPr wrap="square">
            <a:spAutoFit/>
          </a:bodyPr>
          <a:lstStyle>
            <a:lvl1pPr marL="533400" indent="-5334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dirty="0">
                <a:solidFill>
                  <a:srgbClr val="000000"/>
                </a:solidFill>
              </a:rPr>
              <a:t>【</a:t>
            </a:r>
            <a:r>
              <a:rPr lang="ja-JP" altLang="en-US" sz="1600" dirty="0">
                <a:solidFill>
                  <a:srgbClr val="000000"/>
                </a:solidFill>
              </a:rPr>
              <a:t>背　景</a:t>
            </a:r>
            <a:r>
              <a:rPr lang="en-US" altLang="ja-JP" sz="1600" dirty="0">
                <a:solidFill>
                  <a:srgbClr val="000000"/>
                </a:solidFill>
              </a:rPr>
              <a:t>】</a:t>
            </a:r>
          </a:p>
        </p:txBody>
      </p:sp>
      <p:sp>
        <p:nvSpPr>
          <p:cNvPr id="2008" name="正方形/長方形 8"/>
          <p:cNvSpPr/>
          <p:nvPr/>
        </p:nvSpPr>
        <p:spPr>
          <a:xfrm>
            <a:off x="-36512" y="3882534"/>
            <a:ext cx="3133676" cy="338554"/>
          </a:xfrm>
          <a:prstGeom prst="rect">
            <a:avLst/>
          </a:prstGeom>
        </p:spPr>
        <p:txBody>
          <a:bodyPr wrap="square">
            <a:spAutoFit/>
          </a:bodyPr>
          <a:lstStyle/>
          <a:p>
            <a:pPr eaLnBrk="1" hangingPunct="1">
              <a:spcAft>
                <a:spcPts val="0"/>
              </a:spcAft>
              <a:defRPr/>
            </a:pPr>
            <a:r>
              <a:rPr lang="ja-JP" altLang="en-US" sz="1600" kern="0" spc="-20" dirty="0" smtClean="0">
                <a:solidFill>
                  <a:srgbClr val="000000"/>
                </a:solidFill>
                <a:latin typeface="Century" panose="02040604050505020304" pitchFamily="18" charset="0"/>
                <a:ea typeface="ＭＳ ゴシック" panose="020B0609070205080204" pitchFamily="49" charset="-128"/>
                <a:cs typeface="ＭＳ 明朝" panose="02020609040205080304" pitchFamily="17" charset="-128"/>
              </a:rPr>
              <a:t>（登録</a:t>
            </a:r>
            <a:r>
              <a:rPr lang="ja-JP" altLang="en-US" sz="1600" kern="0" spc="-20" dirty="0">
                <a:solidFill>
                  <a:srgbClr val="000000"/>
                </a:solidFill>
                <a:latin typeface="Century" panose="02040604050505020304" pitchFamily="18" charset="0"/>
                <a:ea typeface="ＭＳ ゴシック" panose="020B0609070205080204" pitchFamily="49" charset="-128"/>
                <a:cs typeface="ＭＳ 明朝" panose="02020609040205080304" pitchFamily="17" charset="-128"/>
              </a:rPr>
              <a:t>申請書等</a:t>
            </a:r>
            <a:r>
              <a:rPr lang="ja-JP" altLang="en-US" sz="1600" kern="0" spc="-20" dirty="0" smtClean="0">
                <a:solidFill>
                  <a:srgbClr val="000000"/>
                </a:solidFill>
                <a:latin typeface="Century" panose="02040604050505020304" pitchFamily="18" charset="0"/>
                <a:ea typeface="ＭＳ ゴシック" panose="020B0609070205080204" pitchFamily="49" charset="-128"/>
                <a:cs typeface="ＭＳ 明朝" panose="02020609040205080304" pitchFamily="17" charset="-128"/>
              </a:rPr>
              <a:t>の改定</a:t>
            </a:r>
            <a:r>
              <a:rPr lang="ja-JP" altLang="ja-JP" sz="1600" kern="0" spc="-20" dirty="0" smtClean="0">
                <a:solidFill>
                  <a:srgbClr val="000000"/>
                </a:solidFill>
                <a:latin typeface="Century" panose="02040604050505020304" pitchFamily="18" charset="0"/>
                <a:ea typeface="ＭＳ ゴシック" panose="020B0609070205080204" pitchFamily="49" charset="-128"/>
                <a:cs typeface="ＭＳ 明朝" panose="02020609040205080304" pitchFamily="17" charset="-128"/>
              </a:rPr>
              <a:t>概要</a:t>
            </a:r>
            <a:r>
              <a:rPr lang="ja-JP" altLang="en-US" sz="1600" kern="0" spc="-20" dirty="0" smtClean="0">
                <a:solidFill>
                  <a:srgbClr val="000000"/>
                </a:solidFill>
                <a:latin typeface="Century" panose="02040604050505020304" pitchFamily="18" charset="0"/>
                <a:ea typeface="ＭＳ ゴシック" panose="020B0609070205080204" pitchFamily="49" charset="-128"/>
                <a:cs typeface="ＭＳ 明朝" panose="02020609040205080304" pitchFamily="17" charset="-128"/>
              </a:rPr>
              <a:t>）</a:t>
            </a:r>
            <a:endParaRPr lang="ja-JP" altLang="ja-JP" sz="1600" kern="100" dirty="0">
              <a:solidFill>
                <a:srgbClr val="000000"/>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2011" name="正方形/長方形 3"/>
          <p:cNvSpPr>
            <a:spLocks noChangeArrowheads="1"/>
          </p:cNvSpPr>
          <p:nvPr/>
        </p:nvSpPr>
        <p:spPr>
          <a:xfrm>
            <a:off x="504472" y="1124744"/>
            <a:ext cx="8316000" cy="1323439"/>
          </a:xfrm>
          <a:prstGeom prst="rect">
            <a:avLst/>
          </a:prstGeom>
          <a:noFill/>
          <a:ln w="9525">
            <a:noFill/>
            <a:miter lim="800000"/>
            <a:headEnd/>
            <a:tailEnd/>
          </a:ln>
        </p:spPr>
        <p:txBody>
          <a:bodyPr wrap="square">
            <a:spAutoFit/>
          </a:bodyPr>
          <a:lstStyle>
            <a:lvl1pPr>
              <a:spcBef>
                <a:spcPct val="20000"/>
              </a:spcBef>
              <a:buChar char="•"/>
              <a:tabLst>
                <a:tab pos="173038"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173038"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173038"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173038"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173038"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173038"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173038"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173038"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173038" algn="l"/>
              </a:tabLst>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600" dirty="0" smtClean="0"/>
              <a:t>① 地方</a:t>
            </a:r>
            <a:r>
              <a:rPr lang="ja-JP" altLang="en-US" sz="1600" dirty="0"/>
              <a:t>公共団体（都道府県・政令市・中核市）においては、屋外広告業者の手続的・経済的</a:t>
            </a:r>
            <a:r>
              <a:rPr lang="ja-JP" altLang="en-US" sz="1600" dirty="0" smtClean="0"/>
              <a:t>な負担の軽減</a:t>
            </a:r>
            <a:r>
              <a:rPr lang="ja-JP" altLang="en-US" sz="1600" dirty="0"/>
              <a:t>と登録</a:t>
            </a:r>
            <a:r>
              <a:rPr lang="ja-JP" altLang="en-US" sz="1600" dirty="0" smtClean="0"/>
              <a:t>事務の</a:t>
            </a:r>
            <a:r>
              <a:rPr lang="ja-JP" altLang="en-US" sz="1600" dirty="0"/>
              <a:t>効率化の必要性を踏まえ、改正した登録申請書等の様式の</a:t>
            </a:r>
            <a:r>
              <a:rPr lang="ja-JP" altLang="en-US" sz="1600" dirty="0" smtClean="0"/>
              <a:t>使用にご協力いただくとともに、使用する場合においては、</a:t>
            </a:r>
            <a:r>
              <a:rPr lang="ja-JP" altLang="en-US" sz="1600" dirty="0" smtClean="0">
                <a:solidFill>
                  <a:srgbClr val="000000"/>
                </a:solidFill>
                <a:latin typeface="ＭＳ Ｐゴシック" panose="020B0600070205080204" pitchFamily="50" charset="-128"/>
                <a:cs typeface="Times New Roman" panose="02020603050405020304" pitchFamily="18" charset="0"/>
              </a:rPr>
              <a:t>可能な限り速やかに移行していただきたい。</a:t>
            </a:r>
            <a:endParaRPr lang="en-US" altLang="ja-JP" sz="1600" dirty="0" smtClean="0">
              <a:solidFill>
                <a:srgbClr val="000000"/>
              </a:solidFill>
              <a:latin typeface="ＭＳ Ｐゴシック" panose="020B0600070205080204" pitchFamily="50" charset="-128"/>
              <a:cs typeface="Times New Roman" panose="02020603050405020304" pitchFamily="18" charset="0"/>
            </a:endParaRPr>
          </a:p>
          <a:p>
            <a:pPr algn="just" eaLnBrk="1" hangingPunct="1">
              <a:spcBef>
                <a:spcPct val="0"/>
              </a:spcBef>
              <a:buFontTx/>
              <a:buNone/>
            </a:pPr>
            <a:r>
              <a:rPr lang="ja-JP" altLang="en-US" sz="1600" dirty="0" smtClean="0">
                <a:solidFill>
                  <a:srgbClr val="000000"/>
                </a:solidFill>
                <a:latin typeface="ＭＳ Ｐゴシック" panose="020B0600070205080204" pitchFamily="50" charset="-128"/>
                <a:cs typeface="Times New Roman" panose="02020603050405020304" pitchFamily="18" charset="0"/>
              </a:rPr>
              <a:t>② </a:t>
            </a:r>
            <a:r>
              <a:rPr lang="ja-JP" altLang="ja-JP" sz="1600" dirty="0" smtClean="0"/>
              <a:t>事</a:t>
            </a:r>
            <a:r>
              <a:rPr lang="ja-JP" altLang="ja-JP" sz="1600" dirty="0"/>
              <a:t>業者が登録申請書等を電子媒体で作成することが出来るよう、入力様式は、ＰＤＦ形式とは</a:t>
            </a:r>
            <a:r>
              <a:rPr lang="ja-JP" altLang="ja-JP" sz="1600" dirty="0" smtClean="0"/>
              <a:t>別</a:t>
            </a:r>
            <a:r>
              <a:rPr lang="ja-JP" altLang="en-US" sz="1600" dirty="0" smtClean="0"/>
              <a:t>に、</a:t>
            </a:r>
            <a:r>
              <a:rPr lang="en-US" altLang="ja-JP" sz="1600" dirty="0" smtClean="0"/>
              <a:t>Word </a:t>
            </a:r>
            <a:r>
              <a:rPr lang="ja-JP" altLang="ja-JP" sz="1600" dirty="0"/>
              <a:t>形式</a:t>
            </a:r>
            <a:r>
              <a:rPr lang="ja-JP" altLang="ja-JP" sz="1600" dirty="0" smtClean="0"/>
              <a:t>や</a:t>
            </a:r>
            <a:r>
              <a:rPr lang="en-US" altLang="ja-JP" sz="1600" dirty="0" smtClean="0"/>
              <a:t>Excel </a:t>
            </a:r>
            <a:r>
              <a:rPr lang="ja-JP" altLang="ja-JP" sz="1600" dirty="0"/>
              <a:t>形式などの電子媒体もホームページ上に掲載していただきたい。</a:t>
            </a:r>
            <a:endParaRPr lang="ja-JP" altLang="ja-JP" sz="1600" dirty="0">
              <a:solidFill>
                <a:srgbClr val="000000"/>
              </a:solidFill>
              <a:latin typeface="ＭＳ Ｐゴシック" panose="020B0600070205080204" pitchFamily="50" charset="-128"/>
              <a:cs typeface="Times New Roman" panose="02020603050405020304" pitchFamily="18" charset="0"/>
            </a:endParaRPr>
          </a:p>
        </p:txBody>
      </p:sp>
      <p:sp>
        <p:nvSpPr>
          <p:cNvPr id="2012" name="正方形/長方形 12"/>
          <p:cNvSpPr/>
          <p:nvPr/>
        </p:nvSpPr>
        <p:spPr>
          <a:xfrm>
            <a:off x="60" y="6027151"/>
            <a:ext cx="2699732" cy="338554"/>
          </a:xfrm>
          <a:prstGeom prst="rect">
            <a:avLst/>
          </a:prstGeom>
        </p:spPr>
        <p:txBody>
          <a:bodyPr wrap="square">
            <a:spAutoFit/>
          </a:bodyPr>
          <a:lstStyle/>
          <a:p>
            <a:pPr eaLnBrk="1" hangingPunct="1">
              <a:spcAft>
                <a:spcPts val="0"/>
              </a:spcAft>
              <a:defRPr/>
            </a:pPr>
            <a:r>
              <a:rPr lang="ja-JP" altLang="en-US" sz="1600" kern="0" spc="-20" dirty="0" smtClean="0">
                <a:solidFill>
                  <a:srgbClr val="000000"/>
                </a:solidFill>
                <a:latin typeface="Century" panose="02040604050505020304" pitchFamily="18" charset="0"/>
                <a:ea typeface="ＭＳ ゴシック" panose="020B0609070205080204" pitchFamily="49" charset="-128"/>
                <a:cs typeface="ＭＳ 明朝" panose="02020609040205080304" pitchFamily="17" charset="-128"/>
              </a:rPr>
              <a:t>（添付</a:t>
            </a:r>
            <a:r>
              <a:rPr lang="ja-JP" altLang="en-US" sz="1600" kern="0" spc="-20" dirty="0">
                <a:solidFill>
                  <a:srgbClr val="000000"/>
                </a:solidFill>
                <a:latin typeface="Century" panose="02040604050505020304" pitchFamily="18" charset="0"/>
                <a:ea typeface="ＭＳ ゴシック" panose="020B0609070205080204" pitchFamily="49" charset="-128"/>
                <a:cs typeface="ＭＳ 明朝" panose="02020609040205080304" pitchFamily="17" charset="-128"/>
              </a:rPr>
              <a:t>書類の</a:t>
            </a:r>
            <a:r>
              <a:rPr lang="ja-JP" altLang="en-US" sz="1600" kern="0" spc="-20" dirty="0" smtClean="0">
                <a:solidFill>
                  <a:srgbClr val="000000"/>
                </a:solidFill>
                <a:latin typeface="Century" panose="02040604050505020304" pitchFamily="18" charset="0"/>
                <a:ea typeface="ＭＳ ゴシック" panose="020B0609070205080204" pitchFamily="49" charset="-128"/>
                <a:cs typeface="ＭＳ 明朝" panose="02020609040205080304" pitchFamily="17" charset="-128"/>
              </a:rPr>
              <a:t>見直し）</a:t>
            </a:r>
            <a:endParaRPr lang="ja-JP" altLang="ja-JP" sz="1600" kern="100" dirty="0">
              <a:solidFill>
                <a:srgbClr val="000000"/>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2013" name="正方形/長方形 3"/>
          <p:cNvSpPr>
            <a:spLocks noChangeArrowheads="1"/>
          </p:cNvSpPr>
          <p:nvPr/>
        </p:nvSpPr>
        <p:spPr>
          <a:xfrm>
            <a:off x="467544" y="6259378"/>
            <a:ext cx="8208000" cy="553998"/>
          </a:xfrm>
          <a:prstGeom prst="rect">
            <a:avLst/>
          </a:prstGeom>
          <a:noFill/>
          <a:ln w="9525">
            <a:noFill/>
            <a:miter lim="800000"/>
            <a:headEnd/>
            <a:tailEnd/>
          </a:ln>
        </p:spPr>
        <p:txBody>
          <a:bodyPr wrap="square">
            <a:spAutoFit/>
          </a:bodyPr>
          <a:lstStyle>
            <a:lvl1pPr>
              <a:spcBef>
                <a:spcPct val="20000"/>
              </a:spcBef>
              <a:buChar char="•"/>
              <a:tabLst>
                <a:tab pos="173038"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173038"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173038"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173038"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173038"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173038"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173038"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173038"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173038" algn="l"/>
              </a:tabLst>
              <a:defRPr kumimoji="1" sz="2000">
                <a:solidFill>
                  <a:schemeClr val="tx1"/>
                </a:solidFill>
                <a:latin typeface="Arial" panose="020B0604020202020204" pitchFamily="34" charset="0"/>
                <a:ea typeface="ＭＳ Ｐゴシック" panose="020B0600070205080204" pitchFamily="50" charset="-128"/>
              </a:defRPr>
            </a:lvl9pPr>
          </a:lstStyle>
          <a:p>
            <a:pPr marL="285750" indent="-285750" algn="just" eaLnBrk="1" hangingPunct="1">
              <a:spcBef>
                <a:spcPct val="0"/>
              </a:spcBef>
              <a:buFont typeface="Wingdings" panose="05000000000000000000" pitchFamily="2" charset="2"/>
              <a:buChar char="Ø"/>
            </a:pPr>
            <a:r>
              <a:rPr lang="ja-JP" altLang="en-US" sz="1500" dirty="0" smtClean="0"/>
              <a:t>　</a:t>
            </a:r>
            <a:r>
              <a:rPr lang="ja-JP" altLang="ja-JP" sz="1500" dirty="0" smtClean="0"/>
              <a:t>国</a:t>
            </a:r>
            <a:r>
              <a:rPr lang="ja-JP" altLang="ja-JP" sz="1500" dirty="0"/>
              <a:t>が示している添付書類について見直しを行った結果、必要最低限のものであると判断し、</a:t>
            </a:r>
            <a:r>
              <a:rPr lang="ja-JP" altLang="ja-JP" sz="1500" dirty="0" smtClean="0"/>
              <a:t>改正を</a:t>
            </a:r>
            <a:r>
              <a:rPr lang="ja-JP" altLang="ja-JP" sz="1500" dirty="0"/>
              <a:t>行わないこととした。</a:t>
            </a:r>
            <a:endParaRPr lang="en-US" altLang="ja-JP" sz="1500" dirty="0"/>
          </a:p>
        </p:txBody>
      </p:sp>
      <p:sp>
        <p:nvSpPr>
          <p:cNvPr id="14" name="正方形/長方形 2"/>
          <p:cNvSpPr/>
          <p:nvPr/>
        </p:nvSpPr>
        <p:spPr>
          <a:xfrm>
            <a:off x="0" y="0"/>
            <a:ext cx="9144000" cy="653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007" name="正方形/長方形 7"/>
          <p:cNvSpPr/>
          <p:nvPr/>
        </p:nvSpPr>
        <p:spPr>
          <a:xfrm>
            <a:off x="0" y="44450"/>
            <a:ext cx="9144000" cy="68135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3" name="角丸四角形 2"/>
          <p:cNvSpPr/>
          <p:nvPr/>
        </p:nvSpPr>
        <p:spPr>
          <a:xfrm>
            <a:off x="467544" y="1013769"/>
            <a:ext cx="8388000" cy="1402461"/>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179872" y="889748"/>
            <a:ext cx="3204000" cy="243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0" name="正方形/長方形 10"/>
          <p:cNvSpPr/>
          <p:nvPr/>
        </p:nvSpPr>
        <p:spPr>
          <a:xfrm>
            <a:off x="-36512" y="836712"/>
            <a:ext cx="4141788" cy="338554"/>
          </a:xfrm>
          <a:prstGeom prst="rect">
            <a:avLst/>
          </a:prstGeom>
        </p:spPr>
        <p:txBody>
          <a:bodyPr wrap="square">
            <a:spAutoFit/>
          </a:bodyPr>
          <a:lstStyle/>
          <a:p>
            <a:pPr eaLnBrk="1" hangingPunct="1">
              <a:spcAft>
                <a:spcPts val="0"/>
              </a:spcAft>
              <a:defRPr/>
            </a:pPr>
            <a:r>
              <a:rPr lang="ja-JP" altLang="ja-JP" sz="1600" kern="0" spc="-20" dirty="0" smtClean="0">
                <a:solidFill>
                  <a:srgbClr val="000000"/>
                </a:solidFill>
                <a:latin typeface="Century" panose="02040604050505020304" pitchFamily="18" charset="0"/>
                <a:ea typeface="ＭＳ ゴシック" panose="020B0609070205080204" pitchFamily="49" charset="-128"/>
                <a:cs typeface="ＭＳ 明朝" panose="02020609040205080304" pitchFamily="17" charset="-128"/>
              </a:rPr>
              <a:t>【</a:t>
            </a:r>
            <a:r>
              <a:rPr lang="ja-JP" altLang="en-US" sz="1600" kern="0" spc="-20" dirty="0" smtClean="0">
                <a:solidFill>
                  <a:srgbClr val="000000"/>
                </a:solidFill>
                <a:latin typeface="Century" panose="02040604050505020304" pitchFamily="18" charset="0"/>
                <a:ea typeface="ＭＳ ゴシック" panose="020B0609070205080204" pitchFamily="49" charset="-128"/>
                <a:cs typeface="ＭＳ 明朝" panose="02020609040205080304" pitchFamily="17" charset="-128"/>
              </a:rPr>
              <a:t>地方公共団体に対するご協力依頼</a:t>
            </a:r>
            <a:r>
              <a:rPr lang="ja-JP" altLang="ja-JP" sz="1600" b="1" kern="0" spc="-20" dirty="0" smtClean="0">
                <a:solidFill>
                  <a:srgbClr val="000000"/>
                </a:solidFill>
                <a:latin typeface="Century" panose="02040604050505020304" pitchFamily="18" charset="0"/>
                <a:ea typeface="ＭＳ ゴシック" panose="020B0609070205080204" pitchFamily="49" charset="-128"/>
                <a:cs typeface="ＭＳ 明朝" panose="02020609040205080304" pitchFamily="17" charset="-128"/>
              </a:rPr>
              <a:t>】</a:t>
            </a:r>
            <a:endParaRPr lang="ja-JP" altLang="ja-JP" sz="1600" kern="100" dirty="0">
              <a:solidFill>
                <a:srgbClr val="000000"/>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19" name="正方形/長方形 18"/>
          <p:cNvSpPr/>
          <p:nvPr/>
        </p:nvSpPr>
        <p:spPr>
          <a:xfrm>
            <a:off x="-143512" y="188640"/>
            <a:ext cx="9108000" cy="314426"/>
          </a:xfrm>
          <a:prstGeom prst="rect">
            <a:avLst/>
          </a:prstGeom>
          <a:noFill/>
        </p:spPr>
        <p:txBody>
          <a:bodyPr wrap="square">
            <a:spAutoFit/>
          </a:bodyPr>
          <a:lstStyle/>
          <a:p>
            <a:pPr indent="412650" algn="ctr" defTabSz="821874">
              <a:lnSpc>
                <a:spcPts val="1708"/>
              </a:lnSpc>
              <a:defRPr/>
            </a:pPr>
            <a:r>
              <a:rPr lang="ja-JP" altLang="en-US" sz="2200" kern="100" dirty="0" smtClean="0">
                <a:solidFill>
                  <a:srgbClr val="0070C0"/>
                </a:solidFill>
                <a:latin typeface="HGP創英角ｺﾞｼｯｸUB" panose="020B0900000000000000" pitchFamily="50" charset="-128"/>
                <a:ea typeface="HGP創英角ｺﾞｼｯｸUB" panose="020B0900000000000000" pitchFamily="50" charset="-128"/>
                <a:cs typeface="ＭＳ ゴシック" panose="020B0609070205080204" pitchFamily="49" charset="-128"/>
              </a:rPr>
              <a:t>～屋外広告業登録申請書等の様式見直しによるフォーマットの共通化</a:t>
            </a:r>
            <a:r>
              <a:rPr lang="ja-JP" altLang="ja-JP" sz="2200" kern="100" dirty="0" smtClean="0">
                <a:solidFill>
                  <a:srgbClr val="0070C0"/>
                </a:solidFill>
                <a:latin typeface="HGP創英角ｺﾞｼｯｸUB" panose="020B0900000000000000" pitchFamily="50" charset="-128"/>
                <a:ea typeface="HGP創英角ｺﾞｼｯｸUB" panose="020B0900000000000000" pitchFamily="50" charset="-128"/>
                <a:cs typeface="ＭＳ ゴシック" panose="020B0609070205080204" pitchFamily="49" charset="-128"/>
              </a:rPr>
              <a:t>～</a:t>
            </a:r>
            <a:endParaRPr lang="ja-JP" altLang="ja-JP" sz="2200" kern="100" dirty="0">
              <a:solidFill>
                <a:srgbClr val="0070C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20" name="Rectangle 2"/>
          <p:cNvSpPr txBox="1">
            <a:spLocks noChangeArrowheads="1"/>
          </p:cNvSpPr>
          <p:nvPr/>
        </p:nvSpPr>
        <p:spPr>
          <a:xfrm>
            <a:off x="5902" y="423636"/>
            <a:ext cx="9108000" cy="341068"/>
          </a:xfrm>
          <a:prstGeom prst="rect">
            <a:avLst/>
          </a:prstGeom>
          <a:noFill/>
        </p:spPr>
        <p:txBody>
          <a:bodyPr/>
          <a:lstStyle>
            <a:lvl1pPr algn="l" rtl="0" eaLnBrk="1" fontAlgn="base" hangingPunct="1">
              <a:spcBef>
                <a:spcPct val="0"/>
              </a:spcBef>
              <a:spcAft>
                <a:spcPct val="0"/>
              </a:spcAft>
              <a:defRPr kumimoji="1" sz="2655">
                <a:solidFill>
                  <a:srgbClr val="4087C8"/>
                </a:solidFill>
                <a:latin typeface="+mj-lt"/>
                <a:ea typeface="+mj-ea"/>
                <a:cs typeface="+mj-cs"/>
              </a:defRPr>
            </a:lvl1pPr>
            <a:lvl2pPr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5pPr>
            <a:lvl6pPr marL="433452"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6pPr>
            <a:lvl7pPr marL="866903"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7pPr>
            <a:lvl8pPr marL="1300355"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8pPr>
            <a:lvl9pPr marL="1733807"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9pPr>
          </a:lstStyle>
          <a:p>
            <a:pPr algn="ctr"/>
            <a:r>
              <a:rPr lang="ja-JP" altLang="en-US" sz="1582" kern="0" dirty="0" smtClean="0">
                <a:solidFill>
                  <a:schemeClr val="tx1"/>
                </a:solidFill>
                <a:latin typeface="BIZ UDP明朝 Medium" panose="02020500000000000000" pitchFamily="18" charset="-128"/>
                <a:ea typeface="BIZ UDP明朝 Medium" panose="02020500000000000000" pitchFamily="18" charset="-128"/>
              </a:rPr>
              <a:t>屋外広告業登録規則参考資料（案）の一部改正（</a:t>
            </a:r>
            <a:r>
              <a:rPr lang="en-US" altLang="ja-JP" sz="1582" kern="0" dirty="0" smtClean="0">
                <a:solidFill>
                  <a:schemeClr val="tx1"/>
                </a:solidFill>
                <a:latin typeface="BIZ UDP明朝 Medium" panose="02020500000000000000" pitchFamily="18" charset="-128"/>
                <a:ea typeface="BIZ UDP明朝 Medium" panose="02020500000000000000" pitchFamily="18" charset="-128"/>
              </a:rPr>
              <a:t>H</a:t>
            </a:r>
            <a:r>
              <a:rPr lang="ja-JP" altLang="en-US" sz="1582" kern="0" dirty="0" smtClean="0">
                <a:solidFill>
                  <a:schemeClr val="tx1"/>
                </a:solidFill>
                <a:latin typeface="BIZ UDP明朝 Medium" panose="02020500000000000000" pitchFamily="18" charset="-128"/>
                <a:ea typeface="BIZ UDP明朝 Medium" panose="02020500000000000000" pitchFamily="18" charset="-128"/>
              </a:rPr>
              <a:t>３０</a:t>
            </a:r>
            <a:r>
              <a:rPr lang="en-US" altLang="ja-JP" sz="1582" kern="0" dirty="0" smtClean="0">
                <a:solidFill>
                  <a:schemeClr val="tx1"/>
                </a:solidFill>
                <a:latin typeface="BIZ UDP明朝 Medium" panose="02020500000000000000" pitchFamily="18" charset="-128"/>
                <a:ea typeface="BIZ UDP明朝 Medium" panose="02020500000000000000" pitchFamily="18" charset="-128"/>
              </a:rPr>
              <a:t>.</a:t>
            </a:r>
            <a:r>
              <a:rPr lang="ja-JP" altLang="en-US" sz="1582" kern="0" dirty="0" smtClean="0">
                <a:solidFill>
                  <a:schemeClr val="tx1"/>
                </a:solidFill>
                <a:latin typeface="BIZ UDP明朝 Medium" panose="02020500000000000000" pitchFamily="18" charset="-128"/>
                <a:ea typeface="BIZ UDP明朝 Medium" panose="02020500000000000000" pitchFamily="18" charset="-128"/>
              </a:rPr>
              <a:t>９</a:t>
            </a:r>
            <a:r>
              <a:rPr lang="en-US" altLang="ja-JP" sz="1582" kern="0" dirty="0" smtClean="0">
                <a:solidFill>
                  <a:schemeClr val="tx1"/>
                </a:solidFill>
                <a:latin typeface="BIZ UDP明朝 Medium" panose="02020500000000000000" pitchFamily="18" charset="-128"/>
                <a:ea typeface="BIZ UDP明朝 Medium" panose="02020500000000000000" pitchFamily="18" charset="-128"/>
              </a:rPr>
              <a:t>.</a:t>
            </a:r>
            <a:r>
              <a:rPr lang="ja-JP" altLang="en-US" sz="1582" kern="0" dirty="0" smtClean="0">
                <a:solidFill>
                  <a:schemeClr val="tx1"/>
                </a:solidFill>
                <a:latin typeface="BIZ UDP明朝 Medium" panose="02020500000000000000" pitchFamily="18" charset="-128"/>
                <a:ea typeface="BIZ UDP明朝 Medium" panose="02020500000000000000" pitchFamily="18" charset="-128"/>
              </a:rPr>
              <a:t>２７改定）</a:t>
            </a:r>
            <a:endParaRPr lang="ja-JP" altLang="en-US" sz="1582" kern="0" dirty="0">
              <a:solidFill>
                <a:schemeClr val="tx1"/>
              </a:solidFill>
              <a:latin typeface="BIZ UDP明朝 Medium" panose="02020500000000000000" pitchFamily="18" charset="-128"/>
              <a:ea typeface="BIZ UDP明朝 Medium" panose="02020500000000000000" pitchFamily="18" charset="-128"/>
            </a:endParaRPr>
          </a:p>
        </p:txBody>
      </p:sp>
      <p:sp>
        <p:nvSpPr>
          <p:cNvPr id="16"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42</a:t>
            </a:fld>
            <a:endParaRPr lang="en-US" altLang="ja-JP" sz="1200" dirty="0">
              <a:solidFill>
                <a:srgbClr val="000000"/>
              </a:solidFill>
            </a:endParaRPr>
          </a:p>
        </p:txBody>
      </p:sp>
    </p:spTree>
    <p:extLst>
      <p:ext uri="{BB962C8B-B14F-4D97-AF65-F5344CB8AC3E}">
        <p14:creationId xmlns:p14="http://schemas.microsoft.com/office/powerpoint/2010/main" val="15911309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7" name="Rectangle 2"/>
          <p:cNvSpPr>
            <a:spLocks noGrp="1" noChangeArrowheads="1"/>
          </p:cNvSpPr>
          <p:nvPr>
            <p:ph type="title" idx="4294967295"/>
          </p:nvPr>
        </p:nvSpPr>
        <p:spPr>
          <a:xfrm>
            <a:off x="683568" y="188640"/>
            <a:ext cx="8460432" cy="863600"/>
          </a:xfrm>
        </p:spPr>
        <p:txBody>
          <a:bodyPr/>
          <a:lstStyle/>
          <a:p>
            <a:pPr algn="ctr" eaLnBrk="1" hangingPunct="1"/>
            <a:r>
              <a:rPr lang="ja-JP" altLang="en-US" sz="3200" dirty="0" smtClean="0">
                <a:solidFill>
                  <a:srgbClr val="000066"/>
                </a:solidFill>
              </a:rPr>
              <a:t>屋外広告物法の目的 </a:t>
            </a:r>
            <a:r>
              <a:rPr lang="ja-JP" altLang="en-US" sz="3000" dirty="0" smtClean="0">
                <a:solidFill>
                  <a:srgbClr val="000066"/>
                </a:solidFill>
              </a:rPr>
              <a:t>（</a:t>
            </a:r>
            <a:r>
              <a:rPr lang="en-US" altLang="ja-JP" sz="3000" dirty="0" smtClean="0">
                <a:solidFill>
                  <a:srgbClr val="000066"/>
                </a:solidFill>
              </a:rPr>
              <a:t>§1</a:t>
            </a:r>
            <a:r>
              <a:rPr lang="ja-JP" altLang="en-US" sz="3000" dirty="0" smtClean="0">
                <a:solidFill>
                  <a:srgbClr val="000066"/>
                </a:solidFill>
              </a:rPr>
              <a:t>）</a:t>
            </a:r>
          </a:p>
        </p:txBody>
      </p:sp>
      <p:sp>
        <p:nvSpPr>
          <p:cNvPr id="1658" name="Rectangle 3"/>
          <p:cNvSpPr>
            <a:spLocks noGrp="1" noChangeArrowheads="1"/>
          </p:cNvSpPr>
          <p:nvPr>
            <p:ph type="body" idx="4294967295"/>
          </p:nvPr>
        </p:nvSpPr>
        <p:spPr>
          <a:xfrm>
            <a:off x="277813" y="1197570"/>
            <a:ext cx="8686800" cy="5111750"/>
          </a:xfrm>
        </p:spPr>
        <p:txBody>
          <a:bodyPr anchor="ctr"/>
          <a:lstStyle/>
          <a:p>
            <a:pPr algn="just" eaLnBrk="1" hangingPunct="1">
              <a:buFontTx/>
              <a:buNone/>
            </a:pPr>
            <a:r>
              <a:rPr lang="ja-JP" altLang="en-US" sz="2800" dirty="0" smtClean="0">
                <a:solidFill>
                  <a:srgbClr val="000066"/>
                </a:solidFill>
              </a:rPr>
              <a:t>屋外広告物法とは、</a:t>
            </a:r>
          </a:p>
          <a:p>
            <a:pPr algn="just" eaLnBrk="1" hangingPunct="1">
              <a:buFontTx/>
              <a:buNone/>
            </a:pPr>
            <a:endParaRPr lang="ja-JP" altLang="en-US" sz="1200" dirty="0" smtClean="0">
              <a:solidFill>
                <a:srgbClr val="000066"/>
              </a:solidFill>
            </a:endParaRPr>
          </a:p>
          <a:p>
            <a:pPr algn="just" eaLnBrk="1" hangingPunct="1">
              <a:buFontTx/>
              <a:buNone/>
            </a:pPr>
            <a:r>
              <a:rPr lang="ja-JP" altLang="en-US" sz="2800" dirty="0" smtClean="0">
                <a:solidFill>
                  <a:srgbClr val="000066"/>
                </a:solidFill>
              </a:rPr>
              <a:t>　　⑴ 「良好な景観の形成・風致の維持」</a:t>
            </a:r>
          </a:p>
          <a:p>
            <a:pPr algn="just" eaLnBrk="1" hangingPunct="1">
              <a:buFontTx/>
              <a:buNone/>
            </a:pPr>
            <a:r>
              <a:rPr lang="ja-JP" altLang="en-US" sz="2800" dirty="0" smtClean="0">
                <a:solidFill>
                  <a:srgbClr val="000066"/>
                </a:solidFill>
              </a:rPr>
              <a:t>　　⑵ 「公衆に対する危害の防止」　</a:t>
            </a:r>
          </a:p>
          <a:p>
            <a:pPr algn="just" eaLnBrk="1" hangingPunct="1">
              <a:buFontTx/>
              <a:buNone/>
            </a:pPr>
            <a:endParaRPr lang="ja-JP" altLang="en-US" sz="1200" dirty="0" smtClean="0">
              <a:solidFill>
                <a:srgbClr val="000066"/>
              </a:solidFill>
            </a:endParaRPr>
          </a:p>
          <a:p>
            <a:pPr algn="just" eaLnBrk="1" hangingPunct="1">
              <a:buFontTx/>
              <a:buNone/>
            </a:pPr>
            <a:r>
              <a:rPr lang="ja-JP" altLang="en-US" sz="2800" dirty="0" smtClean="0">
                <a:solidFill>
                  <a:srgbClr val="000066"/>
                </a:solidFill>
              </a:rPr>
              <a:t>　を目的として、</a:t>
            </a:r>
          </a:p>
          <a:p>
            <a:pPr algn="just" eaLnBrk="1" hangingPunct="1">
              <a:buFontTx/>
              <a:buNone/>
            </a:pPr>
            <a:endParaRPr lang="ja-JP" altLang="en-US" sz="1200" dirty="0" smtClean="0">
              <a:solidFill>
                <a:srgbClr val="000066"/>
              </a:solidFill>
            </a:endParaRPr>
          </a:p>
          <a:p>
            <a:pPr algn="just" eaLnBrk="1" hangingPunct="1">
              <a:buFontTx/>
              <a:buNone/>
            </a:pPr>
            <a:r>
              <a:rPr lang="ja-JP" altLang="en-US" sz="2800" dirty="0" smtClean="0">
                <a:solidFill>
                  <a:srgbClr val="000066"/>
                </a:solidFill>
              </a:rPr>
              <a:t>　　⑴ 「屋外広告物の表示及び屋外広告物を掲出する</a:t>
            </a:r>
            <a:endParaRPr lang="en-US" altLang="ja-JP" sz="2800" dirty="0" smtClean="0">
              <a:solidFill>
                <a:srgbClr val="000066"/>
              </a:solidFill>
            </a:endParaRPr>
          </a:p>
          <a:p>
            <a:pPr algn="just" eaLnBrk="1" hangingPunct="1">
              <a:buFontTx/>
              <a:buNone/>
            </a:pPr>
            <a:r>
              <a:rPr lang="ja-JP" altLang="en-US" sz="2800" dirty="0" smtClean="0">
                <a:solidFill>
                  <a:srgbClr val="000066"/>
                </a:solidFill>
              </a:rPr>
              <a:t>　　　 物件の設置並びにこれらの維持」</a:t>
            </a:r>
          </a:p>
          <a:p>
            <a:pPr algn="just" eaLnBrk="1" hangingPunct="1">
              <a:buFontTx/>
              <a:buNone/>
            </a:pPr>
            <a:r>
              <a:rPr lang="ja-JP" altLang="en-US" sz="2800" dirty="0" smtClean="0">
                <a:solidFill>
                  <a:srgbClr val="000066"/>
                </a:solidFill>
              </a:rPr>
              <a:t>　　⑵ 「屋外広告業」</a:t>
            </a:r>
          </a:p>
          <a:p>
            <a:pPr algn="just" eaLnBrk="1" hangingPunct="1">
              <a:buFontTx/>
              <a:buNone/>
            </a:pPr>
            <a:endParaRPr lang="ja-JP" altLang="en-US" sz="1200" dirty="0" smtClean="0">
              <a:solidFill>
                <a:srgbClr val="000066"/>
              </a:solidFill>
            </a:endParaRPr>
          </a:p>
          <a:p>
            <a:pPr algn="just" eaLnBrk="1" hangingPunct="1">
              <a:buFontTx/>
              <a:buNone/>
            </a:pPr>
            <a:r>
              <a:rPr lang="ja-JP" altLang="en-US" sz="2800" dirty="0" smtClean="0">
                <a:solidFill>
                  <a:srgbClr val="000066"/>
                </a:solidFill>
              </a:rPr>
              <a:t>　について必要な規制を定める。</a:t>
            </a:r>
          </a:p>
        </p:txBody>
      </p:sp>
      <p:sp>
        <p:nvSpPr>
          <p:cNvPr id="3" name="右中かっこ 2"/>
          <p:cNvSpPr/>
          <p:nvPr/>
        </p:nvSpPr>
        <p:spPr>
          <a:xfrm>
            <a:off x="3203848" y="6554788"/>
            <a:ext cx="45719" cy="4571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659" name="Rectangle 5"/>
          <p:cNvSpPr>
            <a:spLocks noChangeArrowheads="1"/>
          </p:cNvSpPr>
          <p:nvPr/>
        </p:nvSpPr>
        <p:spPr>
          <a:xfrm>
            <a:off x="683568" y="1844824"/>
            <a:ext cx="8136904" cy="1358900"/>
          </a:xfrm>
          <a:prstGeom prst="rect">
            <a:avLst/>
          </a:prstGeom>
          <a:noFill/>
          <a:ln w="19050">
            <a:solidFill>
              <a:srgbClr val="808080"/>
            </a:solidFill>
            <a:prstDash val="dash"/>
            <a:miter lim="800000"/>
            <a:headEnd/>
            <a:tailEnd/>
          </a:ln>
        </p:spPr>
        <p:txBody>
          <a:bodyPr wrap="none" lIns="90000" tIns="46800" rIns="90000" bIns="46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660" name="Rectangle 6"/>
          <p:cNvSpPr>
            <a:spLocks noChangeArrowheads="1"/>
          </p:cNvSpPr>
          <p:nvPr/>
        </p:nvSpPr>
        <p:spPr>
          <a:xfrm>
            <a:off x="683568" y="3912840"/>
            <a:ext cx="8136904" cy="1676400"/>
          </a:xfrm>
          <a:prstGeom prst="rect">
            <a:avLst/>
          </a:prstGeom>
          <a:noFill/>
          <a:ln w="19050">
            <a:solidFill>
              <a:srgbClr val="808080"/>
            </a:solidFill>
            <a:prstDash val="dash"/>
            <a:miter lim="800000"/>
            <a:headEnd/>
            <a:tailEnd/>
          </a:ln>
        </p:spPr>
        <p:txBody>
          <a:bodyPr wrap="none" lIns="90000" tIns="46800" rIns="90000" bIns="46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7"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4</a:t>
            </a:fld>
            <a:endParaRPr lang="en-US" altLang="ja-JP" sz="1200" dirty="0">
              <a:solidFill>
                <a:srgbClr val="000000"/>
              </a:solidFill>
            </a:endParaRPr>
          </a:p>
        </p:txBody>
      </p:sp>
    </p:spTree>
    <p:extLst>
      <p:ext uri="{BB962C8B-B14F-4D97-AF65-F5344CB8AC3E}">
        <p14:creationId xmlns:p14="http://schemas.microsoft.com/office/powerpoint/2010/main" val="37879925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3"/>
          <p:cNvPicPr>
            <a:picLocks noChangeAspect="1" noChangeArrowheads="1"/>
          </p:cNvPicPr>
          <p:nvPr/>
        </p:nvPicPr>
        <p:blipFill>
          <a:blip r:embed="rId3">
            <a:extLst>
              <a:ext uri="{28A0092B-C50C-407E-A947-70E740481C1C}">
                <a14:useLocalDpi xmlns:a14="http://schemas.microsoft.com/office/drawing/2010/main" val="0"/>
              </a:ext>
            </a:extLst>
          </a:blip>
          <a:srcRect l="5339" t="24438" r="2864" b="15274"/>
          <a:stretch>
            <a:fillRect/>
          </a:stretch>
        </p:blipFill>
        <p:spPr bwMode="auto">
          <a:xfrm>
            <a:off x="467493" y="1035050"/>
            <a:ext cx="8208963"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楕円 9"/>
          <p:cNvSpPr/>
          <p:nvPr/>
        </p:nvSpPr>
        <p:spPr>
          <a:xfrm>
            <a:off x="787921" y="3733006"/>
            <a:ext cx="250825" cy="250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①</a:t>
            </a:r>
          </a:p>
        </p:txBody>
      </p:sp>
      <p:sp>
        <p:nvSpPr>
          <p:cNvPr id="22" name="楕円 21"/>
          <p:cNvSpPr/>
          <p:nvPr/>
        </p:nvSpPr>
        <p:spPr>
          <a:xfrm>
            <a:off x="1271613" y="4096514"/>
            <a:ext cx="252413" cy="25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②</a:t>
            </a:r>
          </a:p>
        </p:txBody>
      </p:sp>
      <p:sp>
        <p:nvSpPr>
          <p:cNvPr id="23" name="楕円 22"/>
          <p:cNvSpPr/>
          <p:nvPr/>
        </p:nvSpPr>
        <p:spPr>
          <a:xfrm>
            <a:off x="1271614" y="3371890"/>
            <a:ext cx="252412"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③</a:t>
            </a:r>
          </a:p>
        </p:txBody>
      </p:sp>
      <p:sp>
        <p:nvSpPr>
          <p:cNvPr id="24" name="楕円 23"/>
          <p:cNvSpPr/>
          <p:nvPr/>
        </p:nvSpPr>
        <p:spPr>
          <a:xfrm>
            <a:off x="1987037" y="3575014"/>
            <a:ext cx="252413" cy="25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④</a:t>
            </a:r>
          </a:p>
        </p:txBody>
      </p:sp>
      <p:sp>
        <p:nvSpPr>
          <p:cNvPr id="26" name="楕円 25"/>
          <p:cNvSpPr/>
          <p:nvPr/>
        </p:nvSpPr>
        <p:spPr>
          <a:xfrm>
            <a:off x="2502929" y="3176812"/>
            <a:ext cx="252413"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⑥</a:t>
            </a:r>
          </a:p>
        </p:txBody>
      </p:sp>
      <p:sp>
        <p:nvSpPr>
          <p:cNvPr id="27" name="楕円 26"/>
          <p:cNvSpPr/>
          <p:nvPr/>
        </p:nvSpPr>
        <p:spPr>
          <a:xfrm>
            <a:off x="2939766" y="3010605"/>
            <a:ext cx="250825" cy="25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⑦</a:t>
            </a:r>
          </a:p>
        </p:txBody>
      </p:sp>
      <p:sp>
        <p:nvSpPr>
          <p:cNvPr id="28" name="楕円 27"/>
          <p:cNvSpPr/>
          <p:nvPr/>
        </p:nvSpPr>
        <p:spPr>
          <a:xfrm>
            <a:off x="2688941" y="2850928"/>
            <a:ext cx="250825"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⑧</a:t>
            </a:r>
          </a:p>
        </p:txBody>
      </p:sp>
      <p:sp>
        <p:nvSpPr>
          <p:cNvPr id="29" name="楕円 28"/>
          <p:cNvSpPr/>
          <p:nvPr/>
        </p:nvSpPr>
        <p:spPr>
          <a:xfrm>
            <a:off x="2353971" y="2886572"/>
            <a:ext cx="252413"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⑨</a:t>
            </a:r>
          </a:p>
        </p:txBody>
      </p:sp>
      <p:sp>
        <p:nvSpPr>
          <p:cNvPr id="30" name="楕円 29"/>
          <p:cNvSpPr/>
          <p:nvPr/>
        </p:nvSpPr>
        <p:spPr>
          <a:xfrm>
            <a:off x="1550987" y="2266554"/>
            <a:ext cx="252413"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⑩</a:t>
            </a:r>
          </a:p>
        </p:txBody>
      </p:sp>
      <p:sp>
        <p:nvSpPr>
          <p:cNvPr id="31" name="楕円 30"/>
          <p:cNvSpPr/>
          <p:nvPr/>
        </p:nvSpPr>
        <p:spPr>
          <a:xfrm>
            <a:off x="2208339" y="1999852"/>
            <a:ext cx="252412" cy="252413"/>
          </a:xfrm>
          <a:prstGeom prst="ellipse">
            <a:avLst/>
          </a:prstGeom>
          <a:solidFill>
            <a:schemeClr val="bg1"/>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⑪</a:t>
            </a:r>
          </a:p>
        </p:txBody>
      </p:sp>
      <p:sp>
        <p:nvSpPr>
          <p:cNvPr id="35" name="楕円 34"/>
          <p:cNvSpPr/>
          <p:nvPr/>
        </p:nvSpPr>
        <p:spPr>
          <a:xfrm>
            <a:off x="2629930" y="1747439"/>
            <a:ext cx="250825" cy="25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⑮</a:t>
            </a:r>
          </a:p>
        </p:txBody>
      </p:sp>
      <p:sp>
        <p:nvSpPr>
          <p:cNvPr id="36" name="楕円 35"/>
          <p:cNvSpPr/>
          <p:nvPr/>
        </p:nvSpPr>
        <p:spPr>
          <a:xfrm>
            <a:off x="3229670" y="1707964"/>
            <a:ext cx="252412"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⑯</a:t>
            </a:r>
          </a:p>
        </p:txBody>
      </p:sp>
      <p:sp>
        <p:nvSpPr>
          <p:cNvPr id="37" name="楕円 36"/>
          <p:cNvSpPr/>
          <p:nvPr/>
        </p:nvSpPr>
        <p:spPr>
          <a:xfrm>
            <a:off x="3851920" y="2909375"/>
            <a:ext cx="252412" cy="25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⑰</a:t>
            </a:r>
          </a:p>
        </p:txBody>
      </p:sp>
      <p:sp>
        <p:nvSpPr>
          <p:cNvPr id="39" name="楕円 38"/>
          <p:cNvSpPr/>
          <p:nvPr/>
        </p:nvSpPr>
        <p:spPr>
          <a:xfrm>
            <a:off x="4871101" y="3172101"/>
            <a:ext cx="250825"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⑲</a:t>
            </a:r>
          </a:p>
        </p:txBody>
      </p:sp>
      <p:sp>
        <p:nvSpPr>
          <p:cNvPr id="40" name="楕円 39"/>
          <p:cNvSpPr/>
          <p:nvPr/>
        </p:nvSpPr>
        <p:spPr>
          <a:xfrm>
            <a:off x="5089048" y="3598967"/>
            <a:ext cx="252413"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⑳</a:t>
            </a:r>
          </a:p>
        </p:txBody>
      </p:sp>
      <p:sp>
        <p:nvSpPr>
          <p:cNvPr id="41" name="楕円 40"/>
          <p:cNvSpPr/>
          <p:nvPr/>
        </p:nvSpPr>
        <p:spPr>
          <a:xfrm>
            <a:off x="5260703" y="3883441"/>
            <a:ext cx="252412" cy="250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㉑</a:t>
            </a:r>
          </a:p>
        </p:txBody>
      </p:sp>
      <p:sp>
        <p:nvSpPr>
          <p:cNvPr id="42" name="楕円 41"/>
          <p:cNvSpPr/>
          <p:nvPr/>
        </p:nvSpPr>
        <p:spPr>
          <a:xfrm>
            <a:off x="5277145" y="3348755"/>
            <a:ext cx="252412" cy="25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㉒</a:t>
            </a:r>
          </a:p>
        </p:txBody>
      </p:sp>
      <p:sp>
        <p:nvSpPr>
          <p:cNvPr id="43" name="楕円 42"/>
          <p:cNvSpPr/>
          <p:nvPr/>
        </p:nvSpPr>
        <p:spPr>
          <a:xfrm>
            <a:off x="6177031" y="3657157"/>
            <a:ext cx="252413" cy="252413"/>
          </a:xfrm>
          <a:prstGeom prst="ellipse">
            <a:avLst/>
          </a:prstGeom>
          <a:solidFill>
            <a:schemeClr val="bg1"/>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㉓</a:t>
            </a:r>
          </a:p>
        </p:txBody>
      </p:sp>
      <p:sp>
        <p:nvSpPr>
          <p:cNvPr id="162840" name="Text Box 6"/>
          <p:cNvSpPr txBox="1">
            <a:spLocks noChangeArrowheads="1"/>
          </p:cNvSpPr>
          <p:nvPr/>
        </p:nvSpPr>
        <p:spPr bwMode="auto">
          <a:xfrm>
            <a:off x="7248847" y="908720"/>
            <a:ext cx="1571625" cy="955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t>　　　　　　　　　　　　</a:t>
            </a:r>
            <a:endParaRPr lang="en-US" altLang="ja-JP" sz="1400" dirty="0"/>
          </a:p>
          <a:p>
            <a:pPr eaLnBrk="1" hangingPunct="1">
              <a:spcBef>
                <a:spcPct val="0"/>
              </a:spcBef>
              <a:buFontTx/>
              <a:buNone/>
            </a:pPr>
            <a:endParaRPr lang="en-US" altLang="ja-JP" sz="1400" dirty="0"/>
          </a:p>
          <a:p>
            <a:pPr eaLnBrk="1" hangingPunct="1">
              <a:spcBef>
                <a:spcPct val="0"/>
              </a:spcBef>
              <a:buFontTx/>
              <a:buNone/>
            </a:pPr>
            <a:endParaRPr lang="en-US" altLang="ja-JP" sz="1400" dirty="0"/>
          </a:p>
          <a:p>
            <a:pPr eaLnBrk="1" hangingPunct="1">
              <a:spcBef>
                <a:spcPct val="0"/>
              </a:spcBef>
              <a:buFontTx/>
              <a:buNone/>
            </a:pPr>
            <a:endParaRPr lang="en-US" altLang="ja-JP" sz="1400" dirty="0"/>
          </a:p>
        </p:txBody>
      </p:sp>
      <p:sp>
        <p:nvSpPr>
          <p:cNvPr id="34" name="楕円 33"/>
          <p:cNvSpPr/>
          <p:nvPr/>
        </p:nvSpPr>
        <p:spPr>
          <a:xfrm>
            <a:off x="2541587" y="1141016"/>
            <a:ext cx="252413"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⑭</a:t>
            </a:r>
          </a:p>
        </p:txBody>
      </p:sp>
      <p:sp>
        <p:nvSpPr>
          <p:cNvPr id="32" name="楕円 31"/>
          <p:cNvSpPr/>
          <p:nvPr/>
        </p:nvSpPr>
        <p:spPr>
          <a:xfrm>
            <a:off x="1764900" y="1651486"/>
            <a:ext cx="250825"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⑫</a:t>
            </a:r>
          </a:p>
        </p:txBody>
      </p:sp>
      <p:sp>
        <p:nvSpPr>
          <p:cNvPr id="44" name="楕円 43"/>
          <p:cNvSpPr/>
          <p:nvPr/>
        </p:nvSpPr>
        <p:spPr>
          <a:xfrm>
            <a:off x="2513408" y="3757235"/>
            <a:ext cx="252412" cy="252413"/>
          </a:xfrm>
          <a:prstGeom prst="ellipse">
            <a:avLst/>
          </a:prstGeom>
          <a:solidFill>
            <a:schemeClr val="bg1"/>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⑤</a:t>
            </a:r>
          </a:p>
        </p:txBody>
      </p:sp>
      <p:sp>
        <p:nvSpPr>
          <p:cNvPr id="50" name="楕円 49"/>
          <p:cNvSpPr/>
          <p:nvPr/>
        </p:nvSpPr>
        <p:spPr>
          <a:xfrm>
            <a:off x="4289086" y="3352446"/>
            <a:ext cx="254000" cy="252412"/>
          </a:xfrm>
          <a:prstGeom prst="ellipse">
            <a:avLst/>
          </a:prstGeom>
          <a:solidFill>
            <a:schemeClr val="bg1"/>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⑱</a:t>
            </a:r>
          </a:p>
        </p:txBody>
      </p:sp>
      <p:sp>
        <p:nvSpPr>
          <p:cNvPr id="38" name="Rectangle 2"/>
          <p:cNvSpPr>
            <a:spLocks noGrp="1" noChangeArrowheads="1"/>
          </p:cNvSpPr>
          <p:nvPr>
            <p:ph type="title"/>
          </p:nvPr>
        </p:nvSpPr>
        <p:spPr>
          <a:xfrm>
            <a:off x="0" y="261144"/>
            <a:ext cx="9143999" cy="863600"/>
          </a:xfrm>
        </p:spPr>
        <p:txBody>
          <a:bodyPr/>
          <a:lstStyle/>
          <a:p>
            <a:pPr algn="ctr" eaLnBrk="1" hangingPunct="1"/>
            <a:r>
              <a:rPr lang="ja-JP" altLang="en-US" sz="3200" dirty="0" smtClean="0">
                <a:solidFill>
                  <a:srgbClr val="000066"/>
                </a:solidFill>
              </a:rPr>
              <a:t>屋外広告物の種類</a:t>
            </a:r>
          </a:p>
        </p:txBody>
      </p:sp>
      <p:sp>
        <p:nvSpPr>
          <p:cNvPr id="48" name="楕円 47"/>
          <p:cNvSpPr/>
          <p:nvPr/>
        </p:nvSpPr>
        <p:spPr>
          <a:xfrm>
            <a:off x="1890313" y="1057671"/>
            <a:ext cx="252412" cy="252413"/>
          </a:xfrm>
          <a:prstGeom prst="ellipse">
            <a:avLst/>
          </a:prstGeom>
          <a:solidFill>
            <a:schemeClr val="bg1"/>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⑬</a:t>
            </a:r>
          </a:p>
        </p:txBody>
      </p:sp>
      <p:sp>
        <p:nvSpPr>
          <p:cNvPr id="33" name="Text Box 7"/>
          <p:cNvSpPr txBox="1">
            <a:spLocks noChangeArrowheads="1"/>
          </p:cNvSpPr>
          <p:nvPr/>
        </p:nvSpPr>
        <p:spPr>
          <a:xfrm>
            <a:off x="6819560" y="4522613"/>
            <a:ext cx="1856896" cy="417679"/>
          </a:xfrm>
          <a:prstGeom prst="rect">
            <a:avLst/>
          </a:prstGeom>
          <a:solidFill>
            <a:schemeClr val="accent3">
              <a:lumMod val="95000"/>
            </a:schemeClr>
          </a:solidFill>
          <a:ln>
            <a:noFill/>
          </a:ln>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050" dirty="0" smtClean="0">
                <a:solidFill>
                  <a:srgbClr val="000000"/>
                </a:solidFill>
              </a:rPr>
              <a:t>出典：「富山県屋外広告ガイド</a:t>
            </a:r>
            <a:endParaRPr lang="en-US" altLang="ja-JP" sz="1050" dirty="0" smtClean="0">
              <a:solidFill>
                <a:srgbClr val="000000"/>
              </a:solidFill>
            </a:endParaRPr>
          </a:p>
          <a:p>
            <a:pPr>
              <a:spcBef>
                <a:spcPct val="0"/>
              </a:spcBef>
              <a:buFontTx/>
              <a:buNone/>
            </a:pPr>
            <a:r>
              <a:rPr lang="ja-JP" altLang="en-US" sz="1050" dirty="0" smtClean="0">
                <a:solidFill>
                  <a:srgbClr val="000000"/>
                </a:solidFill>
              </a:rPr>
              <a:t>ライン」国交省にて一部加工</a:t>
            </a:r>
          </a:p>
        </p:txBody>
      </p:sp>
      <p:sp>
        <p:nvSpPr>
          <p:cNvPr id="162821" name="Text Box 6"/>
          <p:cNvSpPr txBox="1">
            <a:spLocks noChangeArrowheads="1"/>
          </p:cNvSpPr>
          <p:nvPr/>
        </p:nvSpPr>
        <p:spPr bwMode="auto">
          <a:xfrm>
            <a:off x="6474147" y="5013176"/>
            <a:ext cx="2346325" cy="1601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t>⑰</a:t>
            </a:r>
            <a:r>
              <a:rPr lang="en-US" altLang="ja-JP" sz="1400" dirty="0"/>
              <a:t> </a:t>
            </a:r>
            <a:r>
              <a:rPr lang="ja-JP" altLang="en-US" sz="1400" dirty="0"/>
              <a:t>貼り紙・貼り札</a:t>
            </a:r>
          </a:p>
          <a:p>
            <a:pPr eaLnBrk="1" hangingPunct="1">
              <a:spcBef>
                <a:spcPct val="0"/>
              </a:spcBef>
              <a:buFontTx/>
              <a:buNone/>
            </a:pPr>
            <a:r>
              <a:rPr lang="ja-JP" altLang="en-US" sz="1400" dirty="0"/>
              <a:t>⑱</a:t>
            </a:r>
            <a:r>
              <a:rPr lang="en-US" altLang="ja-JP" sz="1400" dirty="0"/>
              <a:t> </a:t>
            </a:r>
            <a:r>
              <a:rPr lang="ja-JP" altLang="en-US" sz="1400" dirty="0"/>
              <a:t>広告旗（のぼり旗）</a:t>
            </a:r>
          </a:p>
          <a:p>
            <a:pPr eaLnBrk="1" hangingPunct="1">
              <a:spcBef>
                <a:spcPct val="0"/>
              </a:spcBef>
              <a:buFontTx/>
              <a:buNone/>
            </a:pPr>
            <a:r>
              <a:rPr lang="ja-JP" altLang="en-US" sz="1400" dirty="0"/>
              <a:t>⑲</a:t>
            </a:r>
            <a:r>
              <a:rPr lang="en-US" altLang="ja-JP" sz="1400" dirty="0"/>
              <a:t> </a:t>
            </a:r>
            <a:r>
              <a:rPr lang="ja-JP" altLang="en-US" sz="1400" dirty="0"/>
              <a:t>壁面広告</a:t>
            </a:r>
          </a:p>
          <a:p>
            <a:pPr eaLnBrk="1" hangingPunct="1">
              <a:spcBef>
                <a:spcPct val="0"/>
              </a:spcBef>
              <a:buFontTx/>
              <a:buNone/>
            </a:pPr>
            <a:r>
              <a:rPr lang="ja-JP" altLang="en-US" sz="1400" dirty="0"/>
              <a:t>⑳</a:t>
            </a:r>
            <a:r>
              <a:rPr lang="en-US" altLang="ja-JP" sz="1400" dirty="0"/>
              <a:t> </a:t>
            </a:r>
            <a:r>
              <a:rPr lang="ja-JP" altLang="en-US" sz="1400" dirty="0"/>
              <a:t>置き看板（スタンドサイン）</a:t>
            </a:r>
          </a:p>
          <a:p>
            <a:pPr eaLnBrk="1" hangingPunct="1">
              <a:spcBef>
                <a:spcPct val="0"/>
              </a:spcBef>
              <a:buFontTx/>
              <a:buNone/>
            </a:pPr>
            <a:r>
              <a:rPr lang="ja-JP" altLang="en-US" sz="1400" dirty="0"/>
              <a:t>㉑</a:t>
            </a:r>
            <a:r>
              <a:rPr lang="en-US" altLang="ja-JP" sz="1400" dirty="0"/>
              <a:t> </a:t>
            </a:r>
            <a:r>
              <a:rPr lang="ja-JP" altLang="en-US" sz="1400" dirty="0"/>
              <a:t>置き看板（</a:t>
            </a:r>
            <a:r>
              <a:rPr lang="en-US" altLang="ja-JP" sz="1400" dirty="0"/>
              <a:t>A</a:t>
            </a:r>
            <a:r>
              <a:rPr lang="ja-JP" altLang="en-US" sz="1400" dirty="0"/>
              <a:t>型看板）</a:t>
            </a:r>
          </a:p>
          <a:p>
            <a:pPr eaLnBrk="1" hangingPunct="1">
              <a:spcBef>
                <a:spcPct val="0"/>
              </a:spcBef>
              <a:buFontTx/>
              <a:buNone/>
            </a:pPr>
            <a:r>
              <a:rPr lang="ja-JP" altLang="en-US" sz="1400" dirty="0"/>
              <a:t>㉒</a:t>
            </a:r>
            <a:r>
              <a:rPr lang="en-US" altLang="ja-JP" sz="1400" dirty="0"/>
              <a:t> </a:t>
            </a:r>
            <a:r>
              <a:rPr lang="ja-JP" altLang="en-US" sz="1400" dirty="0"/>
              <a:t>突き出し広告</a:t>
            </a:r>
          </a:p>
          <a:p>
            <a:pPr eaLnBrk="1" hangingPunct="1">
              <a:spcBef>
                <a:spcPct val="0"/>
              </a:spcBef>
              <a:buFontTx/>
              <a:buNone/>
            </a:pPr>
            <a:r>
              <a:rPr lang="ja-JP" altLang="en-US" sz="1400" dirty="0"/>
              <a:t>㉓</a:t>
            </a:r>
            <a:r>
              <a:rPr lang="en-US" altLang="ja-JP" sz="1400" dirty="0"/>
              <a:t> </a:t>
            </a:r>
            <a:r>
              <a:rPr lang="ja-JP" altLang="en-US" sz="1400" dirty="0"/>
              <a:t>広告旗（バナー広告）</a:t>
            </a:r>
          </a:p>
        </p:txBody>
      </p:sp>
      <p:sp>
        <p:nvSpPr>
          <p:cNvPr id="162820" name="Text Box 5"/>
          <p:cNvSpPr txBox="1">
            <a:spLocks noChangeArrowheads="1"/>
          </p:cNvSpPr>
          <p:nvPr/>
        </p:nvSpPr>
        <p:spPr bwMode="auto">
          <a:xfrm>
            <a:off x="3635896" y="4995863"/>
            <a:ext cx="2495550" cy="1817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t>⑨</a:t>
            </a:r>
            <a:r>
              <a:rPr lang="en-US" altLang="ja-JP" sz="1400" dirty="0"/>
              <a:t> </a:t>
            </a:r>
            <a:r>
              <a:rPr lang="ja-JP" altLang="en-US" sz="1400" dirty="0"/>
              <a:t>壁面広告</a:t>
            </a:r>
          </a:p>
          <a:p>
            <a:pPr eaLnBrk="1" hangingPunct="1">
              <a:spcBef>
                <a:spcPct val="0"/>
              </a:spcBef>
              <a:buFontTx/>
              <a:buNone/>
            </a:pPr>
            <a:r>
              <a:rPr lang="ja-JP" altLang="en-US" sz="1400" dirty="0"/>
              <a:t>⑩</a:t>
            </a:r>
            <a:r>
              <a:rPr lang="en-US" altLang="ja-JP" sz="1400" dirty="0"/>
              <a:t> </a:t>
            </a:r>
            <a:r>
              <a:rPr lang="ja-JP" altLang="en-US" sz="1400" dirty="0"/>
              <a:t>ポールサイン（二柱式看板）</a:t>
            </a:r>
          </a:p>
          <a:p>
            <a:pPr eaLnBrk="1" hangingPunct="1">
              <a:spcBef>
                <a:spcPct val="0"/>
              </a:spcBef>
              <a:buFontTx/>
              <a:buNone/>
            </a:pPr>
            <a:r>
              <a:rPr lang="ja-JP" altLang="en-US" sz="1400" dirty="0"/>
              <a:t>⑪</a:t>
            </a:r>
            <a:r>
              <a:rPr lang="en-US" altLang="ja-JP" sz="1400" dirty="0"/>
              <a:t> </a:t>
            </a:r>
            <a:r>
              <a:rPr lang="ja-JP" altLang="en-US" sz="1400" dirty="0"/>
              <a:t>大型ビジョン</a:t>
            </a:r>
          </a:p>
          <a:p>
            <a:pPr eaLnBrk="1" hangingPunct="1">
              <a:spcBef>
                <a:spcPct val="0"/>
              </a:spcBef>
              <a:buFontTx/>
              <a:buNone/>
            </a:pPr>
            <a:r>
              <a:rPr lang="ja-JP" altLang="en-US" sz="1400" dirty="0"/>
              <a:t>⑫</a:t>
            </a:r>
            <a:r>
              <a:rPr lang="en-US" altLang="ja-JP" sz="1400" dirty="0"/>
              <a:t> </a:t>
            </a:r>
            <a:r>
              <a:rPr lang="ja-JP" altLang="en-US" sz="1400" dirty="0"/>
              <a:t>突き出し広告（袖看板）</a:t>
            </a:r>
            <a:endParaRPr lang="en-US" altLang="ja-JP" sz="1400" dirty="0"/>
          </a:p>
          <a:p>
            <a:pPr eaLnBrk="1" hangingPunct="1">
              <a:spcBef>
                <a:spcPct val="0"/>
              </a:spcBef>
              <a:buFontTx/>
              <a:buNone/>
            </a:pPr>
            <a:r>
              <a:rPr lang="ja-JP" altLang="en-US" sz="1400" dirty="0"/>
              <a:t>⑬</a:t>
            </a:r>
            <a:r>
              <a:rPr lang="en-US" altLang="ja-JP" sz="1400" dirty="0"/>
              <a:t> </a:t>
            </a:r>
            <a:r>
              <a:rPr lang="ja-JP" altLang="en-US" sz="1400" dirty="0"/>
              <a:t>アドバルーン</a:t>
            </a:r>
          </a:p>
          <a:p>
            <a:pPr eaLnBrk="1" hangingPunct="1">
              <a:spcBef>
                <a:spcPct val="0"/>
              </a:spcBef>
              <a:buFontTx/>
              <a:buNone/>
            </a:pPr>
            <a:r>
              <a:rPr lang="ja-JP" altLang="en-US" sz="1400" dirty="0"/>
              <a:t>⑭</a:t>
            </a:r>
            <a:r>
              <a:rPr lang="en-US" altLang="ja-JP" sz="1400" dirty="0"/>
              <a:t> </a:t>
            </a:r>
            <a:r>
              <a:rPr lang="ja-JP" altLang="en-US" sz="1400" dirty="0"/>
              <a:t>屋上広告</a:t>
            </a:r>
          </a:p>
          <a:p>
            <a:pPr eaLnBrk="1" hangingPunct="1">
              <a:spcBef>
                <a:spcPct val="0"/>
              </a:spcBef>
              <a:buFontTx/>
              <a:buNone/>
            </a:pPr>
            <a:r>
              <a:rPr lang="ja-JP" altLang="en-US" sz="1400" dirty="0"/>
              <a:t>⑮</a:t>
            </a:r>
            <a:r>
              <a:rPr lang="en-US" altLang="ja-JP" sz="1400" dirty="0"/>
              <a:t> </a:t>
            </a:r>
            <a:r>
              <a:rPr lang="ja-JP" altLang="en-US" sz="1400" dirty="0"/>
              <a:t>懸垂幕</a:t>
            </a:r>
          </a:p>
          <a:p>
            <a:pPr eaLnBrk="1" hangingPunct="1">
              <a:spcBef>
                <a:spcPct val="0"/>
              </a:spcBef>
              <a:buFontTx/>
              <a:buNone/>
            </a:pPr>
            <a:r>
              <a:rPr lang="ja-JP" altLang="en-US" sz="1400" dirty="0"/>
              <a:t>⑯ 壁面広告</a:t>
            </a:r>
          </a:p>
        </p:txBody>
      </p:sp>
      <p:sp>
        <p:nvSpPr>
          <p:cNvPr id="162819" name="Text Box 4"/>
          <p:cNvSpPr txBox="1">
            <a:spLocks noChangeArrowheads="1"/>
          </p:cNvSpPr>
          <p:nvPr/>
        </p:nvSpPr>
        <p:spPr bwMode="auto">
          <a:xfrm>
            <a:off x="251520" y="5013176"/>
            <a:ext cx="3230562" cy="1817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latin typeface="ＭＳ Ｐゴシック" panose="020B0600070205080204" pitchFamily="50" charset="-128"/>
              </a:rPr>
              <a:t>① 電柱広告</a:t>
            </a:r>
          </a:p>
          <a:p>
            <a:pPr eaLnBrk="1" hangingPunct="1">
              <a:spcBef>
                <a:spcPct val="0"/>
              </a:spcBef>
              <a:buFontTx/>
              <a:buNone/>
            </a:pPr>
            <a:r>
              <a:rPr lang="ja-JP" altLang="en-US" sz="1400" dirty="0">
                <a:latin typeface="ＭＳ Ｐゴシック" panose="020B0600070205080204" pitchFamily="50" charset="-128"/>
              </a:rPr>
              <a:t>② 建植広告（野立看板）</a:t>
            </a:r>
          </a:p>
          <a:p>
            <a:pPr eaLnBrk="1" hangingPunct="1">
              <a:spcBef>
                <a:spcPct val="0"/>
              </a:spcBef>
              <a:buFontTx/>
              <a:buNone/>
            </a:pPr>
            <a:r>
              <a:rPr lang="ja-JP" altLang="en-US" sz="1400" dirty="0">
                <a:latin typeface="ＭＳ Ｐゴシック" panose="020B0600070205080204" pitchFamily="50" charset="-128"/>
              </a:rPr>
              <a:t>③ 野立広告（ポールサイン）</a:t>
            </a:r>
          </a:p>
          <a:p>
            <a:pPr eaLnBrk="1" hangingPunct="1">
              <a:spcBef>
                <a:spcPct val="0"/>
              </a:spcBef>
              <a:buFontTx/>
              <a:buNone/>
            </a:pPr>
            <a:r>
              <a:rPr lang="ja-JP" altLang="en-US" sz="1400" dirty="0">
                <a:latin typeface="ＭＳ Ｐゴシック" panose="020B0600070205080204" pitchFamily="50" charset="-128"/>
              </a:rPr>
              <a:t>④ 建植広告（駐車場誘導サイン）</a:t>
            </a:r>
          </a:p>
          <a:p>
            <a:pPr eaLnBrk="1" hangingPunct="1">
              <a:spcBef>
                <a:spcPct val="0"/>
              </a:spcBef>
              <a:buFontTx/>
              <a:buNone/>
            </a:pPr>
            <a:r>
              <a:rPr lang="ja-JP" altLang="en-US" sz="1400" dirty="0">
                <a:latin typeface="ＭＳ Ｐゴシック" panose="020B0600070205080204" pitchFamily="50" charset="-128"/>
              </a:rPr>
              <a:t>⑤</a:t>
            </a:r>
            <a:r>
              <a:rPr lang="en-US" altLang="ja-JP" sz="1400" dirty="0">
                <a:latin typeface="ＭＳ Ｐゴシック" panose="020B0600070205080204" pitchFamily="50" charset="-128"/>
              </a:rPr>
              <a:t> </a:t>
            </a:r>
            <a:r>
              <a:rPr lang="ja-JP" altLang="en-US" sz="1400" dirty="0">
                <a:latin typeface="ＭＳ Ｐゴシック" panose="020B0600070205080204" pitchFamily="50" charset="-128"/>
              </a:rPr>
              <a:t>車体広告（ラッピング）</a:t>
            </a:r>
          </a:p>
          <a:p>
            <a:pPr eaLnBrk="1" hangingPunct="1">
              <a:spcBef>
                <a:spcPct val="0"/>
              </a:spcBef>
              <a:buFontTx/>
              <a:buNone/>
            </a:pPr>
            <a:r>
              <a:rPr lang="ja-JP" altLang="en-US" sz="1400" dirty="0">
                <a:latin typeface="ＭＳ Ｐゴシック" panose="020B0600070205080204" pitchFamily="50" charset="-128"/>
              </a:rPr>
              <a:t>⑥</a:t>
            </a:r>
            <a:r>
              <a:rPr lang="en-US" altLang="ja-JP" sz="1400" dirty="0">
                <a:latin typeface="ＭＳ Ｐゴシック" panose="020B0600070205080204" pitchFamily="50" charset="-128"/>
              </a:rPr>
              <a:t> </a:t>
            </a:r>
            <a:r>
              <a:rPr lang="ja-JP" altLang="en-US" sz="1400" dirty="0">
                <a:latin typeface="ＭＳ Ｐゴシック" panose="020B0600070205080204" pitchFamily="50" charset="-128"/>
              </a:rPr>
              <a:t>消化栓広告</a:t>
            </a:r>
            <a:endParaRPr lang="en-US" altLang="ja-JP" sz="1400" dirty="0">
              <a:latin typeface="ＭＳ Ｐゴシック" panose="020B0600070205080204" pitchFamily="50" charset="-128"/>
            </a:endParaRPr>
          </a:p>
          <a:p>
            <a:pPr eaLnBrk="1" hangingPunct="1">
              <a:spcBef>
                <a:spcPct val="0"/>
              </a:spcBef>
              <a:buFontTx/>
              <a:buNone/>
            </a:pPr>
            <a:r>
              <a:rPr lang="ja-JP" altLang="en-US" sz="1400" dirty="0"/>
              <a:t>⑦</a:t>
            </a:r>
            <a:r>
              <a:rPr lang="en-US" altLang="ja-JP" sz="1400" dirty="0"/>
              <a:t> </a:t>
            </a:r>
            <a:r>
              <a:rPr lang="ja-JP" altLang="en-US" sz="1400" dirty="0"/>
              <a:t>建植広告（ゲートサイン、アーチ看板）</a:t>
            </a:r>
          </a:p>
          <a:p>
            <a:pPr eaLnBrk="1" hangingPunct="1">
              <a:spcBef>
                <a:spcPct val="0"/>
              </a:spcBef>
              <a:buFontTx/>
              <a:buNone/>
            </a:pPr>
            <a:r>
              <a:rPr lang="ja-JP" altLang="en-US" sz="1400" dirty="0"/>
              <a:t>⑧</a:t>
            </a:r>
            <a:r>
              <a:rPr lang="en-US" altLang="ja-JP" sz="1400" dirty="0"/>
              <a:t> POP</a:t>
            </a:r>
            <a:r>
              <a:rPr lang="ja-JP" altLang="en-US" sz="1400" dirty="0"/>
              <a:t>サイン（店頭装飾）</a:t>
            </a:r>
            <a:endParaRPr lang="en-US" altLang="ja-JP" sz="1400" dirty="0">
              <a:latin typeface="ＭＳ Ｐゴシック" panose="020B0600070205080204" pitchFamily="50" charset="-128"/>
            </a:endParaRPr>
          </a:p>
        </p:txBody>
      </p:sp>
      <p:sp>
        <p:nvSpPr>
          <p:cNvPr id="45"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5</a:t>
            </a:fld>
            <a:endParaRPr lang="en-US" altLang="ja-JP" sz="1200" dirty="0">
              <a:solidFill>
                <a:srgbClr val="000000"/>
              </a:solidFill>
            </a:endParaRPr>
          </a:p>
        </p:txBody>
      </p:sp>
    </p:spTree>
    <p:extLst>
      <p:ext uri="{BB962C8B-B14F-4D97-AF65-F5344CB8AC3E}">
        <p14:creationId xmlns:p14="http://schemas.microsoft.com/office/powerpoint/2010/main" val="1589947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3" name="Rectangle 2"/>
          <p:cNvSpPr>
            <a:spLocks noChangeArrowheads="1"/>
          </p:cNvSpPr>
          <p:nvPr/>
        </p:nvSpPr>
        <p:spPr>
          <a:xfrm>
            <a:off x="611560" y="261144"/>
            <a:ext cx="8532440" cy="863600"/>
          </a:xfrm>
          <a:prstGeom prst="rect">
            <a:avLst/>
          </a:prstGeom>
          <a:noFill/>
          <a:ln>
            <a:noFill/>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dirty="0">
                <a:solidFill>
                  <a:srgbClr val="000066"/>
                </a:solidFill>
              </a:rPr>
              <a:t>屋外広告物の</a:t>
            </a:r>
            <a:r>
              <a:rPr lang="ja-JP" altLang="en-US" dirty="0" smtClean="0">
                <a:solidFill>
                  <a:srgbClr val="000066"/>
                </a:solidFill>
              </a:rPr>
              <a:t>定義 </a:t>
            </a:r>
            <a:r>
              <a:rPr lang="ja-JP" altLang="en-US" sz="3000" dirty="0" smtClean="0">
                <a:solidFill>
                  <a:srgbClr val="000066"/>
                </a:solidFill>
              </a:rPr>
              <a:t>（</a:t>
            </a:r>
            <a:r>
              <a:rPr lang="en-US" altLang="ja-JP" sz="3000" dirty="0" smtClean="0">
                <a:solidFill>
                  <a:srgbClr val="000066"/>
                </a:solidFill>
              </a:rPr>
              <a:t>§2</a:t>
            </a:r>
            <a:r>
              <a:rPr lang="ja-JP" altLang="en-US" sz="3000" dirty="0" smtClean="0">
                <a:solidFill>
                  <a:srgbClr val="000066"/>
                </a:solidFill>
              </a:rPr>
              <a:t>）</a:t>
            </a:r>
            <a:endParaRPr lang="ja-JP" altLang="en-US" sz="3000" dirty="0">
              <a:solidFill>
                <a:srgbClr val="000066"/>
              </a:solidFill>
            </a:endParaRPr>
          </a:p>
        </p:txBody>
      </p:sp>
      <p:sp>
        <p:nvSpPr>
          <p:cNvPr id="1664" name="Rectangle 3"/>
          <p:cNvSpPr>
            <a:spLocks noChangeArrowheads="1"/>
          </p:cNvSpPr>
          <p:nvPr/>
        </p:nvSpPr>
        <p:spPr>
          <a:xfrm>
            <a:off x="468504" y="1412875"/>
            <a:ext cx="7919920" cy="4741863"/>
          </a:xfrm>
          <a:prstGeom prst="rect">
            <a:avLst/>
          </a:prstGeom>
          <a:noFill/>
          <a:ln>
            <a:noFill/>
          </a:ln>
        </p:spPr>
        <p:txBody>
          <a:bodyPr anchor="ctr"/>
          <a:lstStyle>
            <a:lvl1pPr marL="1160463" indent="-116046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buFontTx/>
              <a:buNone/>
            </a:pPr>
            <a:r>
              <a:rPr lang="ja-JP" altLang="en-US" sz="2800" dirty="0">
                <a:solidFill>
                  <a:srgbClr val="000066"/>
                </a:solidFill>
              </a:rPr>
              <a:t>「屋外広告物」とは</a:t>
            </a:r>
          </a:p>
          <a:p>
            <a:pPr algn="just" eaLnBrk="1" hangingPunct="1">
              <a:buFontTx/>
              <a:buNone/>
            </a:pPr>
            <a:r>
              <a:rPr lang="ja-JP" altLang="en-US" sz="2800" dirty="0">
                <a:solidFill>
                  <a:srgbClr val="000066"/>
                </a:solidFill>
              </a:rPr>
              <a:t>　</a:t>
            </a:r>
            <a:r>
              <a:rPr lang="ja-JP" altLang="en-US" sz="2800" dirty="0" smtClean="0">
                <a:solidFill>
                  <a:srgbClr val="000066"/>
                </a:solidFill>
              </a:rPr>
              <a:t>⑴ 常時</a:t>
            </a:r>
            <a:r>
              <a:rPr lang="ja-JP" altLang="en-US" sz="2800" dirty="0">
                <a:solidFill>
                  <a:srgbClr val="000066"/>
                </a:solidFill>
              </a:rPr>
              <a:t>又は一定の期間継続して</a:t>
            </a:r>
          </a:p>
          <a:p>
            <a:pPr algn="just" eaLnBrk="1" hangingPunct="1">
              <a:buFontTx/>
              <a:buNone/>
            </a:pPr>
            <a:r>
              <a:rPr lang="ja-JP" altLang="en-US" sz="2800" dirty="0">
                <a:solidFill>
                  <a:srgbClr val="000066"/>
                </a:solidFill>
              </a:rPr>
              <a:t>　</a:t>
            </a:r>
            <a:r>
              <a:rPr lang="ja-JP" altLang="en-US" sz="2800" dirty="0" smtClean="0">
                <a:solidFill>
                  <a:srgbClr val="000066"/>
                </a:solidFill>
              </a:rPr>
              <a:t>⑵ 屋外</a:t>
            </a:r>
            <a:r>
              <a:rPr lang="ja-JP" altLang="en-US" sz="2800" dirty="0">
                <a:solidFill>
                  <a:srgbClr val="000066"/>
                </a:solidFill>
              </a:rPr>
              <a:t>で</a:t>
            </a:r>
          </a:p>
          <a:p>
            <a:pPr algn="just" eaLnBrk="1" hangingPunct="1">
              <a:buFontTx/>
              <a:buNone/>
            </a:pPr>
            <a:r>
              <a:rPr lang="ja-JP" altLang="en-US" sz="2800" dirty="0">
                <a:solidFill>
                  <a:srgbClr val="000066"/>
                </a:solidFill>
              </a:rPr>
              <a:t>　</a:t>
            </a:r>
            <a:r>
              <a:rPr lang="ja-JP" altLang="en-US" sz="2800" dirty="0" smtClean="0">
                <a:solidFill>
                  <a:srgbClr val="000066"/>
                </a:solidFill>
              </a:rPr>
              <a:t>⑶ 公衆</a:t>
            </a:r>
            <a:r>
              <a:rPr lang="ja-JP" altLang="en-US" sz="2800" dirty="0">
                <a:solidFill>
                  <a:srgbClr val="000066"/>
                </a:solidFill>
              </a:rPr>
              <a:t>に</a:t>
            </a:r>
          </a:p>
          <a:p>
            <a:pPr algn="just" eaLnBrk="1" hangingPunct="1">
              <a:buFontTx/>
              <a:buNone/>
            </a:pPr>
            <a:r>
              <a:rPr lang="ja-JP" altLang="en-US" sz="2800" dirty="0">
                <a:solidFill>
                  <a:srgbClr val="000066"/>
                </a:solidFill>
              </a:rPr>
              <a:t>　　表示されるものであって</a:t>
            </a:r>
          </a:p>
          <a:p>
            <a:pPr algn="just" eaLnBrk="1" hangingPunct="1">
              <a:buFontTx/>
              <a:buNone/>
            </a:pPr>
            <a:r>
              <a:rPr lang="ja-JP" altLang="en-US" sz="2800" dirty="0" smtClean="0">
                <a:solidFill>
                  <a:srgbClr val="000066"/>
                </a:solidFill>
              </a:rPr>
              <a:t>　　　</a:t>
            </a:r>
            <a:r>
              <a:rPr lang="en-US" altLang="ja-JP" sz="2800" dirty="0" smtClean="0">
                <a:solidFill>
                  <a:srgbClr val="000066"/>
                </a:solidFill>
              </a:rPr>
              <a:t>-</a:t>
            </a:r>
            <a:r>
              <a:rPr lang="en-US" altLang="ja-JP" sz="2800" dirty="0">
                <a:solidFill>
                  <a:srgbClr val="000066"/>
                </a:solidFill>
              </a:rPr>
              <a:t>1</a:t>
            </a:r>
            <a:r>
              <a:rPr lang="ja-JP" altLang="en-US" sz="2800" dirty="0">
                <a:solidFill>
                  <a:srgbClr val="000066"/>
                </a:solidFill>
              </a:rPr>
              <a:t>　看板、立看板、はり紙及びはり札</a:t>
            </a:r>
          </a:p>
          <a:p>
            <a:pPr algn="just" eaLnBrk="1" hangingPunct="1">
              <a:buFontTx/>
              <a:buNone/>
            </a:pPr>
            <a:r>
              <a:rPr lang="ja-JP" altLang="en-US" sz="2800" dirty="0">
                <a:solidFill>
                  <a:srgbClr val="000066"/>
                </a:solidFill>
              </a:rPr>
              <a:t>  　 </a:t>
            </a:r>
            <a:r>
              <a:rPr lang="ja-JP" altLang="en-US" sz="2800" dirty="0" smtClean="0">
                <a:solidFill>
                  <a:srgbClr val="000066"/>
                </a:solidFill>
              </a:rPr>
              <a:t>  </a:t>
            </a:r>
            <a:r>
              <a:rPr lang="en-US" altLang="ja-JP" sz="2800" dirty="0" smtClean="0">
                <a:solidFill>
                  <a:srgbClr val="000066"/>
                </a:solidFill>
              </a:rPr>
              <a:t>-</a:t>
            </a:r>
            <a:r>
              <a:rPr lang="en-US" altLang="ja-JP" sz="2800" dirty="0">
                <a:solidFill>
                  <a:srgbClr val="000066"/>
                </a:solidFill>
              </a:rPr>
              <a:t>2  </a:t>
            </a:r>
            <a:r>
              <a:rPr lang="ja-JP" altLang="en-US" sz="2800" dirty="0">
                <a:solidFill>
                  <a:srgbClr val="000066"/>
                </a:solidFill>
              </a:rPr>
              <a:t>広告塔、広告板、建物その他の工作物等</a:t>
            </a:r>
            <a:r>
              <a:rPr lang="ja-JP" altLang="en-US" sz="2800" dirty="0" smtClean="0">
                <a:solidFill>
                  <a:srgbClr val="000066"/>
                </a:solidFill>
              </a:rPr>
              <a:t>に</a:t>
            </a:r>
            <a:endParaRPr lang="en-US" altLang="ja-JP" sz="2800" dirty="0" smtClean="0">
              <a:solidFill>
                <a:srgbClr val="000066"/>
              </a:solidFill>
            </a:endParaRPr>
          </a:p>
          <a:p>
            <a:pPr algn="just" eaLnBrk="1" hangingPunct="1">
              <a:buFontTx/>
              <a:buNone/>
            </a:pPr>
            <a:r>
              <a:rPr lang="ja-JP" altLang="en-US" sz="2800" dirty="0" smtClean="0">
                <a:solidFill>
                  <a:srgbClr val="000066"/>
                </a:solidFill>
              </a:rPr>
              <a:t>　　　　 掲出され</a:t>
            </a:r>
            <a:r>
              <a:rPr lang="ja-JP" altLang="en-US" sz="2800" dirty="0">
                <a:solidFill>
                  <a:srgbClr val="000066"/>
                </a:solidFill>
              </a:rPr>
              <a:t>、又は表示されたもの</a:t>
            </a:r>
          </a:p>
          <a:p>
            <a:pPr algn="just" eaLnBrk="1" hangingPunct="1">
              <a:buFontTx/>
              <a:buNone/>
            </a:pPr>
            <a:r>
              <a:rPr lang="ja-JP" altLang="en-US" sz="2800" dirty="0">
                <a:solidFill>
                  <a:srgbClr val="000066"/>
                </a:solidFill>
              </a:rPr>
              <a:t>　   </a:t>
            </a:r>
            <a:r>
              <a:rPr lang="ja-JP" altLang="en-US" sz="2800" dirty="0" smtClean="0">
                <a:solidFill>
                  <a:srgbClr val="000066"/>
                </a:solidFill>
              </a:rPr>
              <a:t>  </a:t>
            </a:r>
            <a:r>
              <a:rPr lang="en-US" altLang="ja-JP" sz="2800" dirty="0">
                <a:solidFill>
                  <a:srgbClr val="000066"/>
                </a:solidFill>
              </a:rPr>
              <a:t>-3  </a:t>
            </a:r>
            <a:r>
              <a:rPr lang="ja-JP" altLang="en-US" sz="2800" dirty="0">
                <a:solidFill>
                  <a:srgbClr val="000066"/>
                </a:solidFill>
              </a:rPr>
              <a:t>これらに類するもの</a:t>
            </a:r>
          </a:p>
        </p:txBody>
      </p:sp>
      <p:sp>
        <p:nvSpPr>
          <p:cNvPr id="4"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6</a:t>
            </a:fld>
            <a:endParaRPr lang="en-US" altLang="ja-JP" sz="1200" dirty="0">
              <a:solidFill>
                <a:srgbClr val="000000"/>
              </a:solidFill>
            </a:endParaRPr>
          </a:p>
        </p:txBody>
      </p:sp>
    </p:spTree>
    <p:extLst>
      <p:ext uri="{BB962C8B-B14F-4D97-AF65-F5344CB8AC3E}">
        <p14:creationId xmlns:p14="http://schemas.microsoft.com/office/powerpoint/2010/main" val="36049320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 name="Rectangle 2"/>
          <p:cNvSpPr>
            <a:spLocks noGrp="1" noChangeArrowheads="1"/>
          </p:cNvSpPr>
          <p:nvPr>
            <p:ph type="title" idx="4294967295"/>
          </p:nvPr>
        </p:nvSpPr>
        <p:spPr>
          <a:xfrm>
            <a:off x="0" y="333375"/>
            <a:ext cx="9143999" cy="863600"/>
          </a:xfrm>
        </p:spPr>
        <p:txBody>
          <a:bodyPr/>
          <a:lstStyle/>
          <a:p>
            <a:pPr algn="ctr" eaLnBrk="1" hangingPunct="1">
              <a:defRPr/>
            </a:pPr>
            <a:r>
              <a:rPr lang="ja-JP" altLang="en-US" sz="3200" dirty="0" smtClean="0">
                <a:solidFill>
                  <a:srgbClr val="000066"/>
                </a:solidFill>
              </a:rPr>
              <a:t>屋外広告物の</a:t>
            </a:r>
            <a:r>
              <a:rPr lang="ja-JP" altLang="en-US" sz="3200" dirty="0" smtClean="0">
                <a:solidFill>
                  <a:schemeClr val="accent6">
                    <a:lumMod val="75000"/>
                  </a:schemeClr>
                </a:solidFill>
              </a:rPr>
              <a:t>規制主体</a:t>
            </a:r>
          </a:p>
        </p:txBody>
      </p:sp>
      <p:sp>
        <p:nvSpPr>
          <p:cNvPr id="1680" name="Text Box 4"/>
          <p:cNvSpPr txBox="1">
            <a:spLocks noChangeArrowheads="1"/>
          </p:cNvSpPr>
          <p:nvPr/>
        </p:nvSpPr>
        <p:spPr>
          <a:xfrm>
            <a:off x="611188" y="1340768"/>
            <a:ext cx="7812000" cy="5262979"/>
          </a:xfrm>
          <a:prstGeom prst="rect">
            <a:avLst/>
          </a:prstGeom>
          <a:noFill/>
          <a:ln>
            <a:noFill/>
          </a:ln>
        </p:spPr>
        <p:txBody>
          <a:bodyPr>
            <a:spAutoFit/>
          </a:bodyPr>
          <a:lstStyle>
            <a:lvl1pPr marL="177800" indent="-1778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2800" dirty="0" smtClean="0">
                <a:solidFill>
                  <a:srgbClr val="000066"/>
                </a:solidFill>
              </a:rPr>
              <a:t>・都道府県、政令市、中核市が屋外広告物法に基づき屋外広告物条例を定め、必要な規制を行うことができる。</a:t>
            </a:r>
          </a:p>
          <a:p>
            <a:pPr algn="just">
              <a:spcBef>
                <a:spcPct val="0"/>
              </a:spcBef>
              <a:buFontTx/>
              <a:buNone/>
            </a:pPr>
            <a:endParaRPr lang="ja-JP" altLang="en-US" sz="2800" dirty="0" smtClean="0">
              <a:solidFill>
                <a:srgbClr val="000066"/>
              </a:solidFill>
            </a:endParaRPr>
          </a:p>
          <a:p>
            <a:pPr algn="just">
              <a:spcBef>
                <a:spcPct val="0"/>
              </a:spcBef>
              <a:buFontTx/>
              <a:buNone/>
            </a:pPr>
            <a:r>
              <a:rPr lang="ja-JP" altLang="en-US" sz="2800" dirty="0" smtClean="0">
                <a:solidFill>
                  <a:srgbClr val="000066"/>
                </a:solidFill>
              </a:rPr>
              <a:t>・また、景観行政団体である市町村、歴史まちづくり法に基づく計画認定都市及びまちなかウォーカブル区域を設定した市町村も、都道府県と協議の上、屋外広告物条例を定め必要な規制を行うことができる（屋外広告業の登録に係る条例を除く。）。</a:t>
            </a:r>
          </a:p>
          <a:p>
            <a:pPr algn="just">
              <a:spcBef>
                <a:spcPct val="0"/>
              </a:spcBef>
              <a:buFontTx/>
              <a:buNone/>
            </a:pPr>
            <a:endParaRPr lang="ja-JP" altLang="en-US" sz="2800" dirty="0" smtClean="0">
              <a:solidFill>
                <a:srgbClr val="000066"/>
              </a:solidFill>
            </a:endParaRPr>
          </a:p>
          <a:p>
            <a:pPr algn="just">
              <a:spcBef>
                <a:spcPct val="0"/>
              </a:spcBef>
              <a:buFontTx/>
              <a:buNone/>
            </a:pPr>
            <a:r>
              <a:rPr lang="ja-JP" altLang="en-US" sz="2800" dirty="0" smtClean="0">
                <a:solidFill>
                  <a:srgbClr val="000066"/>
                </a:solidFill>
              </a:rPr>
              <a:t>・許可等の事務については、委任を受けて市町村が行っている場合もある。</a:t>
            </a:r>
          </a:p>
        </p:txBody>
      </p:sp>
      <p:sp>
        <p:nvSpPr>
          <p:cNvPr id="4"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7</a:t>
            </a:fld>
            <a:endParaRPr lang="en-US" altLang="ja-JP" sz="1200" dirty="0">
              <a:solidFill>
                <a:srgbClr val="000000"/>
              </a:solidFill>
            </a:endParaRPr>
          </a:p>
        </p:txBody>
      </p:sp>
    </p:spTree>
    <p:extLst>
      <p:ext uri="{BB962C8B-B14F-4D97-AF65-F5344CB8AC3E}">
        <p14:creationId xmlns:p14="http://schemas.microsoft.com/office/powerpoint/2010/main" val="35867895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正方形/長方形 178"/>
          <p:cNvSpPr/>
          <p:nvPr/>
        </p:nvSpPr>
        <p:spPr>
          <a:xfrm>
            <a:off x="0" y="358986"/>
            <a:ext cx="9144000" cy="6458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2" name="Rectangle 4"/>
          <p:cNvSpPr>
            <a:spLocks noChangeArrowheads="1"/>
          </p:cNvSpPr>
          <p:nvPr/>
        </p:nvSpPr>
        <p:spPr bwMode="auto">
          <a:xfrm>
            <a:off x="672364" y="2164629"/>
            <a:ext cx="467273" cy="116749"/>
          </a:xfrm>
          <a:prstGeom prst="rect">
            <a:avLst/>
          </a:prstGeom>
          <a:solidFill>
            <a:schemeClr val="accent6">
              <a:lumMod val="75000"/>
            </a:schemeClr>
          </a:solidFill>
          <a:ln w="19050">
            <a:noFill/>
            <a:miter lim="800000"/>
            <a:headEnd/>
            <a:tailEnd/>
          </a:ln>
        </p:spPr>
        <p:txBody>
          <a:bodyPr wrap="none" anchor="ctr"/>
          <a:lstStyle/>
          <a:p>
            <a:endParaRPr lang="ja-JP" altLang="en-US"/>
          </a:p>
        </p:txBody>
      </p:sp>
      <p:sp>
        <p:nvSpPr>
          <p:cNvPr id="99" name="Text Box 46"/>
          <p:cNvSpPr txBox="1">
            <a:spLocks noChangeArrowheads="1"/>
          </p:cNvSpPr>
          <p:nvPr/>
        </p:nvSpPr>
        <p:spPr bwMode="auto">
          <a:xfrm>
            <a:off x="0" y="0"/>
            <a:ext cx="9144000" cy="430887"/>
          </a:xfrm>
          <a:prstGeom prst="rect">
            <a:avLst/>
          </a:prstGeom>
          <a:solidFill>
            <a:srgbClr val="7575D0"/>
          </a:solidFill>
          <a:ln w="12700">
            <a:noFill/>
            <a:miter lim="800000"/>
            <a:headEnd/>
            <a:tailEnd/>
          </a:ln>
        </p:spPr>
        <p:txBody>
          <a:bodyPr>
            <a:spAutoFit/>
          </a:bodyPr>
          <a:lstStyle/>
          <a:p>
            <a:pPr algn="ctr">
              <a:spcBef>
                <a:spcPct val="50000"/>
              </a:spcBef>
            </a:pPr>
            <a:r>
              <a:rPr lang="ja-JP" altLang="en-US" sz="2200" dirty="0" smtClean="0">
                <a:solidFill>
                  <a:schemeClr val="bg1"/>
                </a:solidFill>
                <a:ea typeface="HGP創英角ｺﾞｼｯｸUB" pitchFamily="50" charset="-128"/>
              </a:rPr>
              <a:t>屋外広告物法</a:t>
            </a:r>
            <a:r>
              <a:rPr lang="ja-JP" altLang="en-US" sz="1400" dirty="0" smtClean="0">
                <a:solidFill>
                  <a:schemeClr val="bg1"/>
                </a:solidFill>
                <a:ea typeface="HGP創英角ｺﾞｼｯｸUB" pitchFamily="50" charset="-128"/>
              </a:rPr>
              <a:t>（昭和２４年法律第</a:t>
            </a:r>
            <a:r>
              <a:rPr lang="en-US" altLang="ja-JP" sz="1400" dirty="0" smtClean="0">
                <a:solidFill>
                  <a:schemeClr val="bg1"/>
                </a:solidFill>
                <a:ea typeface="HGP創英角ｺﾞｼｯｸUB" pitchFamily="50" charset="-128"/>
              </a:rPr>
              <a:t>189</a:t>
            </a:r>
            <a:r>
              <a:rPr lang="ja-JP" altLang="en-US" sz="1400" dirty="0" smtClean="0">
                <a:solidFill>
                  <a:schemeClr val="bg1"/>
                </a:solidFill>
                <a:ea typeface="HGP創英角ｺﾞｼｯｸUB" pitchFamily="50" charset="-128"/>
              </a:rPr>
              <a:t>号）</a:t>
            </a:r>
            <a:r>
              <a:rPr lang="ja-JP" altLang="en-US" sz="2200" dirty="0" smtClean="0">
                <a:solidFill>
                  <a:schemeClr val="bg1"/>
                </a:solidFill>
                <a:ea typeface="HGP創英角ｺﾞｼｯｸUB" pitchFamily="50" charset="-128"/>
              </a:rPr>
              <a:t>の概要</a:t>
            </a:r>
            <a:endParaRPr lang="ja-JP" altLang="en-US" sz="2200" dirty="0">
              <a:solidFill>
                <a:schemeClr val="bg1"/>
              </a:solidFill>
              <a:ea typeface="HGP創英角ｺﾞｼｯｸUB" pitchFamily="50" charset="-128"/>
            </a:endParaRPr>
          </a:p>
        </p:txBody>
      </p:sp>
      <p:grpSp>
        <p:nvGrpSpPr>
          <p:cNvPr id="103" name="Group 76"/>
          <p:cNvGrpSpPr>
            <a:grpSpLocks/>
          </p:cNvGrpSpPr>
          <p:nvPr/>
        </p:nvGrpSpPr>
        <p:grpSpPr bwMode="auto">
          <a:xfrm>
            <a:off x="8249870" y="15254"/>
            <a:ext cx="862787" cy="346696"/>
            <a:chOff x="504" y="9044"/>
            <a:chExt cx="10913" cy="4386"/>
          </a:xfrm>
          <a:solidFill>
            <a:srgbClr val="C9C9ED"/>
          </a:solidFill>
        </p:grpSpPr>
        <p:sp>
          <p:nvSpPr>
            <p:cNvPr id="104" name="Rectangle 77"/>
            <p:cNvSpPr>
              <a:spLocks noChangeArrowheads="1"/>
            </p:cNvSpPr>
            <p:nvPr/>
          </p:nvSpPr>
          <p:spPr bwMode="auto">
            <a:xfrm>
              <a:off x="6045" y="11907"/>
              <a:ext cx="520" cy="1519"/>
            </a:xfrm>
            <a:prstGeom prst="rect">
              <a:avLst/>
            </a:prstGeom>
            <a:grpFill/>
            <a:ln w="3175">
              <a:noFill/>
              <a:miter lim="800000"/>
              <a:headEnd/>
              <a:tailEnd/>
            </a:ln>
          </p:spPr>
          <p:txBody>
            <a:bodyPr lIns="74295" tIns="8890" rIns="74295" bIns="8890"/>
            <a:lstStyle/>
            <a:p>
              <a:pPr>
                <a:defRPr/>
              </a:pPr>
              <a:endParaRPr lang="ja-JP" altLang="en-US"/>
            </a:p>
          </p:txBody>
        </p:sp>
        <p:sp>
          <p:nvSpPr>
            <p:cNvPr id="105" name="AutoShape 78"/>
            <p:cNvSpPr>
              <a:spLocks noChangeArrowheads="1"/>
            </p:cNvSpPr>
            <p:nvPr/>
          </p:nvSpPr>
          <p:spPr bwMode="auto">
            <a:xfrm rot="-2669947">
              <a:off x="8546" y="9728"/>
              <a:ext cx="1032" cy="2061"/>
            </a:xfrm>
            <a:prstGeom prst="moon">
              <a:avLst>
                <a:gd name="adj" fmla="val 36551"/>
              </a:avLst>
            </a:prstGeom>
            <a:grpFill/>
            <a:ln w="9525">
              <a:noFill/>
              <a:miter lim="800000"/>
              <a:headEnd/>
              <a:tailEnd/>
            </a:ln>
          </p:spPr>
          <p:txBody>
            <a:bodyPr lIns="74295" tIns="8890" rIns="74295" bIns="8890"/>
            <a:lstStyle/>
            <a:p>
              <a:pPr>
                <a:defRPr/>
              </a:pPr>
              <a:endParaRPr lang="ja-JP" altLang="en-US"/>
            </a:p>
          </p:txBody>
        </p:sp>
        <p:sp>
          <p:nvSpPr>
            <p:cNvPr id="106" name="AutoShape 79"/>
            <p:cNvSpPr>
              <a:spLocks noChangeArrowheads="1"/>
            </p:cNvSpPr>
            <p:nvPr/>
          </p:nvSpPr>
          <p:spPr bwMode="auto">
            <a:xfrm rot="-27846167">
              <a:off x="9049" y="9865"/>
              <a:ext cx="1030" cy="2061"/>
            </a:xfrm>
            <a:prstGeom prst="moon">
              <a:avLst>
                <a:gd name="adj" fmla="val 36551"/>
              </a:avLst>
            </a:prstGeom>
            <a:grpFill/>
            <a:ln w="9525">
              <a:noFill/>
              <a:miter lim="800000"/>
              <a:headEnd/>
              <a:tailEnd/>
            </a:ln>
          </p:spPr>
          <p:txBody>
            <a:bodyPr lIns="74295" tIns="8890" rIns="74295" bIns="8890"/>
            <a:lstStyle/>
            <a:p>
              <a:pPr>
                <a:defRPr/>
              </a:pPr>
              <a:endParaRPr lang="ja-JP" altLang="en-US"/>
            </a:p>
          </p:txBody>
        </p:sp>
        <p:sp>
          <p:nvSpPr>
            <p:cNvPr id="107" name="AutoShape 80"/>
            <p:cNvSpPr>
              <a:spLocks noChangeArrowheads="1"/>
            </p:cNvSpPr>
            <p:nvPr/>
          </p:nvSpPr>
          <p:spPr bwMode="auto">
            <a:xfrm rot="-47646951">
              <a:off x="8951" y="9598"/>
              <a:ext cx="902" cy="1805"/>
            </a:xfrm>
            <a:prstGeom prst="moon">
              <a:avLst>
                <a:gd name="adj" fmla="val 12347"/>
              </a:avLst>
            </a:prstGeom>
            <a:grpFill/>
            <a:ln w="9525">
              <a:noFill/>
              <a:miter lim="800000"/>
              <a:headEnd/>
              <a:tailEnd/>
            </a:ln>
          </p:spPr>
          <p:txBody>
            <a:bodyPr lIns="74295" tIns="8890" rIns="74295" bIns="8890"/>
            <a:lstStyle/>
            <a:p>
              <a:pPr>
                <a:defRPr/>
              </a:pPr>
              <a:endParaRPr lang="ja-JP" altLang="en-US"/>
            </a:p>
          </p:txBody>
        </p:sp>
        <p:sp>
          <p:nvSpPr>
            <p:cNvPr id="108" name="AutoShape 81"/>
            <p:cNvSpPr>
              <a:spLocks noChangeArrowheads="1"/>
            </p:cNvSpPr>
            <p:nvPr/>
          </p:nvSpPr>
          <p:spPr bwMode="auto">
            <a:xfrm rot="-47646951">
              <a:off x="8902" y="9805"/>
              <a:ext cx="903" cy="1805"/>
            </a:xfrm>
            <a:prstGeom prst="moon">
              <a:avLst>
                <a:gd name="adj" fmla="val 29125"/>
              </a:avLst>
            </a:prstGeom>
            <a:grpFill/>
            <a:ln w="9525">
              <a:noFill/>
              <a:miter lim="800000"/>
              <a:headEnd/>
              <a:tailEnd/>
            </a:ln>
          </p:spPr>
          <p:txBody>
            <a:bodyPr lIns="74295" tIns="8890" rIns="74295" bIns="8890"/>
            <a:lstStyle/>
            <a:p>
              <a:pPr>
                <a:defRPr/>
              </a:pPr>
              <a:endParaRPr lang="ja-JP" altLang="en-US"/>
            </a:p>
          </p:txBody>
        </p:sp>
        <p:sp>
          <p:nvSpPr>
            <p:cNvPr id="109" name="AutoShape 82"/>
            <p:cNvSpPr>
              <a:spLocks noChangeArrowheads="1"/>
            </p:cNvSpPr>
            <p:nvPr/>
          </p:nvSpPr>
          <p:spPr bwMode="auto">
            <a:xfrm rot="9317206">
              <a:off x="9199" y="9044"/>
              <a:ext cx="1004" cy="1500"/>
            </a:xfrm>
            <a:prstGeom prst="moon">
              <a:avLst>
                <a:gd name="adj" fmla="val 45921"/>
              </a:avLst>
            </a:prstGeom>
            <a:grpFill/>
            <a:ln w="9525">
              <a:noFill/>
              <a:miter lim="800000"/>
              <a:headEnd/>
              <a:tailEnd/>
            </a:ln>
          </p:spPr>
          <p:txBody>
            <a:bodyPr lIns="74295" tIns="8890" rIns="74295" bIns="8890"/>
            <a:lstStyle/>
            <a:p>
              <a:pPr>
                <a:defRPr/>
              </a:pPr>
              <a:endParaRPr lang="ja-JP" altLang="en-US"/>
            </a:p>
          </p:txBody>
        </p:sp>
        <p:sp>
          <p:nvSpPr>
            <p:cNvPr id="110" name="AutoShape 83"/>
            <p:cNvSpPr>
              <a:spLocks noChangeArrowheads="1"/>
            </p:cNvSpPr>
            <p:nvPr/>
          </p:nvSpPr>
          <p:spPr bwMode="auto">
            <a:xfrm rot="11105729">
              <a:off x="9364" y="9332"/>
              <a:ext cx="877" cy="1414"/>
            </a:xfrm>
            <a:prstGeom prst="moon">
              <a:avLst>
                <a:gd name="adj" fmla="val 45921"/>
              </a:avLst>
            </a:prstGeom>
            <a:grpFill/>
            <a:ln w="9525">
              <a:noFill/>
              <a:miter lim="800000"/>
              <a:headEnd/>
              <a:tailEnd/>
            </a:ln>
          </p:spPr>
          <p:txBody>
            <a:bodyPr lIns="74295" tIns="8890" rIns="74295" bIns="8890"/>
            <a:lstStyle/>
            <a:p>
              <a:pPr>
                <a:defRPr/>
              </a:pPr>
              <a:endParaRPr lang="ja-JP" altLang="en-US"/>
            </a:p>
          </p:txBody>
        </p:sp>
        <p:sp>
          <p:nvSpPr>
            <p:cNvPr id="111" name="AutoShape 84"/>
            <p:cNvSpPr>
              <a:spLocks noChangeArrowheads="1"/>
            </p:cNvSpPr>
            <p:nvPr/>
          </p:nvSpPr>
          <p:spPr bwMode="auto">
            <a:xfrm rot="10422607">
              <a:off x="9413" y="9169"/>
              <a:ext cx="877" cy="1484"/>
            </a:xfrm>
            <a:prstGeom prst="moon">
              <a:avLst>
                <a:gd name="adj" fmla="val 45921"/>
              </a:avLst>
            </a:prstGeom>
            <a:grpFill/>
            <a:ln w="9525">
              <a:noFill/>
              <a:miter lim="800000"/>
              <a:headEnd/>
              <a:tailEnd/>
            </a:ln>
          </p:spPr>
          <p:txBody>
            <a:bodyPr lIns="74295" tIns="8890" rIns="74295" bIns="8890"/>
            <a:lstStyle/>
            <a:p>
              <a:pPr>
                <a:defRPr/>
              </a:pPr>
              <a:endParaRPr lang="ja-JP" altLang="en-US"/>
            </a:p>
          </p:txBody>
        </p:sp>
        <p:sp>
          <p:nvSpPr>
            <p:cNvPr id="112" name="AutoShape 85"/>
            <p:cNvSpPr>
              <a:spLocks noChangeArrowheads="1"/>
            </p:cNvSpPr>
            <p:nvPr/>
          </p:nvSpPr>
          <p:spPr bwMode="auto">
            <a:xfrm rot="10178139">
              <a:off x="9274" y="9228"/>
              <a:ext cx="877" cy="1393"/>
            </a:xfrm>
            <a:prstGeom prst="moon">
              <a:avLst>
                <a:gd name="adj" fmla="val 44495"/>
              </a:avLst>
            </a:prstGeom>
            <a:grpFill/>
            <a:ln w="9525">
              <a:noFill/>
              <a:miter lim="800000"/>
              <a:headEnd/>
              <a:tailEnd/>
            </a:ln>
          </p:spPr>
          <p:txBody>
            <a:bodyPr lIns="74295" tIns="8890" rIns="74295" bIns="8890"/>
            <a:lstStyle/>
            <a:p>
              <a:pPr>
                <a:defRPr/>
              </a:pPr>
              <a:endParaRPr lang="ja-JP" altLang="en-US"/>
            </a:p>
          </p:txBody>
        </p:sp>
        <p:sp>
          <p:nvSpPr>
            <p:cNvPr id="113" name="Rectangle 86"/>
            <p:cNvSpPr>
              <a:spLocks noChangeArrowheads="1"/>
            </p:cNvSpPr>
            <p:nvPr/>
          </p:nvSpPr>
          <p:spPr bwMode="auto">
            <a:xfrm>
              <a:off x="8281" y="13049"/>
              <a:ext cx="1297" cy="296"/>
            </a:xfrm>
            <a:prstGeom prst="rect">
              <a:avLst/>
            </a:prstGeom>
            <a:grpFill/>
            <a:ln w="3175">
              <a:noFill/>
              <a:miter lim="800000"/>
              <a:headEnd/>
              <a:tailEnd/>
            </a:ln>
          </p:spPr>
          <p:txBody>
            <a:bodyPr lIns="74295" tIns="8890" rIns="74295" bIns="8890"/>
            <a:lstStyle/>
            <a:p>
              <a:pPr>
                <a:defRPr/>
              </a:pPr>
              <a:endParaRPr lang="ja-JP" altLang="en-US"/>
            </a:p>
          </p:txBody>
        </p:sp>
        <p:sp>
          <p:nvSpPr>
            <p:cNvPr id="114" name="Arc 87"/>
            <p:cNvSpPr>
              <a:spLocks/>
            </p:cNvSpPr>
            <p:nvPr/>
          </p:nvSpPr>
          <p:spPr bwMode="auto">
            <a:xfrm>
              <a:off x="8281" y="12964"/>
              <a:ext cx="2458" cy="466"/>
            </a:xfrm>
            <a:custGeom>
              <a:avLst/>
              <a:gdLst>
                <a:gd name="G0" fmla="+- 16700 0 0"/>
                <a:gd name="G1" fmla="+- 21600 0 0"/>
                <a:gd name="G2" fmla="+- 21600 0 0"/>
                <a:gd name="T0" fmla="*/ 3 w 38300"/>
                <a:gd name="T1" fmla="*/ 7897 h 43200"/>
                <a:gd name="T2" fmla="*/ 0 w 38300"/>
                <a:gd name="T3" fmla="*/ 35299 h 43200"/>
                <a:gd name="T4" fmla="*/ 16700 w 38300"/>
                <a:gd name="T5" fmla="*/ 21600 h 43200"/>
              </a:gdLst>
              <a:ahLst/>
              <a:cxnLst>
                <a:cxn ang="0">
                  <a:pos x="T0" y="T1"/>
                </a:cxn>
                <a:cxn ang="0">
                  <a:pos x="T2" y="T3"/>
                </a:cxn>
                <a:cxn ang="0">
                  <a:pos x="T4" y="T5"/>
                </a:cxn>
              </a:cxnLst>
              <a:rect l="0" t="0" r="r" b="b"/>
              <a:pathLst>
                <a:path w="38300" h="43200" fill="none" extrusionOk="0">
                  <a:moveTo>
                    <a:pt x="3" y="7897"/>
                  </a:moveTo>
                  <a:cubicBezTo>
                    <a:pt x="4105" y="2897"/>
                    <a:pt x="10232" y="-1"/>
                    <a:pt x="16700" y="0"/>
                  </a:cubicBezTo>
                  <a:cubicBezTo>
                    <a:pt x="28629" y="0"/>
                    <a:pt x="38300" y="9670"/>
                    <a:pt x="38300" y="21600"/>
                  </a:cubicBezTo>
                  <a:cubicBezTo>
                    <a:pt x="38300" y="33529"/>
                    <a:pt x="28629" y="43200"/>
                    <a:pt x="16700" y="43200"/>
                  </a:cubicBezTo>
                  <a:cubicBezTo>
                    <a:pt x="10231" y="43200"/>
                    <a:pt x="4102" y="40300"/>
                    <a:pt x="-1" y="35299"/>
                  </a:cubicBezTo>
                </a:path>
                <a:path w="38300" h="43200" stroke="0" extrusionOk="0">
                  <a:moveTo>
                    <a:pt x="3" y="7897"/>
                  </a:moveTo>
                  <a:cubicBezTo>
                    <a:pt x="4105" y="2897"/>
                    <a:pt x="10232" y="-1"/>
                    <a:pt x="16700" y="0"/>
                  </a:cubicBezTo>
                  <a:cubicBezTo>
                    <a:pt x="28629" y="0"/>
                    <a:pt x="38300" y="9670"/>
                    <a:pt x="38300" y="21600"/>
                  </a:cubicBezTo>
                  <a:cubicBezTo>
                    <a:pt x="38300" y="33529"/>
                    <a:pt x="28629" y="43200"/>
                    <a:pt x="16700" y="43200"/>
                  </a:cubicBezTo>
                  <a:cubicBezTo>
                    <a:pt x="10231" y="43200"/>
                    <a:pt x="4102" y="40300"/>
                    <a:pt x="-1" y="35299"/>
                  </a:cubicBezTo>
                  <a:lnTo>
                    <a:pt x="16700" y="21600"/>
                  </a:lnTo>
                  <a:close/>
                </a:path>
              </a:pathLst>
            </a:custGeom>
            <a:grpFill/>
            <a:ln w="3175">
              <a:noFill/>
              <a:round/>
              <a:headEnd/>
              <a:tailEnd/>
            </a:ln>
          </p:spPr>
          <p:txBody>
            <a:bodyPr lIns="74295" tIns="8890" rIns="74295" bIns="8890"/>
            <a:lstStyle/>
            <a:p>
              <a:pPr>
                <a:defRPr/>
              </a:pPr>
              <a:endParaRPr lang="ja-JP" altLang="en-US"/>
            </a:p>
          </p:txBody>
        </p:sp>
        <p:sp>
          <p:nvSpPr>
            <p:cNvPr id="115" name="AutoShape 88"/>
            <p:cNvSpPr>
              <a:spLocks noChangeArrowheads="1"/>
            </p:cNvSpPr>
            <p:nvPr/>
          </p:nvSpPr>
          <p:spPr bwMode="auto">
            <a:xfrm>
              <a:off x="7763" y="13047"/>
              <a:ext cx="516" cy="300"/>
            </a:xfrm>
            <a:prstGeom prst="moon">
              <a:avLst>
                <a:gd name="adj" fmla="val 41000"/>
              </a:avLst>
            </a:prstGeom>
            <a:grpFill/>
            <a:ln w="3175">
              <a:noFill/>
              <a:miter lim="800000"/>
              <a:headEnd/>
              <a:tailEnd/>
            </a:ln>
          </p:spPr>
          <p:txBody>
            <a:bodyPr lIns="74295" tIns="8890" rIns="74295" bIns="8890"/>
            <a:lstStyle/>
            <a:p>
              <a:pPr>
                <a:defRPr/>
              </a:pPr>
              <a:endParaRPr lang="ja-JP" altLang="en-US"/>
            </a:p>
          </p:txBody>
        </p:sp>
        <p:sp>
          <p:nvSpPr>
            <p:cNvPr id="116" name="Rectangle 89"/>
            <p:cNvSpPr>
              <a:spLocks noChangeArrowheads="1"/>
            </p:cNvSpPr>
            <p:nvPr/>
          </p:nvSpPr>
          <p:spPr bwMode="auto">
            <a:xfrm>
              <a:off x="7763" y="13347"/>
              <a:ext cx="516" cy="73"/>
            </a:xfrm>
            <a:prstGeom prst="rect">
              <a:avLst/>
            </a:prstGeom>
            <a:grpFill/>
            <a:ln w="3175">
              <a:noFill/>
              <a:miter lim="800000"/>
              <a:headEnd/>
              <a:tailEnd/>
            </a:ln>
          </p:spPr>
          <p:txBody>
            <a:bodyPr lIns="74295" tIns="8890" rIns="74295" bIns="8890"/>
            <a:lstStyle/>
            <a:p>
              <a:pPr>
                <a:defRPr/>
              </a:pPr>
              <a:endParaRPr lang="ja-JP" altLang="en-US"/>
            </a:p>
          </p:txBody>
        </p:sp>
        <p:sp>
          <p:nvSpPr>
            <p:cNvPr id="117" name="Rectangle 90"/>
            <p:cNvSpPr>
              <a:spLocks noChangeArrowheads="1"/>
            </p:cNvSpPr>
            <p:nvPr/>
          </p:nvSpPr>
          <p:spPr bwMode="auto">
            <a:xfrm>
              <a:off x="7763" y="12125"/>
              <a:ext cx="210" cy="1295"/>
            </a:xfrm>
            <a:prstGeom prst="rect">
              <a:avLst/>
            </a:prstGeom>
            <a:grpFill/>
            <a:ln w="3175">
              <a:noFill/>
              <a:miter lim="800000"/>
              <a:headEnd/>
              <a:tailEnd/>
            </a:ln>
          </p:spPr>
          <p:txBody>
            <a:bodyPr lIns="74295" tIns="8890" rIns="74295" bIns="8890"/>
            <a:lstStyle/>
            <a:p>
              <a:pPr>
                <a:defRPr/>
              </a:pPr>
              <a:endParaRPr lang="ja-JP" altLang="en-US"/>
            </a:p>
          </p:txBody>
        </p:sp>
        <p:sp>
          <p:nvSpPr>
            <p:cNvPr id="118" name="Rectangle 91"/>
            <p:cNvSpPr>
              <a:spLocks noChangeArrowheads="1"/>
            </p:cNvSpPr>
            <p:nvPr/>
          </p:nvSpPr>
          <p:spPr bwMode="auto">
            <a:xfrm>
              <a:off x="7882" y="12250"/>
              <a:ext cx="397" cy="797"/>
            </a:xfrm>
            <a:prstGeom prst="rect">
              <a:avLst/>
            </a:prstGeom>
            <a:grpFill/>
            <a:ln w="3175">
              <a:noFill/>
              <a:miter lim="800000"/>
              <a:headEnd/>
              <a:tailEnd/>
            </a:ln>
          </p:spPr>
          <p:txBody>
            <a:bodyPr lIns="74295" tIns="8890" rIns="74295" bIns="8890"/>
            <a:lstStyle/>
            <a:p>
              <a:pPr>
                <a:defRPr/>
              </a:pPr>
              <a:endParaRPr lang="ja-JP" altLang="en-US"/>
            </a:p>
          </p:txBody>
        </p:sp>
        <p:sp>
          <p:nvSpPr>
            <p:cNvPr id="119" name="AutoShape 92"/>
            <p:cNvSpPr>
              <a:spLocks noChangeArrowheads="1"/>
            </p:cNvSpPr>
            <p:nvPr/>
          </p:nvSpPr>
          <p:spPr bwMode="auto">
            <a:xfrm rot="5400000">
              <a:off x="8060" y="13174"/>
              <a:ext cx="93" cy="344"/>
            </a:xfrm>
            <a:prstGeom prst="triangle">
              <a:avLst>
                <a:gd name="adj" fmla="val 50000"/>
              </a:avLst>
            </a:prstGeom>
            <a:grpFill/>
            <a:ln w="3175">
              <a:noFill/>
              <a:miter lim="800000"/>
              <a:headEnd/>
              <a:tailEnd/>
            </a:ln>
          </p:spPr>
          <p:txBody>
            <a:bodyPr lIns="74295" tIns="8890" rIns="74295" bIns="8890"/>
            <a:lstStyle/>
            <a:p>
              <a:pPr>
                <a:defRPr/>
              </a:pPr>
              <a:endParaRPr lang="ja-JP" altLang="en-US"/>
            </a:p>
          </p:txBody>
        </p:sp>
        <p:sp>
          <p:nvSpPr>
            <p:cNvPr id="120" name="AutoShape 93"/>
            <p:cNvSpPr>
              <a:spLocks noChangeArrowheads="1"/>
            </p:cNvSpPr>
            <p:nvPr/>
          </p:nvSpPr>
          <p:spPr bwMode="auto">
            <a:xfrm rot="5400000">
              <a:off x="8065" y="12875"/>
              <a:ext cx="84" cy="344"/>
            </a:xfrm>
            <a:prstGeom prst="triangle">
              <a:avLst>
                <a:gd name="adj" fmla="val 50000"/>
              </a:avLst>
            </a:prstGeom>
            <a:grpFill/>
            <a:ln w="3175">
              <a:noFill/>
              <a:miter lim="800000"/>
              <a:headEnd/>
              <a:tailEnd/>
            </a:ln>
          </p:spPr>
          <p:txBody>
            <a:bodyPr lIns="74295" tIns="8890" rIns="74295" bIns="8890"/>
            <a:lstStyle/>
            <a:p>
              <a:pPr>
                <a:defRPr/>
              </a:pPr>
              <a:endParaRPr lang="ja-JP" altLang="en-US"/>
            </a:p>
          </p:txBody>
        </p:sp>
        <p:sp>
          <p:nvSpPr>
            <p:cNvPr id="121" name="AutoShape 94"/>
            <p:cNvSpPr>
              <a:spLocks noChangeArrowheads="1"/>
            </p:cNvSpPr>
            <p:nvPr/>
          </p:nvSpPr>
          <p:spPr bwMode="auto">
            <a:xfrm rot="18060000" flipV="1">
              <a:off x="7860" y="11811"/>
              <a:ext cx="173" cy="677"/>
            </a:xfrm>
            <a:prstGeom prst="moon">
              <a:avLst>
                <a:gd name="adj" fmla="val 76574"/>
              </a:avLst>
            </a:prstGeom>
            <a:grpFill/>
            <a:ln w="3175">
              <a:noFill/>
              <a:miter lim="800000"/>
              <a:headEnd/>
              <a:tailEnd/>
            </a:ln>
          </p:spPr>
          <p:txBody>
            <a:bodyPr lIns="74295" tIns="8890" rIns="74295" bIns="8890"/>
            <a:lstStyle/>
            <a:p>
              <a:pPr>
                <a:defRPr/>
              </a:pPr>
              <a:endParaRPr lang="ja-JP" altLang="en-US"/>
            </a:p>
          </p:txBody>
        </p:sp>
        <p:sp>
          <p:nvSpPr>
            <p:cNvPr id="122" name="Rectangle 95"/>
            <p:cNvSpPr>
              <a:spLocks noChangeArrowheads="1"/>
            </p:cNvSpPr>
            <p:nvPr/>
          </p:nvSpPr>
          <p:spPr bwMode="auto">
            <a:xfrm>
              <a:off x="6789" y="11982"/>
              <a:ext cx="994" cy="147"/>
            </a:xfrm>
            <a:prstGeom prst="rect">
              <a:avLst/>
            </a:prstGeom>
            <a:grpFill/>
            <a:ln w="3175">
              <a:noFill/>
              <a:miter lim="800000"/>
              <a:headEnd/>
              <a:tailEnd/>
            </a:ln>
          </p:spPr>
          <p:txBody>
            <a:bodyPr lIns="74295" tIns="8890" rIns="74295" bIns="8890"/>
            <a:lstStyle/>
            <a:p>
              <a:pPr>
                <a:defRPr/>
              </a:pPr>
              <a:endParaRPr lang="ja-JP" altLang="en-US"/>
            </a:p>
          </p:txBody>
        </p:sp>
        <p:sp>
          <p:nvSpPr>
            <p:cNvPr id="123" name="Rectangle 96"/>
            <p:cNvSpPr>
              <a:spLocks noChangeArrowheads="1"/>
            </p:cNvSpPr>
            <p:nvPr/>
          </p:nvSpPr>
          <p:spPr bwMode="auto">
            <a:xfrm>
              <a:off x="6789" y="11901"/>
              <a:ext cx="912" cy="144"/>
            </a:xfrm>
            <a:prstGeom prst="rect">
              <a:avLst/>
            </a:prstGeom>
            <a:grpFill/>
            <a:ln w="3175">
              <a:noFill/>
              <a:miter lim="800000"/>
              <a:headEnd/>
              <a:tailEnd/>
            </a:ln>
          </p:spPr>
          <p:txBody>
            <a:bodyPr lIns="74295" tIns="8890" rIns="74295" bIns="8890"/>
            <a:lstStyle/>
            <a:p>
              <a:pPr>
                <a:defRPr/>
              </a:pPr>
              <a:endParaRPr lang="ja-JP" altLang="en-US"/>
            </a:p>
          </p:txBody>
        </p:sp>
        <p:sp>
          <p:nvSpPr>
            <p:cNvPr id="124" name="AutoShape 97"/>
            <p:cNvSpPr>
              <a:spLocks noChangeArrowheads="1"/>
            </p:cNvSpPr>
            <p:nvPr/>
          </p:nvSpPr>
          <p:spPr bwMode="auto">
            <a:xfrm>
              <a:off x="7701" y="11361"/>
              <a:ext cx="518" cy="540"/>
            </a:xfrm>
            <a:prstGeom prst="rtTriangle">
              <a:avLst/>
            </a:prstGeom>
            <a:grpFill/>
            <a:ln w="3175">
              <a:noFill/>
              <a:miter lim="800000"/>
              <a:headEnd/>
              <a:tailEnd/>
            </a:ln>
          </p:spPr>
          <p:txBody>
            <a:bodyPr lIns="74295" tIns="8890" rIns="74295" bIns="8890"/>
            <a:lstStyle/>
            <a:p>
              <a:pPr>
                <a:defRPr/>
              </a:pPr>
              <a:endParaRPr lang="ja-JP" altLang="en-US"/>
            </a:p>
          </p:txBody>
        </p:sp>
        <p:sp>
          <p:nvSpPr>
            <p:cNvPr id="125" name="AutoShape 98"/>
            <p:cNvSpPr>
              <a:spLocks noChangeArrowheads="1"/>
            </p:cNvSpPr>
            <p:nvPr/>
          </p:nvSpPr>
          <p:spPr bwMode="auto">
            <a:xfrm rot="120000">
              <a:off x="7394" y="9814"/>
              <a:ext cx="863" cy="2073"/>
            </a:xfrm>
            <a:prstGeom prst="moon">
              <a:avLst>
                <a:gd name="adj" fmla="val 53912"/>
              </a:avLst>
            </a:prstGeom>
            <a:grpFill/>
            <a:ln w="3175">
              <a:noFill/>
              <a:miter lim="800000"/>
              <a:headEnd/>
              <a:tailEnd/>
            </a:ln>
          </p:spPr>
          <p:txBody>
            <a:bodyPr lIns="74295" tIns="8890" rIns="74295" bIns="8890"/>
            <a:lstStyle/>
            <a:p>
              <a:pPr>
                <a:defRPr/>
              </a:pPr>
              <a:endParaRPr lang="ja-JP" altLang="en-US"/>
            </a:p>
          </p:txBody>
        </p:sp>
        <p:sp>
          <p:nvSpPr>
            <p:cNvPr id="126" name="AutoShape 99"/>
            <p:cNvSpPr>
              <a:spLocks noChangeArrowheads="1"/>
            </p:cNvSpPr>
            <p:nvPr/>
          </p:nvSpPr>
          <p:spPr bwMode="auto">
            <a:xfrm rot="1161382">
              <a:off x="7598" y="9510"/>
              <a:ext cx="621" cy="1772"/>
            </a:xfrm>
            <a:prstGeom prst="moon">
              <a:avLst>
                <a:gd name="adj" fmla="val 56269"/>
              </a:avLst>
            </a:prstGeom>
            <a:grpFill/>
            <a:ln w="3175">
              <a:noFill/>
              <a:miter lim="800000"/>
              <a:headEnd/>
              <a:tailEnd/>
            </a:ln>
          </p:spPr>
          <p:txBody>
            <a:bodyPr lIns="74295" tIns="8890" rIns="74295" bIns="8890"/>
            <a:lstStyle/>
            <a:p>
              <a:pPr>
                <a:defRPr/>
              </a:pPr>
              <a:endParaRPr lang="ja-JP" altLang="en-US"/>
            </a:p>
          </p:txBody>
        </p:sp>
        <p:sp>
          <p:nvSpPr>
            <p:cNvPr id="127" name="AutoShape 100"/>
            <p:cNvSpPr>
              <a:spLocks noChangeArrowheads="1"/>
            </p:cNvSpPr>
            <p:nvPr/>
          </p:nvSpPr>
          <p:spPr bwMode="auto">
            <a:xfrm rot="394824">
              <a:off x="7285" y="9768"/>
              <a:ext cx="771" cy="2071"/>
            </a:xfrm>
            <a:prstGeom prst="moon">
              <a:avLst>
                <a:gd name="adj" fmla="val 53912"/>
              </a:avLst>
            </a:prstGeom>
            <a:grpFill/>
            <a:ln w="3175">
              <a:noFill/>
              <a:miter lim="800000"/>
              <a:headEnd/>
              <a:tailEnd/>
            </a:ln>
          </p:spPr>
          <p:txBody>
            <a:bodyPr lIns="74295" tIns="8890" rIns="74295" bIns="8890"/>
            <a:lstStyle/>
            <a:p>
              <a:pPr>
                <a:defRPr/>
              </a:pPr>
              <a:endParaRPr lang="ja-JP" altLang="en-US"/>
            </a:p>
          </p:txBody>
        </p:sp>
        <p:sp>
          <p:nvSpPr>
            <p:cNvPr id="128" name="AutoShape 101"/>
            <p:cNvSpPr>
              <a:spLocks noChangeArrowheads="1"/>
            </p:cNvSpPr>
            <p:nvPr/>
          </p:nvSpPr>
          <p:spPr bwMode="auto">
            <a:xfrm rot="1510309">
              <a:off x="7400" y="9500"/>
              <a:ext cx="635" cy="1903"/>
            </a:xfrm>
            <a:prstGeom prst="moon">
              <a:avLst>
                <a:gd name="adj" fmla="val 49815"/>
              </a:avLst>
            </a:prstGeom>
            <a:grpFill/>
            <a:ln w="3175">
              <a:noFill/>
              <a:miter lim="800000"/>
              <a:headEnd/>
              <a:tailEnd/>
            </a:ln>
          </p:spPr>
          <p:txBody>
            <a:bodyPr lIns="74295" tIns="8890" rIns="74295" bIns="8890"/>
            <a:lstStyle/>
            <a:p>
              <a:pPr>
                <a:defRPr/>
              </a:pPr>
              <a:endParaRPr lang="ja-JP" altLang="en-US"/>
            </a:p>
          </p:txBody>
        </p:sp>
        <p:sp>
          <p:nvSpPr>
            <p:cNvPr id="129" name="AutoShape 102"/>
            <p:cNvSpPr>
              <a:spLocks noChangeArrowheads="1"/>
            </p:cNvSpPr>
            <p:nvPr/>
          </p:nvSpPr>
          <p:spPr bwMode="auto">
            <a:xfrm rot="1854234">
              <a:off x="7471" y="9391"/>
              <a:ext cx="566" cy="1901"/>
            </a:xfrm>
            <a:prstGeom prst="moon">
              <a:avLst>
                <a:gd name="adj" fmla="val 49815"/>
              </a:avLst>
            </a:prstGeom>
            <a:grpFill/>
            <a:ln w="3175">
              <a:noFill/>
              <a:miter lim="800000"/>
              <a:headEnd/>
              <a:tailEnd/>
            </a:ln>
          </p:spPr>
          <p:txBody>
            <a:bodyPr lIns="74295" tIns="8890" rIns="74295" bIns="8890"/>
            <a:lstStyle/>
            <a:p>
              <a:pPr>
                <a:defRPr/>
              </a:pPr>
              <a:endParaRPr lang="ja-JP" altLang="en-US"/>
            </a:p>
          </p:txBody>
        </p:sp>
        <p:sp>
          <p:nvSpPr>
            <p:cNvPr id="130" name="Freeform 103"/>
            <p:cNvSpPr>
              <a:spLocks/>
            </p:cNvSpPr>
            <p:nvPr/>
          </p:nvSpPr>
          <p:spPr bwMode="auto">
            <a:xfrm>
              <a:off x="8019" y="9500"/>
              <a:ext cx="734" cy="510"/>
            </a:xfrm>
            <a:custGeom>
              <a:avLst/>
              <a:gdLst/>
              <a:ahLst/>
              <a:cxnLst>
                <a:cxn ang="0">
                  <a:pos x="30" y="1105"/>
                </a:cxn>
                <a:cxn ang="0">
                  <a:pos x="888" y="680"/>
                </a:cxn>
                <a:cxn ang="0">
                  <a:pos x="1875" y="329"/>
                </a:cxn>
                <a:cxn ang="0">
                  <a:pos x="2615" y="142"/>
                </a:cxn>
                <a:cxn ang="0">
                  <a:pos x="3355" y="44"/>
                </a:cxn>
                <a:cxn ang="0">
                  <a:pos x="3821" y="18"/>
                </a:cxn>
                <a:cxn ang="0">
                  <a:pos x="4215" y="0"/>
                </a:cxn>
                <a:cxn ang="0">
                  <a:pos x="3557" y="389"/>
                </a:cxn>
                <a:cxn ang="0">
                  <a:pos x="2786" y="914"/>
                </a:cxn>
                <a:cxn ang="0">
                  <a:pos x="2291" y="1300"/>
                </a:cxn>
                <a:cxn ang="0">
                  <a:pos x="1796" y="1747"/>
                </a:cxn>
                <a:cxn ang="0">
                  <a:pos x="1299" y="2241"/>
                </a:cxn>
                <a:cxn ang="0">
                  <a:pos x="735" y="2935"/>
                </a:cxn>
                <a:cxn ang="0">
                  <a:pos x="0" y="2115"/>
                </a:cxn>
                <a:cxn ang="0">
                  <a:pos x="30" y="1105"/>
                </a:cxn>
              </a:cxnLst>
              <a:rect l="0" t="0" r="r" b="b"/>
              <a:pathLst>
                <a:path w="4215" h="2935">
                  <a:moveTo>
                    <a:pt x="30" y="1105"/>
                  </a:moveTo>
                  <a:lnTo>
                    <a:pt x="888" y="680"/>
                  </a:lnTo>
                  <a:lnTo>
                    <a:pt x="1875" y="329"/>
                  </a:lnTo>
                  <a:lnTo>
                    <a:pt x="2615" y="142"/>
                  </a:lnTo>
                  <a:lnTo>
                    <a:pt x="3355" y="44"/>
                  </a:lnTo>
                  <a:lnTo>
                    <a:pt x="3821" y="18"/>
                  </a:lnTo>
                  <a:lnTo>
                    <a:pt x="4215" y="0"/>
                  </a:lnTo>
                  <a:lnTo>
                    <a:pt x="3557" y="389"/>
                  </a:lnTo>
                  <a:lnTo>
                    <a:pt x="2786" y="914"/>
                  </a:lnTo>
                  <a:lnTo>
                    <a:pt x="2291" y="1300"/>
                  </a:lnTo>
                  <a:lnTo>
                    <a:pt x="1796" y="1747"/>
                  </a:lnTo>
                  <a:lnTo>
                    <a:pt x="1299" y="2241"/>
                  </a:lnTo>
                  <a:lnTo>
                    <a:pt x="735" y="2935"/>
                  </a:lnTo>
                  <a:lnTo>
                    <a:pt x="0" y="2115"/>
                  </a:lnTo>
                  <a:lnTo>
                    <a:pt x="30" y="1105"/>
                  </a:lnTo>
                  <a:close/>
                </a:path>
              </a:pathLst>
            </a:custGeom>
            <a:grpFill/>
            <a:ln w="3175">
              <a:noFill/>
              <a:round/>
              <a:headEnd/>
              <a:tailEnd/>
            </a:ln>
          </p:spPr>
          <p:txBody>
            <a:bodyPr lIns="74295" tIns="8890" rIns="74295" bIns="8890"/>
            <a:lstStyle/>
            <a:p>
              <a:pPr>
                <a:defRPr/>
              </a:pPr>
              <a:endParaRPr lang="ja-JP" altLang="en-US"/>
            </a:p>
          </p:txBody>
        </p:sp>
        <p:sp>
          <p:nvSpPr>
            <p:cNvPr id="131" name="AutoShape 104"/>
            <p:cNvSpPr>
              <a:spLocks noChangeArrowheads="1"/>
            </p:cNvSpPr>
            <p:nvPr/>
          </p:nvSpPr>
          <p:spPr bwMode="auto">
            <a:xfrm rot="19860000">
              <a:off x="7441" y="11083"/>
              <a:ext cx="131" cy="901"/>
            </a:xfrm>
            <a:prstGeom prst="moon">
              <a:avLst>
                <a:gd name="adj" fmla="val 49815"/>
              </a:avLst>
            </a:prstGeom>
            <a:grpFill/>
            <a:ln w="3175">
              <a:noFill/>
              <a:miter lim="800000"/>
              <a:headEnd/>
              <a:tailEnd/>
            </a:ln>
          </p:spPr>
          <p:txBody>
            <a:bodyPr lIns="74295" tIns="8890" rIns="74295" bIns="8890"/>
            <a:lstStyle/>
            <a:p>
              <a:pPr>
                <a:defRPr/>
              </a:pPr>
              <a:endParaRPr lang="ja-JP" altLang="en-US"/>
            </a:p>
          </p:txBody>
        </p:sp>
        <p:sp>
          <p:nvSpPr>
            <p:cNvPr id="132" name="Freeform 105"/>
            <p:cNvSpPr>
              <a:spLocks/>
            </p:cNvSpPr>
            <p:nvPr/>
          </p:nvSpPr>
          <p:spPr bwMode="auto">
            <a:xfrm>
              <a:off x="7590" y="11768"/>
              <a:ext cx="159" cy="133"/>
            </a:xfrm>
            <a:custGeom>
              <a:avLst/>
              <a:gdLst/>
              <a:ahLst/>
              <a:cxnLst>
                <a:cxn ang="0">
                  <a:pos x="0" y="30"/>
                </a:cxn>
                <a:cxn ang="0">
                  <a:pos x="906" y="0"/>
                </a:cxn>
                <a:cxn ang="0">
                  <a:pos x="645" y="769"/>
                </a:cxn>
                <a:cxn ang="0">
                  <a:pos x="396" y="515"/>
                </a:cxn>
                <a:cxn ang="0">
                  <a:pos x="0" y="30"/>
                </a:cxn>
              </a:cxnLst>
              <a:rect l="0" t="0" r="r" b="b"/>
              <a:pathLst>
                <a:path w="906" h="769">
                  <a:moveTo>
                    <a:pt x="0" y="30"/>
                  </a:moveTo>
                  <a:lnTo>
                    <a:pt x="906" y="0"/>
                  </a:lnTo>
                  <a:lnTo>
                    <a:pt x="645" y="769"/>
                  </a:lnTo>
                  <a:lnTo>
                    <a:pt x="396" y="515"/>
                  </a:lnTo>
                  <a:lnTo>
                    <a:pt x="0" y="30"/>
                  </a:lnTo>
                  <a:close/>
                </a:path>
              </a:pathLst>
            </a:custGeom>
            <a:grpFill/>
            <a:ln w="3175">
              <a:noFill/>
              <a:round/>
              <a:headEnd/>
              <a:tailEnd/>
            </a:ln>
          </p:spPr>
          <p:txBody>
            <a:bodyPr lIns="74295" tIns="8890" rIns="74295" bIns="8890"/>
            <a:lstStyle/>
            <a:p>
              <a:pPr>
                <a:defRPr/>
              </a:pPr>
              <a:endParaRPr lang="ja-JP" altLang="en-US"/>
            </a:p>
          </p:txBody>
        </p:sp>
        <p:sp>
          <p:nvSpPr>
            <p:cNvPr id="133" name="AutoShape 106"/>
            <p:cNvSpPr>
              <a:spLocks noChangeAspect="1" noChangeArrowheads="1"/>
            </p:cNvSpPr>
            <p:nvPr/>
          </p:nvSpPr>
          <p:spPr bwMode="auto">
            <a:xfrm rot="16800000" flipV="1">
              <a:off x="8493" y="12073"/>
              <a:ext cx="22" cy="438"/>
            </a:xfrm>
            <a:prstGeom prst="moon">
              <a:avLst>
                <a:gd name="adj" fmla="val 87500"/>
              </a:avLst>
            </a:prstGeom>
            <a:grpFill/>
            <a:ln w="3175">
              <a:noFill/>
              <a:miter lim="800000"/>
              <a:headEnd/>
              <a:tailEnd/>
            </a:ln>
          </p:spPr>
          <p:txBody>
            <a:bodyPr lIns="74295" tIns="8890" rIns="74295" bIns="8890"/>
            <a:lstStyle/>
            <a:p>
              <a:pPr>
                <a:defRPr/>
              </a:pPr>
              <a:endParaRPr lang="ja-JP" altLang="en-US"/>
            </a:p>
          </p:txBody>
        </p:sp>
        <p:sp>
          <p:nvSpPr>
            <p:cNvPr id="134" name="Freeform 107"/>
            <p:cNvSpPr>
              <a:spLocks noChangeAspect="1"/>
            </p:cNvSpPr>
            <p:nvPr/>
          </p:nvSpPr>
          <p:spPr bwMode="auto">
            <a:xfrm>
              <a:off x="8281" y="12129"/>
              <a:ext cx="482" cy="198"/>
            </a:xfrm>
            <a:custGeom>
              <a:avLst/>
              <a:gdLst/>
              <a:ahLst/>
              <a:cxnLst>
                <a:cxn ang="0">
                  <a:pos x="4005" y="0"/>
                </a:cxn>
                <a:cxn ang="0">
                  <a:pos x="0" y="2764"/>
                </a:cxn>
                <a:cxn ang="0">
                  <a:pos x="1460" y="3175"/>
                </a:cxn>
                <a:cxn ang="0">
                  <a:pos x="4134" y="3532"/>
                </a:cxn>
                <a:cxn ang="0">
                  <a:pos x="9013" y="4447"/>
                </a:cxn>
                <a:cxn ang="0">
                  <a:pos x="10025" y="4484"/>
                </a:cxn>
                <a:cxn ang="0">
                  <a:pos x="10862" y="4484"/>
                </a:cxn>
                <a:cxn ang="0">
                  <a:pos x="9305" y="3655"/>
                </a:cxn>
                <a:cxn ang="0">
                  <a:pos x="7093" y="2467"/>
                </a:cxn>
                <a:cxn ang="0">
                  <a:pos x="5507" y="1195"/>
                </a:cxn>
                <a:cxn ang="0">
                  <a:pos x="4005" y="0"/>
                </a:cxn>
              </a:cxnLst>
              <a:rect l="0" t="0" r="r" b="b"/>
              <a:pathLst>
                <a:path w="10862" h="4484">
                  <a:moveTo>
                    <a:pt x="4005" y="0"/>
                  </a:moveTo>
                  <a:lnTo>
                    <a:pt x="0" y="2764"/>
                  </a:lnTo>
                  <a:lnTo>
                    <a:pt x="1460" y="3175"/>
                  </a:lnTo>
                  <a:lnTo>
                    <a:pt x="4134" y="3532"/>
                  </a:lnTo>
                  <a:lnTo>
                    <a:pt x="9013" y="4447"/>
                  </a:lnTo>
                  <a:lnTo>
                    <a:pt x="10025" y="4484"/>
                  </a:lnTo>
                  <a:lnTo>
                    <a:pt x="10862" y="4484"/>
                  </a:lnTo>
                  <a:lnTo>
                    <a:pt x="9305" y="3655"/>
                  </a:lnTo>
                  <a:lnTo>
                    <a:pt x="7093" y="2467"/>
                  </a:lnTo>
                  <a:lnTo>
                    <a:pt x="5507" y="1195"/>
                  </a:lnTo>
                  <a:lnTo>
                    <a:pt x="4005" y="0"/>
                  </a:lnTo>
                  <a:close/>
                </a:path>
              </a:pathLst>
            </a:custGeom>
            <a:grpFill/>
            <a:ln w="3175">
              <a:noFill/>
              <a:round/>
              <a:headEnd/>
              <a:tailEnd/>
            </a:ln>
          </p:spPr>
          <p:txBody>
            <a:bodyPr lIns="74295" tIns="8890" rIns="74295" bIns="8890"/>
            <a:lstStyle/>
            <a:p>
              <a:pPr>
                <a:defRPr/>
              </a:pPr>
              <a:endParaRPr lang="ja-JP" altLang="en-US"/>
            </a:p>
          </p:txBody>
        </p:sp>
        <p:sp>
          <p:nvSpPr>
            <p:cNvPr id="135" name="Rectangle 108"/>
            <p:cNvSpPr>
              <a:spLocks noChangeAspect="1" noChangeArrowheads="1"/>
            </p:cNvSpPr>
            <p:nvPr/>
          </p:nvSpPr>
          <p:spPr bwMode="auto">
            <a:xfrm>
              <a:off x="8281" y="12129"/>
              <a:ext cx="178" cy="123"/>
            </a:xfrm>
            <a:prstGeom prst="rect">
              <a:avLst/>
            </a:prstGeom>
            <a:grpFill/>
            <a:ln w="3175">
              <a:noFill/>
              <a:miter lim="800000"/>
              <a:headEnd/>
              <a:tailEnd/>
            </a:ln>
          </p:spPr>
          <p:txBody>
            <a:bodyPr lIns="74295" tIns="8890" rIns="74295" bIns="8890"/>
            <a:lstStyle/>
            <a:p>
              <a:pPr>
                <a:defRPr/>
              </a:pPr>
              <a:endParaRPr lang="ja-JP" altLang="en-US"/>
            </a:p>
          </p:txBody>
        </p:sp>
        <p:sp>
          <p:nvSpPr>
            <p:cNvPr id="136" name="AutoShape 109"/>
            <p:cNvSpPr>
              <a:spLocks noChangeAspect="1" noChangeArrowheads="1"/>
            </p:cNvSpPr>
            <p:nvPr/>
          </p:nvSpPr>
          <p:spPr bwMode="auto">
            <a:xfrm rot="18180000" flipV="1">
              <a:off x="8594" y="12061"/>
              <a:ext cx="20" cy="354"/>
            </a:xfrm>
            <a:prstGeom prst="moon">
              <a:avLst>
                <a:gd name="adj" fmla="val 61972"/>
              </a:avLst>
            </a:prstGeom>
            <a:grpFill/>
            <a:ln w="3175">
              <a:noFill/>
              <a:miter lim="800000"/>
              <a:headEnd/>
              <a:tailEnd/>
            </a:ln>
          </p:spPr>
          <p:txBody>
            <a:bodyPr lIns="74295" tIns="8890" rIns="74295" bIns="8890"/>
            <a:lstStyle/>
            <a:p>
              <a:pPr>
                <a:defRPr/>
              </a:pPr>
              <a:endParaRPr lang="ja-JP" altLang="en-US"/>
            </a:p>
          </p:txBody>
        </p:sp>
        <p:sp>
          <p:nvSpPr>
            <p:cNvPr id="137" name="AutoShape 110"/>
            <p:cNvSpPr>
              <a:spLocks noChangeArrowheads="1"/>
            </p:cNvSpPr>
            <p:nvPr/>
          </p:nvSpPr>
          <p:spPr bwMode="auto">
            <a:xfrm>
              <a:off x="8457" y="11944"/>
              <a:ext cx="318" cy="185"/>
            </a:xfrm>
            <a:prstGeom prst="rtTriangle">
              <a:avLst/>
            </a:prstGeom>
            <a:grpFill/>
            <a:ln w="3175">
              <a:noFill/>
              <a:miter lim="800000"/>
              <a:headEnd/>
              <a:tailEnd/>
            </a:ln>
          </p:spPr>
          <p:txBody>
            <a:bodyPr lIns="74295" tIns="8890" rIns="74295" bIns="8890"/>
            <a:lstStyle/>
            <a:p>
              <a:pPr>
                <a:defRPr/>
              </a:pPr>
              <a:endParaRPr lang="ja-JP" altLang="en-US"/>
            </a:p>
          </p:txBody>
        </p:sp>
        <p:sp>
          <p:nvSpPr>
            <p:cNvPr id="138" name="AutoShape 111"/>
            <p:cNvSpPr>
              <a:spLocks noChangeArrowheads="1"/>
            </p:cNvSpPr>
            <p:nvPr/>
          </p:nvSpPr>
          <p:spPr bwMode="auto">
            <a:xfrm rot="10800000">
              <a:off x="8221" y="11901"/>
              <a:ext cx="258" cy="210"/>
            </a:xfrm>
            <a:prstGeom prst="rtTriangle">
              <a:avLst/>
            </a:prstGeom>
            <a:grpFill/>
            <a:ln w="3175">
              <a:noFill/>
              <a:miter lim="800000"/>
              <a:headEnd/>
              <a:tailEnd/>
            </a:ln>
          </p:spPr>
          <p:txBody>
            <a:bodyPr lIns="74295" tIns="8890" rIns="74295" bIns="8890"/>
            <a:lstStyle/>
            <a:p>
              <a:pPr>
                <a:defRPr/>
              </a:pPr>
              <a:endParaRPr lang="ja-JP" altLang="en-US"/>
            </a:p>
          </p:txBody>
        </p:sp>
        <p:sp>
          <p:nvSpPr>
            <p:cNvPr id="139" name="AutoShape 112"/>
            <p:cNvSpPr>
              <a:spLocks noChangeArrowheads="1"/>
            </p:cNvSpPr>
            <p:nvPr/>
          </p:nvSpPr>
          <p:spPr bwMode="auto">
            <a:xfrm rot="18540000">
              <a:off x="8552" y="11865"/>
              <a:ext cx="67" cy="334"/>
            </a:xfrm>
            <a:prstGeom prst="moon">
              <a:avLst>
                <a:gd name="adj" fmla="val 82995"/>
              </a:avLst>
            </a:prstGeom>
            <a:grpFill/>
            <a:ln w="3175">
              <a:noFill/>
              <a:miter lim="800000"/>
              <a:headEnd/>
              <a:tailEnd/>
            </a:ln>
          </p:spPr>
          <p:txBody>
            <a:bodyPr lIns="74295" tIns="8890" rIns="74295" bIns="8890"/>
            <a:lstStyle/>
            <a:p>
              <a:pPr>
                <a:defRPr/>
              </a:pPr>
              <a:endParaRPr lang="ja-JP" altLang="en-US"/>
            </a:p>
          </p:txBody>
        </p:sp>
        <p:sp>
          <p:nvSpPr>
            <p:cNvPr id="140" name="AutoShape 113"/>
            <p:cNvSpPr>
              <a:spLocks noChangeArrowheads="1"/>
            </p:cNvSpPr>
            <p:nvPr/>
          </p:nvSpPr>
          <p:spPr bwMode="auto">
            <a:xfrm rot="18780000">
              <a:off x="8343" y="11858"/>
              <a:ext cx="27" cy="332"/>
            </a:xfrm>
            <a:prstGeom prst="moon">
              <a:avLst>
                <a:gd name="adj" fmla="val 82995"/>
              </a:avLst>
            </a:prstGeom>
            <a:grpFill/>
            <a:ln w="3175">
              <a:noFill/>
              <a:miter lim="800000"/>
              <a:headEnd/>
              <a:tailEnd/>
            </a:ln>
          </p:spPr>
          <p:txBody>
            <a:bodyPr lIns="74295" tIns="8890" rIns="74295" bIns="8890"/>
            <a:lstStyle/>
            <a:p>
              <a:pPr>
                <a:defRPr/>
              </a:pPr>
              <a:endParaRPr lang="ja-JP" altLang="en-US"/>
            </a:p>
          </p:txBody>
        </p:sp>
        <p:sp>
          <p:nvSpPr>
            <p:cNvPr id="141" name="Freeform 114"/>
            <p:cNvSpPr>
              <a:spLocks/>
            </p:cNvSpPr>
            <p:nvPr/>
          </p:nvSpPr>
          <p:spPr bwMode="auto">
            <a:xfrm>
              <a:off x="8279" y="11942"/>
              <a:ext cx="212" cy="187"/>
            </a:xfrm>
            <a:custGeom>
              <a:avLst/>
              <a:gdLst/>
              <a:ahLst/>
              <a:cxnLst>
                <a:cxn ang="0">
                  <a:pos x="187" y="195"/>
                </a:cxn>
                <a:cxn ang="0">
                  <a:pos x="117" y="135"/>
                </a:cxn>
                <a:cxn ang="0">
                  <a:pos x="0" y="0"/>
                </a:cxn>
                <a:cxn ang="0">
                  <a:pos x="124" y="30"/>
                </a:cxn>
                <a:cxn ang="0">
                  <a:pos x="222" y="136"/>
                </a:cxn>
                <a:cxn ang="0">
                  <a:pos x="187" y="195"/>
                </a:cxn>
              </a:cxnLst>
              <a:rect l="0" t="0" r="r" b="b"/>
              <a:pathLst>
                <a:path w="222" h="195">
                  <a:moveTo>
                    <a:pt x="187" y="195"/>
                  </a:moveTo>
                  <a:lnTo>
                    <a:pt x="117" y="135"/>
                  </a:lnTo>
                  <a:lnTo>
                    <a:pt x="0" y="0"/>
                  </a:lnTo>
                  <a:lnTo>
                    <a:pt x="124" y="30"/>
                  </a:lnTo>
                  <a:lnTo>
                    <a:pt x="222" y="136"/>
                  </a:lnTo>
                  <a:lnTo>
                    <a:pt x="187" y="195"/>
                  </a:lnTo>
                  <a:close/>
                </a:path>
              </a:pathLst>
            </a:custGeom>
            <a:grpFill/>
            <a:ln w="3175">
              <a:noFill/>
              <a:round/>
              <a:headEnd/>
              <a:tailEnd/>
            </a:ln>
          </p:spPr>
          <p:txBody>
            <a:bodyPr lIns="74295" tIns="8890" rIns="74295" bIns="8890"/>
            <a:lstStyle/>
            <a:p>
              <a:pPr>
                <a:defRPr/>
              </a:pPr>
              <a:endParaRPr lang="ja-JP" altLang="en-US"/>
            </a:p>
          </p:txBody>
        </p:sp>
        <p:sp>
          <p:nvSpPr>
            <p:cNvPr id="142" name="Freeform 115"/>
            <p:cNvSpPr>
              <a:spLocks/>
            </p:cNvSpPr>
            <p:nvPr/>
          </p:nvSpPr>
          <p:spPr bwMode="auto">
            <a:xfrm>
              <a:off x="8221" y="11901"/>
              <a:ext cx="185" cy="146"/>
            </a:xfrm>
            <a:custGeom>
              <a:avLst/>
              <a:gdLst/>
              <a:ahLst/>
              <a:cxnLst>
                <a:cxn ang="0">
                  <a:pos x="77" y="83"/>
                </a:cxn>
                <a:cxn ang="0">
                  <a:pos x="0" y="0"/>
                </a:cxn>
                <a:cxn ang="0">
                  <a:pos x="121" y="30"/>
                </a:cxn>
                <a:cxn ang="0">
                  <a:pos x="193" y="153"/>
                </a:cxn>
                <a:cxn ang="0">
                  <a:pos x="77" y="83"/>
                </a:cxn>
              </a:cxnLst>
              <a:rect l="0" t="0" r="r" b="b"/>
              <a:pathLst>
                <a:path w="193" h="153">
                  <a:moveTo>
                    <a:pt x="77" y="83"/>
                  </a:moveTo>
                  <a:lnTo>
                    <a:pt x="0" y="0"/>
                  </a:lnTo>
                  <a:lnTo>
                    <a:pt x="121" y="30"/>
                  </a:lnTo>
                  <a:lnTo>
                    <a:pt x="193" y="153"/>
                  </a:lnTo>
                  <a:lnTo>
                    <a:pt x="77" y="83"/>
                  </a:lnTo>
                  <a:close/>
                </a:path>
              </a:pathLst>
            </a:custGeom>
            <a:grpFill/>
            <a:ln w="3175">
              <a:noFill/>
              <a:round/>
              <a:headEnd/>
              <a:tailEnd/>
            </a:ln>
          </p:spPr>
          <p:txBody>
            <a:bodyPr lIns="74295" tIns="8890" rIns="74295" bIns="8890"/>
            <a:lstStyle/>
            <a:p>
              <a:pPr>
                <a:defRPr/>
              </a:pPr>
              <a:endParaRPr lang="ja-JP" altLang="en-US"/>
            </a:p>
          </p:txBody>
        </p:sp>
        <p:sp>
          <p:nvSpPr>
            <p:cNvPr id="143" name="Freeform 116"/>
            <p:cNvSpPr>
              <a:spLocks/>
            </p:cNvSpPr>
            <p:nvPr/>
          </p:nvSpPr>
          <p:spPr bwMode="auto">
            <a:xfrm>
              <a:off x="9503" y="10206"/>
              <a:ext cx="1533" cy="1909"/>
            </a:xfrm>
            <a:custGeom>
              <a:avLst/>
              <a:gdLst/>
              <a:ahLst/>
              <a:cxnLst>
                <a:cxn ang="0">
                  <a:pos x="555" y="4755"/>
                </a:cxn>
                <a:cxn ang="0">
                  <a:pos x="2040" y="4215"/>
                </a:cxn>
                <a:cxn ang="0">
                  <a:pos x="3090" y="3225"/>
                </a:cxn>
                <a:cxn ang="0">
                  <a:pos x="3885" y="1965"/>
                </a:cxn>
                <a:cxn ang="0">
                  <a:pos x="4155" y="600"/>
                </a:cxn>
                <a:cxn ang="0">
                  <a:pos x="4185" y="0"/>
                </a:cxn>
                <a:cxn ang="0">
                  <a:pos x="4755" y="750"/>
                </a:cxn>
                <a:cxn ang="0">
                  <a:pos x="5085" y="2355"/>
                </a:cxn>
                <a:cxn ang="0">
                  <a:pos x="4170" y="4890"/>
                </a:cxn>
                <a:cxn ang="0">
                  <a:pos x="2040" y="6330"/>
                </a:cxn>
                <a:cxn ang="0">
                  <a:pos x="480" y="6165"/>
                </a:cxn>
                <a:cxn ang="0">
                  <a:pos x="0" y="5235"/>
                </a:cxn>
                <a:cxn ang="0">
                  <a:pos x="555" y="4755"/>
                </a:cxn>
              </a:cxnLst>
              <a:rect l="0" t="0" r="r" b="b"/>
              <a:pathLst>
                <a:path w="5085" h="6330">
                  <a:moveTo>
                    <a:pt x="555" y="4755"/>
                  </a:moveTo>
                  <a:lnTo>
                    <a:pt x="2040" y="4215"/>
                  </a:lnTo>
                  <a:lnTo>
                    <a:pt x="3090" y="3225"/>
                  </a:lnTo>
                  <a:lnTo>
                    <a:pt x="3885" y="1965"/>
                  </a:lnTo>
                  <a:lnTo>
                    <a:pt x="4155" y="600"/>
                  </a:lnTo>
                  <a:lnTo>
                    <a:pt x="4185" y="0"/>
                  </a:lnTo>
                  <a:lnTo>
                    <a:pt x="4755" y="750"/>
                  </a:lnTo>
                  <a:lnTo>
                    <a:pt x="5085" y="2355"/>
                  </a:lnTo>
                  <a:lnTo>
                    <a:pt x="4170" y="4890"/>
                  </a:lnTo>
                  <a:lnTo>
                    <a:pt x="2040" y="6330"/>
                  </a:lnTo>
                  <a:lnTo>
                    <a:pt x="480" y="6165"/>
                  </a:lnTo>
                  <a:lnTo>
                    <a:pt x="0" y="5235"/>
                  </a:lnTo>
                  <a:lnTo>
                    <a:pt x="555" y="4755"/>
                  </a:lnTo>
                  <a:close/>
                </a:path>
              </a:pathLst>
            </a:custGeom>
            <a:grpFill/>
            <a:ln w="9525">
              <a:noFill/>
              <a:round/>
              <a:headEnd/>
              <a:tailEnd/>
            </a:ln>
          </p:spPr>
          <p:txBody>
            <a:bodyPr lIns="74295" tIns="8890" rIns="74295" bIns="8890"/>
            <a:lstStyle/>
            <a:p>
              <a:pPr>
                <a:defRPr/>
              </a:pPr>
              <a:endParaRPr lang="ja-JP" altLang="en-US"/>
            </a:p>
          </p:txBody>
        </p:sp>
        <p:sp>
          <p:nvSpPr>
            <p:cNvPr id="144" name="Freeform 117"/>
            <p:cNvSpPr>
              <a:spLocks/>
            </p:cNvSpPr>
            <p:nvPr/>
          </p:nvSpPr>
          <p:spPr bwMode="auto">
            <a:xfrm>
              <a:off x="8046" y="10409"/>
              <a:ext cx="588" cy="1430"/>
            </a:xfrm>
            <a:custGeom>
              <a:avLst/>
              <a:gdLst/>
              <a:ahLst/>
              <a:cxnLst>
                <a:cxn ang="0">
                  <a:pos x="135" y="0"/>
                </a:cxn>
                <a:cxn ang="0">
                  <a:pos x="240" y="720"/>
                </a:cxn>
                <a:cxn ang="0">
                  <a:pos x="615" y="1740"/>
                </a:cxn>
                <a:cxn ang="0">
                  <a:pos x="1185" y="2610"/>
                </a:cxn>
                <a:cxn ang="0">
                  <a:pos x="1950" y="3465"/>
                </a:cxn>
                <a:cxn ang="0">
                  <a:pos x="1680" y="4740"/>
                </a:cxn>
                <a:cxn ang="0">
                  <a:pos x="1200" y="4485"/>
                </a:cxn>
                <a:cxn ang="0">
                  <a:pos x="615" y="3585"/>
                </a:cxn>
                <a:cxn ang="0">
                  <a:pos x="285" y="2805"/>
                </a:cxn>
                <a:cxn ang="0">
                  <a:pos x="60" y="1965"/>
                </a:cxn>
                <a:cxn ang="0">
                  <a:pos x="0" y="930"/>
                </a:cxn>
                <a:cxn ang="0">
                  <a:pos x="30" y="480"/>
                </a:cxn>
                <a:cxn ang="0">
                  <a:pos x="135" y="0"/>
                </a:cxn>
              </a:cxnLst>
              <a:rect l="0" t="0" r="r" b="b"/>
              <a:pathLst>
                <a:path w="1950" h="4740">
                  <a:moveTo>
                    <a:pt x="135" y="0"/>
                  </a:moveTo>
                  <a:lnTo>
                    <a:pt x="240" y="720"/>
                  </a:lnTo>
                  <a:lnTo>
                    <a:pt x="615" y="1740"/>
                  </a:lnTo>
                  <a:lnTo>
                    <a:pt x="1185" y="2610"/>
                  </a:lnTo>
                  <a:lnTo>
                    <a:pt x="1950" y="3465"/>
                  </a:lnTo>
                  <a:lnTo>
                    <a:pt x="1680" y="4740"/>
                  </a:lnTo>
                  <a:lnTo>
                    <a:pt x="1200" y="4485"/>
                  </a:lnTo>
                  <a:lnTo>
                    <a:pt x="615" y="3585"/>
                  </a:lnTo>
                  <a:lnTo>
                    <a:pt x="285" y="2805"/>
                  </a:lnTo>
                  <a:lnTo>
                    <a:pt x="60" y="1965"/>
                  </a:lnTo>
                  <a:lnTo>
                    <a:pt x="0" y="930"/>
                  </a:lnTo>
                  <a:lnTo>
                    <a:pt x="30" y="480"/>
                  </a:lnTo>
                  <a:lnTo>
                    <a:pt x="135" y="0"/>
                  </a:lnTo>
                  <a:close/>
                </a:path>
              </a:pathLst>
            </a:custGeom>
            <a:grpFill/>
            <a:ln w="9525">
              <a:noFill/>
              <a:round/>
              <a:headEnd/>
              <a:tailEnd/>
            </a:ln>
          </p:spPr>
          <p:txBody>
            <a:bodyPr lIns="74295" tIns="8890" rIns="74295" bIns="8890"/>
            <a:lstStyle/>
            <a:p>
              <a:pPr>
                <a:defRPr/>
              </a:pPr>
              <a:endParaRPr lang="ja-JP" altLang="en-US"/>
            </a:p>
          </p:txBody>
        </p:sp>
        <p:sp>
          <p:nvSpPr>
            <p:cNvPr id="145" name="Freeform 118"/>
            <p:cNvSpPr>
              <a:spLocks/>
            </p:cNvSpPr>
            <p:nvPr/>
          </p:nvSpPr>
          <p:spPr bwMode="auto">
            <a:xfrm>
              <a:off x="8775" y="12131"/>
              <a:ext cx="140" cy="69"/>
            </a:xfrm>
            <a:custGeom>
              <a:avLst/>
              <a:gdLst/>
              <a:ahLst/>
              <a:cxnLst>
                <a:cxn ang="0">
                  <a:pos x="0" y="0"/>
                </a:cxn>
                <a:cxn ang="0">
                  <a:pos x="473" y="232"/>
                </a:cxn>
                <a:cxn ang="0">
                  <a:pos x="454" y="60"/>
                </a:cxn>
                <a:cxn ang="0">
                  <a:pos x="0" y="0"/>
                </a:cxn>
              </a:cxnLst>
              <a:rect l="0" t="0" r="r" b="b"/>
              <a:pathLst>
                <a:path w="473" h="232">
                  <a:moveTo>
                    <a:pt x="0" y="0"/>
                  </a:moveTo>
                  <a:lnTo>
                    <a:pt x="473" y="232"/>
                  </a:lnTo>
                  <a:lnTo>
                    <a:pt x="454" y="60"/>
                  </a:lnTo>
                  <a:lnTo>
                    <a:pt x="0" y="0"/>
                  </a:lnTo>
                  <a:close/>
                </a:path>
              </a:pathLst>
            </a:custGeom>
            <a:grpFill/>
            <a:ln w="3175">
              <a:noFill/>
              <a:round/>
              <a:headEnd/>
              <a:tailEnd/>
            </a:ln>
          </p:spPr>
          <p:txBody>
            <a:bodyPr lIns="74295" tIns="8890" rIns="74295" bIns="8890"/>
            <a:lstStyle/>
            <a:p>
              <a:pPr>
                <a:defRPr/>
              </a:pPr>
              <a:endParaRPr lang="ja-JP" altLang="en-US"/>
            </a:p>
          </p:txBody>
        </p:sp>
        <p:sp>
          <p:nvSpPr>
            <p:cNvPr id="146" name="Freeform 119"/>
            <p:cNvSpPr>
              <a:spLocks/>
            </p:cNvSpPr>
            <p:nvPr/>
          </p:nvSpPr>
          <p:spPr bwMode="auto">
            <a:xfrm>
              <a:off x="8360" y="11758"/>
              <a:ext cx="137" cy="143"/>
            </a:xfrm>
            <a:custGeom>
              <a:avLst/>
              <a:gdLst/>
              <a:ahLst/>
              <a:cxnLst>
                <a:cxn ang="0">
                  <a:pos x="0" y="0"/>
                </a:cxn>
                <a:cxn ang="0">
                  <a:pos x="390" y="472"/>
                </a:cxn>
                <a:cxn ang="0">
                  <a:pos x="457" y="15"/>
                </a:cxn>
                <a:cxn ang="0">
                  <a:pos x="0" y="0"/>
                </a:cxn>
              </a:cxnLst>
              <a:rect l="0" t="0" r="r" b="b"/>
              <a:pathLst>
                <a:path w="457" h="472">
                  <a:moveTo>
                    <a:pt x="0" y="0"/>
                  </a:moveTo>
                  <a:lnTo>
                    <a:pt x="390" y="472"/>
                  </a:lnTo>
                  <a:lnTo>
                    <a:pt x="457" y="15"/>
                  </a:lnTo>
                  <a:lnTo>
                    <a:pt x="0" y="0"/>
                  </a:lnTo>
                  <a:close/>
                </a:path>
              </a:pathLst>
            </a:custGeom>
            <a:grpFill/>
            <a:ln w="3175">
              <a:noFill/>
              <a:round/>
              <a:headEnd/>
              <a:tailEnd/>
            </a:ln>
          </p:spPr>
          <p:txBody>
            <a:bodyPr lIns="74295" tIns="8890" rIns="74295" bIns="8890"/>
            <a:lstStyle/>
            <a:p>
              <a:pPr>
                <a:defRPr/>
              </a:pPr>
              <a:endParaRPr lang="ja-JP" altLang="en-US"/>
            </a:p>
          </p:txBody>
        </p:sp>
        <p:sp>
          <p:nvSpPr>
            <p:cNvPr id="147" name="Freeform 120"/>
            <p:cNvSpPr>
              <a:spLocks/>
            </p:cNvSpPr>
            <p:nvPr/>
          </p:nvSpPr>
          <p:spPr bwMode="auto">
            <a:xfrm>
              <a:off x="8058" y="10331"/>
              <a:ext cx="38" cy="137"/>
            </a:xfrm>
            <a:custGeom>
              <a:avLst/>
              <a:gdLst/>
              <a:ahLst/>
              <a:cxnLst>
                <a:cxn ang="0">
                  <a:pos x="120" y="0"/>
                </a:cxn>
                <a:cxn ang="0">
                  <a:pos x="124" y="382"/>
                </a:cxn>
                <a:cxn ang="0">
                  <a:pos x="0" y="457"/>
                </a:cxn>
                <a:cxn ang="0">
                  <a:pos x="120" y="0"/>
                </a:cxn>
              </a:cxnLst>
              <a:rect l="0" t="0" r="r" b="b"/>
              <a:pathLst>
                <a:path w="124" h="457">
                  <a:moveTo>
                    <a:pt x="120" y="0"/>
                  </a:moveTo>
                  <a:lnTo>
                    <a:pt x="124" y="382"/>
                  </a:lnTo>
                  <a:lnTo>
                    <a:pt x="0" y="457"/>
                  </a:lnTo>
                  <a:lnTo>
                    <a:pt x="120" y="0"/>
                  </a:lnTo>
                  <a:close/>
                </a:path>
              </a:pathLst>
            </a:custGeom>
            <a:grpFill/>
            <a:ln w="3175">
              <a:noFill/>
              <a:round/>
              <a:headEnd/>
              <a:tailEnd/>
            </a:ln>
          </p:spPr>
          <p:txBody>
            <a:bodyPr lIns="74295" tIns="8890" rIns="74295" bIns="8890"/>
            <a:lstStyle/>
            <a:p>
              <a:pPr>
                <a:defRPr/>
              </a:pPr>
              <a:endParaRPr lang="ja-JP" altLang="en-US"/>
            </a:p>
          </p:txBody>
        </p:sp>
        <p:sp>
          <p:nvSpPr>
            <p:cNvPr id="148" name="AutoShape 121"/>
            <p:cNvSpPr>
              <a:spLocks noChangeArrowheads="1"/>
            </p:cNvSpPr>
            <p:nvPr/>
          </p:nvSpPr>
          <p:spPr bwMode="auto">
            <a:xfrm rot="13382920">
              <a:off x="9518" y="9826"/>
              <a:ext cx="1474" cy="2632"/>
            </a:xfrm>
            <a:prstGeom prst="moon">
              <a:avLst>
                <a:gd name="adj" fmla="val 27509"/>
              </a:avLst>
            </a:prstGeom>
            <a:grpFill/>
            <a:ln w="3175">
              <a:noFill/>
              <a:miter lim="800000"/>
              <a:headEnd/>
              <a:tailEnd/>
            </a:ln>
          </p:spPr>
          <p:txBody>
            <a:bodyPr lIns="74295" tIns="8890" rIns="74295" bIns="8890"/>
            <a:lstStyle/>
            <a:p>
              <a:pPr>
                <a:defRPr/>
              </a:pPr>
              <a:endParaRPr lang="ja-JP" altLang="en-US"/>
            </a:p>
          </p:txBody>
        </p:sp>
        <p:sp>
          <p:nvSpPr>
            <p:cNvPr id="149" name="AutoShape 122"/>
            <p:cNvSpPr>
              <a:spLocks noChangeArrowheads="1"/>
            </p:cNvSpPr>
            <p:nvPr/>
          </p:nvSpPr>
          <p:spPr bwMode="auto">
            <a:xfrm rot="-30490089">
              <a:off x="9594" y="9681"/>
              <a:ext cx="1250" cy="3017"/>
            </a:xfrm>
            <a:prstGeom prst="moon">
              <a:avLst>
                <a:gd name="adj" fmla="val 28565"/>
              </a:avLst>
            </a:prstGeom>
            <a:grpFill/>
            <a:ln w="3175">
              <a:noFill/>
              <a:miter lim="800000"/>
              <a:headEnd/>
              <a:tailEnd/>
            </a:ln>
          </p:spPr>
          <p:txBody>
            <a:bodyPr lIns="74295" tIns="8890" rIns="74295" bIns="8890"/>
            <a:lstStyle/>
            <a:p>
              <a:pPr>
                <a:defRPr/>
              </a:pPr>
              <a:endParaRPr lang="ja-JP" altLang="en-US"/>
            </a:p>
          </p:txBody>
        </p:sp>
        <p:sp>
          <p:nvSpPr>
            <p:cNvPr id="150" name="AutoShape 123"/>
            <p:cNvSpPr>
              <a:spLocks noChangeArrowheads="1"/>
            </p:cNvSpPr>
            <p:nvPr/>
          </p:nvSpPr>
          <p:spPr bwMode="auto">
            <a:xfrm rot="16427344">
              <a:off x="8704" y="9759"/>
              <a:ext cx="1313" cy="2625"/>
            </a:xfrm>
            <a:prstGeom prst="moon">
              <a:avLst>
                <a:gd name="adj" fmla="val 8995"/>
              </a:avLst>
            </a:prstGeom>
            <a:grpFill/>
            <a:ln w="3175">
              <a:noFill/>
              <a:miter lim="800000"/>
              <a:headEnd/>
              <a:tailEnd/>
            </a:ln>
          </p:spPr>
          <p:txBody>
            <a:bodyPr lIns="74295" tIns="8890" rIns="74295" bIns="8890"/>
            <a:lstStyle/>
            <a:p>
              <a:pPr>
                <a:defRPr/>
              </a:pPr>
              <a:endParaRPr lang="ja-JP" altLang="en-US"/>
            </a:p>
          </p:txBody>
        </p:sp>
        <p:sp>
          <p:nvSpPr>
            <p:cNvPr id="151" name="AutoShape 124"/>
            <p:cNvSpPr>
              <a:spLocks noChangeArrowheads="1"/>
            </p:cNvSpPr>
            <p:nvPr/>
          </p:nvSpPr>
          <p:spPr bwMode="auto">
            <a:xfrm flipH="1" flipV="1">
              <a:off x="8773" y="12131"/>
              <a:ext cx="525" cy="180"/>
            </a:xfrm>
            <a:prstGeom prst="rtTriangle">
              <a:avLst/>
            </a:prstGeom>
            <a:grpFill/>
            <a:ln w="3175">
              <a:noFill/>
              <a:miter lim="800000"/>
              <a:headEnd/>
              <a:tailEnd/>
            </a:ln>
          </p:spPr>
          <p:txBody>
            <a:bodyPr lIns="74295" tIns="8890" rIns="74295" bIns="8890"/>
            <a:lstStyle/>
            <a:p>
              <a:pPr>
                <a:defRPr/>
              </a:pPr>
              <a:endParaRPr lang="ja-JP" altLang="en-US"/>
            </a:p>
          </p:txBody>
        </p:sp>
        <p:sp>
          <p:nvSpPr>
            <p:cNvPr id="152" name="AutoShape 125"/>
            <p:cNvSpPr>
              <a:spLocks noChangeArrowheads="1"/>
            </p:cNvSpPr>
            <p:nvPr/>
          </p:nvSpPr>
          <p:spPr bwMode="auto">
            <a:xfrm>
              <a:off x="8477" y="11387"/>
              <a:ext cx="1418" cy="516"/>
            </a:xfrm>
            <a:prstGeom prst="rtTriangle">
              <a:avLst/>
            </a:prstGeom>
            <a:grpFill/>
            <a:ln w="3175">
              <a:noFill/>
              <a:miter lim="800000"/>
              <a:headEnd/>
              <a:tailEnd/>
            </a:ln>
          </p:spPr>
          <p:txBody>
            <a:bodyPr lIns="74295" tIns="8890" rIns="74295" bIns="8890"/>
            <a:lstStyle/>
            <a:p>
              <a:pPr>
                <a:defRPr/>
              </a:pPr>
              <a:endParaRPr lang="ja-JP" altLang="en-US"/>
            </a:p>
          </p:txBody>
        </p:sp>
        <p:sp>
          <p:nvSpPr>
            <p:cNvPr id="153" name="Rectangle 126"/>
            <p:cNvSpPr>
              <a:spLocks noChangeArrowheads="1"/>
            </p:cNvSpPr>
            <p:nvPr/>
          </p:nvSpPr>
          <p:spPr bwMode="auto">
            <a:xfrm>
              <a:off x="9257" y="11637"/>
              <a:ext cx="593" cy="666"/>
            </a:xfrm>
            <a:prstGeom prst="rect">
              <a:avLst/>
            </a:prstGeom>
            <a:grpFill/>
            <a:ln w="3175">
              <a:noFill/>
              <a:miter lim="800000"/>
              <a:headEnd/>
              <a:tailEnd/>
            </a:ln>
          </p:spPr>
          <p:txBody>
            <a:bodyPr lIns="74295" tIns="8890" rIns="74295" bIns="8890"/>
            <a:lstStyle/>
            <a:p>
              <a:pPr>
                <a:defRPr/>
              </a:pPr>
              <a:endParaRPr lang="ja-JP" altLang="en-US"/>
            </a:p>
          </p:txBody>
        </p:sp>
        <p:sp>
          <p:nvSpPr>
            <p:cNvPr id="154" name="AutoShape 127"/>
            <p:cNvSpPr>
              <a:spLocks noChangeArrowheads="1"/>
            </p:cNvSpPr>
            <p:nvPr/>
          </p:nvSpPr>
          <p:spPr bwMode="auto">
            <a:xfrm rot="-44560228">
              <a:off x="8134" y="10716"/>
              <a:ext cx="254" cy="1272"/>
            </a:xfrm>
            <a:prstGeom prst="moon">
              <a:avLst>
                <a:gd name="adj" fmla="val 31898"/>
              </a:avLst>
            </a:prstGeom>
            <a:grpFill/>
            <a:ln w="3175">
              <a:noFill/>
              <a:miter lim="800000"/>
              <a:headEnd/>
              <a:tailEnd/>
            </a:ln>
          </p:spPr>
          <p:txBody>
            <a:bodyPr lIns="74295" tIns="8890" rIns="74295" bIns="8890"/>
            <a:lstStyle/>
            <a:p>
              <a:pPr>
                <a:defRPr/>
              </a:pPr>
              <a:endParaRPr lang="ja-JP" altLang="en-US"/>
            </a:p>
          </p:txBody>
        </p:sp>
        <p:sp>
          <p:nvSpPr>
            <p:cNvPr id="155" name="AutoShape 128"/>
            <p:cNvSpPr>
              <a:spLocks noChangeArrowheads="1"/>
            </p:cNvSpPr>
            <p:nvPr/>
          </p:nvSpPr>
          <p:spPr bwMode="auto">
            <a:xfrm rot="-44286804">
              <a:off x="8090" y="10581"/>
              <a:ext cx="234" cy="1272"/>
            </a:xfrm>
            <a:prstGeom prst="moon">
              <a:avLst>
                <a:gd name="adj" fmla="val 31898"/>
              </a:avLst>
            </a:prstGeom>
            <a:grpFill/>
            <a:ln w="3175">
              <a:noFill/>
              <a:miter lim="800000"/>
              <a:headEnd/>
              <a:tailEnd/>
            </a:ln>
          </p:spPr>
          <p:txBody>
            <a:bodyPr lIns="74295" tIns="8890" rIns="74295" bIns="8890"/>
            <a:lstStyle/>
            <a:p>
              <a:pPr>
                <a:defRPr/>
              </a:pPr>
              <a:endParaRPr lang="ja-JP" altLang="en-US"/>
            </a:p>
          </p:txBody>
        </p:sp>
        <p:sp>
          <p:nvSpPr>
            <p:cNvPr id="156" name="AutoShape 129"/>
            <p:cNvSpPr>
              <a:spLocks noChangeArrowheads="1"/>
            </p:cNvSpPr>
            <p:nvPr/>
          </p:nvSpPr>
          <p:spPr bwMode="auto">
            <a:xfrm rot="79985742">
              <a:off x="8974" y="9721"/>
              <a:ext cx="1311" cy="2623"/>
            </a:xfrm>
            <a:prstGeom prst="moon">
              <a:avLst>
                <a:gd name="adj" fmla="val 8630"/>
              </a:avLst>
            </a:prstGeom>
            <a:grpFill/>
            <a:ln w="3175">
              <a:noFill/>
              <a:miter lim="800000"/>
              <a:headEnd/>
              <a:tailEnd/>
            </a:ln>
          </p:spPr>
          <p:txBody>
            <a:bodyPr lIns="74295" tIns="8890" rIns="74295" bIns="8890"/>
            <a:lstStyle/>
            <a:p>
              <a:pPr>
                <a:defRPr/>
              </a:pPr>
              <a:endParaRPr lang="ja-JP" altLang="en-US"/>
            </a:p>
          </p:txBody>
        </p:sp>
        <p:sp>
          <p:nvSpPr>
            <p:cNvPr id="157" name="AutoShape 130"/>
            <p:cNvSpPr>
              <a:spLocks noChangeArrowheads="1"/>
            </p:cNvSpPr>
            <p:nvPr/>
          </p:nvSpPr>
          <p:spPr bwMode="auto">
            <a:xfrm rot="34361331">
              <a:off x="10199" y="10359"/>
              <a:ext cx="736" cy="2160"/>
            </a:xfrm>
            <a:prstGeom prst="moon">
              <a:avLst>
                <a:gd name="adj" fmla="val 49458"/>
              </a:avLst>
            </a:prstGeom>
            <a:grpFill/>
            <a:ln w="3175">
              <a:noFill/>
              <a:miter lim="800000"/>
              <a:headEnd/>
              <a:tailEnd/>
            </a:ln>
          </p:spPr>
          <p:txBody>
            <a:bodyPr lIns="74295" tIns="8890" rIns="74295" bIns="8890"/>
            <a:lstStyle/>
            <a:p>
              <a:pPr>
                <a:defRPr/>
              </a:pPr>
              <a:endParaRPr lang="ja-JP" altLang="en-US"/>
            </a:p>
          </p:txBody>
        </p:sp>
        <p:sp>
          <p:nvSpPr>
            <p:cNvPr id="158" name="AutoShape 131"/>
            <p:cNvSpPr>
              <a:spLocks noChangeArrowheads="1"/>
            </p:cNvSpPr>
            <p:nvPr/>
          </p:nvSpPr>
          <p:spPr bwMode="auto">
            <a:xfrm rot="35390120">
              <a:off x="9970" y="10620"/>
              <a:ext cx="734" cy="2160"/>
            </a:xfrm>
            <a:prstGeom prst="moon">
              <a:avLst>
                <a:gd name="adj" fmla="val 49458"/>
              </a:avLst>
            </a:prstGeom>
            <a:grpFill/>
            <a:ln w="3175">
              <a:noFill/>
              <a:miter lim="800000"/>
              <a:headEnd/>
              <a:tailEnd/>
            </a:ln>
          </p:spPr>
          <p:txBody>
            <a:bodyPr lIns="74295" tIns="8890" rIns="74295" bIns="8890"/>
            <a:lstStyle/>
            <a:p>
              <a:pPr>
                <a:defRPr/>
              </a:pPr>
              <a:endParaRPr lang="ja-JP" altLang="en-US"/>
            </a:p>
          </p:txBody>
        </p:sp>
        <p:sp>
          <p:nvSpPr>
            <p:cNvPr id="159" name="AutoShape 132"/>
            <p:cNvSpPr>
              <a:spLocks noChangeArrowheads="1"/>
            </p:cNvSpPr>
            <p:nvPr/>
          </p:nvSpPr>
          <p:spPr bwMode="auto">
            <a:xfrm rot="-6385423">
              <a:off x="9770" y="11279"/>
              <a:ext cx="382" cy="1626"/>
            </a:xfrm>
            <a:prstGeom prst="moon">
              <a:avLst>
                <a:gd name="adj" fmla="val 49458"/>
              </a:avLst>
            </a:prstGeom>
            <a:grpFill/>
            <a:ln w="3175">
              <a:noFill/>
              <a:miter lim="800000"/>
              <a:headEnd/>
              <a:tailEnd/>
            </a:ln>
          </p:spPr>
          <p:txBody>
            <a:bodyPr lIns="74295" tIns="8890" rIns="74295" bIns="8890"/>
            <a:lstStyle/>
            <a:p>
              <a:pPr>
                <a:defRPr/>
              </a:pPr>
              <a:endParaRPr lang="ja-JP" altLang="en-US"/>
            </a:p>
          </p:txBody>
        </p:sp>
        <p:sp>
          <p:nvSpPr>
            <p:cNvPr id="160" name="AutoShape 133"/>
            <p:cNvSpPr>
              <a:spLocks noChangeArrowheads="1"/>
            </p:cNvSpPr>
            <p:nvPr/>
          </p:nvSpPr>
          <p:spPr bwMode="auto">
            <a:xfrm rot="-27238934">
              <a:off x="9532" y="11544"/>
              <a:ext cx="244" cy="1329"/>
            </a:xfrm>
            <a:prstGeom prst="moon">
              <a:avLst>
                <a:gd name="adj" fmla="val 49458"/>
              </a:avLst>
            </a:prstGeom>
            <a:grpFill/>
            <a:ln w="3175">
              <a:noFill/>
              <a:miter lim="800000"/>
              <a:headEnd/>
              <a:tailEnd/>
            </a:ln>
          </p:spPr>
          <p:txBody>
            <a:bodyPr lIns="74295" tIns="8890" rIns="74295" bIns="8890"/>
            <a:lstStyle/>
            <a:p>
              <a:pPr>
                <a:defRPr/>
              </a:pPr>
              <a:endParaRPr lang="ja-JP" altLang="en-US"/>
            </a:p>
          </p:txBody>
        </p:sp>
        <p:sp>
          <p:nvSpPr>
            <p:cNvPr id="161" name="AutoShape 134"/>
            <p:cNvSpPr>
              <a:spLocks noChangeArrowheads="1"/>
            </p:cNvSpPr>
            <p:nvPr/>
          </p:nvSpPr>
          <p:spPr bwMode="auto">
            <a:xfrm rot="-47695082">
              <a:off x="9138" y="12041"/>
              <a:ext cx="43" cy="449"/>
            </a:xfrm>
            <a:prstGeom prst="moon">
              <a:avLst>
                <a:gd name="adj" fmla="val 87500"/>
              </a:avLst>
            </a:prstGeom>
            <a:grpFill/>
            <a:ln w="3175">
              <a:noFill/>
              <a:miter lim="800000"/>
              <a:headEnd/>
              <a:tailEnd/>
            </a:ln>
          </p:spPr>
          <p:txBody>
            <a:bodyPr lIns="74295" tIns="8890" rIns="74295" bIns="8890"/>
            <a:lstStyle/>
            <a:p>
              <a:pPr>
                <a:defRPr/>
              </a:pPr>
              <a:endParaRPr lang="ja-JP" altLang="en-US"/>
            </a:p>
          </p:txBody>
        </p:sp>
        <p:sp>
          <p:nvSpPr>
            <p:cNvPr id="162" name="AutoShape 135"/>
            <p:cNvSpPr>
              <a:spLocks noChangeArrowheads="1"/>
            </p:cNvSpPr>
            <p:nvPr/>
          </p:nvSpPr>
          <p:spPr bwMode="auto">
            <a:xfrm rot="17400000">
              <a:off x="9014" y="12004"/>
              <a:ext cx="42" cy="449"/>
            </a:xfrm>
            <a:prstGeom prst="moon">
              <a:avLst>
                <a:gd name="adj" fmla="val 87500"/>
              </a:avLst>
            </a:prstGeom>
            <a:grpFill/>
            <a:ln w="3175">
              <a:noFill/>
              <a:miter lim="800000"/>
              <a:headEnd/>
              <a:tailEnd/>
            </a:ln>
          </p:spPr>
          <p:txBody>
            <a:bodyPr lIns="74295" tIns="8890" rIns="74295" bIns="8890"/>
            <a:lstStyle/>
            <a:p>
              <a:pPr>
                <a:defRPr/>
              </a:pPr>
              <a:endParaRPr lang="ja-JP" altLang="en-US"/>
            </a:p>
          </p:txBody>
        </p:sp>
        <p:sp>
          <p:nvSpPr>
            <p:cNvPr id="163" name="AutoShape 136"/>
            <p:cNvSpPr>
              <a:spLocks noChangeArrowheads="1"/>
            </p:cNvSpPr>
            <p:nvPr/>
          </p:nvSpPr>
          <p:spPr bwMode="auto">
            <a:xfrm rot="60000">
              <a:off x="8019" y="10480"/>
              <a:ext cx="75" cy="557"/>
            </a:xfrm>
            <a:prstGeom prst="moon">
              <a:avLst>
                <a:gd name="adj" fmla="val 87500"/>
              </a:avLst>
            </a:prstGeom>
            <a:grpFill/>
            <a:ln w="3175">
              <a:noFill/>
              <a:miter lim="800000"/>
              <a:headEnd/>
              <a:tailEnd/>
            </a:ln>
          </p:spPr>
          <p:txBody>
            <a:bodyPr lIns="74295" tIns="8890" rIns="74295" bIns="8890"/>
            <a:lstStyle/>
            <a:p>
              <a:pPr>
                <a:defRPr/>
              </a:pPr>
              <a:endParaRPr lang="ja-JP" altLang="en-US"/>
            </a:p>
          </p:txBody>
        </p:sp>
        <p:sp>
          <p:nvSpPr>
            <p:cNvPr id="164" name="AutoShape 137"/>
            <p:cNvSpPr>
              <a:spLocks noChangeArrowheads="1"/>
            </p:cNvSpPr>
            <p:nvPr/>
          </p:nvSpPr>
          <p:spPr bwMode="auto">
            <a:xfrm rot="360000">
              <a:off x="8033" y="10395"/>
              <a:ext cx="41" cy="448"/>
            </a:xfrm>
            <a:prstGeom prst="moon">
              <a:avLst>
                <a:gd name="adj" fmla="val 87500"/>
              </a:avLst>
            </a:prstGeom>
            <a:grpFill/>
            <a:ln w="3175">
              <a:noFill/>
              <a:miter lim="800000"/>
              <a:headEnd/>
              <a:tailEnd/>
            </a:ln>
          </p:spPr>
          <p:txBody>
            <a:bodyPr lIns="74295" tIns="8890" rIns="74295" bIns="8890"/>
            <a:lstStyle/>
            <a:p>
              <a:pPr>
                <a:defRPr/>
              </a:pPr>
              <a:endParaRPr lang="ja-JP" altLang="en-US"/>
            </a:p>
          </p:txBody>
        </p:sp>
        <p:sp>
          <p:nvSpPr>
            <p:cNvPr id="165" name="Rectangle 138"/>
            <p:cNvSpPr>
              <a:spLocks noChangeArrowheads="1"/>
            </p:cNvSpPr>
            <p:nvPr/>
          </p:nvSpPr>
          <p:spPr bwMode="auto">
            <a:xfrm>
              <a:off x="504" y="11905"/>
              <a:ext cx="2809" cy="232"/>
            </a:xfrm>
            <a:prstGeom prst="rect">
              <a:avLst/>
            </a:prstGeom>
            <a:grpFill/>
            <a:ln w="3175">
              <a:noFill/>
              <a:miter lim="800000"/>
              <a:headEnd/>
              <a:tailEnd/>
            </a:ln>
          </p:spPr>
          <p:txBody>
            <a:bodyPr lIns="74295" tIns="8890" rIns="74295" bIns="8890"/>
            <a:lstStyle/>
            <a:p>
              <a:pPr>
                <a:defRPr/>
              </a:pPr>
              <a:endParaRPr lang="ja-JP" altLang="en-US"/>
            </a:p>
          </p:txBody>
        </p:sp>
        <p:sp>
          <p:nvSpPr>
            <p:cNvPr id="166" name="Rectangle 139"/>
            <p:cNvSpPr>
              <a:spLocks noChangeArrowheads="1"/>
            </p:cNvSpPr>
            <p:nvPr/>
          </p:nvSpPr>
          <p:spPr bwMode="auto">
            <a:xfrm>
              <a:off x="984" y="12113"/>
              <a:ext cx="480" cy="1313"/>
            </a:xfrm>
            <a:prstGeom prst="rect">
              <a:avLst/>
            </a:prstGeom>
            <a:grpFill/>
            <a:ln w="3175">
              <a:noFill/>
              <a:miter lim="800000"/>
              <a:headEnd/>
              <a:tailEnd/>
            </a:ln>
          </p:spPr>
          <p:txBody>
            <a:bodyPr lIns="74295" tIns="8890" rIns="74295" bIns="8890"/>
            <a:lstStyle/>
            <a:p>
              <a:pPr>
                <a:defRPr/>
              </a:pPr>
              <a:endParaRPr lang="ja-JP" altLang="en-US"/>
            </a:p>
          </p:txBody>
        </p:sp>
        <p:sp>
          <p:nvSpPr>
            <p:cNvPr id="167" name="Rectangle 140"/>
            <p:cNvSpPr>
              <a:spLocks noChangeArrowheads="1"/>
            </p:cNvSpPr>
            <p:nvPr/>
          </p:nvSpPr>
          <p:spPr bwMode="auto">
            <a:xfrm>
              <a:off x="1950" y="12115"/>
              <a:ext cx="520" cy="1311"/>
            </a:xfrm>
            <a:prstGeom prst="rect">
              <a:avLst/>
            </a:prstGeom>
            <a:grpFill/>
            <a:ln w="3175">
              <a:noFill/>
              <a:miter lim="800000"/>
              <a:headEnd/>
              <a:tailEnd/>
            </a:ln>
          </p:spPr>
          <p:txBody>
            <a:bodyPr lIns="74295" tIns="8890" rIns="74295" bIns="8890"/>
            <a:lstStyle/>
            <a:p>
              <a:pPr>
                <a:defRPr/>
              </a:pPr>
              <a:endParaRPr lang="ja-JP" altLang="en-US"/>
            </a:p>
          </p:txBody>
        </p:sp>
        <p:sp>
          <p:nvSpPr>
            <p:cNvPr id="168" name="Rectangle 141"/>
            <p:cNvSpPr>
              <a:spLocks noChangeArrowheads="1"/>
            </p:cNvSpPr>
            <p:nvPr/>
          </p:nvSpPr>
          <p:spPr bwMode="auto">
            <a:xfrm>
              <a:off x="2946" y="12057"/>
              <a:ext cx="520" cy="1369"/>
            </a:xfrm>
            <a:prstGeom prst="rect">
              <a:avLst/>
            </a:prstGeom>
            <a:grpFill/>
            <a:ln w="3175">
              <a:noFill/>
              <a:miter lim="800000"/>
              <a:headEnd/>
              <a:tailEnd/>
            </a:ln>
          </p:spPr>
          <p:txBody>
            <a:bodyPr lIns="74295" tIns="8890" rIns="74295" bIns="8890"/>
            <a:lstStyle/>
            <a:p>
              <a:pPr>
                <a:defRPr/>
              </a:pPr>
              <a:endParaRPr lang="ja-JP" altLang="en-US"/>
            </a:p>
          </p:txBody>
        </p:sp>
        <p:sp>
          <p:nvSpPr>
            <p:cNvPr id="169" name="AutoShape 142"/>
            <p:cNvSpPr>
              <a:spLocks noChangeArrowheads="1"/>
            </p:cNvSpPr>
            <p:nvPr/>
          </p:nvSpPr>
          <p:spPr bwMode="auto">
            <a:xfrm rot="13500000">
              <a:off x="3155" y="11906"/>
              <a:ext cx="313" cy="312"/>
            </a:xfrm>
            <a:custGeom>
              <a:avLst/>
              <a:gdLst>
                <a:gd name="G0" fmla="+- 5034 0 0"/>
                <a:gd name="G1" fmla="+- 2949120 0 0"/>
                <a:gd name="G2" fmla="+- 0 0 2949120"/>
                <a:gd name="T0" fmla="*/ 0 256 1"/>
                <a:gd name="T1" fmla="*/ 180 256 1"/>
                <a:gd name="G3" fmla="+- 2949120 T0 T1"/>
                <a:gd name="T2" fmla="*/ 0 256 1"/>
                <a:gd name="T3" fmla="*/ 90 256 1"/>
                <a:gd name="G4" fmla="+- 2949120 T2 T3"/>
                <a:gd name="G5" fmla="*/ G4 2 1"/>
                <a:gd name="T4" fmla="*/ 90 256 1"/>
                <a:gd name="T5" fmla="*/ 0 256 1"/>
                <a:gd name="G6" fmla="+- 2949120 T4 T5"/>
                <a:gd name="G7" fmla="*/ G6 2 1"/>
                <a:gd name="G8" fmla="abs 294912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034"/>
                <a:gd name="G18" fmla="*/ 5034 1 2"/>
                <a:gd name="G19" fmla="+- G18 5400 0"/>
                <a:gd name="G20" fmla="cos G19 2949120"/>
                <a:gd name="G21" fmla="sin G19 2949120"/>
                <a:gd name="G22" fmla="+- G20 10800 0"/>
                <a:gd name="G23" fmla="+- G21 10800 0"/>
                <a:gd name="G24" fmla="+- 10800 0 G20"/>
                <a:gd name="G25" fmla="+- 5034 10800 0"/>
                <a:gd name="G26" fmla="?: G9 G17 G25"/>
                <a:gd name="G27" fmla="?: G9 0 21600"/>
                <a:gd name="G28" fmla="cos 10800 2949120"/>
                <a:gd name="G29" fmla="sin 10800 2949120"/>
                <a:gd name="G30" fmla="sin 5034 2949120"/>
                <a:gd name="G31" fmla="+- G28 10800 0"/>
                <a:gd name="G32" fmla="+- G29 10800 0"/>
                <a:gd name="G33" fmla="+- G30 10800 0"/>
                <a:gd name="G34" fmla="?: G4 0 G31"/>
                <a:gd name="G35" fmla="?: 2949120 G34 0"/>
                <a:gd name="G36" fmla="?: G6 G35 G31"/>
                <a:gd name="G37" fmla="+- 21600 0 G36"/>
                <a:gd name="G38" fmla="?: G4 0 G33"/>
                <a:gd name="G39" fmla="?: 2949120 G38 G32"/>
                <a:gd name="G40" fmla="?: G6 G39 0"/>
                <a:gd name="G41" fmla="?: G4 G32 21600"/>
                <a:gd name="G42" fmla="?: G6 G41 G33"/>
                <a:gd name="T12" fmla="*/ 10800 w 21600"/>
                <a:gd name="T13" fmla="*/ 21600 h 21600"/>
                <a:gd name="T14" fmla="*/ 16398 w 21600"/>
                <a:gd name="T15" fmla="*/ 16398 h 21600"/>
                <a:gd name="T16" fmla="*/ 10800 w 21600"/>
                <a:gd name="T17" fmla="*/ 15834 h 21600"/>
                <a:gd name="T18" fmla="*/ 5202 w 21600"/>
                <a:gd name="T19" fmla="*/ 1639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4359" y="14359"/>
                  </a:moveTo>
                  <a:cubicBezTo>
                    <a:pt x="13415" y="15303"/>
                    <a:pt x="12135" y="15833"/>
                    <a:pt x="10800" y="15834"/>
                  </a:cubicBezTo>
                  <a:cubicBezTo>
                    <a:pt x="9464" y="15834"/>
                    <a:pt x="8184" y="15303"/>
                    <a:pt x="7240" y="14359"/>
                  </a:cubicBezTo>
                  <a:lnTo>
                    <a:pt x="3163" y="18436"/>
                  </a:lnTo>
                  <a:cubicBezTo>
                    <a:pt x="5188" y="20462"/>
                    <a:pt x="7935" y="21600"/>
                    <a:pt x="10800" y="21600"/>
                  </a:cubicBezTo>
                  <a:cubicBezTo>
                    <a:pt x="13664" y="21599"/>
                    <a:pt x="16411" y="20462"/>
                    <a:pt x="18436" y="18436"/>
                  </a:cubicBezTo>
                  <a:close/>
                </a:path>
              </a:pathLst>
            </a:custGeom>
            <a:grpFill/>
            <a:ln w="3175">
              <a:noFill/>
              <a:miter lim="800000"/>
              <a:headEnd/>
              <a:tailEnd/>
            </a:ln>
          </p:spPr>
          <p:txBody>
            <a:bodyPr lIns="74295" tIns="8890" rIns="74295" bIns="8890"/>
            <a:lstStyle/>
            <a:p>
              <a:pPr>
                <a:defRPr/>
              </a:pPr>
              <a:endParaRPr lang="ja-JP" altLang="en-US"/>
            </a:p>
          </p:txBody>
        </p:sp>
        <p:sp>
          <p:nvSpPr>
            <p:cNvPr id="170" name="AutoShape 143"/>
            <p:cNvSpPr>
              <a:spLocks noChangeArrowheads="1"/>
            </p:cNvSpPr>
            <p:nvPr/>
          </p:nvSpPr>
          <p:spPr bwMode="auto">
            <a:xfrm rot="13500000">
              <a:off x="2652" y="12028"/>
              <a:ext cx="408" cy="407"/>
            </a:xfrm>
            <a:custGeom>
              <a:avLst/>
              <a:gdLst>
                <a:gd name="G0" fmla="+- 5034 0 0"/>
                <a:gd name="G1" fmla="+- 2949120 0 0"/>
                <a:gd name="G2" fmla="+- 0 0 2949120"/>
                <a:gd name="T0" fmla="*/ 0 256 1"/>
                <a:gd name="T1" fmla="*/ 180 256 1"/>
                <a:gd name="G3" fmla="+- 2949120 T0 T1"/>
                <a:gd name="T2" fmla="*/ 0 256 1"/>
                <a:gd name="T3" fmla="*/ 90 256 1"/>
                <a:gd name="G4" fmla="+- 2949120 T2 T3"/>
                <a:gd name="G5" fmla="*/ G4 2 1"/>
                <a:gd name="T4" fmla="*/ 90 256 1"/>
                <a:gd name="T5" fmla="*/ 0 256 1"/>
                <a:gd name="G6" fmla="+- 2949120 T4 T5"/>
                <a:gd name="G7" fmla="*/ G6 2 1"/>
                <a:gd name="G8" fmla="abs 294912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034"/>
                <a:gd name="G18" fmla="*/ 5034 1 2"/>
                <a:gd name="G19" fmla="+- G18 5400 0"/>
                <a:gd name="G20" fmla="cos G19 2949120"/>
                <a:gd name="G21" fmla="sin G19 2949120"/>
                <a:gd name="G22" fmla="+- G20 10800 0"/>
                <a:gd name="G23" fmla="+- G21 10800 0"/>
                <a:gd name="G24" fmla="+- 10800 0 G20"/>
                <a:gd name="G25" fmla="+- 5034 10800 0"/>
                <a:gd name="G26" fmla="?: G9 G17 G25"/>
                <a:gd name="G27" fmla="?: G9 0 21600"/>
                <a:gd name="G28" fmla="cos 10800 2949120"/>
                <a:gd name="G29" fmla="sin 10800 2949120"/>
                <a:gd name="G30" fmla="sin 5034 2949120"/>
                <a:gd name="G31" fmla="+- G28 10800 0"/>
                <a:gd name="G32" fmla="+- G29 10800 0"/>
                <a:gd name="G33" fmla="+- G30 10800 0"/>
                <a:gd name="G34" fmla="?: G4 0 G31"/>
                <a:gd name="G35" fmla="?: 2949120 G34 0"/>
                <a:gd name="G36" fmla="?: G6 G35 G31"/>
                <a:gd name="G37" fmla="+- 21600 0 G36"/>
                <a:gd name="G38" fmla="?: G4 0 G33"/>
                <a:gd name="G39" fmla="?: 2949120 G38 G32"/>
                <a:gd name="G40" fmla="?: G6 G39 0"/>
                <a:gd name="G41" fmla="?: G4 G32 21600"/>
                <a:gd name="G42" fmla="?: G6 G41 G33"/>
                <a:gd name="T12" fmla="*/ 10800 w 21600"/>
                <a:gd name="T13" fmla="*/ 21600 h 21600"/>
                <a:gd name="T14" fmla="*/ 16398 w 21600"/>
                <a:gd name="T15" fmla="*/ 16398 h 21600"/>
                <a:gd name="T16" fmla="*/ 10800 w 21600"/>
                <a:gd name="T17" fmla="*/ 15834 h 21600"/>
                <a:gd name="T18" fmla="*/ 5202 w 21600"/>
                <a:gd name="T19" fmla="*/ 1639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4359" y="14359"/>
                  </a:moveTo>
                  <a:cubicBezTo>
                    <a:pt x="13415" y="15303"/>
                    <a:pt x="12135" y="15833"/>
                    <a:pt x="10800" y="15834"/>
                  </a:cubicBezTo>
                  <a:cubicBezTo>
                    <a:pt x="9464" y="15834"/>
                    <a:pt x="8184" y="15303"/>
                    <a:pt x="7240" y="14359"/>
                  </a:cubicBezTo>
                  <a:lnTo>
                    <a:pt x="3163" y="18436"/>
                  </a:lnTo>
                  <a:cubicBezTo>
                    <a:pt x="5188" y="20462"/>
                    <a:pt x="7935" y="21600"/>
                    <a:pt x="10800" y="21600"/>
                  </a:cubicBezTo>
                  <a:cubicBezTo>
                    <a:pt x="13664" y="21599"/>
                    <a:pt x="16411" y="20462"/>
                    <a:pt x="18436" y="18436"/>
                  </a:cubicBezTo>
                  <a:close/>
                </a:path>
              </a:pathLst>
            </a:custGeom>
            <a:grpFill/>
            <a:ln w="3175">
              <a:noFill/>
              <a:miter lim="800000"/>
              <a:headEnd/>
              <a:tailEnd/>
            </a:ln>
          </p:spPr>
          <p:txBody>
            <a:bodyPr lIns="74295" tIns="8890" rIns="74295" bIns="8890"/>
            <a:lstStyle/>
            <a:p>
              <a:pPr>
                <a:defRPr/>
              </a:pPr>
              <a:endParaRPr lang="ja-JP" altLang="en-US"/>
            </a:p>
          </p:txBody>
        </p:sp>
        <p:sp>
          <p:nvSpPr>
            <p:cNvPr id="171" name="Rectangle 144"/>
            <p:cNvSpPr>
              <a:spLocks noChangeArrowheads="1"/>
            </p:cNvSpPr>
            <p:nvPr/>
          </p:nvSpPr>
          <p:spPr bwMode="auto">
            <a:xfrm>
              <a:off x="3254" y="11966"/>
              <a:ext cx="142" cy="127"/>
            </a:xfrm>
            <a:prstGeom prst="rect">
              <a:avLst/>
            </a:prstGeom>
            <a:grpFill/>
            <a:ln w="3175">
              <a:noFill/>
              <a:miter lim="800000"/>
              <a:headEnd/>
              <a:tailEnd/>
            </a:ln>
          </p:spPr>
          <p:txBody>
            <a:bodyPr lIns="74295" tIns="8890" rIns="74295" bIns="8890"/>
            <a:lstStyle/>
            <a:p>
              <a:pPr>
                <a:defRPr/>
              </a:pPr>
              <a:endParaRPr lang="ja-JP" altLang="en-US"/>
            </a:p>
          </p:txBody>
        </p:sp>
        <p:sp>
          <p:nvSpPr>
            <p:cNvPr id="172" name="Rectangle 145"/>
            <p:cNvSpPr>
              <a:spLocks noChangeArrowheads="1"/>
            </p:cNvSpPr>
            <p:nvPr/>
          </p:nvSpPr>
          <p:spPr bwMode="auto">
            <a:xfrm>
              <a:off x="4152" y="13194"/>
              <a:ext cx="1665" cy="232"/>
            </a:xfrm>
            <a:prstGeom prst="rect">
              <a:avLst/>
            </a:prstGeom>
            <a:grpFill/>
            <a:ln w="3175">
              <a:noFill/>
              <a:miter lim="800000"/>
              <a:headEnd/>
              <a:tailEnd/>
            </a:ln>
          </p:spPr>
          <p:txBody>
            <a:bodyPr lIns="74295" tIns="8890" rIns="74295" bIns="8890"/>
            <a:lstStyle/>
            <a:p>
              <a:pPr>
                <a:defRPr/>
              </a:pPr>
              <a:endParaRPr lang="ja-JP" altLang="en-US"/>
            </a:p>
          </p:txBody>
        </p:sp>
        <p:sp>
          <p:nvSpPr>
            <p:cNvPr id="173" name="Rectangle 146"/>
            <p:cNvSpPr>
              <a:spLocks noChangeArrowheads="1"/>
            </p:cNvSpPr>
            <p:nvPr/>
          </p:nvSpPr>
          <p:spPr bwMode="auto">
            <a:xfrm>
              <a:off x="3809" y="11907"/>
              <a:ext cx="520" cy="1176"/>
            </a:xfrm>
            <a:prstGeom prst="rect">
              <a:avLst/>
            </a:prstGeom>
            <a:grpFill/>
            <a:ln w="3175">
              <a:noFill/>
              <a:miter lim="800000"/>
              <a:headEnd/>
              <a:tailEnd/>
            </a:ln>
          </p:spPr>
          <p:txBody>
            <a:bodyPr lIns="74295" tIns="8890" rIns="74295" bIns="8890"/>
            <a:lstStyle/>
            <a:p>
              <a:pPr>
                <a:defRPr/>
              </a:pPr>
              <a:endParaRPr lang="ja-JP" altLang="en-US"/>
            </a:p>
          </p:txBody>
        </p:sp>
        <p:sp>
          <p:nvSpPr>
            <p:cNvPr id="174" name="AutoShape 147"/>
            <p:cNvSpPr>
              <a:spLocks noChangeArrowheads="1"/>
            </p:cNvSpPr>
            <p:nvPr/>
          </p:nvSpPr>
          <p:spPr bwMode="auto">
            <a:xfrm rot="2700000">
              <a:off x="4102" y="12574"/>
              <a:ext cx="847" cy="845"/>
            </a:xfrm>
            <a:custGeom>
              <a:avLst/>
              <a:gdLst>
                <a:gd name="G0" fmla="+- 5034 0 0"/>
                <a:gd name="G1" fmla="+- 2949120 0 0"/>
                <a:gd name="G2" fmla="+- 0 0 2949120"/>
                <a:gd name="T0" fmla="*/ 0 256 1"/>
                <a:gd name="T1" fmla="*/ 180 256 1"/>
                <a:gd name="G3" fmla="+- 2949120 T0 T1"/>
                <a:gd name="T2" fmla="*/ 0 256 1"/>
                <a:gd name="T3" fmla="*/ 90 256 1"/>
                <a:gd name="G4" fmla="+- 2949120 T2 T3"/>
                <a:gd name="G5" fmla="*/ G4 2 1"/>
                <a:gd name="T4" fmla="*/ 90 256 1"/>
                <a:gd name="T5" fmla="*/ 0 256 1"/>
                <a:gd name="G6" fmla="+- 2949120 T4 T5"/>
                <a:gd name="G7" fmla="*/ G6 2 1"/>
                <a:gd name="G8" fmla="abs 294912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034"/>
                <a:gd name="G18" fmla="*/ 5034 1 2"/>
                <a:gd name="G19" fmla="+- G18 5400 0"/>
                <a:gd name="G20" fmla="cos G19 2949120"/>
                <a:gd name="G21" fmla="sin G19 2949120"/>
                <a:gd name="G22" fmla="+- G20 10800 0"/>
                <a:gd name="G23" fmla="+- G21 10800 0"/>
                <a:gd name="G24" fmla="+- 10800 0 G20"/>
                <a:gd name="G25" fmla="+- 5034 10800 0"/>
                <a:gd name="G26" fmla="?: G9 G17 G25"/>
                <a:gd name="G27" fmla="?: G9 0 21600"/>
                <a:gd name="G28" fmla="cos 10800 2949120"/>
                <a:gd name="G29" fmla="sin 10800 2949120"/>
                <a:gd name="G30" fmla="sin 5034 2949120"/>
                <a:gd name="G31" fmla="+- G28 10800 0"/>
                <a:gd name="G32" fmla="+- G29 10800 0"/>
                <a:gd name="G33" fmla="+- G30 10800 0"/>
                <a:gd name="G34" fmla="?: G4 0 G31"/>
                <a:gd name="G35" fmla="?: 2949120 G34 0"/>
                <a:gd name="G36" fmla="?: G6 G35 G31"/>
                <a:gd name="G37" fmla="+- 21600 0 G36"/>
                <a:gd name="G38" fmla="?: G4 0 G33"/>
                <a:gd name="G39" fmla="?: 2949120 G38 G32"/>
                <a:gd name="G40" fmla="?: G6 G39 0"/>
                <a:gd name="G41" fmla="?: G4 G32 21600"/>
                <a:gd name="G42" fmla="?: G6 G41 G33"/>
                <a:gd name="T12" fmla="*/ 10800 w 21600"/>
                <a:gd name="T13" fmla="*/ 21600 h 21600"/>
                <a:gd name="T14" fmla="*/ 16398 w 21600"/>
                <a:gd name="T15" fmla="*/ 16398 h 21600"/>
                <a:gd name="T16" fmla="*/ 10800 w 21600"/>
                <a:gd name="T17" fmla="*/ 15834 h 21600"/>
                <a:gd name="T18" fmla="*/ 5202 w 21600"/>
                <a:gd name="T19" fmla="*/ 1639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4359" y="14359"/>
                  </a:moveTo>
                  <a:cubicBezTo>
                    <a:pt x="13415" y="15303"/>
                    <a:pt x="12135" y="15833"/>
                    <a:pt x="10800" y="15834"/>
                  </a:cubicBezTo>
                  <a:cubicBezTo>
                    <a:pt x="9464" y="15834"/>
                    <a:pt x="8184" y="15303"/>
                    <a:pt x="7240" y="14359"/>
                  </a:cubicBezTo>
                  <a:lnTo>
                    <a:pt x="3163" y="18436"/>
                  </a:lnTo>
                  <a:cubicBezTo>
                    <a:pt x="5188" y="20462"/>
                    <a:pt x="7935" y="21600"/>
                    <a:pt x="10800" y="21600"/>
                  </a:cubicBezTo>
                  <a:cubicBezTo>
                    <a:pt x="13664" y="21599"/>
                    <a:pt x="16411" y="20462"/>
                    <a:pt x="18436" y="18436"/>
                  </a:cubicBezTo>
                  <a:close/>
                </a:path>
              </a:pathLst>
            </a:custGeom>
            <a:grpFill/>
            <a:ln w="3175">
              <a:noFill/>
              <a:miter lim="800000"/>
              <a:headEnd/>
              <a:tailEnd/>
            </a:ln>
          </p:spPr>
          <p:txBody>
            <a:bodyPr lIns="74295" tIns="8890" rIns="74295" bIns="8890"/>
            <a:lstStyle/>
            <a:p>
              <a:pPr>
                <a:defRPr/>
              </a:pPr>
              <a:endParaRPr lang="ja-JP" altLang="en-US"/>
            </a:p>
          </p:txBody>
        </p:sp>
        <p:sp>
          <p:nvSpPr>
            <p:cNvPr id="175" name="AutoShape 148"/>
            <p:cNvSpPr>
              <a:spLocks noChangeArrowheads="1"/>
            </p:cNvSpPr>
            <p:nvPr/>
          </p:nvSpPr>
          <p:spPr bwMode="auto">
            <a:xfrm rot="2700000">
              <a:off x="3809" y="12736"/>
              <a:ext cx="690" cy="690"/>
            </a:xfrm>
            <a:custGeom>
              <a:avLst/>
              <a:gdLst>
                <a:gd name="G0" fmla="+- 5034 0 0"/>
                <a:gd name="G1" fmla="+- 2949120 0 0"/>
                <a:gd name="G2" fmla="+- 0 0 2949120"/>
                <a:gd name="T0" fmla="*/ 0 256 1"/>
                <a:gd name="T1" fmla="*/ 180 256 1"/>
                <a:gd name="G3" fmla="+- 2949120 T0 T1"/>
                <a:gd name="T2" fmla="*/ 0 256 1"/>
                <a:gd name="T3" fmla="*/ 90 256 1"/>
                <a:gd name="G4" fmla="+- 2949120 T2 T3"/>
                <a:gd name="G5" fmla="*/ G4 2 1"/>
                <a:gd name="T4" fmla="*/ 90 256 1"/>
                <a:gd name="T5" fmla="*/ 0 256 1"/>
                <a:gd name="G6" fmla="+- 2949120 T4 T5"/>
                <a:gd name="G7" fmla="*/ G6 2 1"/>
                <a:gd name="G8" fmla="abs 294912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034"/>
                <a:gd name="G18" fmla="*/ 5034 1 2"/>
                <a:gd name="G19" fmla="+- G18 5400 0"/>
                <a:gd name="G20" fmla="cos G19 2949120"/>
                <a:gd name="G21" fmla="sin G19 2949120"/>
                <a:gd name="G22" fmla="+- G20 10800 0"/>
                <a:gd name="G23" fmla="+- G21 10800 0"/>
                <a:gd name="G24" fmla="+- 10800 0 G20"/>
                <a:gd name="G25" fmla="+- 5034 10800 0"/>
                <a:gd name="G26" fmla="?: G9 G17 G25"/>
                <a:gd name="G27" fmla="?: G9 0 21600"/>
                <a:gd name="G28" fmla="cos 10800 2949120"/>
                <a:gd name="G29" fmla="sin 10800 2949120"/>
                <a:gd name="G30" fmla="sin 5034 2949120"/>
                <a:gd name="G31" fmla="+- G28 10800 0"/>
                <a:gd name="G32" fmla="+- G29 10800 0"/>
                <a:gd name="G33" fmla="+- G30 10800 0"/>
                <a:gd name="G34" fmla="?: G4 0 G31"/>
                <a:gd name="G35" fmla="?: 2949120 G34 0"/>
                <a:gd name="G36" fmla="?: G6 G35 G31"/>
                <a:gd name="G37" fmla="+- 21600 0 G36"/>
                <a:gd name="G38" fmla="?: G4 0 G33"/>
                <a:gd name="G39" fmla="?: 2949120 G38 G32"/>
                <a:gd name="G40" fmla="?: G6 G39 0"/>
                <a:gd name="G41" fmla="?: G4 G32 21600"/>
                <a:gd name="G42" fmla="?: G6 G41 G33"/>
                <a:gd name="T12" fmla="*/ 10800 w 21600"/>
                <a:gd name="T13" fmla="*/ 21600 h 21600"/>
                <a:gd name="T14" fmla="*/ 16398 w 21600"/>
                <a:gd name="T15" fmla="*/ 16398 h 21600"/>
                <a:gd name="T16" fmla="*/ 10800 w 21600"/>
                <a:gd name="T17" fmla="*/ 15834 h 21600"/>
                <a:gd name="T18" fmla="*/ 5202 w 21600"/>
                <a:gd name="T19" fmla="*/ 1639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4359" y="14359"/>
                  </a:moveTo>
                  <a:cubicBezTo>
                    <a:pt x="13415" y="15303"/>
                    <a:pt x="12135" y="15833"/>
                    <a:pt x="10800" y="15834"/>
                  </a:cubicBezTo>
                  <a:cubicBezTo>
                    <a:pt x="9464" y="15834"/>
                    <a:pt x="8184" y="15303"/>
                    <a:pt x="7240" y="14359"/>
                  </a:cubicBezTo>
                  <a:lnTo>
                    <a:pt x="3163" y="18436"/>
                  </a:lnTo>
                  <a:cubicBezTo>
                    <a:pt x="5188" y="20462"/>
                    <a:pt x="7935" y="21600"/>
                    <a:pt x="10800" y="21600"/>
                  </a:cubicBezTo>
                  <a:cubicBezTo>
                    <a:pt x="13664" y="21599"/>
                    <a:pt x="16411" y="20462"/>
                    <a:pt x="18436" y="18436"/>
                  </a:cubicBezTo>
                  <a:close/>
                </a:path>
              </a:pathLst>
            </a:custGeom>
            <a:grpFill/>
            <a:ln w="3175">
              <a:noFill/>
              <a:miter lim="800000"/>
              <a:headEnd/>
              <a:tailEnd/>
            </a:ln>
          </p:spPr>
          <p:txBody>
            <a:bodyPr lIns="74295" tIns="8890" rIns="74295" bIns="8890"/>
            <a:lstStyle/>
            <a:p>
              <a:pPr>
                <a:defRPr/>
              </a:pPr>
              <a:endParaRPr lang="ja-JP" altLang="en-US"/>
            </a:p>
          </p:txBody>
        </p:sp>
        <p:sp>
          <p:nvSpPr>
            <p:cNvPr id="176" name="Rectangle 149"/>
            <p:cNvSpPr>
              <a:spLocks noChangeArrowheads="1"/>
            </p:cNvSpPr>
            <p:nvPr/>
          </p:nvSpPr>
          <p:spPr bwMode="auto">
            <a:xfrm>
              <a:off x="3964" y="12990"/>
              <a:ext cx="323" cy="289"/>
            </a:xfrm>
            <a:prstGeom prst="rect">
              <a:avLst/>
            </a:prstGeom>
            <a:grpFill/>
            <a:ln w="3175">
              <a:noFill/>
              <a:miter lim="800000"/>
              <a:headEnd/>
              <a:tailEnd/>
            </a:ln>
          </p:spPr>
          <p:txBody>
            <a:bodyPr lIns="74295" tIns="8890" rIns="74295" bIns="8890"/>
            <a:lstStyle/>
            <a:p>
              <a:pPr>
                <a:defRPr/>
              </a:pPr>
              <a:endParaRPr lang="ja-JP" altLang="en-US"/>
            </a:p>
          </p:txBody>
        </p:sp>
      </p:grpSp>
      <p:sp>
        <p:nvSpPr>
          <p:cNvPr id="97" name="Rectangle 4"/>
          <p:cNvSpPr>
            <a:spLocks noChangeArrowheads="1"/>
          </p:cNvSpPr>
          <p:nvPr/>
        </p:nvSpPr>
        <p:spPr bwMode="auto">
          <a:xfrm>
            <a:off x="67782" y="442884"/>
            <a:ext cx="1284086" cy="279400"/>
          </a:xfrm>
          <a:prstGeom prst="rect">
            <a:avLst/>
          </a:prstGeom>
          <a:solidFill>
            <a:schemeClr val="accent6">
              <a:lumMod val="75000"/>
            </a:schemeClr>
          </a:solidFill>
          <a:ln w="19050">
            <a:noFill/>
            <a:miter lim="800000"/>
            <a:headEnd/>
            <a:tailEnd/>
          </a:ln>
        </p:spPr>
        <p:txBody>
          <a:bodyPr wrap="none" anchor="ctr"/>
          <a:lstStyle/>
          <a:p>
            <a:pPr algn="ctr"/>
            <a:endParaRPr lang="ja-JP" altLang="en-US"/>
          </a:p>
        </p:txBody>
      </p:sp>
      <p:sp>
        <p:nvSpPr>
          <p:cNvPr id="177" name="Text Box 32"/>
          <p:cNvSpPr txBox="1">
            <a:spLocks noChangeArrowheads="1"/>
          </p:cNvSpPr>
          <p:nvPr/>
        </p:nvSpPr>
        <p:spPr bwMode="auto">
          <a:xfrm>
            <a:off x="61583" y="428597"/>
            <a:ext cx="1296662" cy="307975"/>
          </a:xfrm>
          <a:prstGeom prst="rect">
            <a:avLst/>
          </a:prstGeom>
          <a:noFill/>
          <a:ln w="9525">
            <a:noFill/>
            <a:miter lim="800000"/>
            <a:headEnd/>
            <a:tailEnd/>
          </a:ln>
        </p:spPr>
        <p:txBody>
          <a:bodyPr lIns="0" tIns="0" rIns="0" bIns="0"/>
          <a:lstStyle/>
          <a:p>
            <a:pPr algn="ctr" eaLnBrk="0" hangingPunct="0"/>
            <a:r>
              <a:rPr kumimoji="0" lang="ja-JP" altLang="en-US" dirty="0" smtClean="0">
                <a:solidFill>
                  <a:schemeClr val="bg1"/>
                </a:solidFill>
                <a:latin typeface="Century" pitchFamily="18" charset="0"/>
                <a:ea typeface="HGP創英角ｺﾞｼｯｸUB" pitchFamily="50" charset="-128"/>
              </a:rPr>
              <a:t>法の目的</a:t>
            </a:r>
            <a:endParaRPr kumimoji="0" lang="ja-JP" altLang="en-US" dirty="0">
              <a:solidFill>
                <a:schemeClr val="bg1"/>
              </a:solidFill>
              <a:latin typeface="Century" pitchFamily="18" charset="0"/>
              <a:ea typeface="HGP創英角ｺﾞｼｯｸUB" pitchFamily="50" charset="-128"/>
            </a:endParaRPr>
          </a:p>
        </p:txBody>
      </p:sp>
      <p:sp>
        <p:nvSpPr>
          <p:cNvPr id="178" name="Text Box 24"/>
          <p:cNvSpPr txBox="1">
            <a:spLocks noChangeArrowheads="1"/>
          </p:cNvSpPr>
          <p:nvPr/>
        </p:nvSpPr>
        <p:spPr bwMode="auto">
          <a:xfrm>
            <a:off x="1407596" y="455193"/>
            <a:ext cx="7881869" cy="254782"/>
          </a:xfrm>
          <a:prstGeom prst="rect">
            <a:avLst/>
          </a:prstGeom>
          <a:noFill/>
          <a:ln w="9525">
            <a:noFill/>
            <a:miter lim="800000"/>
            <a:headEnd/>
            <a:tailEnd/>
          </a:ln>
        </p:spPr>
        <p:txBody>
          <a:bodyPr lIns="7196" tIns="14393" rIns="7196" bIns="14393"/>
          <a:lstStyle/>
          <a:p>
            <a:pPr algn="just" eaLnBrk="0" hangingPunct="0">
              <a:buFont typeface="ＭＳ Ｐゴシック" charset="-128"/>
              <a:buNone/>
            </a:pPr>
            <a:r>
              <a:rPr kumimoji="0" lang="ja-JP" altLang="en-US" sz="1300" dirty="0" smtClean="0">
                <a:solidFill>
                  <a:srgbClr val="000000"/>
                </a:solidFill>
              </a:rPr>
              <a:t>良好な景観の形成・風致の維持・公衆に対する危害の防止</a:t>
            </a:r>
            <a:endParaRPr kumimoji="0" lang="en-US" altLang="ja-JP" sz="1300" dirty="0" smtClean="0">
              <a:solidFill>
                <a:srgbClr val="000000"/>
              </a:solidFill>
            </a:endParaRPr>
          </a:p>
        </p:txBody>
      </p:sp>
      <p:sp>
        <p:nvSpPr>
          <p:cNvPr id="204" name="Rectangle 4"/>
          <p:cNvSpPr>
            <a:spLocks noChangeArrowheads="1"/>
          </p:cNvSpPr>
          <p:nvPr/>
        </p:nvSpPr>
        <p:spPr bwMode="auto">
          <a:xfrm>
            <a:off x="219075" y="1276146"/>
            <a:ext cx="1485900" cy="479848"/>
          </a:xfrm>
          <a:prstGeom prst="rect">
            <a:avLst/>
          </a:prstGeom>
          <a:solidFill>
            <a:schemeClr val="accent6">
              <a:lumMod val="60000"/>
              <a:lumOff val="40000"/>
            </a:schemeClr>
          </a:solidFill>
          <a:ln w="19050">
            <a:noFill/>
            <a:miter lim="800000"/>
            <a:headEnd/>
            <a:tailEnd/>
          </a:ln>
        </p:spPr>
        <p:txBody>
          <a:bodyPr wrap="none" anchor="ctr"/>
          <a:lstStyle/>
          <a:p>
            <a:endParaRPr lang="ja-JP" altLang="en-US"/>
          </a:p>
        </p:txBody>
      </p:sp>
      <p:sp>
        <p:nvSpPr>
          <p:cNvPr id="205" name="Rectangle 47"/>
          <p:cNvSpPr>
            <a:spLocks noChangeArrowheads="1"/>
          </p:cNvSpPr>
          <p:nvPr/>
        </p:nvSpPr>
        <p:spPr bwMode="auto">
          <a:xfrm>
            <a:off x="491991" y="1380248"/>
            <a:ext cx="936104" cy="276999"/>
          </a:xfrm>
          <a:prstGeom prst="rect">
            <a:avLst/>
          </a:prstGeom>
          <a:noFill/>
          <a:ln w="9525">
            <a:noFill/>
            <a:miter lim="800000"/>
            <a:headEnd/>
            <a:tailEnd/>
          </a:ln>
        </p:spPr>
        <p:txBody>
          <a:bodyPr wrap="square" lIns="0" tIns="0" rIns="0" bIns="0">
            <a:spAutoFit/>
          </a:bodyPr>
          <a:lstStyle/>
          <a:p>
            <a:pPr marL="447675" indent="-447675" defTabSz="966788"/>
            <a:r>
              <a:rPr lang="ja-JP" altLang="en-US" dirty="0" smtClean="0">
                <a:solidFill>
                  <a:schemeClr val="accent1">
                    <a:lumMod val="20000"/>
                    <a:lumOff val="80000"/>
                  </a:schemeClr>
                </a:solidFill>
                <a:latin typeface="Arial" charset="0"/>
                <a:ea typeface="HGP創英角ｺﾞｼｯｸUB" pitchFamily="50" charset="-128"/>
              </a:rPr>
              <a:t>都道府県</a:t>
            </a:r>
            <a:endParaRPr lang="ja-JP" altLang="en-US" dirty="0">
              <a:solidFill>
                <a:schemeClr val="accent1">
                  <a:lumMod val="20000"/>
                  <a:lumOff val="80000"/>
                </a:schemeClr>
              </a:solidFill>
              <a:latin typeface="Arial" charset="0"/>
            </a:endParaRPr>
          </a:p>
        </p:txBody>
      </p:sp>
      <p:sp>
        <p:nvSpPr>
          <p:cNvPr id="214" name="AutoShape 3"/>
          <p:cNvSpPr>
            <a:spLocks noChangeArrowheads="1"/>
          </p:cNvSpPr>
          <p:nvPr/>
        </p:nvSpPr>
        <p:spPr bwMode="auto">
          <a:xfrm>
            <a:off x="217611" y="1908395"/>
            <a:ext cx="8820217" cy="314150"/>
          </a:xfrm>
          <a:prstGeom prst="roundRect">
            <a:avLst>
              <a:gd name="adj" fmla="val 4019"/>
            </a:avLst>
          </a:prstGeom>
          <a:solidFill>
            <a:srgbClr val="F3FBFA"/>
          </a:solidFill>
          <a:ln w="12700">
            <a:solidFill>
              <a:schemeClr val="tx1"/>
            </a:solidFill>
            <a:round/>
            <a:headEnd/>
            <a:tailEnd/>
          </a:ln>
          <a:effectLst/>
        </p:spPr>
        <p:txBody>
          <a:bodyPr lIns="91396" tIns="45698" rIns="91396" bIns="45698"/>
          <a:lstStyle/>
          <a:p>
            <a:pPr algn="ctr" eaLnBrk="0" hangingPunct="0">
              <a:defRPr/>
            </a:pPr>
            <a:endParaRPr kumimoji="0" lang="ja-JP" altLang="ja-JP" sz="1000">
              <a:latin typeface="Century" pitchFamily="18" charset="0"/>
              <a:ea typeface="ＭＳ 明朝" charset="-128"/>
            </a:endParaRPr>
          </a:p>
        </p:txBody>
      </p:sp>
      <p:sp>
        <p:nvSpPr>
          <p:cNvPr id="215" name="Text Box 4"/>
          <p:cNvSpPr txBox="1">
            <a:spLocks noChangeArrowheads="1"/>
          </p:cNvSpPr>
          <p:nvPr/>
        </p:nvSpPr>
        <p:spPr bwMode="auto">
          <a:xfrm>
            <a:off x="145605" y="1919535"/>
            <a:ext cx="1656184" cy="303210"/>
          </a:xfrm>
          <a:prstGeom prst="rect">
            <a:avLst/>
          </a:prstGeom>
          <a:noFill/>
          <a:ln w="9525">
            <a:noFill/>
            <a:miter lim="800000"/>
            <a:headEnd/>
            <a:tailEnd/>
          </a:ln>
        </p:spPr>
        <p:txBody>
          <a:bodyPr lIns="0" tIns="0" rIns="0" bIns="0"/>
          <a:lstStyle/>
          <a:p>
            <a:pPr algn="ctr" eaLnBrk="0" hangingPunct="0"/>
            <a:r>
              <a:rPr kumimoji="0" lang="ja-JP" altLang="en-US" u="sng" dirty="0" smtClean="0">
                <a:solidFill>
                  <a:schemeClr val="accent6">
                    <a:lumMod val="75000"/>
                  </a:schemeClr>
                </a:solidFill>
                <a:latin typeface="HGP創英角ｺﾞｼｯｸUB" pitchFamily="50" charset="-128"/>
                <a:ea typeface="HGP創英角ｺﾞｼｯｸUB" pitchFamily="50" charset="-128"/>
              </a:rPr>
              <a:t>条例の制定</a:t>
            </a:r>
            <a:endParaRPr kumimoji="0" lang="ja-JP" altLang="en-US" u="sng" dirty="0">
              <a:solidFill>
                <a:schemeClr val="accent6">
                  <a:lumMod val="75000"/>
                </a:schemeClr>
              </a:solidFill>
              <a:latin typeface="HGP創英角ｺﾞｼｯｸUB" pitchFamily="50" charset="-128"/>
              <a:ea typeface="HGP創英角ｺﾞｼｯｸUB" pitchFamily="50" charset="-128"/>
            </a:endParaRPr>
          </a:p>
        </p:txBody>
      </p:sp>
      <p:sp>
        <p:nvSpPr>
          <p:cNvPr id="217" name="Rectangle 4"/>
          <p:cNvSpPr>
            <a:spLocks noChangeArrowheads="1"/>
          </p:cNvSpPr>
          <p:nvPr/>
        </p:nvSpPr>
        <p:spPr bwMode="auto">
          <a:xfrm>
            <a:off x="75721" y="747828"/>
            <a:ext cx="1270612" cy="498475"/>
          </a:xfrm>
          <a:prstGeom prst="rect">
            <a:avLst/>
          </a:prstGeom>
          <a:solidFill>
            <a:schemeClr val="accent6">
              <a:lumMod val="75000"/>
            </a:schemeClr>
          </a:solidFill>
          <a:ln w="19050">
            <a:noFill/>
            <a:miter lim="800000"/>
            <a:headEnd/>
            <a:tailEnd/>
          </a:ln>
        </p:spPr>
        <p:txBody>
          <a:bodyPr wrap="none" anchor="ctr"/>
          <a:lstStyle/>
          <a:p>
            <a:pPr algn="ctr"/>
            <a:endParaRPr lang="ja-JP" altLang="en-US"/>
          </a:p>
        </p:txBody>
      </p:sp>
      <p:sp>
        <p:nvSpPr>
          <p:cNvPr id="218" name="Text Box 32"/>
          <p:cNvSpPr txBox="1">
            <a:spLocks noChangeArrowheads="1"/>
          </p:cNvSpPr>
          <p:nvPr/>
        </p:nvSpPr>
        <p:spPr bwMode="auto">
          <a:xfrm>
            <a:off x="-8266" y="761946"/>
            <a:ext cx="1436361" cy="454914"/>
          </a:xfrm>
          <a:prstGeom prst="rect">
            <a:avLst/>
          </a:prstGeom>
          <a:noFill/>
          <a:ln w="9525">
            <a:noFill/>
            <a:miter lim="800000"/>
            <a:headEnd/>
            <a:tailEnd/>
          </a:ln>
        </p:spPr>
        <p:txBody>
          <a:bodyPr lIns="0" tIns="0" rIns="0" bIns="0"/>
          <a:lstStyle/>
          <a:p>
            <a:pPr algn="ctr" eaLnBrk="0" hangingPunct="0"/>
            <a:r>
              <a:rPr kumimoji="0" lang="ja-JP" altLang="en-US" dirty="0" smtClean="0">
                <a:solidFill>
                  <a:schemeClr val="bg1"/>
                </a:solidFill>
                <a:latin typeface="Century" pitchFamily="18" charset="0"/>
                <a:ea typeface="HGP創英角ｺﾞｼｯｸUB" pitchFamily="50" charset="-128"/>
              </a:rPr>
              <a:t>屋外広告物</a:t>
            </a:r>
            <a:endParaRPr kumimoji="0" lang="en-US" altLang="ja-JP" dirty="0" smtClean="0">
              <a:solidFill>
                <a:schemeClr val="bg1"/>
              </a:solidFill>
              <a:latin typeface="Century" pitchFamily="18" charset="0"/>
              <a:ea typeface="HGP創英角ｺﾞｼｯｸUB" pitchFamily="50" charset="-128"/>
            </a:endParaRPr>
          </a:p>
          <a:p>
            <a:pPr algn="ctr" eaLnBrk="0" hangingPunct="0"/>
            <a:r>
              <a:rPr kumimoji="0" lang="ja-JP" altLang="en-US" sz="1050" dirty="0" smtClean="0">
                <a:solidFill>
                  <a:schemeClr val="bg1"/>
                </a:solidFill>
                <a:latin typeface="Century" pitchFamily="18" charset="0"/>
                <a:ea typeface="HGP創英角ｺﾞｼｯｸUB" pitchFamily="50" charset="-128"/>
              </a:rPr>
              <a:t>とは</a:t>
            </a:r>
            <a:endParaRPr kumimoji="0" lang="ja-JP" altLang="en-US" sz="1050" dirty="0">
              <a:solidFill>
                <a:schemeClr val="bg1"/>
              </a:solidFill>
              <a:latin typeface="Century" pitchFamily="18" charset="0"/>
              <a:ea typeface="HGP創英角ｺﾞｼｯｸUB" pitchFamily="50" charset="-128"/>
            </a:endParaRPr>
          </a:p>
        </p:txBody>
      </p:sp>
      <p:sp>
        <p:nvSpPr>
          <p:cNvPr id="219" name="Text Box 24"/>
          <p:cNvSpPr txBox="1">
            <a:spLocks noChangeArrowheads="1"/>
          </p:cNvSpPr>
          <p:nvPr/>
        </p:nvSpPr>
        <p:spPr bwMode="auto">
          <a:xfrm>
            <a:off x="1410770" y="757554"/>
            <a:ext cx="7627059" cy="463196"/>
          </a:xfrm>
          <a:prstGeom prst="rect">
            <a:avLst/>
          </a:prstGeom>
          <a:noFill/>
          <a:ln w="9525">
            <a:noFill/>
            <a:miter lim="800000"/>
            <a:headEnd/>
            <a:tailEnd/>
          </a:ln>
        </p:spPr>
        <p:txBody>
          <a:bodyPr lIns="7196" tIns="14393" rIns="7196" bIns="14393"/>
          <a:lstStyle/>
          <a:p>
            <a:pPr algn="just" eaLnBrk="0" hangingPunct="0"/>
            <a:r>
              <a:rPr kumimoji="0" lang="ja-JP" altLang="en-US" sz="1300" dirty="0" smtClean="0">
                <a:solidFill>
                  <a:srgbClr val="000000"/>
                </a:solidFill>
              </a:rPr>
              <a:t>常時又は一定の期間継続して屋外で公衆に表示されるものであつて、看板、立看板、はり紙及びはり札並びに広告塔、広告板、建物その他の工作物等に掲出され、又は表示されたもの並びにこれらに類するもの</a:t>
            </a:r>
            <a:endParaRPr kumimoji="0" lang="en-US" altLang="ja-JP" sz="1300" dirty="0">
              <a:solidFill>
                <a:srgbClr val="000000"/>
              </a:solidFill>
            </a:endParaRPr>
          </a:p>
          <a:p>
            <a:pPr algn="just" eaLnBrk="0" hangingPunct="0">
              <a:buFont typeface="ＭＳ Ｐゴシック" charset="-128"/>
              <a:buNone/>
            </a:pPr>
            <a:endParaRPr kumimoji="0" lang="en-US" altLang="ja-JP" sz="1300" dirty="0" smtClean="0">
              <a:solidFill>
                <a:srgbClr val="000000"/>
              </a:solidFill>
            </a:endParaRPr>
          </a:p>
        </p:txBody>
      </p:sp>
      <p:sp>
        <p:nvSpPr>
          <p:cNvPr id="221" name="AutoShape 3"/>
          <p:cNvSpPr>
            <a:spLocks noChangeArrowheads="1"/>
          </p:cNvSpPr>
          <p:nvPr/>
        </p:nvSpPr>
        <p:spPr bwMode="auto">
          <a:xfrm>
            <a:off x="227137" y="2421495"/>
            <a:ext cx="6010999" cy="3035306"/>
          </a:xfrm>
          <a:prstGeom prst="roundRect">
            <a:avLst>
              <a:gd name="adj" fmla="val 6106"/>
            </a:avLst>
          </a:prstGeom>
          <a:solidFill>
            <a:srgbClr val="F3FBFA"/>
          </a:solidFill>
          <a:ln w="12700">
            <a:solidFill>
              <a:schemeClr val="tx1"/>
            </a:solidFill>
            <a:round/>
            <a:headEnd/>
            <a:tailEnd/>
          </a:ln>
          <a:effectLst/>
        </p:spPr>
        <p:txBody>
          <a:bodyPr lIns="91396" tIns="45698" rIns="91396" bIns="45698"/>
          <a:lstStyle/>
          <a:p>
            <a:pPr algn="ctr" eaLnBrk="0" hangingPunct="0">
              <a:defRPr/>
            </a:pPr>
            <a:endParaRPr kumimoji="0" lang="ja-JP" altLang="ja-JP" sz="1000">
              <a:latin typeface="Century" pitchFamily="18" charset="0"/>
              <a:ea typeface="ＭＳ 明朝" charset="-128"/>
            </a:endParaRPr>
          </a:p>
        </p:txBody>
      </p:sp>
      <p:sp>
        <p:nvSpPr>
          <p:cNvPr id="223" name="二等辺三角形 222"/>
          <p:cNvSpPr/>
          <p:nvPr/>
        </p:nvSpPr>
        <p:spPr>
          <a:xfrm flipV="1">
            <a:off x="364489" y="2277945"/>
            <a:ext cx="1085850" cy="122617"/>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4" name="Text Box 32"/>
          <p:cNvSpPr txBox="1">
            <a:spLocks noChangeArrowheads="1"/>
          </p:cNvSpPr>
          <p:nvPr/>
        </p:nvSpPr>
        <p:spPr bwMode="auto">
          <a:xfrm>
            <a:off x="361627" y="2418267"/>
            <a:ext cx="2085737" cy="258039"/>
          </a:xfrm>
          <a:prstGeom prst="rect">
            <a:avLst/>
          </a:prstGeom>
          <a:noFill/>
          <a:ln w="9525">
            <a:noFill/>
            <a:miter lim="800000"/>
            <a:headEnd/>
            <a:tailEnd/>
          </a:ln>
        </p:spPr>
        <p:txBody>
          <a:bodyPr lIns="0" tIns="0" rIns="0" bIns="0"/>
          <a:lstStyle/>
          <a:p>
            <a:pPr eaLnBrk="0" hangingPunct="0"/>
            <a:r>
              <a:rPr kumimoji="0" lang="ja-JP" altLang="en-US" sz="1600" u="sng" dirty="0" smtClean="0">
                <a:solidFill>
                  <a:schemeClr val="accent6">
                    <a:lumMod val="75000"/>
                  </a:schemeClr>
                </a:solidFill>
                <a:latin typeface="HGP創英角ｺﾞｼｯｸUB" pitchFamily="50" charset="-128"/>
                <a:ea typeface="HGP創英角ｺﾞｼｯｸUB" pitchFamily="50" charset="-128"/>
              </a:rPr>
              <a:t>≫規制が可能</a:t>
            </a:r>
            <a:r>
              <a:rPr kumimoji="0" lang="ja-JP" altLang="en-US" sz="1600" dirty="0" smtClean="0">
                <a:solidFill>
                  <a:schemeClr val="accent6">
                    <a:lumMod val="75000"/>
                  </a:schemeClr>
                </a:solidFill>
                <a:latin typeface="HGP創英角ｺﾞｼｯｸUB" pitchFamily="50" charset="-128"/>
                <a:ea typeface="HGP創英角ｺﾞｼｯｸUB" pitchFamily="50" charset="-128"/>
              </a:rPr>
              <a:t> </a:t>
            </a:r>
            <a:r>
              <a:rPr kumimoji="0" lang="ja-JP" altLang="en-US" sz="1200" dirty="0" smtClean="0">
                <a:latin typeface="+mn-ea"/>
                <a:ea typeface="+mn-ea"/>
              </a:rPr>
              <a:t>（条例）</a:t>
            </a:r>
            <a:endParaRPr kumimoji="0" lang="ja-JP" altLang="en-US" sz="1200" dirty="0">
              <a:latin typeface="+mn-ea"/>
              <a:ea typeface="+mn-ea"/>
            </a:endParaRPr>
          </a:p>
        </p:txBody>
      </p:sp>
      <p:sp>
        <p:nvSpPr>
          <p:cNvPr id="225" name="Rectangle 4"/>
          <p:cNvSpPr>
            <a:spLocks noChangeArrowheads="1"/>
          </p:cNvSpPr>
          <p:nvPr/>
        </p:nvSpPr>
        <p:spPr bwMode="auto">
          <a:xfrm>
            <a:off x="342900" y="2753551"/>
            <a:ext cx="5832000" cy="1944000"/>
          </a:xfrm>
          <a:prstGeom prst="rect">
            <a:avLst/>
          </a:prstGeom>
          <a:solidFill>
            <a:schemeClr val="accent6">
              <a:lumMod val="40000"/>
              <a:lumOff val="60000"/>
            </a:schemeClr>
          </a:solidFill>
          <a:ln w="19050">
            <a:noFill/>
            <a:miter lim="800000"/>
            <a:headEnd/>
            <a:tailEnd/>
          </a:ln>
        </p:spPr>
        <p:txBody>
          <a:bodyPr wrap="none" anchor="ctr"/>
          <a:lstStyle/>
          <a:p>
            <a:endParaRPr lang="ja-JP" altLang="en-US"/>
          </a:p>
        </p:txBody>
      </p:sp>
      <p:sp>
        <p:nvSpPr>
          <p:cNvPr id="226" name="Text Box 35"/>
          <p:cNvSpPr txBox="1">
            <a:spLocks noChangeArrowheads="1"/>
          </p:cNvSpPr>
          <p:nvPr/>
        </p:nvSpPr>
        <p:spPr bwMode="auto">
          <a:xfrm>
            <a:off x="377625" y="2759786"/>
            <a:ext cx="4218187" cy="216095"/>
          </a:xfrm>
          <a:prstGeom prst="rect">
            <a:avLst/>
          </a:prstGeom>
          <a:noFill/>
          <a:ln w="9525">
            <a:noFill/>
            <a:miter lim="800000"/>
            <a:headEnd/>
            <a:tailEnd/>
          </a:ln>
        </p:spPr>
        <p:txBody>
          <a:bodyPr lIns="7196" tIns="14393" rIns="7196" bIns="14393"/>
          <a:lstStyle/>
          <a:p>
            <a:pPr eaLnBrk="0" hangingPunct="0">
              <a:buFont typeface="ＭＳ Ｐゴシック" charset="-128"/>
              <a:buNone/>
            </a:pPr>
            <a:r>
              <a:rPr kumimoji="0" lang="ja-JP" altLang="en-US" sz="1300" b="1" dirty="0" smtClean="0">
                <a:solidFill>
                  <a:srgbClr val="000000"/>
                </a:solidFill>
                <a:latin typeface="Century" pitchFamily="18" charset="0"/>
              </a:rPr>
              <a:t>① 一定の地域・場所又は物件についての</a:t>
            </a:r>
            <a:r>
              <a:rPr kumimoji="0" lang="ja-JP" altLang="en-US" sz="1300" u="sng" dirty="0" smtClean="0">
                <a:solidFill>
                  <a:schemeClr val="bg1"/>
                </a:solidFill>
                <a:latin typeface="Century" pitchFamily="18" charset="0"/>
              </a:rPr>
              <a:t>禁止</a:t>
            </a:r>
            <a:endParaRPr kumimoji="0" lang="ja-JP" altLang="en-US" sz="1300" dirty="0">
              <a:solidFill>
                <a:srgbClr val="000000"/>
              </a:solidFill>
              <a:latin typeface="Century" pitchFamily="18" charset="0"/>
            </a:endParaRPr>
          </a:p>
        </p:txBody>
      </p:sp>
      <p:sp>
        <p:nvSpPr>
          <p:cNvPr id="227" name="AutoShape 3"/>
          <p:cNvSpPr>
            <a:spLocks noChangeArrowheads="1"/>
          </p:cNvSpPr>
          <p:nvPr/>
        </p:nvSpPr>
        <p:spPr bwMode="auto">
          <a:xfrm>
            <a:off x="585446" y="2983232"/>
            <a:ext cx="5467628" cy="1065527"/>
          </a:xfrm>
          <a:prstGeom prst="roundRect">
            <a:avLst>
              <a:gd name="adj" fmla="val 9880"/>
            </a:avLst>
          </a:prstGeom>
          <a:solidFill>
            <a:schemeClr val="accent6">
              <a:lumMod val="20000"/>
              <a:lumOff val="80000"/>
            </a:schemeClr>
          </a:solidFill>
          <a:ln w="12700">
            <a:noFill/>
            <a:round/>
            <a:headEnd/>
            <a:tailEnd/>
          </a:ln>
          <a:effectLst/>
        </p:spPr>
        <p:txBody>
          <a:bodyPr lIns="91396" tIns="45698" rIns="91396" bIns="45698"/>
          <a:lstStyle/>
          <a:p>
            <a:pPr algn="ctr" eaLnBrk="0" hangingPunct="0">
              <a:defRPr/>
            </a:pPr>
            <a:endParaRPr kumimoji="0" lang="ja-JP" altLang="ja-JP" sz="1000">
              <a:latin typeface="Century" pitchFamily="18" charset="0"/>
              <a:ea typeface="ＭＳ 明朝" charset="-128"/>
            </a:endParaRPr>
          </a:p>
        </p:txBody>
      </p:sp>
      <p:sp>
        <p:nvSpPr>
          <p:cNvPr id="228" name="AutoShape 6"/>
          <p:cNvSpPr>
            <a:spLocks noChangeArrowheads="1"/>
          </p:cNvSpPr>
          <p:nvPr/>
        </p:nvSpPr>
        <p:spPr bwMode="auto">
          <a:xfrm>
            <a:off x="498368" y="2931905"/>
            <a:ext cx="5418562" cy="1204388"/>
          </a:xfrm>
          <a:prstGeom prst="roundRect">
            <a:avLst>
              <a:gd name="adj" fmla="val 14171"/>
            </a:avLst>
          </a:prstGeom>
          <a:noFill/>
          <a:ln w="9525">
            <a:noFill/>
            <a:round/>
            <a:headEnd/>
            <a:tailEnd/>
          </a:ln>
        </p:spPr>
        <p:txBody>
          <a:bodyPr wrap="square" lIns="72000" tIns="45698" rIns="72000" bIns="45698" anchor="t">
            <a:spAutoFit/>
          </a:bodyPr>
          <a:lstStyle/>
          <a:p>
            <a:pPr algn="just"/>
            <a:r>
              <a:rPr lang="ja-JP" altLang="en-US" sz="1100" b="1" dirty="0" smtClean="0">
                <a:solidFill>
                  <a:srgbClr val="000000"/>
                </a:solidFill>
                <a:latin typeface="HG丸ｺﾞｼｯｸM-PRO" pitchFamily="50" charset="-128"/>
                <a:ea typeface="HG丸ｺﾞｼｯｸM-PRO" pitchFamily="50" charset="-128"/>
              </a:rPr>
              <a:t>（１）区　域</a:t>
            </a:r>
            <a:endParaRPr lang="en-US" altLang="ja-JP" sz="1100" b="1" dirty="0" smtClean="0">
              <a:solidFill>
                <a:srgbClr val="000000"/>
              </a:solidFill>
              <a:latin typeface="HG丸ｺﾞｼｯｸM-PRO" pitchFamily="50" charset="-128"/>
              <a:ea typeface="HG丸ｺﾞｼｯｸM-PRO" pitchFamily="50" charset="-128"/>
            </a:endParaRPr>
          </a:p>
          <a:p>
            <a:pPr algn="just"/>
            <a:r>
              <a:rPr lang="ja-JP" altLang="en-US" sz="1100" dirty="0" smtClean="0">
                <a:solidFill>
                  <a:srgbClr val="000000"/>
                </a:solidFill>
                <a:latin typeface="HG丸ｺﾞｼｯｸM-PRO" pitchFamily="50" charset="-128"/>
                <a:ea typeface="HG丸ｺﾞｼｯｸM-PRO" pitchFamily="50" charset="-128"/>
              </a:rPr>
              <a:t>　　　・住居専用地域、景観地区、風致地区、伝統的建造物群保存地区</a:t>
            </a:r>
            <a:endParaRPr lang="en-US" altLang="ja-JP" sz="1100" dirty="0" smtClean="0">
              <a:solidFill>
                <a:srgbClr val="000000"/>
              </a:solidFill>
              <a:latin typeface="HG丸ｺﾞｼｯｸM-PRO" pitchFamily="50" charset="-128"/>
              <a:ea typeface="HG丸ｺﾞｼｯｸM-PRO" pitchFamily="50" charset="-128"/>
            </a:endParaRPr>
          </a:p>
          <a:p>
            <a:pPr algn="just"/>
            <a:r>
              <a:rPr lang="ja-JP" altLang="en-US" sz="1100" dirty="0" smtClean="0">
                <a:solidFill>
                  <a:srgbClr val="000000"/>
                </a:solidFill>
                <a:latin typeface="HG丸ｺﾞｼｯｸM-PRO" pitchFamily="50" charset="-128"/>
                <a:ea typeface="HG丸ｺﾞｼｯｸM-PRO" pitchFamily="50" charset="-128"/>
              </a:rPr>
              <a:t>　　　・文化財、保安林のある区域</a:t>
            </a:r>
            <a:endParaRPr lang="en-US" altLang="ja-JP" sz="1100" dirty="0" smtClean="0">
              <a:solidFill>
                <a:srgbClr val="000000"/>
              </a:solidFill>
              <a:latin typeface="HG丸ｺﾞｼｯｸM-PRO" pitchFamily="50" charset="-128"/>
              <a:ea typeface="HG丸ｺﾞｼｯｸM-PRO" pitchFamily="50" charset="-128"/>
            </a:endParaRPr>
          </a:p>
          <a:p>
            <a:pPr algn="just"/>
            <a:r>
              <a:rPr lang="ja-JP" altLang="en-US" sz="1100" dirty="0" smtClean="0">
                <a:solidFill>
                  <a:srgbClr val="000000"/>
                </a:solidFill>
                <a:latin typeface="HG丸ｺﾞｼｯｸM-PRO" pitchFamily="50" charset="-128"/>
                <a:ea typeface="HG丸ｺﾞｼｯｸM-PRO" pitchFamily="50" charset="-128"/>
              </a:rPr>
              <a:t>　　　・道路、鉄道、軌道等に接続する地域</a:t>
            </a:r>
            <a:endParaRPr lang="en-US" altLang="ja-JP" sz="1100" dirty="0" smtClean="0">
              <a:solidFill>
                <a:srgbClr val="000000"/>
              </a:solidFill>
              <a:latin typeface="HG丸ｺﾞｼｯｸM-PRO" pitchFamily="50" charset="-128"/>
              <a:ea typeface="HG丸ｺﾞｼｯｸM-PRO" pitchFamily="50" charset="-128"/>
            </a:endParaRPr>
          </a:p>
          <a:p>
            <a:pPr algn="just"/>
            <a:r>
              <a:rPr lang="ja-JP" altLang="en-US" sz="1100" dirty="0" smtClean="0">
                <a:solidFill>
                  <a:srgbClr val="000000"/>
                </a:solidFill>
                <a:latin typeface="HG丸ｺﾞｼｯｸM-PRO" pitchFamily="50" charset="-128"/>
                <a:ea typeface="HG丸ｺﾞｼｯｸM-PRO" pitchFamily="50" charset="-128"/>
              </a:rPr>
              <a:t>　　　・公園、緑地、古墳、墓地　等</a:t>
            </a:r>
            <a:endParaRPr lang="en-US" altLang="ja-JP" sz="1100" dirty="0" smtClean="0">
              <a:solidFill>
                <a:srgbClr val="000000"/>
              </a:solidFill>
              <a:latin typeface="HG丸ｺﾞｼｯｸM-PRO" pitchFamily="50" charset="-128"/>
              <a:ea typeface="HG丸ｺﾞｼｯｸM-PRO" pitchFamily="50" charset="-128"/>
            </a:endParaRPr>
          </a:p>
          <a:p>
            <a:pPr algn="just"/>
            <a:r>
              <a:rPr lang="ja-JP" altLang="en-US" sz="1100" dirty="0">
                <a:solidFill>
                  <a:srgbClr val="000000"/>
                </a:solidFill>
                <a:latin typeface="HG丸ｺﾞｼｯｸM-PRO" pitchFamily="50" charset="-128"/>
                <a:ea typeface="HG丸ｺﾞｼｯｸM-PRO" pitchFamily="50" charset="-128"/>
              </a:rPr>
              <a:t>　</a:t>
            </a:r>
            <a:r>
              <a:rPr lang="ja-JP" altLang="en-US" sz="1100" dirty="0" smtClean="0">
                <a:solidFill>
                  <a:srgbClr val="000000"/>
                </a:solidFill>
                <a:latin typeface="HG丸ｺﾞｼｯｸM-PRO" pitchFamily="50" charset="-128"/>
                <a:ea typeface="HG丸ｺﾞｼｯｸM-PRO" pitchFamily="50" charset="-128"/>
              </a:rPr>
              <a:t>　　・その他条例で指定する地域・場所</a:t>
            </a:r>
            <a:endParaRPr lang="en-US" altLang="ja-JP" sz="1100" dirty="0" smtClean="0">
              <a:solidFill>
                <a:srgbClr val="000000"/>
              </a:solidFill>
              <a:latin typeface="HG丸ｺﾞｼｯｸM-PRO" pitchFamily="50" charset="-128"/>
              <a:ea typeface="HG丸ｺﾞｼｯｸM-PRO" pitchFamily="50" charset="-128"/>
            </a:endParaRPr>
          </a:p>
        </p:txBody>
      </p:sp>
      <p:sp>
        <p:nvSpPr>
          <p:cNvPr id="231" name="AutoShape 3"/>
          <p:cNvSpPr>
            <a:spLocks noChangeArrowheads="1"/>
          </p:cNvSpPr>
          <p:nvPr/>
        </p:nvSpPr>
        <p:spPr bwMode="auto">
          <a:xfrm>
            <a:off x="585446" y="4073692"/>
            <a:ext cx="3407434" cy="612000"/>
          </a:xfrm>
          <a:prstGeom prst="roundRect">
            <a:avLst>
              <a:gd name="adj" fmla="val 16771"/>
            </a:avLst>
          </a:prstGeom>
          <a:solidFill>
            <a:schemeClr val="accent6">
              <a:lumMod val="20000"/>
              <a:lumOff val="80000"/>
            </a:schemeClr>
          </a:solidFill>
          <a:ln w="12700">
            <a:noFill/>
            <a:round/>
            <a:headEnd/>
            <a:tailEnd/>
          </a:ln>
          <a:effectLst/>
        </p:spPr>
        <p:txBody>
          <a:bodyPr lIns="91396" tIns="45698" rIns="91396" bIns="45698"/>
          <a:lstStyle/>
          <a:p>
            <a:pPr algn="ctr" eaLnBrk="0" hangingPunct="0">
              <a:defRPr/>
            </a:pPr>
            <a:endParaRPr kumimoji="0" lang="ja-JP" altLang="ja-JP" sz="1000">
              <a:latin typeface="Century" pitchFamily="18" charset="0"/>
              <a:ea typeface="ＭＳ 明朝" charset="-128"/>
            </a:endParaRPr>
          </a:p>
        </p:txBody>
      </p:sp>
      <p:sp>
        <p:nvSpPr>
          <p:cNvPr id="232" name="AutoShape 6"/>
          <p:cNvSpPr>
            <a:spLocks noChangeArrowheads="1"/>
          </p:cNvSpPr>
          <p:nvPr/>
        </p:nvSpPr>
        <p:spPr bwMode="auto">
          <a:xfrm>
            <a:off x="522210" y="4023462"/>
            <a:ext cx="3543490" cy="652355"/>
          </a:xfrm>
          <a:prstGeom prst="roundRect">
            <a:avLst>
              <a:gd name="adj" fmla="val 14171"/>
            </a:avLst>
          </a:prstGeom>
          <a:noFill/>
          <a:ln w="9525">
            <a:noFill/>
            <a:round/>
            <a:headEnd/>
            <a:tailEnd/>
          </a:ln>
        </p:spPr>
        <p:txBody>
          <a:bodyPr wrap="square" lIns="72000" tIns="45698" rIns="72000" bIns="45698" anchor="t">
            <a:spAutoFit/>
          </a:bodyPr>
          <a:lstStyle/>
          <a:p>
            <a:pPr algn="just"/>
            <a:r>
              <a:rPr lang="ja-JP" altLang="en-US" sz="1100" b="1" dirty="0" smtClean="0">
                <a:solidFill>
                  <a:srgbClr val="000000"/>
                </a:solidFill>
                <a:latin typeface="HG丸ｺﾞｼｯｸM-PRO" pitchFamily="50" charset="-128"/>
                <a:ea typeface="HG丸ｺﾞｼｯｸM-PRO" pitchFamily="50" charset="-128"/>
              </a:rPr>
              <a:t>（２）物　件</a:t>
            </a:r>
            <a:endParaRPr lang="en-US" altLang="ja-JP" sz="1100" b="1" dirty="0" smtClean="0">
              <a:solidFill>
                <a:srgbClr val="000000"/>
              </a:solidFill>
              <a:latin typeface="HG丸ｺﾞｼｯｸM-PRO" pitchFamily="50" charset="-128"/>
              <a:ea typeface="HG丸ｺﾞｼｯｸM-PRO" pitchFamily="50" charset="-128"/>
            </a:endParaRPr>
          </a:p>
          <a:p>
            <a:pPr algn="just"/>
            <a:r>
              <a:rPr lang="ja-JP" altLang="en-US" sz="1100" dirty="0" smtClean="0">
                <a:solidFill>
                  <a:srgbClr val="000000"/>
                </a:solidFill>
                <a:latin typeface="HG丸ｺﾞｼｯｸM-PRO" pitchFamily="50" charset="-128"/>
                <a:ea typeface="HG丸ｺﾞｼｯｸM-PRO" pitchFamily="50" charset="-128"/>
              </a:rPr>
              <a:t>　　　・橋りょう、街路樹、銅像、景観重要樹木  等</a:t>
            </a:r>
            <a:endParaRPr lang="en-US" altLang="ja-JP" sz="1100" dirty="0" smtClean="0">
              <a:solidFill>
                <a:srgbClr val="000000"/>
              </a:solidFill>
              <a:latin typeface="HG丸ｺﾞｼｯｸM-PRO" pitchFamily="50" charset="-128"/>
              <a:ea typeface="HG丸ｺﾞｼｯｸM-PRO" pitchFamily="50" charset="-128"/>
            </a:endParaRPr>
          </a:p>
          <a:p>
            <a:pPr algn="just"/>
            <a:r>
              <a:rPr lang="ja-JP" altLang="en-US" sz="1100" dirty="0">
                <a:solidFill>
                  <a:srgbClr val="000000"/>
                </a:solidFill>
                <a:latin typeface="HG丸ｺﾞｼｯｸM-PRO" pitchFamily="50" charset="-128"/>
                <a:ea typeface="HG丸ｺﾞｼｯｸM-PRO" pitchFamily="50" charset="-128"/>
              </a:rPr>
              <a:t>　</a:t>
            </a:r>
            <a:r>
              <a:rPr lang="ja-JP" altLang="en-US" sz="1100" dirty="0" smtClean="0">
                <a:solidFill>
                  <a:srgbClr val="000000"/>
                </a:solidFill>
                <a:latin typeface="HG丸ｺﾞｼｯｸM-PRO" pitchFamily="50" charset="-128"/>
                <a:ea typeface="HG丸ｺﾞｼｯｸM-PRO" pitchFamily="50" charset="-128"/>
              </a:rPr>
              <a:t>　　・その他条例で定める物件</a:t>
            </a:r>
            <a:endParaRPr lang="en-US" altLang="ja-JP" sz="1100" dirty="0" smtClean="0">
              <a:solidFill>
                <a:srgbClr val="000000"/>
              </a:solidFill>
              <a:latin typeface="HG丸ｺﾞｼｯｸM-PRO" pitchFamily="50" charset="-128"/>
              <a:ea typeface="HG丸ｺﾞｼｯｸM-PRO" pitchFamily="50" charset="-128"/>
            </a:endParaRPr>
          </a:p>
        </p:txBody>
      </p:sp>
      <p:sp>
        <p:nvSpPr>
          <p:cNvPr id="235" name="Rectangle 4"/>
          <p:cNvSpPr>
            <a:spLocks noChangeArrowheads="1"/>
          </p:cNvSpPr>
          <p:nvPr/>
        </p:nvSpPr>
        <p:spPr bwMode="auto">
          <a:xfrm>
            <a:off x="342900" y="4729393"/>
            <a:ext cx="5832000" cy="255581"/>
          </a:xfrm>
          <a:prstGeom prst="rect">
            <a:avLst/>
          </a:prstGeom>
          <a:solidFill>
            <a:schemeClr val="accent6">
              <a:lumMod val="40000"/>
              <a:lumOff val="60000"/>
            </a:schemeClr>
          </a:solidFill>
          <a:ln w="19050">
            <a:noFill/>
            <a:miter lim="800000"/>
            <a:headEnd/>
            <a:tailEnd/>
          </a:ln>
        </p:spPr>
        <p:txBody>
          <a:bodyPr wrap="none" anchor="ctr"/>
          <a:lstStyle/>
          <a:p>
            <a:endParaRPr lang="ja-JP" altLang="en-US"/>
          </a:p>
        </p:txBody>
      </p:sp>
      <p:sp>
        <p:nvSpPr>
          <p:cNvPr id="236" name="Text Box 35"/>
          <p:cNvSpPr txBox="1">
            <a:spLocks noChangeArrowheads="1"/>
          </p:cNvSpPr>
          <p:nvPr/>
        </p:nvSpPr>
        <p:spPr bwMode="auto">
          <a:xfrm>
            <a:off x="377625" y="4740692"/>
            <a:ext cx="5642225" cy="285321"/>
          </a:xfrm>
          <a:prstGeom prst="rect">
            <a:avLst/>
          </a:prstGeom>
          <a:noFill/>
          <a:ln w="9525">
            <a:noFill/>
            <a:miter lim="800000"/>
            <a:headEnd/>
            <a:tailEnd/>
          </a:ln>
        </p:spPr>
        <p:txBody>
          <a:bodyPr lIns="7196" tIns="14393" rIns="7196" bIns="14393"/>
          <a:lstStyle/>
          <a:p>
            <a:pPr eaLnBrk="0" hangingPunct="0"/>
            <a:r>
              <a:rPr kumimoji="0" lang="ja-JP" altLang="en-US" sz="1300" b="1" dirty="0" smtClean="0">
                <a:solidFill>
                  <a:srgbClr val="000000"/>
                </a:solidFill>
                <a:latin typeface="Century" pitchFamily="18" charset="0"/>
              </a:rPr>
              <a:t>②広告物の表示について、許可制を設ける等、条例による必要な</a:t>
            </a:r>
            <a:r>
              <a:rPr kumimoji="0" lang="ja-JP" altLang="en-US" sz="1300" u="sng" dirty="0" smtClean="0">
                <a:solidFill>
                  <a:schemeClr val="bg1"/>
                </a:solidFill>
                <a:latin typeface="Century" pitchFamily="18" charset="0"/>
              </a:rPr>
              <a:t>制限</a:t>
            </a:r>
            <a:endParaRPr kumimoji="0" lang="ja-JP" altLang="en-US" sz="1300" dirty="0">
              <a:solidFill>
                <a:srgbClr val="000000"/>
              </a:solidFill>
              <a:latin typeface="Century" pitchFamily="18" charset="0"/>
            </a:endParaRPr>
          </a:p>
          <a:p>
            <a:pPr eaLnBrk="0" hangingPunct="0">
              <a:buFont typeface="ＭＳ Ｐゴシック" charset="-128"/>
              <a:buNone/>
            </a:pPr>
            <a:endParaRPr kumimoji="0" lang="ja-JP" altLang="en-US" sz="1300" b="1" u="sng" dirty="0">
              <a:solidFill>
                <a:srgbClr val="000000"/>
              </a:solidFill>
              <a:latin typeface="Century" pitchFamily="18" charset="0"/>
            </a:endParaRPr>
          </a:p>
        </p:txBody>
      </p:sp>
      <p:sp>
        <p:nvSpPr>
          <p:cNvPr id="251" name="Rectangle 4"/>
          <p:cNvSpPr>
            <a:spLocks noChangeArrowheads="1"/>
          </p:cNvSpPr>
          <p:nvPr/>
        </p:nvSpPr>
        <p:spPr bwMode="auto">
          <a:xfrm>
            <a:off x="342900" y="5026573"/>
            <a:ext cx="5832000" cy="255581"/>
          </a:xfrm>
          <a:prstGeom prst="rect">
            <a:avLst/>
          </a:prstGeom>
          <a:solidFill>
            <a:schemeClr val="accent6">
              <a:lumMod val="40000"/>
              <a:lumOff val="60000"/>
            </a:schemeClr>
          </a:solidFill>
          <a:ln w="19050">
            <a:noFill/>
            <a:miter lim="800000"/>
            <a:headEnd/>
            <a:tailEnd/>
          </a:ln>
        </p:spPr>
        <p:txBody>
          <a:bodyPr wrap="none" anchor="ctr"/>
          <a:lstStyle/>
          <a:p>
            <a:endParaRPr lang="ja-JP" altLang="en-US"/>
          </a:p>
        </p:txBody>
      </p:sp>
      <p:sp>
        <p:nvSpPr>
          <p:cNvPr id="252" name="Text Box 35"/>
          <p:cNvSpPr txBox="1">
            <a:spLocks noChangeArrowheads="1"/>
          </p:cNvSpPr>
          <p:nvPr/>
        </p:nvSpPr>
        <p:spPr bwMode="auto">
          <a:xfrm>
            <a:off x="377625" y="5037872"/>
            <a:ext cx="6499164" cy="325263"/>
          </a:xfrm>
          <a:prstGeom prst="rect">
            <a:avLst/>
          </a:prstGeom>
          <a:noFill/>
          <a:ln w="9525">
            <a:noFill/>
            <a:miter lim="800000"/>
            <a:headEnd/>
            <a:tailEnd/>
          </a:ln>
        </p:spPr>
        <p:txBody>
          <a:bodyPr lIns="7196" tIns="14393" rIns="7196" bIns="14393"/>
          <a:lstStyle/>
          <a:p>
            <a:pPr eaLnBrk="0" hangingPunct="0"/>
            <a:r>
              <a:rPr kumimoji="0" lang="ja-JP" altLang="en-US" sz="1300" b="1" spc="-100" dirty="0" smtClean="0">
                <a:solidFill>
                  <a:srgbClr val="000000"/>
                </a:solidFill>
                <a:latin typeface="Century" pitchFamily="18" charset="0"/>
              </a:rPr>
              <a:t>③広告物の形状、面積、色彩、意匠その他表示の方法等について条例による</a:t>
            </a:r>
            <a:r>
              <a:rPr kumimoji="0" lang="ja-JP" altLang="en-US" sz="1300" u="sng" spc="-100" dirty="0" smtClean="0">
                <a:solidFill>
                  <a:schemeClr val="bg1"/>
                </a:solidFill>
                <a:latin typeface="Century" pitchFamily="18" charset="0"/>
              </a:rPr>
              <a:t>基準</a:t>
            </a:r>
            <a:endParaRPr kumimoji="0" lang="ja-JP" altLang="en-US" sz="1300" spc="-100" dirty="0">
              <a:solidFill>
                <a:srgbClr val="000000"/>
              </a:solidFill>
              <a:latin typeface="Century" pitchFamily="18" charset="0"/>
            </a:endParaRPr>
          </a:p>
          <a:p>
            <a:pPr eaLnBrk="0" hangingPunct="0">
              <a:buFont typeface="ＭＳ Ｐゴシック" charset="-128"/>
              <a:buNone/>
            </a:pPr>
            <a:endParaRPr kumimoji="0" lang="en-US" altLang="ja-JP" sz="1300" b="1" u="sng" spc="-100" dirty="0" smtClean="0">
              <a:solidFill>
                <a:srgbClr val="000000"/>
              </a:solidFill>
              <a:latin typeface="Century" pitchFamily="18" charset="0"/>
            </a:endParaRPr>
          </a:p>
        </p:txBody>
      </p:sp>
      <p:sp>
        <p:nvSpPr>
          <p:cNvPr id="182" name="AutoShape 3"/>
          <p:cNvSpPr>
            <a:spLocks noChangeArrowheads="1"/>
          </p:cNvSpPr>
          <p:nvPr/>
        </p:nvSpPr>
        <p:spPr bwMode="auto">
          <a:xfrm>
            <a:off x="4041858" y="4073692"/>
            <a:ext cx="2011216" cy="612000"/>
          </a:xfrm>
          <a:prstGeom prst="roundRect">
            <a:avLst>
              <a:gd name="adj" fmla="val 14142"/>
            </a:avLst>
          </a:prstGeom>
          <a:solidFill>
            <a:schemeClr val="accent6">
              <a:lumMod val="20000"/>
              <a:lumOff val="80000"/>
            </a:schemeClr>
          </a:solidFill>
          <a:ln w="12700">
            <a:noFill/>
            <a:round/>
            <a:headEnd/>
            <a:tailEnd/>
          </a:ln>
          <a:effectLst/>
        </p:spPr>
        <p:txBody>
          <a:bodyPr lIns="91396" tIns="45698" rIns="91396" bIns="45698"/>
          <a:lstStyle/>
          <a:p>
            <a:pPr algn="ctr" eaLnBrk="0" hangingPunct="0">
              <a:defRPr/>
            </a:pPr>
            <a:endParaRPr kumimoji="0" lang="ja-JP" altLang="ja-JP" sz="1000">
              <a:latin typeface="Century" pitchFamily="18" charset="0"/>
              <a:ea typeface="ＭＳ 明朝" charset="-128"/>
            </a:endParaRPr>
          </a:p>
        </p:txBody>
      </p:sp>
      <p:sp>
        <p:nvSpPr>
          <p:cNvPr id="184" name="AutoShape 6"/>
          <p:cNvSpPr>
            <a:spLocks noChangeArrowheads="1"/>
          </p:cNvSpPr>
          <p:nvPr/>
        </p:nvSpPr>
        <p:spPr bwMode="auto">
          <a:xfrm>
            <a:off x="3954780" y="4072789"/>
            <a:ext cx="2117618" cy="652355"/>
          </a:xfrm>
          <a:prstGeom prst="roundRect">
            <a:avLst>
              <a:gd name="adj" fmla="val 14171"/>
            </a:avLst>
          </a:prstGeom>
          <a:noFill/>
          <a:ln w="9525">
            <a:noFill/>
            <a:round/>
            <a:headEnd/>
            <a:tailEnd/>
          </a:ln>
        </p:spPr>
        <p:txBody>
          <a:bodyPr wrap="square" lIns="72000" tIns="45698" rIns="72000" bIns="45698" anchor="t">
            <a:spAutoFit/>
          </a:bodyPr>
          <a:lstStyle/>
          <a:p>
            <a:pPr marL="361950" indent="-361950" algn="just"/>
            <a:r>
              <a:rPr lang="ja-JP" altLang="en-US" sz="1100" b="1" dirty="0" smtClean="0">
                <a:solidFill>
                  <a:srgbClr val="000000"/>
                </a:solidFill>
                <a:latin typeface="HG丸ｺﾞｼｯｸM-PRO" pitchFamily="50" charset="-128"/>
                <a:ea typeface="HG丸ｺﾞｼｯｸM-PRO" pitchFamily="50" charset="-128"/>
              </a:rPr>
              <a:t>（３）条例で公衆の危害を防止するために必要があると定める場合</a:t>
            </a:r>
            <a:endParaRPr lang="en-US" altLang="ja-JP" sz="1100" b="1" dirty="0" smtClean="0">
              <a:solidFill>
                <a:srgbClr val="000000"/>
              </a:solidFill>
              <a:latin typeface="HG丸ｺﾞｼｯｸM-PRO" pitchFamily="50" charset="-128"/>
              <a:ea typeface="HG丸ｺﾞｼｯｸM-PRO" pitchFamily="50" charset="-128"/>
            </a:endParaRPr>
          </a:p>
        </p:txBody>
      </p:sp>
      <p:sp>
        <p:nvSpPr>
          <p:cNvPr id="199" name="AutoShape 5"/>
          <p:cNvSpPr>
            <a:spLocks noChangeArrowheads="1"/>
          </p:cNvSpPr>
          <p:nvPr/>
        </p:nvSpPr>
        <p:spPr bwMode="auto">
          <a:xfrm>
            <a:off x="421491" y="1698846"/>
            <a:ext cx="923920" cy="250144"/>
          </a:xfrm>
          <a:prstGeom prst="downArrow">
            <a:avLst>
              <a:gd name="adj1" fmla="val 58352"/>
              <a:gd name="adj2" fmla="val 51803"/>
            </a:avLst>
          </a:prstGeom>
          <a:solidFill>
            <a:schemeClr val="accent6">
              <a:lumMod val="60000"/>
              <a:lumOff val="40000"/>
            </a:schemeClr>
          </a:solidFill>
          <a:ln w="9525">
            <a:noFill/>
            <a:miter lim="800000"/>
            <a:headEnd/>
            <a:tailEnd/>
          </a:ln>
        </p:spPr>
        <p:txBody>
          <a:bodyPr vert="eaVert"/>
          <a:lstStyle/>
          <a:p>
            <a:endParaRPr lang="ja-JP" altLang="en-US"/>
          </a:p>
        </p:txBody>
      </p:sp>
      <p:sp>
        <p:nvSpPr>
          <p:cNvPr id="4" name="角丸四角形 3"/>
          <p:cNvSpPr/>
          <p:nvPr/>
        </p:nvSpPr>
        <p:spPr>
          <a:xfrm>
            <a:off x="279401" y="2692854"/>
            <a:ext cx="8712000" cy="2666545"/>
          </a:xfrm>
          <a:prstGeom prst="roundRect">
            <a:avLst>
              <a:gd name="adj" fmla="val 5847"/>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Text Box 32"/>
          <p:cNvSpPr txBox="1">
            <a:spLocks noChangeArrowheads="1"/>
          </p:cNvSpPr>
          <p:nvPr/>
        </p:nvSpPr>
        <p:spPr bwMode="auto">
          <a:xfrm>
            <a:off x="6358878" y="3037773"/>
            <a:ext cx="2589123" cy="331120"/>
          </a:xfrm>
          <a:prstGeom prst="rect">
            <a:avLst/>
          </a:prstGeom>
          <a:noFill/>
          <a:ln w="9525">
            <a:noFill/>
            <a:miter lim="800000"/>
            <a:headEnd/>
            <a:tailEnd/>
          </a:ln>
        </p:spPr>
        <p:txBody>
          <a:bodyPr lIns="0" tIns="0" rIns="0" bIns="0"/>
          <a:lstStyle/>
          <a:p>
            <a:pPr lvl="0" eaLnBrk="0" hangingPunct="0"/>
            <a:r>
              <a:rPr kumimoji="0" lang="ja-JP" altLang="en-US" sz="1600" u="sng" dirty="0" smtClean="0">
                <a:solidFill>
                  <a:schemeClr val="accent6">
                    <a:lumMod val="75000"/>
                  </a:schemeClr>
                </a:solidFill>
                <a:latin typeface="HGP創英角ｺﾞｼｯｸUB" pitchFamily="50" charset="-128"/>
                <a:ea typeface="HGP創英角ｺﾞｼｯｸUB" pitchFamily="50" charset="-128"/>
              </a:rPr>
              <a:t>●違反に対する措置等</a:t>
            </a:r>
            <a:r>
              <a:rPr kumimoji="0" lang="ja-JP" altLang="en-US" sz="1600" dirty="0" smtClean="0">
                <a:solidFill>
                  <a:schemeClr val="accent6">
                    <a:lumMod val="75000"/>
                  </a:schemeClr>
                </a:solidFill>
                <a:latin typeface="HGP創英角ｺﾞｼｯｸUB" pitchFamily="50" charset="-128"/>
                <a:ea typeface="HGP創英角ｺﾞｼｯｸUB" pitchFamily="50" charset="-128"/>
              </a:rPr>
              <a:t> </a:t>
            </a:r>
            <a:r>
              <a:rPr kumimoji="0" lang="ja-JP" altLang="en-US" sz="1200" dirty="0" smtClean="0">
                <a:solidFill>
                  <a:srgbClr val="000000"/>
                </a:solidFill>
                <a:latin typeface="Century" pitchFamily="18" charset="0"/>
              </a:rPr>
              <a:t>（</a:t>
            </a:r>
            <a:r>
              <a:rPr kumimoji="0" lang="ja-JP" altLang="en-US" sz="1200" dirty="0">
                <a:solidFill>
                  <a:srgbClr val="000000"/>
                </a:solidFill>
                <a:latin typeface="Century" pitchFamily="18" charset="0"/>
              </a:rPr>
              <a:t>条例</a:t>
            </a:r>
            <a:r>
              <a:rPr kumimoji="0" lang="ja-JP" altLang="en-US" sz="1200" dirty="0" smtClean="0">
                <a:solidFill>
                  <a:srgbClr val="000000"/>
                </a:solidFill>
                <a:latin typeface="Century" pitchFamily="18" charset="0"/>
              </a:rPr>
              <a:t>）</a:t>
            </a:r>
            <a:endParaRPr kumimoji="0" lang="en-US" altLang="ja-JP" sz="1200" dirty="0" smtClean="0">
              <a:solidFill>
                <a:schemeClr val="accent6">
                  <a:lumMod val="75000"/>
                </a:schemeClr>
              </a:solidFill>
              <a:latin typeface="HGP創英角ｺﾞｼｯｸUB" pitchFamily="50" charset="-128"/>
              <a:ea typeface="HGP創英角ｺﾞｼｯｸUB" pitchFamily="50" charset="-128"/>
            </a:endParaRPr>
          </a:p>
          <a:p>
            <a:pPr eaLnBrk="0" hangingPunct="0"/>
            <a:r>
              <a:rPr kumimoji="0" lang="ja-JP" altLang="en-US" sz="1300" dirty="0" smtClean="0">
                <a:solidFill>
                  <a:srgbClr val="000000"/>
                </a:solidFill>
                <a:latin typeface="Century" pitchFamily="18" charset="0"/>
              </a:rPr>
              <a:t>　</a:t>
            </a:r>
            <a:endParaRPr kumimoji="0" lang="ja-JP" altLang="en-US" sz="1300" dirty="0">
              <a:solidFill>
                <a:srgbClr val="000000"/>
              </a:solidFill>
              <a:latin typeface="Century" pitchFamily="18" charset="0"/>
            </a:endParaRPr>
          </a:p>
        </p:txBody>
      </p:sp>
      <p:sp>
        <p:nvSpPr>
          <p:cNvPr id="209" name="Text Box 32"/>
          <p:cNvSpPr txBox="1">
            <a:spLocks noChangeArrowheads="1"/>
          </p:cNvSpPr>
          <p:nvPr/>
        </p:nvSpPr>
        <p:spPr bwMode="auto">
          <a:xfrm>
            <a:off x="6358878" y="3322443"/>
            <a:ext cx="2626136" cy="794338"/>
          </a:xfrm>
          <a:prstGeom prst="rect">
            <a:avLst/>
          </a:prstGeom>
          <a:noFill/>
          <a:ln w="9525">
            <a:noFill/>
            <a:miter lim="800000"/>
            <a:headEnd/>
            <a:tailEnd/>
          </a:ln>
        </p:spPr>
        <p:txBody>
          <a:bodyPr lIns="0" tIns="0" rIns="0" bIns="0"/>
          <a:lstStyle/>
          <a:p>
            <a:pPr marL="85725" indent="-85725" algn="just" eaLnBrk="0" hangingPunct="0"/>
            <a:r>
              <a:rPr lang="ja-JP" altLang="en-US" sz="1100" dirty="0" smtClean="0">
                <a:solidFill>
                  <a:srgbClr val="000000"/>
                </a:solidFill>
                <a:latin typeface="HG丸ｺﾞｼｯｸM-PRO" pitchFamily="50" charset="-128"/>
                <a:ea typeface="HG丸ｺﾞｼｯｸM-PRO" pitchFamily="50" charset="-128"/>
              </a:rPr>
              <a:t>・表示・設置の停止命令</a:t>
            </a:r>
            <a:endParaRPr lang="en-US" altLang="ja-JP" sz="1100" dirty="0" smtClean="0">
              <a:solidFill>
                <a:srgbClr val="000000"/>
              </a:solidFill>
              <a:latin typeface="HG丸ｺﾞｼｯｸM-PRO" pitchFamily="50" charset="-128"/>
              <a:ea typeface="HG丸ｺﾞｼｯｸM-PRO" pitchFamily="50" charset="-128"/>
            </a:endParaRPr>
          </a:p>
          <a:p>
            <a:pPr marL="85725" indent="-85725" algn="just" eaLnBrk="0" hangingPunct="0"/>
            <a:r>
              <a:rPr lang="ja-JP" altLang="en-US" sz="1100" dirty="0">
                <a:solidFill>
                  <a:srgbClr val="000000"/>
                </a:solidFill>
                <a:latin typeface="HG丸ｺﾞｼｯｸM-PRO" pitchFamily="50" charset="-128"/>
                <a:ea typeface="HG丸ｺﾞｼｯｸM-PRO" pitchFamily="50" charset="-128"/>
              </a:rPr>
              <a:t>・</a:t>
            </a:r>
            <a:r>
              <a:rPr lang="ja-JP" altLang="en-US" sz="1100" dirty="0" smtClean="0">
                <a:solidFill>
                  <a:srgbClr val="000000"/>
                </a:solidFill>
                <a:latin typeface="HG丸ｺﾞｼｯｸM-PRO" pitchFamily="50" charset="-128"/>
                <a:ea typeface="HG丸ｺﾞｼｯｸM-PRO" pitchFamily="50" charset="-128"/>
              </a:rPr>
              <a:t>除却</a:t>
            </a:r>
            <a:r>
              <a:rPr lang="ja-JP" altLang="en-US" sz="1100" dirty="0">
                <a:solidFill>
                  <a:srgbClr val="000000"/>
                </a:solidFill>
                <a:latin typeface="HG丸ｺﾞｼｯｸM-PRO" pitchFamily="50" charset="-128"/>
                <a:ea typeface="HG丸ｺﾞｼｯｸM-PRO" pitchFamily="50" charset="-128"/>
              </a:rPr>
              <a:t>等の必要な</a:t>
            </a:r>
            <a:r>
              <a:rPr lang="ja-JP" altLang="en-US" sz="1100" dirty="0" smtClean="0">
                <a:solidFill>
                  <a:srgbClr val="000000"/>
                </a:solidFill>
                <a:latin typeface="HG丸ｺﾞｼｯｸM-PRO" pitchFamily="50" charset="-128"/>
                <a:ea typeface="HG丸ｺﾞｼｯｸM-PRO" pitchFamily="50" charset="-128"/>
              </a:rPr>
              <a:t>措置の命令</a:t>
            </a:r>
            <a:endParaRPr lang="ja-JP" altLang="en-US" sz="1100" dirty="0">
              <a:solidFill>
                <a:srgbClr val="000000"/>
              </a:solidFill>
              <a:latin typeface="HG丸ｺﾞｼｯｸM-PRO" pitchFamily="50" charset="-128"/>
              <a:ea typeface="HG丸ｺﾞｼｯｸM-PRO" pitchFamily="50" charset="-128"/>
            </a:endParaRPr>
          </a:p>
          <a:p>
            <a:pPr marL="85725" indent="-85725" algn="just" eaLnBrk="0" hangingPunct="0"/>
            <a:r>
              <a:rPr lang="ja-JP" altLang="en-US" sz="1100" dirty="0" smtClean="0">
                <a:solidFill>
                  <a:srgbClr val="000000"/>
                </a:solidFill>
                <a:latin typeface="HG丸ｺﾞｼｯｸM-PRO" pitchFamily="50" charset="-128"/>
                <a:ea typeface="HG丸ｺﾞｼｯｸM-PRO" pitchFamily="50" charset="-128"/>
              </a:rPr>
              <a:t>・一定</a:t>
            </a:r>
            <a:r>
              <a:rPr lang="ja-JP" altLang="en-US" sz="1100" dirty="0">
                <a:solidFill>
                  <a:srgbClr val="000000"/>
                </a:solidFill>
                <a:latin typeface="HG丸ｺﾞｼｯｸM-PRO" pitchFamily="50" charset="-128"/>
                <a:ea typeface="HG丸ｺﾞｼｯｸM-PRO" pitchFamily="50" charset="-128"/>
              </a:rPr>
              <a:t>の要件を満たすはり紙、はり札、立看板、</a:t>
            </a:r>
            <a:r>
              <a:rPr lang="ja-JP" altLang="en-US" sz="1100" dirty="0" smtClean="0">
                <a:solidFill>
                  <a:srgbClr val="000000"/>
                </a:solidFill>
                <a:latin typeface="HG丸ｺﾞｼｯｸM-PRO" pitchFamily="50" charset="-128"/>
                <a:ea typeface="HG丸ｺﾞｼｯｸM-PRO" pitchFamily="50" charset="-128"/>
              </a:rPr>
              <a:t>広告旗等の除却</a:t>
            </a:r>
            <a:r>
              <a:rPr lang="ja-JP" altLang="en-US" sz="1100" dirty="0">
                <a:solidFill>
                  <a:srgbClr val="000000"/>
                </a:solidFill>
                <a:latin typeface="HG丸ｺﾞｼｯｸM-PRO" pitchFamily="50" charset="-128"/>
                <a:ea typeface="HG丸ｺﾞｼｯｸM-PRO" pitchFamily="50" charset="-128"/>
              </a:rPr>
              <a:t>（簡易除却</a:t>
            </a:r>
            <a:r>
              <a:rPr lang="ja-JP" altLang="en-US" sz="1100" dirty="0" smtClean="0">
                <a:solidFill>
                  <a:srgbClr val="000000"/>
                </a:solidFill>
                <a:latin typeface="HG丸ｺﾞｼｯｸM-PRO" pitchFamily="50" charset="-128"/>
                <a:ea typeface="HG丸ｺﾞｼｯｸM-PRO" pitchFamily="50" charset="-128"/>
              </a:rPr>
              <a:t>）</a:t>
            </a:r>
            <a:endParaRPr lang="en-US" altLang="ja-JP" sz="1100" dirty="0" smtClean="0">
              <a:solidFill>
                <a:srgbClr val="000000"/>
              </a:solidFill>
              <a:latin typeface="HG丸ｺﾞｼｯｸM-PRO" pitchFamily="50" charset="-128"/>
              <a:ea typeface="HG丸ｺﾞｼｯｸM-PRO" pitchFamily="50" charset="-128"/>
            </a:endParaRPr>
          </a:p>
        </p:txBody>
      </p:sp>
      <p:sp>
        <p:nvSpPr>
          <p:cNvPr id="211" name="Text Box 32"/>
          <p:cNvSpPr txBox="1">
            <a:spLocks noChangeArrowheads="1"/>
          </p:cNvSpPr>
          <p:nvPr/>
        </p:nvSpPr>
        <p:spPr bwMode="auto">
          <a:xfrm>
            <a:off x="6358878" y="4648358"/>
            <a:ext cx="2497237" cy="420307"/>
          </a:xfrm>
          <a:prstGeom prst="rect">
            <a:avLst/>
          </a:prstGeom>
          <a:noFill/>
          <a:ln w="9525">
            <a:noFill/>
            <a:miter lim="800000"/>
            <a:headEnd/>
            <a:tailEnd/>
          </a:ln>
        </p:spPr>
        <p:txBody>
          <a:bodyPr lIns="0" tIns="0" rIns="0" bIns="0"/>
          <a:lstStyle/>
          <a:p>
            <a:pPr marL="85725" indent="-85725" algn="just" eaLnBrk="0" hangingPunct="0"/>
            <a:r>
              <a:rPr lang="ja-JP" altLang="en-US" sz="1100" dirty="0" smtClean="0">
                <a:solidFill>
                  <a:srgbClr val="000000"/>
                </a:solidFill>
                <a:latin typeface="HG丸ｺﾞｼｯｸM-PRO" pitchFamily="50" charset="-128"/>
                <a:ea typeface="HG丸ｺﾞｼｯｸM-PRO" pitchFamily="50" charset="-128"/>
              </a:rPr>
              <a:t>・条例で罰金</a:t>
            </a:r>
            <a:r>
              <a:rPr lang="ja-JP" altLang="en-US" sz="1100" dirty="0">
                <a:solidFill>
                  <a:srgbClr val="000000"/>
                </a:solidFill>
                <a:latin typeface="HG丸ｺﾞｼｯｸM-PRO" pitchFamily="50" charset="-128"/>
                <a:ea typeface="HG丸ｺﾞｼｯｸM-PRO" pitchFamily="50" charset="-128"/>
              </a:rPr>
              <a:t>又は</a:t>
            </a:r>
            <a:r>
              <a:rPr lang="ja-JP" altLang="en-US" sz="1100" dirty="0" smtClean="0">
                <a:solidFill>
                  <a:srgbClr val="000000"/>
                </a:solidFill>
                <a:latin typeface="HG丸ｺﾞｼｯｸM-PRO" pitchFamily="50" charset="-128"/>
                <a:ea typeface="HG丸ｺﾞｼｯｸM-PRO" pitchFamily="50" charset="-128"/>
              </a:rPr>
              <a:t>過料を</a:t>
            </a:r>
            <a:r>
              <a:rPr lang="ja-JP" altLang="en-US" sz="1100" dirty="0">
                <a:solidFill>
                  <a:srgbClr val="000000"/>
                </a:solidFill>
                <a:latin typeface="HG丸ｺﾞｼｯｸM-PRO" pitchFamily="50" charset="-128"/>
                <a:ea typeface="HG丸ｺﾞｼｯｸM-PRO" pitchFamily="50" charset="-128"/>
              </a:rPr>
              <a:t>科する</a:t>
            </a:r>
            <a:r>
              <a:rPr lang="ja-JP" altLang="en-US" sz="1100" dirty="0" smtClean="0">
                <a:solidFill>
                  <a:srgbClr val="000000"/>
                </a:solidFill>
                <a:latin typeface="HG丸ｺﾞｼｯｸM-PRO" pitchFamily="50" charset="-128"/>
                <a:ea typeface="HG丸ｺﾞｼｯｸM-PRO" pitchFamily="50" charset="-128"/>
              </a:rPr>
              <a:t>規定を設けることができる。</a:t>
            </a:r>
            <a:endParaRPr lang="ja-JP" altLang="en-US" sz="1100" dirty="0">
              <a:solidFill>
                <a:srgbClr val="000000"/>
              </a:solidFill>
              <a:latin typeface="HG丸ｺﾞｼｯｸM-PRO" pitchFamily="50" charset="-128"/>
              <a:ea typeface="HG丸ｺﾞｼｯｸM-PRO" pitchFamily="50" charset="-128"/>
            </a:endParaRPr>
          </a:p>
        </p:txBody>
      </p:sp>
      <p:sp>
        <p:nvSpPr>
          <p:cNvPr id="212" name="Text Box 32"/>
          <p:cNvSpPr txBox="1">
            <a:spLocks noChangeArrowheads="1"/>
          </p:cNvSpPr>
          <p:nvPr/>
        </p:nvSpPr>
        <p:spPr bwMode="auto">
          <a:xfrm>
            <a:off x="6358878" y="4336342"/>
            <a:ext cx="2589123" cy="291823"/>
          </a:xfrm>
          <a:prstGeom prst="rect">
            <a:avLst/>
          </a:prstGeom>
          <a:noFill/>
          <a:ln w="9525">
            <a:noFill/>
            <a:miter lim="800000"/>
            <a:headEnd/>
            <a:tailEnd/>
          </a:ln>
        </p:spPr>
        <p:txBody>
          <a:bodyPr lIns="0" tIns="0" rIns="0" bIns="0"/>
          <a:lstStyle/>
          <a:p>
            <a:pPr eaLnBrk="0" hangingPunct="0"/>
            <a:r>
              <a:rPr kumimoji="0" lang="ja-JP" altLang="en-US" sz="1600" u="sng" dirty="0" smtClean="0">
                <a:solidFill>
                  <a:schemeClr val="accent6">
                    <a:lumMod val="75000"/>
                  </a:schemeClr>
                </a:solidFill>
                <a:latin typeface="HGP創英角ｺﾞｼｯｸUB" pitchFamily="50" charset="-128"/>
                <a:ea typeface="HGP創英角ｺﾞｼｯｸUB" pitchFamily="50" charset="-128"/>
              </a:rPr>
              <a:t>●罰則</a:t>
            </a:r>
            <a:r>
              <a:rPr kumimoji="0" lang="ja-JP" altLang="en-US" sz="1600" dirty="0" smtClean="0">
                <a:solidFill>
                  <a:schemeClr val="accent6">
                    <a:lumMod val="75000"/>
                  </a:schemeClr>
                </a:solidFill>
                <a:latin typeface="HGP創英角ｺﾞｼｯｸUB" pitchFamily="50" charset="-128"/>
                <a:ea typeface="HGP創英角ｺﾞｼｯｸUB" pitchFamily="50" charset="-128"/>
              </a:rPr>
              <a:t> </a:t>
            </a:r>
            <a:r>
              <a:rPr kumimoji="0" lang="ja-JP" altLang="en-US" sz="1200" dirty="0" smtClean="0">
                <a:solidFill>
                  <a:srgbClr val="000000"/>
                </a:solidFill>
                <a:latin typeface="Century" pitchFamily="18" charset="0"/>
              </a:rPr>
              <a:t>（条例）</a:t>
            </a:r>
            <a:endParaRPr kumimoji="0" lang="ja-JP" altLang="en-US" sz="1200" dirty="0">
              <a:solidFill>
                <a:srgbClr val="000000"/>
              </a:solidFill>
              <a:latin typeface="Century" pitchFamily="18" charset="0"/>
            </a:endParaRPr>
          </a:p>
        </p:txBody>
      </p:sp>
      <p:sp>
        <p:nvSpPr>
          <p:cNvPr id="181" name="AutoShape 3"/>
          <p:cNvSpPr>
            <a:spLocks noChangeArrowheads="1"/>
          </p:cNvSpPr>
          <p:nvPr/>
        </p:nvSpPr>
        <p:spPr bwMode="auto">
          <a:xfrm>
            <a:off x="227137" y="5525828"/>
            <a:ext cx="4869916" cy="1296000"/>
          </a:xfrm>
          <a:prstGeom prst="roundRect">
            <a:avLst>
              <a:gd name="adj" fmla="val 15272"/>
            </a:avLst>
          </a:prstGeom>
          <a:solidFill>
            <a:srgbClr val="F3FBFA"/>
          </a:solidFill>
          <a:ln w="12700">
            <a:solidFill>
              <a:schemeClr val="tx1"/>
            </a:solidFill>
            <a:round/>
            <a:headEnd/>
            <a:tailEnd/>
          </a:ln>
          <a:effectLst/>
        </p:spPr>
        <p:txBody>
          <a:bodyPr lIns="91396" tIns="45698" rIns="91396" bIns="45698"/>
          <a:lstStyle/>
          <a:p>
            <a:pPr algn="ctr" eaLnBrk="0" hangingPunct="0">
              <a:defRPr/>
            </a:pPr>
            <a:endParaRPr kumimoji="0" lang="ja-JP" altLang="ja-JP" sz="1000">
              <a:latin typeface="Century" pitchFamily="18" charset="0"/>
              <a:ea typeface="ＭＳ 明朝" charset="-128"/>
            </a:endParaRPr>
          </a:p>
        </p:txBody>
      </p:sp>
      <p:sp>
        <p:nvSpPr>
          <p:cNvPr id="250" name="Text Box 4"/>
          <p:cNvSpPr txBox="1">
            <a:spLocks noChangeArrowheads="1"/>
          </p:cNvSpPr>
          <p:nvPr/>
        </p:nvSpPr>
        <p:spPr bwMode="auto">
          <a:xfrm>
            <a:off x="321276" y="5631317"/>
            <a:ext cx="4612724" cy="244041"/>
          </a:xfrm>
          <a:prstGeom prst="rect">
            <a:avLst/>
          </a:prstGeom>
          <a:noFill/>
          <a:ln w="9525">
            <a:noFill/>
            <a:miter lim="800000"/>
            <a:headEnd/>
            <a:tailEnd/>
          </a:ln>
        </p:spPr>
        <p:txBody>
          <a:bodyPr lIns="0" tIns="0" rIns="0" bIns="0"/>
          <a:lstStyle/>
          <a:p>
            <a:pPr eaLnBrk="0" hangingPunct="0"/>
            <a:r>
              <a:rPr kumimoji="0" lang="ja-JP" altLang="en-US" sz="1600" u="sng" dirty="0" smtClean="0">
                <a:solidFill>
                  <a:schemeClr val="accent6">
                    <a:lumMod val="75000"/>
                  </a:schemeClr>
                </a:solidFill>
                <a:latin typeface="HGP創英角ｺﾞｼｯｸUB" pitchFamily="50" charset="-128"/>
                <a:ea typeface="HGP創英角ｺﾞｼｯｸUB" pitchFamily="50" charset="-128"/>
              </a:rPr>
              <a:t>≫屋外広告業　 を登録制度とすることが可能</a:t>
            </a:r>
            <a:r>
              <a:rPr kumimoji="0" lang="ja-JP" altLang="en-US" sz="1600" dirty="0" smtClean="0">
                <a:solidFill>
                  <a:schemeClr val="accent6">
                    <a:lumMod val="75000"/>
                  </a:schemeClr>
                </a:solidFill>
                <a:latin typeface="HGP創英角ｺﾞｼｯｸUB" pitchFamily="50" charset="-128"/>
                <a:ea typeface="HGP創英角ｺﾞｼｯｸUB" pitchFamily="50" charset="-128"/>
              </a:rPr>
              <a:t> </a:t>
            </a:r>
            <a:r>
              <a:rPr kumimoji="0" lang="ja-JP" altLang="en-US" sz="1200" dirty="0" smtClean="0">
                <a:latin typeface="+mn-ea"/>
                <a:ea typeface="+mn-ea"/>
              </a:rPr>
              <a:t>（条例）</a:t>
            </a:r>
            <a:endParaRPr kumimoji="0" lang="ja-JP" altLang="en-US" sz="1200" dirty="0">
              <a:latin typeface="+mn-ea"/>
              <a:ea typeface="+mn-ea"/>
            </a:endParaRPr>
          </a:p>
        </p:txBody>
      </p:sp>
      <p:sp>
        <p:nvSpPr>
          <p:cNvPr id="253" name="Rectangle 4"/>
          <p:cNvSpPr>
            <a:spLocks noChangeArrowheads="1"/>
          </p:cNvSpPr>
          <p:nvPr/>
        </p:nvSpPr>
        <p:spPr bwMode="auto">
          <a:xfrm>
            <a:off x="373540" y="5950218"/>
            <a:ext cx="4624434" cy="754463"/>
          </a:xfrm>
          <a:prstGeom prst="rect">
            <a:avLst/>
          </a:prstGeom>
          <a:solidFill>
            <a:schemeClr val="accent6">
              <a:lumMod val="40000"/>
              <a:lumOff val="60000"/>
            </a:schemeClr>
          </a:solidFill>
          <a:ln w="19050">
            <a:noFill/>
            <a:miter lim="800000"/>
            <a:headEnd/>
            <a:tailEnd/>
          </a:ln>
        </p:spPr>
        <p:txBody>
          <a:bodyPr wrap="none" anchor="ctr"/>
          <a:lstStyle/>
          <a:p>
            <a:endParaRPr lang="ja-JP" altLang="en-US"/>
          </a:p>
        </p:txBody>
      </p:sp>
      <p:sp>
        <p:nvSpPr>
          <p:cNvPr id="210" name="角丸四角形 209"/>
          <p:cNvSpPr/>
          <p:nvPr/>
        </p:nvSpPr>
        <p:spPr>
          <a:xfrm>
            <a:off x="279401" y="5595615"/>
            <a:ext cx="8712000" cy="1162789"/>
          </a:xfrm>
          <a:prstGeom prst="roundRect">
            <a:avLst>
              <a:gd name="adj" fmla="val 14521"/>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Text Box 35"/>
          <p:cNvSpPr txBox="1">
            <a:spLocks noChangeArrowheads="1"/>
          </p:cNvSpPr>
          <p:nvPr/>
        </p:nvSpPr>
        <p:spPr bwMode="auto">
          <a:xfrm>
            <a:off x="429502" y="5934695"/>
            <a:ext cx="4512510" cy="561931"/>
          </a:xfrm>
          <a:prstGeom prst="rect">
            <a:avLst/>
          </a:prstGeom>
          <a:noFill/>
          <a:ln w="9525">
            <a:noFill/>
            <a:miter lim="800000"/>
            <a:headEnd/>
            <a:tailEnd/>
          </a:ln>
        </p:spPr>
        <p:txBody>
          <a:bodyPr lIns="7196" tIns="14393" rIns="7196" bIns="14393"/>
          <a:lstStyle/>
          <a:p>
            <a:pPr eaLnBrk="0" hangingPunct="0">
              <a:buFont typeface="ＭＳ Ｐゴシック" charset="-128"/>
              <a:buNone/>
            </a:pPr>
            <a:r>
              <a:rPr lang="ja-JP" altLang="en-US" sz="1100" dirty="0">
                <a:solidFill>
                  <a:srgbClr val="000000"/>
                </a:solidFill>
                <a:latin typeface="HG丸ｺﾞｼｯｸM-PRO" pitchFamily="50" charset="-128"/>
                <a:ea typeface="HG丸ｺﾞｼｯｸM-PRO" pitchFamily="50" charset="-128"/>
              </a:rPr>
              <a:t>以下の事項を条例で</a:t>
            </a:r>
            <a:r>
              <a:rPr lang="ja-JP" altLang="en-US" sz="1100" dirty="0" smtClean="0">
                <a:solidFill>
                  <a:srgbClr val="000000"/>
                </a:solidFill>
                <a:latin typeface="HG丸ｺﾞｼｯｸM-PRO" pitchFamily="50" charset="-128"/>
                <a:ea typeface="HG丸ｺﾞｼｯｸM-PRO" pitchFamily="50" charset="-128"/>
              </a:rPr>
              <a:t>定める。</a:t>
            </a:r>
            <a:endParaRPr lang="en-US" altLang="ja-JP" sz="1100" dirty="0" smtClean="0">
              <a:solidFill>
                <a:srgbClr val="000000"/>
              </a:solidFill>
              <a:latin typeface="HG丸ｺﾞｼｯｸM-PRO" pitchFamily="50" charset="-128"/>
              <a:ea typeface="HG丸ｺﾞｼｯｸM-PRO" pitchFamily="50" charset="-128"/>
            </a:endParaRPr>
          </a:p>
          <a:p>
            <a:pPr eaLnBrk="0" hangingPunct="0">
              <a:buFont typeface="ＭＳ Ｐゴシック" charset="-128"/>
              <a:buNone/>
            </a:pPr>
            <a:r>
              <a:rPr lang="ja-JP" altLang="en-US" sz="1100" dirty="0" smtClean="0">
                <a:solidFill>
                  <a:srgbClr val="000000"/>
                </a:solidFill>
                <a:latin typeface="HG丸ｺﾞｼｯｸM-PRO" pitchFamily="50" charset="-128"/>
                <a:ea typeface="HG丸ｺﾞｼｯｸM-PRO" pitchFamily="50" charset="-128"/>
              </a:rPr>
              <a:t>・</a:t>
            </a:r>
            <a:r>
              <a:rPr lang="ja-JP" altLang="en-US" sz="1100" dirty="0">
                <a:solidFill>
                  <a:srgbClr val="000000"/>
                </a:solidFill>
                <a:latin typeface="HG丸ｺﾞｼｯｸM-PRO" pitchFamily="50" charset="-128"/>
                <a:ea typeface="HG丸ｺﾞｼｯｸM-PRO" pitchFamily="50" charset="-128"/>
              </a:rPr>
              <a:t>登録の有効期限（</a:t>
            </a:r>
            <a:r>
              <a:rPr lang="en-US" altLang="ja-JP" sz="1100" dirty="0">
                <a:solidFill>
                  <a:srgbClr val="000000"/>
                </a:solidFill>
                <a:latin typeface="HG丸ｺﾞｼｯｸM-PRO" pitchFamily="50" charset="-128"/>
                <a:ea typeface="HG丸ｺﾞｼｯｸM-PRO" pitchFamily="50" charset="-128"/>
              </a:rPr>
              <a:t>5</a:t>
            </a:r>
            <a:r>
              <a:rPr lang="ja-JP" altLang="en-US" sz="1100" dirty="0">
                <a:solidFill>
                  <a:srgbClr val="000000"/>
                </a:solidFill>
                <a:latin typeface="HG丸ｺﾞｼｯｸM-PRO" pitchFamily="50" charset="-128"/>
                <a:ea typeface="HG丸ｺﾞｼｯｸM-PRO" pitchFamily="50" charset="-128"/>
              </a:rPr>
              <a:t>年）</a:t>
            </a:r>
            <a:endParaRPr lang="en-US" altLang="ja-JP" sz="1100" dirty="0">
              <a:solidFill>
                <a:srgbClr val="000000"/>
              </a:solidFill>
              <a:latin typeface="HG丸ｺﾞｼｯｸM-PRO" pitchFamily="50" charset="-128"/>
              <a:ea typeface="HG丸ｺﾞｼｯｸM-PRO" pitchFamily="50" charset="-128"/>
            </a:endParaRPr>
          </a:p>
          <a:p>
            <a:pPr eaLnBrk="0" hangingPunct="0">
              <a:buFont typeface="ＭＳ Ｐゴシック" charset="-128"/>
              <a:buNone/>
            </a:pPr>
            <a:r>
              <a:rPr lang="ja-JP" altLang="en-US" sz="1100" dirty="0">
                <a:solidFill>
                  <a:srgbClr val="000000"/>
                </a:solidFill>
                <a:latin typeface="HG丸ｺﾞｼｯｸM-PRO" pitchFamily="50" charset="-128"/>
                <a:ea typeface="HG丸ｺﾞｼｯｸM-PRO" pitchFamily="50" charset="-128"/>
              </a:rPr>
              <a:t>・登録の要件に関する</a:t>
            </a:r>
            <a:r>
              <a:rPr lang="ja-JP" altLang="en-US" sz="1100" dirty="0" smtClean="0">
                <a:solidFill>
                  <a:srgbClr val="000000"/>
                </a:solidFill>
                <a:latin typeface="HG丸ｺﾞｼｯｸM-PRO" pitchFamily="50" charset="-128"/>
                <a:ea typeface="HG丸ｺﾞｼｯｸM-PRO" pitchFamily="50" charset="-128"/>
              </a:rPr>
              <a:t>事項（業務主任者</a:t>
            </a:r>
            <a:r>
              <a:rPr lang="en-US" altLang="ja-JP" sz="1100" baseline="44000" dirty="0" smtClean="0">
                <a:latin typeface="HG丸ｺﾞｼｯｸM-PRO" pitchFamily="50" charset="-128"/>
                <a:ea typeface="HG丸ｺﾞｼｯｸM-PRO" pitchFamily="50" charset="-128"/>
              </a:rPr>
              <a:t>※2</a:t>
            </a:r>
            <a:r>
              <a:rPr lang="ja-JP" altLang="en-US" sz="1100" dirty="0" smtClean="0">
                <a:solidFill>
                  <a:srgbClr val="000000"/>
                </a:solidFill>
                <a:latin typeface="HG丸ｺﾞｼｯｸM-PRO" pitchFamily="50" charset="-128"/>
                <a:ea typeface="HG丸ｺﾞｼｯｸM-PRO" pitchFamily="50" charset="-128"/>
              </a:rPr>
              <a:t>の選任に関する事項等）</a:t>
            </a:r>
            <a:endParaRPr lang="en-US" altLang="ja-JP" sz="1100" dirty="0">
              <a:solidFill>
                <a:srgbClr val="000000"/>
              </a:solidFill>
              <a:latin typeface="HG丸ｺﾞｼｯｸM-PRO" pitchFamily="50" charset="-128"/>
              <a:ea typeface="HG丸ｺﾞｼｯｸM-PRO" pitchFamily="50" charset="-128"/>
            </a:endParaRPr>
          </a:p>
          <a:p>
            <a:pPr eaLnBrk="0" hangingPunct="0">
              <a:buFont typeface="ＭＳ Ｐゴシック" charset="-128"/>
              <a:buNone/>
            </a:pPr>
            <a:r>
              <a:rPr lang="ja-JP" altLang="en-US" sz="1100" dirty="0">
                <a:solidFill>
                  <a:srgbClr val="000000"/>
                </a:solidFill>
                <a:latin typeface="HG丸ｺﾞｼｯｸM-PRO" pitchFamily="50" charset="-128"/>
                <a:ea typeface="HG丸ｺﾞｼｯｸM-PRO" pitchFamily="50" charset="-128"/>
              </a:rPr>
              <a:t>・登録の取消し又は営業の全部もしくは一部の停止に関する</a:t>
            </a:r>
            <a:r>
              <a:rPr lang="ja-JP" altLang="en-US" sz="1100" dirty="0" smtClean="0">
                <a:solidFill>
                  <a:srgbClr val="000000"/>
                </a:solidFill>
                <a:latin typeface="HG丸ｺﾞｼｯｸM-PRO" pitchFamily="50" charset="-128"/>
                <a:ea typeface="HG丸ｺﾞｼｯｸM-PRO" pitchFamily="50" charset="-128"/>
              </a:rPr>
              <a:t>事項　</a:t>
            </a:r>
            <a:r>
              <a:rPr lang="ja-JP" altLang="en-US" sz="1100" dirty="0">
                <a:solidFill>
                  <a:srgbClr val="000000"/>
                </a:solidFill>
                <a:latin typeface="HG丸ｺﾞｼｯｸM-PRO" pitchFamily="50" charset="-128"/>
                <a:ea typeface="HG丸ｺﾞｼｯｸM-PRO" pitchFamily="50" charset="-128"/>
              </a:rPr>
              <a:t>等</a:t>
            </a:r>
            <a:endParaRPr lang="en-US" altLang="ja-JP" sz="1100" dirty="0">
              <a:solidFill>
                <a:srgbClr val="000000"/>
              </a:solidFill>
              <a:latin typeface="HG丸ｺﾞｼｯｸM-PRO" pitchFamily="50" charset="-128"/>
              <a:ea typeface="HG丸ｺﾞｼｯｸM-PRO" pitchFamily="50" charset="-128"/>
            </a:endParaRPr>
          </a:p>
        </p:txBody>
      </p:sp>
      <p:sp>
        <p:nvSpPr>
          <p:cNvPr id="2" name="正方形/長方形 1"/>
          <p:cNvSpPr/>
          <p:nvPr/>
        </p:nvSpPr>
        <p:spPr>
          <a:xfrm>
            <a:off x="4575254" y="1534495"/>
            <a:ext cx="1662882" cy="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テキスト ボックス 182"/>
          <p:cNvSpPr txBox="1"/>
          <p:nvPr/>
        </p:nvSpPr>
        <p:spPr>
          <a:xfrm>
            <a:off x="5259372" y="5760839"/>
            <a:ext cx="3777124" cy="692497"/>
          </a:xfrm>
          <a:prstGeom prst="rect">
            <a:avLst/>
          </a:prstGeom>
          <a:noFill/>
        </p:spPr>
        <p:txBody>
          <a:bodyPr wrap="square" rtlCol="0">
            <a:spAutoFit/>
          </a:bodyPr>
          <a:lstStyle/>
          <a:p>
            <a:pPr algn="just"/>
            <a:r>
              <a:rPr kumimoji="1" lang="en-US" altLang="ja-JP" sz="900" dirty="0" smtClean="0">
                <a:solidFill>
                  <a:schemeClr val="tx1">
                    <a:lumMod val="75000"/>
                    <a:lumOff val="25000"/>
                  </a:schemeClr>
                </a:solidFill>
              </a:rPr>
              <a:t>※1</a:t>
            </a:r>
          </a:p>
          <a:p>
            <a:pPr algn="just"/>
            <a:r>
              <a:rPr lang="ja-JP" altLang="en-US" sz="900" dirty="0" smtClean="0">
                <a:solidFill>
                  <a:schemeClr val="tx1">
                    <a:lumMod val="75000"/>
                    <a:lumOff val="25000"/>
                  </a:schemeClr>
                </a:solidFill>
              </a:rPr>
              <a:t>　○ 屋外</a:t>
            </a:r>
            <a:r>
              <a:rPr lang="ja-JP" altLang="en-US" sz="900" dirty="0">
                <a:solidFill>
                  <a:schemeClr val="tx1">
                    <a:lumMod val="75000"/>
                    <a:lumOff val="25000"/>
                  </a:schemeClr>
                </a:solidFill>
              </a:rPr>
              <a:t>広告業とは、屋外広告物の表示又は屋外広告物を掲出する</a:t>
            </a:r>
            <a:r>
              <a:rPr lang="ja-JP" altLang="en-US" sz="900" dirty="0" smtClean="0">
                <a:solidFill>
                  <a:schemeClr val="tx1">
                    <a:lumMod val="75000"/>
                    <a:lumOff val="25000"/>
                  </a:schemeClr>
                </a:solidFill>
              </a:rPr>
              <a:t>物件　</a:t>
            </a:r>
            <a:endParaRPr lang="en-US" altLang="ja-JP" sz="900" dirty="0" smtClean="0">
              <a:solidFill>
                <a:schemeClr val="tx1">
                  <a:lumMod val="75000"/>
                  <a:lumOff val="25000"/>
                </a:schemeClr>
              </a:solidFill>
            </a:endParaRPr>
          </a:p>
          <a:p>
            <a:pPr algn="just"/>
            <a:r>
              <a:rPr lang="ja-JP" altLang="en-US" sz="900" dirty="0" smtClean="0">
                <a:solidFill>
                  <a:schemeClr val="tx1">
                    <a:lumMod val="75000"/>
                    <a:lumOff val="25000"/>
                  </a:schemeClr>
                </a:solidFill>
              </a:rPr>
              <a:t>　　 の設置</a:t>
            </a:r>
            <a:r>
              <a:rPr lang="ja-JP" altLang="en-US" sz="900" dirty="0">
                <a:solidFill>
                  <a:schemeClr val="tx1">
                    <a:lumMod val="75000"/>
                    <a:lumOff val="25000"/>
                  </a:schemeClr>
                </a:solidFill>
              </a:rPr>
              <a:t>を行う営業のこと</a:t>
            </a:r>
            <a:r>
              <a:rPr lang="ja-JP" altLang="en-US" sz="900" dirty="0" smtClean="0">
                <a:solidFill>
                  <a:schemeClr val="tx1">
                    <a:lumMod val="75000"/>
                    <a:lumOff val="25000"/>
                  </a:schemeClr>
                </a:solidFill>
              </a:rPr>
              <a:t>。</a:t>
            </a:r>
            <a:endParaRPr lang="en-US" altLang="ja-JP" sz="900" dirty="0" smtClean="0">
              <a:solidFill>
                <a:schemeClr val="tx1">
                  <a:lumMod val="75000"/>
                  <a:lumOff val="25000"/>
                </a:schemeClr>
              </a:solidFill>
            </a:endParaRPr>
          </a:p>
          <a:p>
            <a:pPr algn="just"/>
            <a:r>
              <a:rPr lang="ja-JP" altLang="en-US" sz="300" dirty="0" smtClean="0">
                <a:solidFill>
                  <a:schemeClr val="tx1">
                    <a:lumMod val="75000"/>
                    <a:lumOff val="25000"/>
                  </a:schemeClr>
                </a:solidFill>
              </a:rPr>
              <a:t>　</a:t>
            </a:r>
            <a:endParaRPr lang="en-US" altLang="ja-JP" sz="300" dirty="0" smtClean="0">
              <a:solidFill>
                <a:schemeClr val="tx1">
                  <a:lumMod val="75000"/>
                  <a:lumOff val="25000"/>
                </a:schemeClr>
              </a:solidFill>
            </a:endParaRPr>
          </a:p>
          <a:p>
            <a:pPr algn="just"/>
            <a:r>
              <a:rPr kumimoji="1" lang="ja-JP" altLang="en-US" sz="900" dirty="0" smtClean="0">
                <a:solidFill>
                  <a:schemeClr val="tx1">
                    <a:lumMod val="75000"/>
                    <a:lumOff val="25000"/>
                  </a:schemeClr>
                </a:solidFill>
              </a:rPr>
              <a:t>　○ 登録制度は、都道府県・指定都市・中核市で可能。</a:t>
            </a:r>
            <a:endParaRPr kumimoji="1" lang="en-US" altLang="ja-JP" sz="900" dirty="0" smtClean="0">
              <a:solidFill>
                <a:schemeClr val="tx1">
                  <a:lumMod val="75000"/>
                  <a:lumOff val="25000"/>
                </a:schemeClr>
              </a:solidFill>
            </a:endParaRPr>
          </a:p>
        </p:txBody>
      </p:sp>
      <p:sp>
        <p:nvSpPr>
          <p:cNvPr id="186" name="テキスト ボックス 185"/>
          <p:cNvSpPr txBox="1"/>
          <p:nvPr/>
        </p:nvSpPr>
        <p:spPr>
          <a:xfrm>
            <a:off x="1442458" y="5546212"/>
            <a:ext cx="383438" cy="246221"/>
          </a:xfrm>
          <a:prstGeom prst="rect">
            <a:avLst/>
          </a:prstGeom>
          <a:noFill/>
        </p:spPr>
        <p:txBody>
          <a:bodyPr wrap="none" rtlCol="0">
            <a:spAutoFit/>
          </a:bodyPr>
          <a:lstStyle/>
          <a:p>
            <a:r>
              <a:rPr lang="en-US" altLang="ja-JP" sz="1000" dirty="0" smtClean="0"/>
              <a:t>※1</a:t>
            </a:r>
            <a:endParaRPr kumimoji="1" lang="ja-JP" altLang="en-US" sz="1000" dirty="0"/>
          </a:p>
        </p:txBody>
      </p:sp>
      <p:sp>
        <p:nvSpPr>
          <p:cNvPr id="189" name="テキスト ボックス 188"/>
          <p:cNvSpPr txBox="1"/>
          <p:nvPr/>
        </p:nvSpPr>
        <p:spPr>
          <a:xfrm>
            <a:off x="5248592" y="6453336"/>
            <a:ext cx="3715896" cy="230832"/>
          </a:xfrm>
          <a:prstGeom prst="rect">
            <a:avLst/>
          </a:prstGeom>
          <a:noFill/>
        </p:spPr>
        <p:txBody>
          <a:bodyPr wrap="square" rtlCol="0">
            <a:spAutoFit/>
          </a:bodyPr>
          <a:lstStyle/>
          <a:p>
            <a:pPr algn="just"/>
            <a:r>
              <a:rPr lang="en-US" altLang="ja-JP" sz="900" dirty="0" smtClean="0">
                <a:solidFill>
                  <a:schemeClr val="tx1">
                    <a:lumMod val="75000"/>
                    <a:lumOff val="25000"/>
                  </a:schemeClr>
                </a:solidFill>
              </a:rPr>
              <a:t>※2</a:t>
            </a:r>
            <a:r>
              <a:rPr lang="ja-JP" altLang="en-US" sz="900" dirty="0" smtClean="0">
                <a:solidFill>
                  <a:schemeClr val="tx1">
                    <a:lumMod val="75000"/>
                    <a:lumOff val="25000"/>
                  </a:schemeClr>
                </a:solidFill>
              </a:rPr>
              <a:t>　国土交通大臣の登録を受けた登録試験機関の試験合格者等</a:t>
            </a:r>
            <a:endParaRPr lang="ja-JP" altLang="en-US" sz="900" dirty="0">
              <a:solidFill>
                <a:schemeClr val="tx1">
                  <a:lumMod val="75000"/>
                  <a:lumOff val="25000"/>
                </a:schemeClr>
              </a:solidFill>
            </a:endParaRPr>
          </a:p>
        </p:txBody>
      </p:sp>
      <p:sp>
        <p:nvSpPr>
          <p:cNvPr id="188" name="AutoShape 5"/>
          <p:cNvSpPr>
            <a:spLocks noChangeArrowheads="1"/>
          </p:cNvSpPr>
          <p:nvPr/>
        </p:nvSpPr>
        <p:spPr bwMode="auto">
          <a:xfrm>
            <a:off x="1926406" y="1700808"/>
            <a:ext cx="936104" cy="324000"/>
          </a:xfrm>
          <a:prstGeom prst="downArrow">
            <a:avLst>
              <a:gd name="adj1" fmla="val 58352"/>
              <a:gd name="adj2" fmla="val 51803"/>
            </a:avLst>
          </a:prstGeom>
          <a:solidFill>
            <a:schemeClr val="accent6">
              <a:lumMod val="20000"/>
              <a:lumOff val="80000"/>
            </a:schemeClr>
          </a:solidFill>
          <a:ln w="9525">
            <a:noFill/>
            <a:miter lim="800000"/>
            <a:headEnd/>
            <a:tailEnd/>
          </a:ln>
        </p:spPr>
        <p:txBody>
          <a:bodyPr vert="eaVert"/>
          <a:lstStyle/>
          <a:p>
            <a:endParaRPr lang="ja-JP" altLang="en-US"/>
          </a:p>
        </p:txBody>
      </p:sp>
      <p:sp>
        <p:nvSpPr>
          <p:cNvPr id="197" name="AutoShape 5"/>
          <p:cNvSpPr>
            <a:spLocks noChangeArrowheads="1"/>
          </p:cNvSpPr>
          <p:nvPr/>
        </p:nvSpPr>
        <p:spPr bwMode="auto">
          <a:xfrm>
            <a:off x="3131780" y="1700808"/>
            <a:ext cx="936104" cy="324000"/>
          </a:xfrm>
          <a:prstGeom prst="downArrow">
            <a:avLst>
              <a:gd name="adj1" fmla="val 58352"/>
              <a:gd name="adj2" fmla="val 51803"/>
            </a:avLst>
          </a:prstGeom>
          <a:solidFill>
            <a:schemeClr val="accent6">
              <a:lumMod val="20000"/>
              <a:lumOff val="80000"/>
            </a:schemeClr>
          </a:solidFill>
          <a:ln w="9525">
            <a:noFill/>
            <a:miter lim="800000"/>
            <a:headEnd/>
            <a:tailEnd/>
          </a:ln>
        </p:spPr>
        <p:txBody>
          <a:bodyPr vert="eaVert"/>
          <a:lstStyle/>
          <a:p>
            <a:endParaRPr lang="ja-JP" altLang="en-US"/>
          </a:p>
        </p:txBody>
      </p:sp>
      <p:sp>
        <p:nvSpPr>
          <p:cNvPr id="203" name="AutoShape 5"/>
          <p:cNvSpPr>
            <a:spLocks noChangeArrowheads="1"/>
          </p:cNvSpPr>
          <p:nvPr/>
        </p:nvSpPr>
        <p:spPr bwMode="auto">
          <a:xfrm>
            <a:off x="6156491" y="1745255"/>
            <a:ext cx="936625" cy="252000"/>
          </a:xfrm>
          <a:prstGeom prst="downArrow">
            <a:avLst>
              <a:gd name="adj1" fmla="val 58352"/>
              <a:gd name="adj2" fmla="val 51803"/>
            </a:avLst>
          </a:prstGeom>
          <a:solidFill>
            <a:schemeClr val="accent6">
              <a:lumMod val="20000"/>
              <a:lumOff val="80000"/>
            </a:schemeClr>
          </a:solidFill>
          <a:ln w="9525">
            <a:noFill/>
            <a:miter lim="800000"/>
            <a:headEnd/>
            <a:tailEnd/>
          </a:ln>
        </p:spPr>
        <p:txBody>
          <a:bodyPr vert="eaVert"/>
          <a:lstStyle/>
          <a:p>
            <a:pPr>
              <a:defRPr/>
            </a:pPr>
            <a:endParaRPr lang="ja-JP" altLang="en-US">
              <a:solidFill>
                <a:srgbClr val="000000"/>
              </a:solidFill>
            </a:endParaRPr>
          </a:p>
        </p:txBody>
      </p:sp>
      <p:sp>
        <p:nvSpPr>
          <p:cNvPr id="207" name="Rectangle 4"/>
          <p:cNvSpPr>
            <a:spLocks noChangeArrowheads="1"/>
          </p:cNvSpPr>
          <p:nvPr/>
        </p:nvSpPr>
        <p:spPr bwMode="auto">
          <a:xfrm>
            <a:off x="1835696" y="1501776"/>
            <a:ext cx="1080000" cy="246063"/>
          </a:xfrm>
          <a:prstGeom prst="rect">
            <a:avLst/>
          </a:prstGeom>
          <a:solidFill>
            <a:schemeClr val="accent6">
              <a:lumMod val="20000"/>
              <a:lumOff val="80000"/>
            </a:schemeClr>
          </a:solidFill>
          <a:ln w="19050">
            <a:noFill/>
            <a:miter lim="800000"/>
            <a:headEnd/>
            <a:tailEnd/>
          </a:ln>
        </p:spPr>
        <p:txBody>
          <a:bodyPr wrap="none" anchor="ctr"/>
          <a:lstStyle/>
          <a:p>
            <a:pPr>
              <a:defRPr/>
            </a:pPr>
            <a:endParaRPr lang="ja-JP" altLang="en-US">
              <a:solidFill>
                <a:srgbClr val="000000"/>
              </a:solidFill>
            </a:endParaRPr>
          </a:p>
        </p:txBody>
      </p:sp>
      <p:sp>
        <p:nvSpPr>
          <p:cNvPr id="213" name="Rectangle 4"/>
          <p:cNvSpPr>
            <a:spLocks noChangeArrowheads="1"/>
          </p:cNvSpPr>
          <p:nvPr/>
        </p:nvSpPr>
        <p:spPr bwMode="auto">
          <a:xfrm>
            <a:off x="3059832" y="1501775"/>
            <a:ext cx="1080000" cy="261938"/>
          </a:xfrm>
          <a:prstGeom prst="rect">
            <a:avLst/>
          </a:prstGeom>
          <a:solidFill>
            <a:schemeClr val="accent6">
              <a:lumMod val="20000"/>
              <a:lumOff val="80000"/>
            </a:schemeClr>
          </a:solidFill>
          <a:ln w="19050">
            <a:noFill/>
            <a:miter lim="800000"/>
            <a:headEnd/>
            <a:tailEnd/>
          </a:ln>
        </p:spPr>
        <p:txBody>
          <a:bodyPr wrap="none" anchor="ctr"/>
          <a:lstStyle/>
          <a:p>
            <a:pPr>
              <a:defRPr/>
            </a:pPr>
            <a:endParaRPr lang="ja-JP" altLang="en-US">
              <a:solidFill>
                <a:srgbClr val="000000"/>
              </a:solidFill>
            </a:endParaRPr>
          </a:p>
        </p:txBody>
      </p:sp>
      <p:sp>
        <p:nvSpPr>
          <p:cNvPr id="194" name="Rectangle 47"/>
          <p:cNvSpPr>
            <a:spLocks noChangeArrowheads="1"/>
          </p:cNvSpPr>
          <p:nvPr/>
        </p:nvSpPr>
        <p:spPr bwMode="auto">
          <a:xfrm>
            <a:off x="1832671" y="1525498"/>
            <a:ext cx="1080000" cy="184666"/>
          </a:xfrm>
          <a:prstGeom prst="rect">
            <a:avLst/>
          </a:prstGeom>
          <a:noFill/>
          <a:ln w="9525">
            <a:noFill/>
            <a:miter lim="800000"/>
            <a:headEnd/>
            <a:tailEnd/>
          </a:ln>
        </p:spPr>
        <p:txBody>
          <a:bodyPr wrap="square" lIns="0" tIns="0" rIns="0" bIns="0">
            <a:spAutoFit/>
          </a:bodyPr>
          <a:lstStyle/>
          <a:p>
            <a:pPr marL="447675" indent="-447675" algn="ctr" defTabSz="966788"/>
            <a:r>
              <a:rPr lang="ja-JP" altLang="en-US" sz="1200" dirty="0" smtClean="0">
                <a:solidFill>
                  <a:schemeClr val="accent2">
                    <a:lumMod val="60000"/>
                    <a:lumOff val="40000"/>
                  </a:schemeClr>
                </a:solidFill>
                <a:latin typeface="Arial" charset="0"/>
                <a:ea typeface="HGP創英角ｺﾞｼｯｸUB" pitchFamily="50" charset="-128"/>
              </a:rPr>
              <a:t>指定都市</a:t>
            </a:r>
            <a:endParaRPr lang="ja-JP" altLang="en-US" sz="1200" dirty="0">
              <a:solidFill>
                <a:schemeClr val="accent2">
                  <a:lumMod val="60000"/>
                  <a:lumOff val="40000"/>
                </a:schemeClr>
              </a:solidFill>
              <a:latin typeface="Arial" charset="0"/>
            </a:endParaRPr>
          </a:p>
        </p:txBody>
      </p:sp>
      <p:sp>
        <p:nvSpPr>
          <p:cNvPr id="195" name="Rectangle 47"/>
          <p:cNvSpPr>
            <a:spLocks noChangeArrowheads="1"/>
          </p:cNvSpPr>
          <p:nvPr/>
        </p:nvSpPr>
        <p:spPr bwMode="auto">
          <a:xfrm>
            <a:off x="3061846" y="1525177"/>
            <a:ext cx="1080000" cy="184666"/>
          </a:xfrm>
          <a:prstGeom prst="rect">
            <a:avLst/>
          </a:prstGeom>
          <a:noFill/>
          <a:ln w="9525">
            <a:noFill/>
            <a:miter lim="800000"/>
            <a:headEnd/>
            <a:tailEnd/>
          </a:ln>
        </p:spPr>
        <p:txBody>
          <a:bodyPr wrap="square" lIns="0" tIns="0" rIns="0" bIns="0">
            <a:spAutoFit/>
          </a:bodyPr>
          <a:lstStyle/>
          <a:p>
            <a:pPr marL="447675" indent="-447675" algn="ctr" defTabSz="966788"/>
            <a:r>
              <a:rPr lang="ja-JP" altLang="en-US" sz="1200" dirty="0" smtClean="0">
                <a:solidFill>
                  <a:schemeClr val="accent2">
                    <a:lumMod val="60000"/>
                    <a:lumOff val="40000"/>
                  </a:schemeClr>
                </a:solidFill>
                <a:latin typeface="Arial" charset="0"/>
                <a:ea typeface="HGP創英角ｺﾞｼｯｸUB" pitchFamily="50" charset="-128"/>
              </a:rPr>
              <a:t>中核市</a:t>
            </a:r>
            <a:endParaRPr lang="ja-JP" altLang="en-US" sz="1200" dirty="0">
              <a:solidFill>
                <a:schemeClr val="accent2">
                  <a:lumMod val="60000"/>
                  <a:lumOff val="40000"/>
                </a:schemeClr>
              </a:solidFill>
              <a:latin typeface="Arial" charset="0"/>
            </a:endParaRPr>
          </a:p>
        </p:txBody>
      </p:sp>
      <p:sp>
        <p:nvSpPr>
          <p:cNvPr id="220" name="Rectangle 4"/>
          <p:cNvSpPr>
            <a:spLocks noChangeArrowheads="1"/>
          </p:cNvSpPr>
          <p:nvPr/>
        </p:nvSpPr>
        <p:spPr bwMode="auto">
          <a:xfrm>
            <a:off x="4283968" y="1490664"/>
            <a:ext cx="4680000" cy="325437"/>
          </a:xfrm>
          <a:prstGeom prst="rect">
            <a:avLst/>
          </a:prstGeom>
          <a:solidFill>
            <a:schemeClr val="accent6">
              <a:lumMod val="20000"/>
              <a:lumOff val="80000"/>
            </a:schemeClr>
          </a:solidFill>
          <a:ln w="19050">
            <a:noFill/>
            <a:miter lim="800000"/>
            <a:headEnd/>
            <a:tailEnd/>
          </a:ln>
        </p:spPr>
        <p:txBody>
          <a:bodyPr wrap="none" anchor="ctr"/>
          <a:lstStyle/>
          <a:p>
            <a:pPr>
              <a:defRPr/>
            </a:pPr>
            <a:endParaRPr lang="ja-JP" altLang="en-US" dirty="0">
              <a:solidFill>
                <a:srgbClr val="000000"/>
              </a:solidFill>
            </a:endParaRPr>
          </a:p>
        </p:txBody>
      </p:sp>
      <p:sp>
        <p:nvSpPr>
          <p:cNvPr id="230" name="AutoShape 5"/>
          <p:cNvSpPr>
            <a:spLocks noChangeArrowheads="1"/>
          </p:cNvSpPr>
          <p:nvPr/>
        </p:nvSpPr>
        <p:spPr bwMode="auto">
          <a:xfrm>
            <a:off x="6339883" y="1418720"/>
            <a:ext cx="504000" cy="216000"/>
          </a:xfrm>
          <a:prstGeom prst="downArrow">
            <a:avLst>
              <a:gd name="adj1" fmla="val 68034"/>
              <a:gd name="adj2" fmla="val 51803"/>
            </a:avLst>
          </a:prstGeom>
          <a:solidFill>
            <a:schemeClr val="accent6">
              <a:lumMod val="60000"/>
              <a:lumOff val="40000"/>
            </a:schemeClr>
          </a:solidFill>
          <a:ln w="9525">
            <a:solidFill>
              <a:schemeClr val="bg1"/>
            </a:solidFill>
            <a:miter lim="800000"/>
            <a:headEnd/>
            <a:tailEnd/>
          </a:ln>
        </p:spPr>
        <p:txBody>
          <a:bodyPr vert="eaVert"/>
          <a:lstStyle/>
          <a:p>
            <a:pPr>
              <a:defRPr/>
            </a:pPr>
            <a:endParaRPr lang="ja-JP" altLang="en-US">
              <a:solidFill>
                <a:srgbClr val="000000"/>
              </a:solidFill>
            </a:endParaRPr>
          </a:p>
        </p:txBody>
      </p:sp>
      <p:sp>
        <p:nvSpPr>
          <p:cNvPr id="185" name="Rectangle 4"/>
          <p:cNvSpPr>
            <a:spLocks noChangeArrowheads="1"/>
          </p:cNvSpPr>
          <p:nvPr/>
        </p:nvSpPr>
        <p:spPr bwMode="auto">
          <a:xfrm>
            <a:off x="1660822" y="1276922"/>
            <a:ext cx="5112000" cy="163480"/>
          </a:xfrm>
          <a:prstGeom prst="rect">
            <a:avLst/>
          </a:prstGeom>
          <a:solidFill>
            <a:schemeClr val="accent6">
              <a:lumMod val="60000"/>
              <a:lumOff val="40000"/>
            </a:schemeClr>
          </a:solidFill>
          <a:ln w="19050">
            <a:noFill/>
            <a:miter lim="800000"/>
            <a:headEnd/>
            <a:tailEnd/>
          </a:ln>
        </p:spPr>
        <p:txBody>
          <a:bodyPr wrap="none" anchor="ctr"/>
          <a:lstStyle/>
          <a:p>
            <a:endParaRPr lang="ja-JP" altLang="en-US"/>
          </a:p>
        </p:txBody>
      </p:sp>
      <p:sp>
        <p:nvSpPr>
          <p:cNvPr id="200" name="Rectangle 47"/>
          <p:cNvSpPr>
            <a:spLocks noChangeArrowheads="1"/>
          </p:cNvSpPr>
          <p:nvPr/>
        </p:nvSpPr>
        <p:spPr bwMode="auto">
          <a:xfrm>
            <a:off x="4337154" y="1527108"/>
            <a:ext cx="482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447675" indent="-447675" defTabSz="96678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66788">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66788">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6678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6678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None/>
              <a:defRPr/>
            </a:pPr>
            <a:r>
              <a:rPr lang="ja-JP" altLang="en-US" sz="900" dirty="0">
                <a:solidFill>
                  <a:schemeClr val="accent6">
                    <a:lumMod val="60000"/>
                    <a:lumOff val="40000"/>
                  </a:schemeClr>
                </a:solidFill>
                <a:ea typeface="HGP創英角ｺﾞｼｯｸUB" panose="020B0900000000000000" pitchFamily="50" charset="-128"/>
              </a:rPr>
              <a:t>・左記以外の景観行政団体である市町村　　　　　　　　・歴史まちづくり法</a:t>
            </a:r>
            <a:r>
              <a:rPr lang="ja-JP" altLang="en-US" sz="900" dirty="0" smtClean="0">
                <a:solidFill>
                  <a:schemeClr val="accent6">
                    <a:lumMod val="60000"/>
                    <a:lumOff val="40000"/>
                  </a:schemeClr>
                </a:solidFill>
                <a:ea typeface="HGP創英角ｺﾞｼｯｸUB" panose="020B0900000000000000" pitchFamily="50" charset="-128"/>
              </a:rPr>
              <a:t>に基づく計画認定都市</a:t>
            </a:r>
            <a:endParaRPr lang="en-US" altLang="ja-JP" sz="900" dirty="0">
              <a:solidFill>
                <a:schemeClr val="accent6">
                  <a:lumMod val="60000"/>
                  <a:lumOff val="40000"/>
                </a:schemeClr>
              </a:solidFill>
              <a:ea typeface="HGP創英角ｺﾞｼｯｸUB" panose="020B0900000000000000" pitchFamily="50" charset="-128"/>
            </a:endParaRPr>
          </a:p>
          <a:p>
            <a:pPr algn="just">
              <a:spcBef>
                <a:spcPct val="0"/>
              </a:spcBef>
              <a:buNone/>
              <a:defRPr/>
            </a:pPr>
            <a:r>
              <a:rPr lang="ja-JP" altLang="en-US" sz="900" dirty="0">
                <a:solidFill>
                  <a:schemeClr val="accent6">
                    <a:lumMod val="60000"/>
                    <a:lumOff val="40000"/>
                  </a:schemeClr>
                </a:solidFill>
                <a:ea typeface="HGP創英角ｺﾞｼｯｸUB" panose="020B0900000000000000" pitchFamily="50" charset="-128"/>
              </a:rPr>
              <a:t>・まちなかウォーカブル</a:t>
            </a:r>
            <a:r>
              <a:rPr lang="ja-JP" altLang="en-US" sz="900" dirty="0" smtClean="0">
                <a:solidFill>
                  <a:schemeClr val="accent6">
                    <a:lumMod val="60000"/>
                    <a:lumOff val="40000"/>
                  </a:schemeClr>
                </a:solidFill>
                <a:ea typeface="HGP創英角ｺﾞｼｯｸUB" panose="020B0900000000000000" pitchFamily="50" charset="-128"/>
              </a:rPr>
              <a:t>区域</a:t>
            </a:r>
            <a:r>
              <a:rPr lang="en-US" altLang="ja-JP" sz="900" dirty="0" smtClean="0">
                <a:solidFill>
                  <a:schemeClr val="accent6">
                    <a:lumMod val="60000"/>
                    <a:lumOff val="40000"/>
                  </a:schemeClr>
                </a:solidFill>
                <a:ea typeface="HGP創英角ｺﾞｼｯｸUB" panose="020B0900000000000000" pitchFamily="50" charset="-128"/>
              </a:rPr>
              <a:t>(</a:t>
            </a:r>
            <a:r>
              <a:rPr lang="ja-JP" altLang="en-US" sz="900" dirty="0" smtClean="0">
                <a:solidFill>
                  <a:schemeClr val="accent6">
                    <a:lumMod val="60000"/>
                    <a:lumOff val="40000"/>
                  </a:schemeClr>
                </a:solidFill>
                <a:ea typeface="HGP創英角ｺﾞｼｯｸUB" panose="020B0900000000000000" pitchFamily="50" charset="-128"/>
              </a:rPr>
              <a:t>都市再生特措法</a:t>
            </a:r>
            <a:r>
              <a:rPr lang="ja-JP" altLang="en-US" sz="900" dirty="0">
                <a:solidFill>
                  <a:schemeClr val="accent6">
                    <a:lumMod val="60000"/>
                    <a:lumOff val="40000"/>
                  </a:schemeClr>
                </a:solidFill>
                <a:ea typeface="HGP創英角ｺﾞｼｯｸUB" panose="020B0900000000000000" pitchFamily="50" charset="-128"/>
              </a:rPr>
              <a:t>に</a:t>
            </a:r>
            <a:r>
              <a:rPr lang="ja-JP" altLang="en-US" sz="900" dirty="0" smtClean="0">
                <a:solidFill>
                  <a:schemeClr val="accent6">
                    <a:lumMod val="60000"/>
                    <a:lumOff val="40000"/>
                  </a:schemeClr>
                </a:solidFill>
                <a:ea typeface="HGP創英角ｺﾞｼｯｸUB" panose="020B0900000000000000" pitchFamily="50" charset="-128"/>
              </a:rPr>
              <a:t>基づく滞在</a:t>
            </a:r>
            <a:r>
              <a:rPr lang="ja-JP" altLang="en-US" sz="900" dirty="0">
                <a:solidFill>
                  <a:schemeClr val="accent6">
                    <a:lumMod val="60000"/>
                    <a:lumOff val="40000"/>
                  </a:schemeClr>
                </a:solidFill>
                <a:ea typeface="HGP創英角ｺﾞｼｯｸUB" panose="020B0900000000000000" pitchFamily="50" charset="-128"/>
              </a:rPr>
              <a:t>快適性等向上</a:t>
            </a:r>
            <a:r>
              <a:rPr lang="ja-JP" altLang="en-US" sz="900" dirty="0" smtClean="0">
                <a:solidFill>
                  <a:schemeClr val="accent6">
                    <a:lumMod val="60000"/>
                    <a:lumOff val="40000"/>
                  </a:schemeClr>
                </a:solidFill>
                <a:ea typeface="HGP創英角ｺﾞｼｯｸUB" panose="020B0900000000000000" pitchFamily="50" charset="-128"/>
              </a:rPr>
              <a:t>区域</a:t>
            </a:r>
            <a:r>
              <a:rPr lang="en-US" altLang="ja-JP" sz="900" dirty="0" smtClean="0">
                <a:solidFill>
                  <a:schemeClr val="accent6">
                    <a:lumMod val="60000"/>
                    <a:lumOff val="40000"/>
                  </a:schemeClr>
                </a:solidFill>
                <a:ea typeface="HGP創英角ｺﾞｼｯｸUB" panose="020B0900000000000000" pitchFamily="50" charset="-128"/>
              </a:rPr>
              <a:t>)</a:t>
            </a:r>
            <a:r>
              <a:rPr lang="ja-JP" altLang="en-US" sz="900" dirty="0">
                <a:solidFill>
                  <a:schemeClr val="accent6">
                    <a:lumMod val="60000"/>
                    <a:lumOff val="40000"/>
                  </a:schemeClr>
                </a:solidFill>
                <a:ea typeface="HGP創英角ｺﾞｼｯｸUB" panose="020B0900000000000000" pitchFamily="50" charset="-128"/>
              </a:rPr>
              <a:t>を設定した市町村</a:t>
            </a:r>
            <a:endParaRPr lang="en-US" altLang="ja-JP" sz="900" dirty="0">
              <a:solidFill>
                <a:schemeClr val="accent6">
                  <a:lumMod val="60000"/>
                  <a:lumOff val="40000"/>
                </a:schemeClr>
              </a:solidFill>
              <a:ea typeface="HGP創英角ｺﾞｼｯｸUB" panose="020B0900000000000000" pitchFamily="50" charset="-128"/>
            </a:endParaRPr>
          </a:p>
        </p:txBody>
      </p:sp>
      <p:sp>
        <p:nvSpPr>
          <p:cNvPr id="202" name="Text Box 35"/>
          <p:cNvSpPr txBox="1">
            <a:spLocks noChangeArrowheads="1"/>
          </p:cNvSpPr>
          <p:nvPr/>
        </p:nvSpPr>
        <p:spPr bwMode="auto">
          <a:xfrm>
            <a:off x="6444502" y="1333858"/>
            <a:ext cx="336897" cy="160702"/>
          </a:xfrm>
          <a:prstGeom prst="rect">
            <a:avLst/>
          </a:prstGeom>
          <a:noFill/>
          <a:ln w="9525">
            <a:noFill/>
            <a:miter lim="800000"/>
            <a:headEnd/>
            <a:tailEnd/>
          </a:ln>
        </p:spPr>
        <p:txBody>
          <a:bodyPr lIns="7196" tIns="14393" rIns="7196" bIns="14393"/>
          <a:lstStyle/>
          <a:p>
            <a:pPr algn="ctr" eaLnBrk="0" hangingPunct="0">
              <a:buFont typeface="ＭＳ Ｐゴシック" charset="-128"/>
              <a:buNone/>
            </a:pPr>
            <a:r>
              <a:rPr kumimoji="0" lang="ja-JP" altLang="en-US" sz="800" dirty="0" smtClean="0">
                <a:solidFill>
                  <a:schemeClr val="bg1"/>
                </a:solidFill>
                <a:latin typeface="Century" pitchFamily="18" charset="0"/>
              </a:rPr>
              <a:t>協議</a:t>
            </a:r>
            <a:endParaRPr kumimoji="0" lang="ja-JP" altLang="en-US" sz="800" dirty="0">
              <a:solidFill>
                <a:schemeClr val="bg1"/>
              </a:solidFill>
              <a:latin typeface="Century" pitchFamily="18" charset="0"/>
            </a:endParaRPr>
          </a:p>
        </p:txBody>
      </p:sp>
      <p:sp>
        <p:nvSpPr>
          <p:cNvPr id="187"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8</a:t>
            </a:fld>
            <a:endParaRPr lang="en-US" altLang="ja-JP" sz="1200" dirty="0">
              <a:solidFill>
                <a:srgbClr val="000000"/>
              </a:solidFill>
            </a:endParaRPr>
          </a:p>
        </p:txBody>
      </p:sp>
    </p:spTree>
    <p:extLst>
      <p:ext uri="{BB962C8B-B14F-4D97-AF65-F5344CB8AC3E}">
        <p14:creationId xmlns:p14="http://schemas.microsoft.com/office/powerpoint/2010/main" val="428640102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custGeom>
          <a:avLst/>
          <a:gdLst/>
          <a:ahLst/>
          <a:cxnLst/>
          <a:rect l="l" t="t" r="r" b="b"/>
          <a:pathLst/>
        </a:custGeom>
        <a:noFill/>
        <a:ln w="9525">
          <a:noFill/>
          <a:miter lim="800000"/>
          <a:headEnd/>
          <a:tailEnd/>
        </a:ln>
      </a:spPr>
      <a:bodyPr vertOverflow="overflow" horzOverflow="overflow" wrap="square" numCol="1" anchor="ctr" anchorCtr="0" compatLnSpc="1"/>
      <a:lstStyle>
        <a:defPPr marL="0" marR="0" indent="0" algn="l" defTabSz="914400" rtl="0" eaLnBrk="0" fontAlgn="base" latinLnBrk="0" hangingPunct="0">
          <a:lnSpc>
            <a:spcPct val="100000"/>
          </a:lnSpc>
          <a:spcBef>
            <a:spcPct val="0"/>
          </a:spcBef>
          <a:spcAft>
            <a:spcPct val="0"/>
          </a:spcAft>
          <a:defRPr kumimoji="1" sz="2400" b="0" i="0" u="none" strike="noStrike" kern="0" cap="none" spc="0" normalizeH="0" baseline="0" noProof="0" dirty="0" smtClean="0">
            <a:ln>
              <a:noFill/>
            </a:ln>
            <a:solidFill>
              <a:srgbClr val="4087C8"/>
            </a:solidFill>
            <a:effectLst/>
            <a:uLnTx/>
            <a:uFillTx/>
            <a:latin typeface="+mj-lt"/>
            <a:ea typeface="+mj-ea"/>
            <a:cs typeface="+mj-cs"/>
          </a:defRPr>
        </a:defPPr>
      </a:lstStyle>
    </a:txDef>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2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1_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6.xml><?xml version="1.0" encoding="utf-8"?>
<a:theme xmlns:a="http://schemas.openxmlformats.org/drawingml/2006/main" name="2_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57488</TotalTime>
  <Words>8064</Words>
  <Application>Microsoft Office PowerPoint</Application>
  <PresentationFormat>画面に合わせる (4:3)</PresentationFormat>
  <Paragraphs>678</Paragraphs>
  <Slides>43</Slides>
  <Notes>25</Notes>
  <HiddenSlides>0</HiddenSlides>
  <MMClips>0</MMClips>
  <ScaleCrop>false</ScaleCrop>
  <HeadingPairs>
    <vt:vector size="6" baseType="variant">
      <vt:variant>
        <vt:lpstr>使用されているフォント</vt:lpstr>
      </vt:variant>
      <vt:variant>
        <vt:i4>22</vt:i4>
      </vt:variant>
      <vt:variant>
        <vt:lpstr>テーマ</vt:lpstr>
      </vt:variant>
      <vt:variant>
        <vt:i4>6</vt:i4>
      </vt:variant>
      <vt:variant>
        <vt:lpstr>スライド タイトル</vt:lpstr>
      </vt:variant>
      <vt:variant>
        <vt:i4>43</vt:i4>
      </vt:variant>
    </vt:vector>
  </HeadingPairs>
  <TitlesOfParts>
    <vt:vector size="71" baseType="lpstr">
      <vt:lpstr>AR教科書体M</vt:lpstr>
      <vt:lpstr>BIZ UDPゴシック</vt:lpstr>
      <vt:lpstr>BIZ UDP明朝 Medium</vt:lpstr>
      <vt:lpstr>BIZ UDゴシック</vt:lpstr>
      <vt:lpstr>HGP創英角ｺﾞｼｯｸUB</vt:lpstr>
      <vt:lpstr>HGSｺﾞｼｯｸM</vt:lpstr>
      <vt:lpstr>HGS創英角ｺﾞｼｯｸUB</vt:lpstr>
      <vt:lpstr>HG丸ｺﾞｼｯｸM-PRO</vt:lpstr>
      <vt:lpstr>Meiryo UI</vt:lpstr>
      <vt:lpstr>ＭＳ Ｐゴシック</vt:lpstr>
      <vt:lpstr>ＭＳ Ｐ明朝</vt:lpstr>
      <vt:lpstr>MS UI Gothic</vt:lpstr>
      <vt:lpstr>ＭＳ ゴシック</vt:lpstr>
      <vt:lpstr>ＭＳ 明朝</vt:lpstr>
      <vt:lpstr>Univers 45 Light</vt:lpstr>
      <vt:lpstr>Yu Gothic UI Semibold</vt:lpstr>
      <vt:lpstr>メイリオ</vt:lpstr>
      <vt:lpstr>Arial</vt:lpstr>
      <vt:lpstr>Calibri</vt:lpstr>
      <vt:lpstr>Century</vt:lpstr>
      <vt:lpstr>Times New Roman</vt:lpstr>
      <vt:lpstr>Wingdings</vt:lpstr>
      <vt:lpstr>標準デザイン</vt:lpstr>
      <vt:lpstr>デザインの設定</vt:lpstr>
      <vt:lpstr>26_標準デザイン</vt:lpstr>
      <vt:lpstr>6_標準デザイン</vt:lpstr>
      <vt:lpstr>1_デザインの設定</vt:lpstr>
      <vt:lpstr>2_デザインの設定</vt:lpstr>
      <vt:lpstr>屋外広告物行政</vt:lpstr>
      <vt:lpstr>PowerPoint プレゼンテーション</vt:lpstr>
      <vt:lpstr>PowerPoint プレゼンテーション</vt:lpstr>
      <vt:lpstr>PowerPoint プレゼンテーション</vt:lpstr>
      <vt:lpstr>屋外広告物法の目的 （§1）</vt:lpstr>
      <vt:lpstr>屋外広告物の種類</vt:lpstr>
      <vt:lpstr>PowerPoint プレゼンテーション</vt:lpstr>
      <vt:lpstr>屋外広告物の規制主体</vt:lpstr>
      <vt:lpstr>PowerPoint プレゼンテーション</vt:lpstr>
      <vt:lpstr>PowerPoint プレゼンテーション</vt:lpstr>
      <vt:lpstr>屋外広告物法の体系</vt:lpstr>
      <vt:lpstr>屋外広告物法と条例との関係</vt:lpstr>
      <vt:lpstr>PowerPoint プレゼンテーション</vt:lpstr>
      <vt:lpstr>屋外広告物の制限の概要</vt:lpstr>
      <vt:lpstr>禁止地域</vt:lpstr>
      <vt:lpstr>禁止物件</vt:lpstr>
      <vt:lpstr>許可地域</vt:lpstr>
      <vt:lpstr>表示の方法等の基準</vt:lpstr>
      <vt:lpstr>屋外広告物に係る基準</vt:lpstr>
      <vt:lpstr>宇都宮市の例</vt:lpstr>
      <vt:lpstr>違反に対する措置・罰則</vt:lpstr>
      <vt:lpstr>屋外広告業の登録</vt:lpstr>
      <vt:lpstr>PowerPoint プレゼンテーション</vt:lpstr>
      <vt:lpstr>特別に規制の強化・緩和等が行われる地区</vt:lpstr>
      <vt:lpstr>景観保全型広告整備地区の例</vt:lpstr>
      <vt:lpstr>適用除外</vt:lpstr>
      <vt:lpstr>PowerPoint プレゼンテーション</vt:lpstr>
      <vt:lpstr>PowerPoint プレゼンテーション</vt:lpstr>
      <vt:lpstr>壁面絵画の扱いについて</vt:lpstr>
      <vt:lpstr>屋外広告物条例ガイドライン（案）の一部改正（H２９.３.２３改定）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〈平成27年9月〉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屋外広告物適正化旬間の実施について</vt:lpstr>
      <vt:lpstr>PowerPoint プレゼンテーション</vt:lpstr>
    </vt:vector>
  </TitlesOfParts>
  <Company>国土交通省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行政情報システム室</dc:creator>
  <cp:lastModifiedBy>下平 弘和</cp:lastModifiedBy>
  <cp:revision>1769</cp:revision>
  <cp:lastPrinted>2023-02-22T01:22:19Z</cp:lastPrinted>
  <dcterms:created xsi:type="dcterms:W3CDTF">2007-11-06T12:19:33Z</dcterms:created>
  <dcterms:modified xsi:type="dcterms:W3CDTF">2023-02-28T05:32:44Z</dcterms:modified>
</cp:coreProperties>
</file>