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23" r:id="rId1"/>
    <p:sldMasterId id="2147486292" r:id="rId2"/>
    <p:sldMasterId id="2147486462" r:id="rId3"/>
  </p:sldMasterIdLst>
  <p:notesMasterIdLst>
    <p:notesMasterId r:id="rId30"/>
  </p:notesMasterIdLst>
  <p:handoutMasterIdLst>
    <p:handoutMasterId r:id="rId31"/>
  </p:handoutMasterIdLst>
  <p:sldIdLst>
    <p:sldId id="711" r:id="rId4"/>
    <p:sldId id="735" r:id="rId5"/>
    <p:sldId id="760" r:id="rId6"/>
    <p:sldId id="752" r:id="rId7"/>
    <p:sldId id="753" r:id="rId8"/>
    <p:sldId id="754" r:id="rId9"/>
    <p:sldId id="755" r:id="rId10"/>
    <p:sldId id="756" r:id="rId11"/>
    <p:sldId id="757" r:id="rId12"/>
    <p:sldId id="758" r:id="rId13"/>
    <p:sldId id="759" r:id="rId14"/>
    <p:sldId id="736" r:id="rId15"/>
    <p:sldId id="737" r:id="rId16"/>
    <p:sldId id="738" r:id="rId17"/>
    <p:sldId id="739" r:id="rId18"/>
    <p:sldId id="740" r:id="rId19"/>
    <p:sldId id="741" r:id="rId20"/>
    <p:sldId id="742" r:id="rId21"/>
    <p:sldId id="743" r:id="rId22"/>
    <p:sldId id="744" r:id="rId23"/>
    <p:sldId id="745" r:id="rId24"/>
    <p:sldId id="746" r:id="rId25"/>
    <p:sldId id="747" r:id="rId26"/>
    <p:sldId id="748" r:id="rId27"/>
    <p:sldId id="749" r:id="rId28"/>
    <p:sldId id="750" r:id="rId29"/>
  </p:sldIdLst>
  <p:sldSz cx="9756775" cy="6858000"/>
  <p:notesSz cx="7102475" cy="10233025"/>
  <p:defaultTextStyle>
    <a:defPPr>
      <a:defRPr lang="ja-JP"/>
    </a:defPPr>
    <a:lvl1pPr algn="l" rtl="0" eaLnBrk="0" fontAlgn="base" hangingPunct="0">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8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8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8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8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073">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FFCC99"/>
    <a:srgbClr val="99CCFF"/>
    <a:srgbClr val="FFFF00"/>
    <a:srgbClr val="CCFF99"/>
    <a:srgbClr val="FFFF66"/>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90108" autoAdjust="0"/>
  </p:normalViewPr>
  <p:slideViewPr>
    <p:cSldViewPr>
      <p:cViewPr varScale="1">
        <p:scale>
          <a:sx n="63" d="100"/>
          <a:sy n="63" d="100"/>
        </p:scale>
        <p:origin x="1232" y="56"/>
      </p:cViewPr>
      <p:guideLst>
        <p:guide orient="horz" pos="2160"/>
        <p:guide pos="3073"/>
      </p:guideLst>
    </p:cSldViewPr>
  </p:slideViewPr>
  <p:outlineViewPr>
    <p:cViewPr>
      <p:scale>
        <a:sx n="25" d="100"/>
        <a:sy n="25" d="100"/>
      </p:scale>
      <p:origin x="0" y="5688"/>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2" d="100"/>
          <a:sy n="52" d="100"/>
        </p:scale>
        <p:origin x="-1290" y="-96"/>
      </p:cViewPr>
      <p:guideLst>
        <p:guide orient="horz" pos="3222"/>
        <p:guide pos="2236"/>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slideMasters/slideMaster3.xml" Type="http://schemas.openxmlformats.org/officeDocument/2006/relationships/slideMaster"/><Relationship Id="rId30" Target="notesMasters/notesMaster1.xml" Type="http://schemas.openxmlformats.org/officeDocument/2006/relationships/notesMaster"/><Relationship Id="rId31" Target="handoutMasters/handoutMaster1.xml" Type="http://schemas.openxmlformats.org/officeDocument/2006/relationships/handoutMaster"/><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3076679" cy="51206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eaLnBrk="1" hangingPunct="1">
              <a:spcBef>
                <a:spcPct val="0"/>
              </a:spcBef>
              <a:defRPr sz="1300">
                <a:ea typeface="ＭＳ Ｐゴシック" pitchFamily="50" charset="-128"/>
              </a:defRPr>
            </a:lvl1pPr>
          </a:lstStyle>
          <a:p>
            <a:pPr>
              <a:defRPr/>
            </a:pPr>
            <a:endParaRPr lang="en-US" altLang="ja-JP"/>
          </a:p>
        </p:txBody>
      </p:sp>
      <p:sp>
        <p:nvSpPr>
          <p:cNvPr id="48131" name="Rectangle 3"/>
          <p:cNvSpPr>
            <a:spLocks noGrp="1" noChangeArrowheads="1"/>
          </p:cNvSpPr>
          <p:nvPr>
            <p:ph type="dt" sz="quarter" idx="1"/>
          </p:nvPr>
        </p:nvSpPr>
        <p:spPr bwMode="auto">
          <a:xfrm>
            <a:off x="4025797" y="1"/>
            <a:ext cx="3076679" cy="51206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algn="r" eaLnBrk="1" hangingPunct="1">
              <a:spcBef>
                <a:spcPct val="0"/>
              </a:spcBef>
              <a:defRPr sz="1300">
                <a:ea typeface="ＭＳ Ｐゴシック" pitchFamily="50" charset="-128"/>
              </a:defRPr>
            </a:lvl1pPr>
          </a:lstStyle>
          <a:p>
            <a:pPr>
              <a:defRPr/>
            </a:pPr>
            <a:endParaRPr lang="en-US" altLang="ja-JP"/>
          </a:p>
        </p:txBody>
      </p:sp>
      <p:sp>
        <p:nvSpPr>
          <p:cNvPr id="48132" name="Rectangle 4"/>
          <p:cNvSpPr>
            <a:spLocks noGrp="1" noChangeArrowheads="1"/>
          </p:cNvSpPr>
          <p:nvPr>
            <p:ph type="ftr" sz="quarter" idx="2"/>
          </p:nvPr>
        </p:nvSpPr>
        <p:spPr bwMode="auto">
          <a:xfrm>
            <a:off x="0" y="9720962"/>
            <a:ext cx="3076679" cy="512063"/>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eaLnBrk="1" hangingPunct="1">
              <a:spcBef>
                <a:spcPct val="0"/>
              </a:spcBef>
              <a:defRPr sz="1300">
                <a:ea typeface="ＭＳ Ｐゴシック" pitchFamily="50" charset="-128"/>
              </a:defRPr>
            </a:lvl1pPr>
          </a:lstStyle>
          <a:p>
            <a:pPr>
              <a:defRPr/>
            </a:pPr>
            <a:endParaRPr lang="en-US" altLang="ja-JP"/>
          </a:p>
        </p:txBody>
      </p:sp>
      <p:sp>
        <p:nvSpPr>
          <p:cNvPr id="48133" name="Rectangle 5"/>
          <p:cNvSpPr>
            <a:spLocks noGrp="1" noChangeArrowheads="1"/>
          </p:cNvSpPr>
          <p:nvPr>
            <p:ph type="sldNum" sz="quarter" idx="3"/>
          </p:nvPr>
        </p:nvSpPr>
        <p:spPr bwMode="auto">
          <a:xfrm>
            <a:off x="4025797" y="9720962"/>
            <a:ext cx="3076679" cy="512063"/>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algn="r" eaLnBrk="1" hangingPunct="1">
              <a:spcBef>
                <a:spcPct val="0"/>
              </a:spcBef>
              <a:defRPr sz="1300"/>
            </a:lvl1pPr>
          </a:lstStyle>
          <a:p>
            <a:pPr>
              <a:defRPr/>
            </a:pPr>
            <a:fld id="{68AA8A92-D0AD-497B-BD23-9680E7559C57}"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1" y="1"/>
            <a:ext cx="3078353" cy="51206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eaLnBrk="1" hangingPunct="1">
              <a:spcBef>
                <a:spcPct val="0"/>
              </a:spcBef>
              <a:defRPr sz="1300">
                <a:ea typeface="ＭＳ Ｐゴシック" pitchFamily="50" charset="-128"/>
              </a:defRPr>
            </a:lvl1pPr>
          </a:lstStyle>
          <a:p>
            <a:pPr>
              <a:defRPr/>
            </a:pPr>
            <a:endParaRPr lang="en-US" altLang="ja-JP"/>
          </a:p>
        </p:txBody>
      </p:sp>
      <p:sp>
        <p:nvSpPr>
          <p:cNvPr id="165891" name="Rectangle 3"/>
          <p:cNvSpPr>
            <a:spLocks noGrp="1" noChangeArrowheads="1"/>
          </p:cNvSpPr>
          <p:nvPr>
            <p:ph type="dt" idx="1"/>
          </p:nvPr>
        </p:nvSpPr>
        <p:spPr bwMode="auto">
          <a:xfrm>
            <a:off x="4022448" y="1"/>
            <a:ext cx="3078352" cy="51206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algn="r" eaLnBrk="1" hangingPunct="1">
              <a:spcBef>
                <a:spcPct val="0"/>
              </a:spcBef>
              <a:defRPr sz="1300">
                <a:ea typeface="ＭＳ Ｐゴシック" pitchFamily="50" charset="-128"/>
              </a:defRPr>
            </a:lvl1pPr>
          </a:lstStyle>
          <a:p>
            <a:pPr>
              <a:defRPr/>
            </a:pPr>
            <a:endParaRPr lang="en-US" altLang="ja-JP"/>
          </a:p>
        </p:txBody>
      </p:sp>
      <p:sp>
        <p:nvSpPr>
          <p:cNvPr id="25604" name="Rectangle 4"/>
          <p:cNvSpPr>
            <a:spLocks noGrp="1" noRot="1" noChangeAspect="1" noChangeArrowheads="1" noTextEdit="1"/>
          </p:cNvSpPr>
          <p:nvPr>
            <p:ph type="sldImg" idx="2"/>
          </p:nvPr>
        </p:nvSpPr>
        <p:spPr bwMode="auto">
          <a:xfrm>
            <a:off x="819150" y="766763"/>
            <a:ext cx="5464175"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3" name="Rectangle 5"/>
          <p:cNvSpPr>
            <a:spLocks noGrp="1" noChangeArrowheads="1"/>
          </p:cNvSpPr>
          <p:nvPr>
            <p:ph type="body" sz="quarter" idx="3"/>
          </p:nvPr>
        </p:nvSpPr>
        <p:spPr bwMode="auto">
          <a:xfrm>
            <a:off x="709746" y="4860481"/>
            <a:ext cx="5682984" cy="460527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65894" name="Rectangle 6"/>
          <p:cNvSpPr>
            <a:spLocks noGrp="1" noChangeArrowheads="1"/>
          </p:cNvSpPr>
          <p:nvPr>
            <p:ph type="ftr" sz="quarter" idx="4"/>
          </p:nvPr>
        </p:nvSpPr>
        <p:spPr bwMode="auto">
          <a:xfrm>
            <a:off x="1" y="9719316"/>
            <a:ext cx="3078353" cy="512062"/>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eaLnBrk="1" hangingPunct="1">
              <a:spcBef>
                <a:spcPct val="0"/>
              </a:spcBef>
              <a:defRPr sz="1300">
                <a:ea typeface="ＭＳ Ｐゴシック" pitchFamily="50" charset="-128"/>
              </a:defRPr>
            </a:lvl1pPr>
          </a:lstStyle>
          <a:p>
            <a:pPr>
              <a:defRPr/>
            </a:pPr>
            <a:endParaRPr lang="en-US" altLang="ja-JP"/>
          </a:p>
        </p:txBody>
      </p:sp>
      <p:sp>
        <p:nvSpPr>
          <p:cNvPr id="165895" name="Rectangle 7"/>
          <p:cNvSpPr>
            <a:spLocks noGrp="1" noChangeArrowheads="1"/>
          </p:cNvSpPr>
          <p:nvPr>
            <p:ph type="sldNum" sz="quarter" idx="5"/>
          </p:nvPr>
        </p:nvSpPr>
        <p:spPr bwMode="auto">
          <a:xfrm>
            <a:off x="4022448" y="9719316"/>
            <a:ext cx="3078352" cy="512062"/>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algn="r" eaLnBrk="1" hangingPunct="1">
              <a:spcBef>
                <a:spcPct val="0"/>
              </a:spcBef>
              <a:defRPr sz="1300"/>
            </a:lvl1pPr>
          </a:lstStyle>
          <a:p>
            <a:pPr>
              <a:defRPr/>
            </a:pPr>
            <a:fld id="{D3DEBDF7-AA5D-4A87-8BB1-4A82A2C8C0A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7" name="スライド イメージ プレースホルダー 1"/>
          <p:cNvSpPr>
            <a:spLocks noGrp="1" noRot="1" noChangeAspect="1"/>
          </p:cNvSpPr>
          <p:nvPr>
            <p:ph type="sldImg"/>
          </p:nvPr>
        </p:nvSpPr>
        <p:spPr/>
      </p:sp>
      <p:sp>
        <p:nvSpPr>
          <p:cNvPr id="5478" name="ノート プレースホルダー 2"/>
          <p:cNvSpPr>
            <a:spLocks noGrp="1"/>
          </p:cNvSpPr>
          <p:nvPr>
            <p:ph type="body" idx="1"/>
          </p:nvPr>
        </p:nvSpPr>
        <p:spPr/>
        <p:txBody>
          <a:bodyPr/>
          <a:lstStyle/>
          <a:p>
            <a:endParaRPr kumimoji="1" lang="ja-JP" altLang="en-US" dirty="0"/>
          </a:p>
        </p:txBody>
      </p:sp>
      <p:sp>
        <p:nvSpPr>
          <p:cNvPr id="5479" name="スライド番号プレースホルダー 3"/>
          <p:cNvSpPr>
            <a:spLocks noGrp="1"/>
          </p:cNvSpPr>
          <p:nvPr>
            <p:ph type="sldNum" sz="quarter" idx="10"/>
          </p:nvPr>
        </p:nvSpPr>
        <p:spPr/>
        <p:txBody>
          <a:bodyPr/>
          <a:lstStyle/>
          <a:p>
            <a:pPr>
              <a:defRPr/>
            </a:pPr>
            <a:fld id="{E5A311BE-F9BB-492D-B323-7CD3E3352E64}" type="slidenum">
              <a:rPr lang="ja-JP" altLang="en-US" smtClean="0"/>
              <a:pPr>
                <a:defRPr/>
              </a:pPr>
              <a:t>3</a:t>
            </a:fld>
            <a:endParaRPr lang="ja-JP" altLang="en-US"/>
          </a:p>
        </p:txBody>
      </p:sp>
    </p:spTree>
    <p:extLst>
      <p:ext uri="{BB962C8B-B14F-4D97-AF65-F5344CB8AC3E}">
        <p14:creationId xmlns:p14="http://schemas.microsoft.com/office/powerpoint/2010/main" val="202768957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 Id="rId3" Target="../media/image2.wmf"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 Id="rId3" Target="../media/image2.wmf" Type="http://schemas.openxmlformats.org/officeDocument/2006/relationships/image"/></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3.pn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2.wmf" Type="http://schemas.openxmlformats.org/officeDocument/2006/relationships/image"/></Relationships>
</file>

<file path=ppt/slideLayouts/_rels/slideLayout4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31758" y="2130426"/>
            <a:ext cx="8293259"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63516" y="3886200"/>
            <a:ext cx="68297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85294B6-1AFC-4607-A8A0-B92760D062E5}" type="slidenum">
              <a:rPr lang="ja-JP" altLang="en-US"/>
              <a:pPr>
                <a:defRPr/>
              </a:pPr>
              <a:t>‹#›</a:t>
            </a:fld>
            <a:endParaRPr lang="ja-JP" altLang="en-US"/>
          </a:p>
        </p:txBody>
      </p:sp>
    </p:spTree>
    <p:extLst>
      <p:ext uri="{BB962C8B-B14F-4D97-AF65-F5344CB8AC3E}">
        <p14:creationId xmlns:p14="http://schemas.microsoft.com/office/powerpoint/2010/main" val="222920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5990A4A-5D5C-46DB-829E-713DB68665C2}" type="slidenum">
              <a:rPr lang="ja-JP" altLang="en-US"/>
              <a:pPr>
                <a:defRPr/>
              </a:pPr>
              <a:t>‹#›</a:t>
            </a:fld>
            <a:endParaRPr lang="ja-JP" altLang="en-US"/>
          </a:p>
        </p:txBody>
      </p:sp>
    </p:spTree>
    <p:extLst>
      <p:ext uri="{BB962C8B-B14F-4D97-AF65-F5344CB8AC3E}">
        <p14:creationId xmlns:p14="http://schemas.microsoft.com/office/powerpoint/2010/main" val="252658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73662" y="274639"/>
            <a:ext cx="2195274"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87839" y="274639"/>
            <a:ext cx="642321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5433FC9-AABB-4905-9D75-0522DA71666C}" type="slidenum">
              <a:rPr lang="ja-JP" altLang="en-US"/>
              <a:pPr>
                <a:defRPr/>
              </a:pPr>
              <a:t>‹#›</a:t>
            </a:fld>
            <a:endParaRPr lang="ja-JP" altLang="en-US"/>
          </a:p>
        </p:txBody>
      </p:sp>
    </p:spTree>
    <p:extLst>
      <p:ext uri="{BB962C8B-B14F-4D97-AF65-F5344CB8AC3E}">
        <p14:creationId xmlns:p14="http://schemas.microsoft.com/office/powerpoint/2010/main" val="1401477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756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06575" y="3284538"/>
            <a:ext cx="7950200" cy="73025"/>
          </a:xfrm>
          <a:prstGeom prst="rect">
            <a:avLst/>
          </a:prstGeom>
          <a:solidFill>
            <a:srgbClr val="0066CC"/>
          </a:solidFill>
          <a:ln w="9525">
            <a:noFill/>
            <a:miter lim="800000"/>
            <a:headEnd/>
            <a:tailEnd/>
          </a:ln>
          <a:effectLst/>
        </p:spPr>
        <p:txBody>
          <a:bodyPr wrap="none" lIns="85978" tIns="42989" rIns="85978" bIns="42989" anchor="ctr"/>
          <a:lstStyle/>
          <a:p>
            <a:pPr eaLnBrk="1" hangingPunct="1">
              <a:defRPr/>
            </a:pPr>
            <a:endParaRPr lang="ja-JP" altLang="en-US" sz="1773">
              <a:solidFill>
                <a:prstClr val="black"/>
              </a:solidFill>
              <a:latin typeface="Arial" charset="0"/>
              <a:ea typeface="ＭＳ Ｐゴシック" charset="-128"/>
            </a:endParaRPr>
          </a:p>
        </p:txBody>
      </p:sp>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51550"/>
            <a:ext cx="22653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311525" cy="257175"/>
          </a:xfrm>
          <a:prstGeom prst="rect">
            <a:avLst/>
          </a:prstGeom>
          <a:noFill/>
          <a:ln w="9525">
            <a:noFill/>
            <a:miter lim="800000"/>
            <a:headEnd/>
            <a:tailEnd/>
          </a:ln>
          <a:effectLst/>
        </p:spPr>
        <p:txBody>
          <a:bodyPr wrap="none" lIns="85978" tIns="42989" rIns="85978" bIns="42989">
            <a:spAutoFit/>
          </a:bodyPr>
          <a:lstStyle/>
          <a:p>
            <a:pPr eaLnBrk="1" hangingPunct="1">
              <a:defRPr/>
            </a:pPr>
            <a:r>
              <a:rPr lang="en-US" altLang="ja-JP" sz="1084" i="1">
                <a:solidFill>
                  <a:prstClr val="white"/>
                </a:solidFill>
                <a:latin typeface="Times New Roman" charset="0"/>
                <a:ea typeface="ＭＳ Ｐゴシック" charset="-128"/>
              </a:rPr>
              <a:t>Ministry of Land, Infrastructure, Transport and Tourism</a:t>
            </a:r>
          </a:p>
        </p:txBody>
      </p:sp>
      <p:sp>
        <p:nvSpPr>
          <p:cNvPr id="2" name="タイトル 1"/>
          <p:cNvSpPr>
            <a:spLocks noGrp="1"/>
          </p:cNvSpPr>
          <p:nvPr>
            <p:ph type="ctrTitle"/>
          </p:nvPr>
        </p:nvSpPr>
        <p:spPr>
          <a:xfrm>
            <a:off x="731758" y="2130429"/>
            <a:ext cx="8293259"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63517" y="3886200"/>
            <a:ext cx="6829742" cy="1752600"/>
          </a:xfrm>
        </p:spPr>
        <p:txBody>
          <a:bodyPr/>
          <a:lstStyle>
            <a:lvl1pPr marL="0" indent="0" algn="ctr">
              <a:buNone/>
              <a:defRPr>
                <a:solidFill>
                  <a:schemeClr val="tx1">
                    <a:tint val="75000"/>
                  </a:schemeClr>
                </a:solidFill>
              </a:defRPr>
            </a:lvl1pPr>
            <a:lvl2pPr marL="450388" indent="0" algn="ctr">
              <a:buNone/>
              <a:defRPr>
                <a:solidFill>
                  <a:schemeClr val="tx1">
                    <a:tint val="75000"/>
                  </a:schemeClr>
                </a:solidFill>
              </a:defRPr>
            </a:lvl2pPr>
            <a:lvl3pPr marL="900775" indent="0" algn="ctr">
              <a:buNone/>
              <a:defRPr>
                <a:solidFill>
                  <a:schemeClr val="tx1">
                    <a:tint val="75000"/>
                  </a:schemeClr>
                </a:solidFill>
              </a:defRPr>
            </a:lvl3pPr>
            <a:lvl4pPr marL="1351163" indent="0" algn="ctr">
              <a:buNone/>
              <a:defRPr>
                <a:solidFill>
                  <a:schemeClr val="tx1">
                    <a:tint val="75000"/>
                  </a:schemeClr>
                </a:solidFill>
              </a:defRPr>
            </a:lvl4pPr>
            <a:lvl5pPr marL="1801551" indent="0" algn="ctr">
              <a:buNone/>
              <a:defRPr>
                <a:solidFill>
                  <a:schemeClr val="tx1">
                    <a:tint val="75000"/>
                  </a:schemeClr>
                </a:solidFill>
              </a:defRPr>
            </a:lvl5pPr>
            <a:lvl6pPr marL="2251939" indent="0" algn="ctr">
              <a:buNone/>
              <a:defRPr>
                <a:solidFill>
                  <a:schemeClr val="tx1">
                    <a:tint val="75000"/>
                  </a:schemeClr>
                </a:solidFill>
              </a:defRPr>
            </a:lvl6pPr>
            <a:lvl7pPr marL="2702326" indent="0" algn="ctr">
              <a:buNone/>
              <a:defRPr>
                <a:solidFill>
                  <a:schemeClr val="tx1">
                    <a:tint val="75000"/>
                  </a:schemeClr>
                </a:solidFill>
              </a:defRPr>
            </a:lvl7pPr>
            <a:lvl8pPr marL="3152714" indent="0" algn="ctr">
              <a:buNone/>
              <a:defRPr>
                <a:solidFill>
                  <a:schemeClr val="tx1">
                    <a:tint val="75000"/>
                  </a:schemeClr>
                </a:solidFill>
              </a:defRPr>
            </a:lvl8pPr>
            <a:lvl9pPr marL="3603102" indent="0" algn="ctr">
              <a:buNone/>
              <a:defRPr>
                <a:solidFill>
                  <a:schemeClr val="tx1">
                    <a:tint val="75000"/>
                  </a:schemeClr>
                </a:solidFill>
              </a:defRPr>
            </a:lvl9pPr>
          </a:lstStyle>
          <a:p>
            <a:r>
              <a:rPr lang="ja-JP" altLang="en-US"/>
              <a:t>マスタ サブタイトルの書式設定</a:t>
            </a:r>
          </a:p>
        </p:txBody>
      </p:sp>
      <p:sp>
        <p:nvSpPr>
          <p:cNvPr id="8" name="日付プレースホルダ 3"/>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9" name="フッター プレースホルダ 4"/>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10" name="スライド番号プレースホルダ 5"/>
          <p:cNvSpPr>
            <a:spLocks noGrp="1"/>
          </p:cNvSpPr>
          <p:nvPr>
            <p:ph type="sldNum" sz="quarter" idx="12"/>
          </p:nvPr>
        </p:nvSpPr>
        <p:spPr>
          <a:xfrm>
            <a:off x="7477125" y="6508750"/>
            <a:ext cx="2276475" cy="365125"/>
          </a:xfrm>
        </p:spPr>
        <p:txBody>
          <a:bodyPr/>
          <a:lstStyle>
            <a:lvl1pPr eaLnBrk="0" hangingPunct="0">
              <a:defRPr sz="1576">
                <a:solidFill>
                  <a:prstClr val="black"/>
                </a:solidFill>
                <a:latin typeface="Times New Roman" panose="02020603050405020304" pitchFamily="18" charset="0"/>
                <a:ea typeface="ＭＳ Ｐゴシック" panose="020B0600070205080204" pitchFamily="50" charset="-128"/>
              </a:defRPr>
            </a:lvl1pPr>
          </a:lstStyle>
          <a:p>
            <a:pPr>
              <a:defRPr/>
            </a:pPr>
            <a:fld id="{FCD0A4FF-8114-4CB2-B441-49669435468F}" type="slidenum">
              <a:rPr lang="en-US" altLang="ja-JP"/>
              <a:pPr>
                <a:defRPr/>
              </a:pPr>
              <a:t>‹#›</a:t>
            </a:fld>
            <a:endParaRPr lang="en-US" altLang="ja-JP" dirty="0"/>
          </a:p>
        </p:txBody>
      </p:sp>
    </p:spTree>
    <p:extLst>
      <p:ext uri="{BB962C8B-B14F-4D97-AF65-F5344CB8AC3E}">
        <p14:creationId xmlns:p14="http://schemas.microsoft.com/office/powerpoint/2010/main" val="3035950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sz="1576">
                <a:solidFill>
                  <a:prstClr val="black"/>
                </a:solidFill>
                <a:latin typeface="Times New Roman" panose="02020603050405020304" pitchFamily="18" charset="0"/>
                <a:ea typeface="ＭＳ Ｐゴシック" panose="020B0600070205080204" pitchFamily="50" charset="-128"/>
              </a:defRPr>
            </a:lvl1pPr>
          </a:lstStyle>
          <a:p>
            <a:pPr>
              <a:defRPr/>
            </a:pPr>
            <a:fld id="{55DA5BF2-56CC-460D-B1DC-82BB4A78BB05}" type="slidenum">
              <a:rPr lang="en-US" altLang="ja-JP"/>
              <a:pPr>
                <a:defRPr/>
              </a:pPr>
              <a:t>‹#›</a:t>
            </a:fld>
            <a:endParaRPr lang="en-US" altLang="ja-JP" dirty="0"/>
          </a:p>
        </p:txBody>
      </p:sp>
    </p:spTree>
    <p:extLst>
      <p:ext uri="{BB962C8B-B14F-4D97-AF65-F5344CB8AC3E}">
        <p14:creationId xmlns:p14="http://schemas.microsoft.com/office/powerpoint/2010/main" val="374488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0718" y="4406904"/>
            <a:ext cx="8293259" cy="1362075"/>
          </a:xfrm>
        </p:spPr>
        <p:txBody>
          <a:bodyPr anchor="t"/>
          <a:lstStyle>
            <a:lvl1pPr algn="l">
              <a:defRPr sz="3940" b="1" cap="all"/>
            </a:lvl1pPr>
          </a:lstStyle>
          <a:p>
            <a:r>
              <a:rPr lang="ja-JP" altLang="en-US"/>
              <a:t>マスタ タイトルの書式設定</a:t>
            </a:r>
          </a:p>
        </p:txBody>
      </p:sp>
      <p:sp>
        <p:nvSpPr>
          <p:cNvPr id="3" name="テキスト プレースホルダ 2"/>
          <p:cNvSpPr>
            <a:spLocks noGrp="1"/>
          </p:cNvSpPr>
          <p:nvPr>
            <p:ph type="body" idx="1"/>
          </p:nvPr>
        </p:nvSpPr>
        <p:spPr>
          <a:xfrm>
            <a:off x="770718" y="2906713"/>
            <a:ext cx="8293259" cy="1500187"/>
          </a:xfrm>
        </p:spPr>
        <p:txBody>
          <a:bodyPr anchor="b"/>
          <a:lstStyle>
            <a:lvl1pPr marL="0" indent="0">
              <a:buNone/>
              <a:defRPr sz="1970">
                <a:solidFill>
                  <a:schemeClr val="tx1">
                    <a:tint val="75000"/>
                  </a:schemeClr>
                </a:solidFill>
              </a:defRPr>
            </a:lvl1pPr>
            <a:lvl2pPr marL="450388" indent="0">
              <a:buNone/>
              <a:defRPr sz="1773">
                <a:solidFill>
                  <a:schemeClr val="tx1">
                    <a:tint val="75000"/>
                  </a:schemeClr>
                </a:solidFill>
              </a:defRPr>
            </a:lvl2pPr>
            <a:lvl3pPr marL="900775" indent="0">
              <a:buNone/>
              <a:defRPr sz="1576">
                <a:solidFill>
                  <a:schemeClr val="tx1">
                    <a:tint val="75000"/>
                  </a:schemeClr>
                </a:solidFill>
              </a:defRPr>
            </a:lvl3pPr>
            <a:lvl4pPr marL="1351163" indent="0">
              <a:buNone/>
              <a:defRPr sz="1379">
                <a:solidFill>
                  <a:schemeClr val="tx1">
                    <a:tint val="75000"/>
                  </a:schemeClr>
                </a:solidFill>
              </a:defRPr>
            </a:lvl4pPr>
            <a:lvl5pPr marL="1801551" indent="0">
              <a:buNone/>
              <a:defRPr sz="1379">
                <a:solidFill>
                  <a:schemeClr val="tx1">
                    <a:tint val="75000"/>
                  </a:schemeClr>
                </a:solidFill>
              </a:defRPr>
            </a:lvl5pPr>
            <a:lvl6pPr marL="2251939" indent="0">
              <a:buNone/>
              <a:defRPr sz="1379">
                <a:solidFill>
                  <a:schemeClr val="tx1">
                    <a:tint val="75000"/>
                  </a:schemeClr>
                </a:solidFill>
              </a:defRPr>
            </a:lvl6pPr>
            <a:lvl7pPr marL="2702326" indent="0">
              <a:buNone/>
              <a:defRPr sz="1379">
                <a:solidFill>
                  <a:schemeClr val="tx1">
                    <a:tint val="75000"/>
                  </a:schemeClr>
                </a:solidFill>
              </a:defRPr>
            </a:lvl7pPr>
            <a:lvl8pPr marL="3152714" indent="0">
              <a:buNone/>
              <a:defRPr sz="1379">
                <a:solidFill>
                  <a:schemeClr val="tx1">
                    <a:tint val="75000"/>
                  </a:schemeClr>
                </a:solidFill>
              </a:defRPr>
            </a:lvl8pPr>
            <a:lvl9pPr marL="3603102" indent="0">
              <a:buNone/>
              <a:defRPr sz="1379">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13D9273B-4B2A-495B-B27C-43F3BA7EEAA4}" type="slidenum">
              <a:rPr lang="en-US" altLang="ja-JP"/>
              <a:pPr>
                <a:defRPr/>
              </a:pPr>
              <a:t>‹#›</a:t>
            </a:fld>
            <a:endParaRPr lang="en-US" altLang="ja-JP"/>
          </a:p>
        </p:txBody>
      </p:sp>
    </p:spTree>
    <p:extLst>
      <p:ext uri="{BB962C8B-B14F-4D97-AF65-F5344CB8AC3E}">
        <p14:creationId xmlns:p14="http://schemas.microsoft.com/office/powerpoint/2010/main" val="807327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28492" y="1600204"/>
            <a:ext cx="4673428" cy="4525963"/>
          </a:xfrm>
        </p:spPr>
        <p:txBody>
          <a:bodyPr/>
          <a:lstStyle>
            <a:lvl1pPr>
              <a:defRPr sz="2758"/>
            </a:lvl1pPr>
            <a:lvl2pPr>
              <a:defRPr sz="2364"/>
            </a:lvl2pPr>
            <a:lvl3pPr>
              <a:defRPr sz="1970"/>
            </a:lvl3pPr>
            <a:lvl4pPr>
              <a:defRPr sz="1773"/>
            </a:lvl4pPr>
            <a:lvl5pPr>
              <a:defRPr sz="1773"/>
            </a:lvl5pPr>
            <a:lvl6pPr>
              <a:defRPr sz="1773"/>
            </a:lvl6pPr>
            <a:lvl7pPr>
              <a:defRPr sz="1773"/>
            </a:lvl7pPr>
            <a:lvl8pPr>
              <a:defRPr sz="1773"/>
            </a:lvl8pPr>
            <a:lvl9pPr>
              <a:defRPr sz="177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364534" y="1600204"/>
            <a:ext cx="4675122" cy="4525963"/>
          </a:xfrm>
        </p:spPr>
        <p:txBody>
          <a:bodyPr/>
          <a:lstStyle>
            <a:lvl1pPr>
              <a:defRPr sz="2758"/>
            </a:lvl1pPr>
            <a:lvl2pPr>
              <a:defRPr sz="2364"/>
            </a:lvl2pPr>
            <a:lvl3pPr>
              <a:defRPr sz="1970"/>
            </a:lvl3pPr>
            <a:lvl4pPr>
              <a:defRPr sz="1773"/>
            </a:lvl4pPr>
            <a:lvl5pPr>
              <a:defRPr sz="1773"/>
            </a:lvl5pPr>
            <a:lvl6pPr>
              <a:defRPr sz="1773"/>
            </a:lvl6pPr>
            <a:lvl7pPr>
              <a:defRPr sz="1773"/>
            </a:lvl7pPr>
            <a:lvl8pPr>
              <a:defRPr sz="1773"/>
            </a:lvl8pPr>
            <a:lvl9pPr>
              <a:defRPr sz="177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F964FD2D-15C2-45D8-8117-F8608086A363}" type="slidenum">
              <a:rPr lang="en-US" altLang="ja-JP"/>
              <a:pPr>
                <a:defRPr/>
              </a:pPr>
              <a:t>‹#›</a:t>
            </a:fld>
            <a:endParaRPr lang="en-US" altLang="ja-JP"/>
          </a:p>
        </p:txBody>
      </p:sp>
    </p:spTree>
    <p:extLst>
      <p:ext uri="{BB962C8B-B14F-4D97-AF65-F5344CB8AC3E}">
        <p14:creationId xmlns:p14="http://schemas.microsoft.com/office/powerpoint/2010/main" val="2024917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7839" y="274638"/>
            <a:ext cx="8781098"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87840" y="1535113"/>
            <a:ext cx="4310937" cy="639762"/>
          </a:xfrm>
        </p:spPr>
        <p:txBody>
          <a:bodyPr anchor="b"/>
          <a:lstStyle>
            <a:lvl1pPr marL="0" indent="0">
              <a:buNone/>
              <a:defRPr sz="2364" b="1"/>
            </a:lvl1pPr>
            <a:lvl2pPr marL="450388" indent="0">
              <a:buNone/>
              <a:defRPr sz="1970" b="1"/>
            </a:lvl2pPr>
            <a:lvl3pPr marL="900775" indent="0">
              <a:buNone/>
              <a:defRPr sz="1773" b="1"/>
            </a:lvl3pPr>
            <a:lvl4pPr marL="1351163" indent="0">
              <a:buNone/>
              <a:defRPr sz="1576" b="1"/>
            </a:lvl4pPr>
            <a:lvl5pPr marL="1801551" indent="0">
              <a:buNone/>
              <a:defRPr sz="1576" b="1"/>
            </a:lvl5pPr>
            <a:lvl6pPr marL="2251939" indent="0">
              <a:buNone/>
              <a:defRPr sz="1576" b="1"/>
            </a:lvl6pPr>
            <a:lvl7pPr marL="2702326" indent="0">
              <a:buNone/>
              <a:defRPr sz="1576" b="1"/>
            </a:lvl7pPr>
            <a:lvl8pPr marL="3152714" indent="0">
              <a:buNone/>
              <a:defRPr sz="1576" b="1"/>
            </a:lvl8pPr>
            <a:lvl9pPr marL="3603102" indent="0">
              <a:buNone/>
              <a:defRPr sz="1576"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87840" y="2174875"/>
            <a:ext cx="4310937" cy="3951288"/>
          </a:xfrm>
        </p:spPr>
        <p:txBody>
          <a:bodyPr/>
          <a:lstStyle>
            <a:lvl1pPr>
              <a:defRPr sz="2364"/>
            </a:lvl1pPr>
            <a:lvl2pPr>
              <a:defRPr sz="1970"/>
            </a:lvl2pPr>
            <a:lvl3pPr>
              <a:defRPr sz="1773"/>
            </a:lvl3pPr>
            <a:lvl4pPr>
              <a:defRPr sz="1576"/>
            </a:lvl4pPr>
            <a:lvl5pPr>
              <a:defRPr sz="1576"/>
            </a:lvl5pPr>
            <a:lvl6pPr>
              <a:defRPr sz="1576"/>
            </a:lvl6pPr>
            <a:lvl7pPr>
              <a:defRPr sz="1576"/>
            </a:lvl7pPr>
            <a:lvl8pPr>
              <a:defRPr sz="1576"/>
            </a:lvl8pPr>
            <a:lvl9pPr>
              <a:defRPr sz="157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956308" y="1535113"/>
            <a:ext cx="4312630" cy="639762"/>
          </a:xfrm>
        </p:spPr>
        <p:txBody>
          <a:bodyPr anchor="b"/>
          <a:lstStyle>
            <a:lvl1pPr marL="0" indent="0">
              <a:buNone/>
              <a:defRPr sz="2364" b="1"/>
            </a:lvl1pPr>
            <a:lvl2pPr marL="450388" indent="0">
              <a:buNone/>
              <a:defRPr sz="1970" b="1"/>
            </a:lvl2pPr>
            <a:lvl3pPr marL="900775" indent="0">
              <a:buNone/>
              <a:defRPr sz="1773" b="1"/>
            </a:lvl3pPr>
            <a:lvl4pPr marL="1351163" indent="0">
              <a:buNone/>
              <a:defRPr sz="1576" b="1"/>
            </a:lvl4pPr>
            <a:lvl5pPr marL="1801551" indent="0">
              <a:buNone/>
              <a:defRPr sz="1576" b="1"/>
            </a:lvl5pPr>
            <a:lvl6pPr marL="2251939" indent="0">
              <a:buNone/>
              <a:defRPr sz="1576" b="1"/>
            </a:lvl6pPr>
            <a:lvl7pPr marL="2702326" indent="0">
              <a:buNone/>
              <a:defRPr sz="1576" b="1"/>
            </a:lvl7pPr>
            <a:lvl8pPr marL="3152714" indent="0">
              <a:buNone/>
              <a:defRPr sz="1576" b="1"/>
            </a:lvl8pPr>
            <a:lvl9pPr marL="3603102" indent="0">
              <a:buNone/>
              <a:defRPr sz="1576"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956308" y="2174875"/>
            <a:ext cx="4312630" cy="3951288"/>
          </a:xfrm>
        </p:spPr>
        <p:txBody>
          <a:bodyPr/>
          <a:lstStyle>
            <a:lvl1pPr>
              <a:defRPr sz="2364"/>
            </a:lvl1pPr>
            <a:lvl2pPr>
              <a:defRPr sz="1970"/>
            </a:lvl2pPr>
            <a:lvl3pPr>
              <a:defRPr sz="1773"/>
            </a:lvl3pPr>
            <a:lvl4pPr>
              <a:defRPr sz="1576"/>
            </a:lvl4pPr>
            <a:lvl5pPr>
              <a:defRPr sz="1576"/>
            </a:lvl5pPr>
            <a:lvl6pPr>
              <a:defRPr sz="1576"/>
            </a:lvl6pPr>
            <a:lvl7pPr>
              <a:defRPr sz="1576"/>
            </a:lvl7pPr>
            <a:lvl8pPr>
              <a:defRPr sz="1576"/>
            </a:lvl8pPr>
            <a:lvl9pPr>
              <a:defRPr sz="157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8" name="フッター プレースホルダ 7"/>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678E51A4-F3AA-4B4D-AA30-AAF78E5C95B7}" type="slidenum">
              <a:rPr lang="en-US" altLang="ja-JP"/>
              <a:pPr>
                <a:defRPr/>
              </a:pPr>
              <a:t>‹#›</a:t>
            </a:fld>
            <a:endParaRPr lang="en-US" altLang="ja-JP"/>
          </a:p>
        </p:txBody>
      </p:sp>
    </p:spTree>
    <p:extLst>
      <p:ext uri="{BB962C8B-B14F-4D97-AF65-F5344CB8AC3E}">
        <p14:creationId xmlns:p14="http://schemas.microsoft.com/office/powerpoint/2010/main" val="1847109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26FB4270-43A3-4462-B456-3A82F72225F5}" type="slidenum">
              <a:rPr lang="en-US" altLang="ja-JP"/>
              <a:pPr>
                <a:defRPr/>
              </a:pPr>
              <a:t>‹#›</a:t>
            </a:fld>
            <a:endParaRPr lang="en-US" altLang="ja-JP"/>
          </a:p>
        </p:txBody>
      </p:sp>
    </p:spTree>
    <p:extLst>
      <p:ext uri="{BB962C8B-B14F-4D97-AF65-F5344CB8AC3E}">
        <p14:creationId xmlns:p14="http://schemas.microsoft.com/office/powerpoint/2010/main" val="1090076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92BEC43A-6860-4394-99A3-6153CE95BFB5}" type="slidenum">
              <a:rPr lang="en-US" altLang="ja-JP"/>
              <a:pPr>
                <a:defRPr/>
              </a:pPr>
              <a:t>‹#›</a:t>
            </a:fld>
            <a:endParaRPr lang="en-US" altLang="ja-JP"/>
          </a:p>
        </p:txBody>
      </p:sp>
    </p:spTree>
    <p:extLst>
      <p:ext uri="{BB962C8B-B14F-4D97-AF65-F5344CB8AC3E}">
        <p14:creationId xmlns:p14="http://schemas.microsoft.com/office/powerpoint/2010/main" val="3084710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7839" y="273050"/>
            <a:ext cx="3209912" cy="1162050"/>
          </a:xfrm>
        </p:spPr>
        <p:txBody>
          <a:bodyPr anchor="b"/>
          <a:lstStyle>
            <a:lvl1pPr algn="l">
              <a:defRPr sz="1970" b="1"/>
            </a:lvl1pPr>
          </a:lstStyle>
          <a:p>
            <a:r>
              <a:rPr lang="ja-JP" altLang="en-US"/>
              <a:t>マスタ タイトルの書式設定</a:t>
            </a:r>
          </a:p>
        </p:txBody>
      </p:sp>
      <p:sp>
        <p:nvSpPr>
          <p:cNvPr id="3" name="コンテンツ プレースホルダ 2"/>
          <p:cNvSpPr>
            <a:spLocks noGrp="1"/>
          </p:cNvSpPr>
          <p:nvPr>
            <p:ph idx="1"/>
          </p:nvPr>
        </p:nvSpPr>
        <p:spPr>
          <a:xfrm>
            <a:off x="3814628" y="273053"/>
            <a:ext cx="5454308" cy="5853113"/>
          </a:xfrm>
        </p:spPr>
        <p:txBody>
          <a:bodyPr/>
          <a:lstStyle>
            <a:lvl1pPr>
              <a:defRPr sz="3152"/>
            </a:lvl1pPr>
            <a:lvl2pPr>
              <a:defRPr sz="2758"/>
            </a:lvl2pPr>
            <a:lvl3pPr>
              <a:defRPr sz="2364"/>
            </a:lvl3pPr>
            <a:lvl4pPr>
              <a:defRPr sz="1970"/>
            </a:lvl4pPr>
            <a:lvl5pPr>
              <a:defRPr sz="1970"/>
            </a:lvl5pPr>
            <a:lvl6pPr>
              <a:defRPr sz="1970"/>
            </a:lvl6pPr>
            <a:lvl7pPr>
              <a:defRPr sz="1970"/>
            </a:lvl7pPr>
            <a:lvl8pPr>
              <a:defRPr sz="1970"/>
            </a:lvl8pPr>
            <a:lvl9pPr>
              <a:defRPr sz="197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87839" y="1435103"/>
            <a:ext cx="3209912" cy="4691063"/>
          </a:xfrm>
        </p:spPr>
        <p:txBody>
          <a:bodyPr/>
          <a:lstStyle>
            <a:lvl1pPr marL="0" indent="0">
              <a:buNone/>
              <a:defRPr sz="1379"/>
            </a:lvl1pPr>
            <a:lvl2pPr marL="450388" indent="0">
              <a:buNone/>
              <a:defRPr sz="1182"/>
            </a:lvl2pPr>
            <a:lvl3pPr marL="900775" indent="0">
              <a:buNone/>
              <a:defRPr sz="985"/>
            </a:lvl3pPr>
            <a:lvl4pPr marL="1351163" indent="0">
              <a:buNone/>
              <a:defRPr sz="887"/>
            </a:lvl4pPr>
            <a:lvl5pPr marL="1801551" indent="0">
              <a:buNone/>
              <a:defRPr sz="887"/>
            </a:lvl5pPr>
            <a:lvl6pPr marL="2251939" indent="0">
              <a:buNone/>
              <a:defRPr sz="887"/>
            </a:lvl6pPr>
            <a:lvl7pPr marL="2702326" indent="0">
              <a:buNone/>
              <a:defRPr sz="887"/>
            </a:lvl7pPr>
            <a:lvl8pPr marL="3152714" indent="0">
              <a:buNone/>
              <a:defRPr sz="887"/>
            </a:lvl8pPr>
            <a:lvl9pPr marL="3603102" indent="0">
              <a:buNone/>
              <a:defRPr sz="88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63B48C16-4706-42DC-AEC0-7F9CEFF2F9E5}" type="slidenum">
              <a:rPr lang="en-US" altLang="ja-JP"/>
              <a:pPr>
                <a:defRPr/>
              </a:pPr>
              <a:t>‹#›</a:t>
            </a:fld>
            <a:endParaRPr lang="en-US" altLang="ja-JP"/>
          </a:p>
        </p:txBody>
      </p:sp>
    </p:spTree>
    <p:extLst>
      <p:ext uri="{BB962C8B-B14F-4D97-AF65-F5344CB8AC3E}">
        <p14:creationId xmlns:p14="http://schemas.microsoft.com/office/powerpoint/2010/main" val="295687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97FBDC-EA66-4259-B4BE-B985A3B6D4B3}" type="slidenum">
              <a:rPr lang="ja-JP" altLang="en-US"/>
              <a:pPr>
                <a:defRPr/>
              </a:pPr>
              <a:t>‹#›</a:t>
            </a:fld>
            <a:endParaRPr lang="ja-JP" altLang="en-US"/>
          </a:p>
        </p:txBody>
      </p:sp>
    </p:spTree>
    <p:extLst>
      <p:ext uri="{BB962C8B-B14F-4D97-AF65-F5344CB8AC3E}">
        <p14:creationId xmlns:p14="http://schemas.microsoft.com/office/powerpoint/2010/main" val="50780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12396" y="4800600"/>
            <a:ext cx="5854065" cy="566738"/>
          </a:xfrm>
        </p:spPr>
        <p:txBody>
          <a:bodyPr anchor="b"/>
          <a:lstStyle>
            <a:lvl1pPr algn="l">
              <a:defRPr sz="1970" b="1"/>
            </a:lvl1pPr>
          </a:lstStyle>
          <a:p>
            <a:r>
              <a:rPr lang="ja-JP" altLang="en-US"/>
              <a:t>マスタ タイトルの書式設定</a:t>
            </a:r>
          </a:p>
        </p:txBody>
      </p:sp>
      <p:sp>
        <p:nvSpPr>
          <p:cNvPr id="3" name="図プレースホルダ 2"/>
          <p:cNvSpPr>
            <a:spLocks noGrp="1"/>
          </p:cNvSpPr>
          <p:nvPr>
            <p:ph type="pic" idx="1"/>
          </p:nvPr>
        </p:nvSpPr>
        <p:spPr>
          <a:xfrm>
            <a:off x="1912396" y="612775"/>
            <a:ext cx="5854065" cy="4114800"/>
          </a:xfrm>
        </p:spPr>
        <p:txBody>
          <a:bodyPr rtlCol="0">
            <a:normAutofit/>
          </a:bodyPr>
          <a:lstStyle>
            <a:lvl1pPr marL="0" indent="0">
              <a:buNone/>
              <a:defRPr sz="3152"/>
            </a:lvl1pPr>
            <a:lvl2pPr marL="450388" indent="0">
              <a:buNone/>
              <a:defRPr sz="2758"/>
            </a:lvl2pPr>
            <a:lvl3pPr marL="900775" indent="0">
              <a:buNone/>
              <a:defRPr sz="2364"/>
            </a:lvl3pPr>
            <a:lvl4pPr marL="1351163" indent="0">
              <a:buNone/>
              <a:defRPr sz="1970"/>
            </a:lvl4pPr>
            <a:lvl5pPr marL="1801551" indent="0">
              <a:buNone/>
              <a:defRPr sz="1970"/>
            </a:lvl5pPr>
            <a:lvl6pPr marL="2251939" indent="0">
              <a:buNone/>
              <a:defRPr sz="1970"/>
            </a:lvl6pPr>
            <a:lvl7pPr marL="2702326" indent="0">
              <a:buNone/>
              <a:defRPr sz="1970"/>
            </a:lvl7pPr>
            <a:lvl8pPr marL="3152714" indent="0">
              <a:buNone/>
              <a:defRPr sz="1970"/>
            </a:lvl8pPr>
            <a:lvl9pPr marL="3603102" indent="0">
              <a:buNone/>
              <a:defRPr sz="1970"/>
            </a:lvl9pPr>
          </a:lstStyle>
          <a:p>
            <a:pPr lvl="0"/>
            <a:endParaRPr lang="ja-JP" altLang="en-US" noProof="0"/>
          </a:p>
        </p:txBody>
      </p:sp>
      <p:sp>
        <p:nvSpPr>
          <p:cNvPr id="4" name="テキスト プレースホルダ 3"/>
          <p:cNvSpPr>
            <a:spLocks noGrp="1"/>
          </p:cNvSpPr>
          <p:nvPr>
            <p:ph type="body" sz="half" idx="2"/>
          </p:nvPr>
        </p:nvSpPr>
        <p:spPr>
          <a:xfrm>
            <a:off x="1912396" y="5367338"/>
            <a:ext cx="5854065" cy="804862"/>
          </a:xfrm>
        </p:spPr>
        <p:txBody>
          <a:bodyPr/>
          <a:lstStyle>
            <a:lvl1pPr marL="0" indent="0">
              <a:buNone/>
              <a:defRPr sz="1379"/>
            </a:lvl1pPr>
            <a:lvl2pPr marL="450388" indent="0">
              <a:buNone/>
              <a:defRPr sz="1182"/>
            </a:lvl2pPr>
            <a:lvl3pPr marL="900775" indent="0">
              <a:buNone/>
              <a:defRPr sz="985"/>
            </a:lvl3pPr>
            <a:lvl4pPr marL="1351163" indent="0">
              <a:buNone/>
              <a:defRPr sz="887"/>
            </a:lvl4pPr>
            <a:lvl5pPr marL="1801551" indent="0">
              <a:buNone/>
              <a:defRPr sz="887"/>
            </a:lvl5pPr>
            <a:lvl6pPr marL="2251939" indent="0">
              <a:buNone/>
              <a:defRPr sz="887"/>
            </a:lvl6pPr>
            <a:lvl7pPr marL="2702326" indent="0">
              <a:buNone/>
              <a:defRPr sz="887"/>
            </a:lvl7pPr>
            <a:lvl8pPr marL="3152714" indent="0">
              <a:buNone/>
              <a:defRPr sz="887"/>
            </a:lvl8pPr>
            <a:lvl9pPr marL="3603102" indent="0">
              <a:buNone/>
              <a:defRPr sz="88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3C27D10C-9138-4A53-9372-A6D4F818183D}" type="slidenum">
              <a:rPr lang="en-US" altLang="ja-JP"/>
              <a:pPr>
                <a:defRPr/>
              </a:pPr>
              <a:t>‹#›</a:t>
            </a:fld>
            <a:endParaRPr lang="en-US" altLang="ja-JP"/>
          </a:p>
        </p:txBody>
      </p:sp>
    </p:spTree>
    <p:extLst>
      <p:ext uri="{BB962C8B-B14F-4D97-AF65-F5344CB8AC3E}">
        <p14:creationId xmlns:p14="http://schemas.microsoft.com/office/powerpoint/2010/main" val="65923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9721B4CB-C974-4396-A1E3-CA10D0A36F8A}" type="slidenum">
              <a:rPr lang="en-US" altLang="ja-JP"/>
              <a:pPr>
                <a:defRPr/>
              </a:pPr>
              <a:t>‹#›</a:t>
            </a:fld>
            <a:endParaRPr lang="en-US" altLang="ja-JP"/>
          </a:p>
        </p:txBody>
      </p:sp>
    </p:spTree>
    <p:extLst>
      <p:ext uri="{BB962C8B-B14F-4D97-AF65-F5344CB8AC3E}">
        <p14:creationId xmlns:p14="http://schemas.microsoft.com/office/powerpoint/2010/main" val="3530002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63134" y="274640"/>
            <a:ext cx="2376521"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28492" y="274640"/>
            <a:ext cx="6972028"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0DCB8AAB-0E9B-459C-92EC-974A36D145D1}" type="slidenum">
              <a:rPr lang="en-US" altLang="ja-JP"/>
              <a:pPr>
                <a:defRPr/>
              </a:pPr>
              <a:t>‹#›</a:t>
            </a:fld>
            <a:endParaRPr lang="en-US" altLang="ja-JP"/>
          </a:p>
        </p:txBody>
      </p:sp>
    </p:spTree>
    <p:extLst>
      <p:ext uri="{BB962C8B-B14F-4D97-AF65-F5344CB8AC3E}">
        <p14:creationId xmlns:p14="http://schemas.microsoft.com/office/powerpoint/2010/main" val="471922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731758" y="609600"/>
            <a:ext cx="8293259" cy="1143000"/>
          </a:xfrm>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solidFill>
                  <a:srgbClr val="000000"/>
                </a:solidFill>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solidFill>
                  <a:srgbClr val="000000"/>
                </a:solidFill>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solidFill>
                  <a:srgbClr val="000000"/>
                </a:solidFill>
                <a:latin typeface="Times New Roman" panose="02020603050405020304" pitchFamily="18" charset="0"/>
                <a:ea typeface="ＭＳ Ｐゴシック" panose="020B0600070205080204" pitchFamily="50" charset="-128"/>
              </a:defRPr>
            </a:lvl1pPr>
          </a:lstStyle>
          <a:p>
            <a:pPr>
              <a:defRPr/>
            </a:pPr>
            <a:fld id="{EE01ECF4-26FD-481D-A82E-9276D3C8DAB6}" type="slidenum">
              <a:rPr lang="en-US" altLang="ja-JP"/>
              <a:pPr>
                <a:defRPr/>
              </a:pPr>
              <a:t>‹#›</a:t>
            </a:fld>
            <a:endParaRPr lang="en-US" altLang="ja-JP"/>
          </a:p>
        </p:txBody>
      </p:sp>
    </p:spTree>
    <p:extLst>
      <p:ext uri="{BB962C8B-B14F-4D97-AF65-F5344CB8AC3E}">
        <p14:creationId xmlns:p14="http://schemas.microsoft.com/office/powerpoint/2010/main" val="2857363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87839" y="274640"/>
            <a:ext cx="8781098"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87363" y="6245225"/>
            <a:ext cx="2276475" cy="476250"/>
          </a:xfrm>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4" name="フッター プレースホルダ 3"/>
          <p:cNvSpPr>
            <a:spLocks noGrp="1"/>
          </p:cNvSpPr>
          <p:nvPr>
            <p:ph type="ftr" sz="quarter" idx="11"/>
          </p:nvPr>
        </p:nvSpPr>
        <p:spPr>
          <a:xfrm>
            <a:off x="3333750" y="6245225"/>
            <a:ext cx="3089275" cy="476250"/>
          </a:xfrm>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スライド番号プレースホルダ 4"/>
          <p:cNvSpPr>
            <a:spLocks noGrp="1"/>
          </p:cNvSpPr>
          <p:nvPr>
            <p:ph type="sldNum" sz="quarter" idx="12"/>
          </p:nvPr>
        </p:nvSpPr>
        <p:spPr>
          <a:xfrm>
            <a:off x="6992938" y="6245225"/>
            <a:ext cx="2276475" cy="476250"/>
          </a:xfrm>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27AB3389-ECC7-4763-BB3E-D9D109D28756}" type="slidenum">
              <a:rPr lang="en-US" altLang="ja-JP"/>
              <a:pPr>
                <a:defRPr/>
              </a:pPr>
              <a:t>‹#›</a:t>
            </a:fld>
            <a:endParaRPr lang="en-US" altLang="ja-JP"/>
          </a:p>
        </p:txBody>
      </p:sp>
    </p:spTree>
    <p:extLst>
      <p:ext uri="{BB962C8B-B14F-4D97-AF65-F5344CB8AC3E}">
        <p14:creationId xmlns:p14="http://schemas.microsoft.com/office/powerpoint/2010/main" val="3578272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756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04988" y="3284538"/>
            <a:ext cx="795178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a:defRPr/>
            </a:pPr>
            <a:endParaRPr lang="ja-JP" altLang="en-US"/>
          </a:p>
        </p:txBody>
      </p:sp>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51550"/>
            <a:ext cx="2266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2800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a:defRPr/>
            </a:pPr>
            <a:r>
              <a:rPr lang="en-US" altLang="ja-JP" sz="900" i="1">
                <a:solidFill>
                  <a:schemeClr val="bg1"/>
                </a:solidFill>
              </a:rPr>
              <a:t>Ministry of Land, Infrastructure, Transport and Tourism</a:t>
            </a:r>
          </a:p>
        </p:txBody>
      </p:sp>
      <p:sp>
        <p:nvSpPr>
          <p:cNvPr id="3074" name="Rectangle 2"/>
          <p:cNvSpPr>
            <a:spLocks noGrp="1" noChangeArrowheads="1"/>
          </p:cNvSpPr>
          <p:nvPr>
            <p:ph type="ctrTitle"/>
          </p:nvPr>
        </p:nvSpPr>
        <p:spPr>
          <a:xfrm>
            <a:off x="1727774" y="2133631"/>
            <a:ext cx="8029014" cy="1470025"/>
          </a:xfrm>
        </p:spPr>
        <p:txBody>
          <a:bodyPr/>
          <a:lstStyle>
            <a:lvl1pPr>
              <a:defRPr sz="3000"/>
            </a:lvl1pPr>
          </a:lstStyle>
          <a:p>
            <a:r>
              <a:rPr lang="ja-JP" altLang="en-US" dirty="0"/>
              <a:t>マスタ タイトルの書式設定</a:t>
            </a:r>
          </a:p>
        </p:txBody>
      </p:sp>
      <p:sp>
        <p:nvSpPr>
          <p:cNvPr id="3075" name="Rectangle 3"/>
          <p:cNvSpPr>
            <a:spLocks noGrp="1" noChangeArrowheads="1"/>
          </p:cNvSpPr>
          <p:nvPr>
            <p:ph type="subTitle" idx="1"/>
          </p:nvPr>
        </p:nvSpPr>
        <p:spPr>
          <a:xfrm>
            <a:off x="1463517" y="3886201"/>
            <a:ext cx="6829743"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p>
        </p:txBody>
      </p:sp>
      <p:sp>
        <p:nvSpPr>
          <p:cNvPr id="10" name="Rectangle 6"/>
          <p:cNvSpPr>
            <a:spLocks noGrp="1" noChangeArrowheads="1"/>
          </p:cNvSpPr>
          <p:nvPr>
            <p:ph type="sldNum" sz="quarter" idx="12"/>
          </p:nvPr>
        </p:nvSpPr>
        <p:spPr>
          <a:xfrm>
            <a:off x="6992938" y="6245225"/>
            <a:ext cx="2276475" cy="476250"/>
          </a:xfrm>
        </p:spPr>
        <p:txBody>
          <a:bodyPr/>
          <a:lstStyle>
            <a:lvl1pPr>
              <a:defRPr/>
            </a:lvl1pPr>
          </a:lstStyle>
          <a:p>
            <a:pPr>
              <a:defRPr/>
            </a:pPr>
            <a:fld id="{3585DEDB-AD48-43FA-9F64-35AE3A916674}" type="slidenum">
              <a:rPr lang="en-US" altLang="ja-JP"/>
              <a:pPr>
                <a:defRPr/>
              </a:pPr>
              <a:t>‹#›</a:t>
            </a:fld>
            <a:endParaRPr lang="en-US" altLang="ja-JP"/>
          </a:p>
        </p:txBody>
      </p:sp>
    </p:spTree>
    <p:extLst>
      <p:ext uri="{BB962C8B-B14F-4D97-AF65-F5344CB8AC3E}">
        <p14:creationId xmlns:p14="http://schemas.microsoft.com/office/powerpoint/2010/main" val="970066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B2B0EB5-FB45-470A-8ED5-9BC00B079549}" type="slidenum">
              <a:rPr lang="en-US" altLang="ja-JP"/>
              <a:pPr>
                <a:defRPr/>
              </a:pPr>
              <a:t>‹#›</a:t>
            </a:fld>
            <a:endParaRPr lang="en-US" altLang="ja-JP"/>
          </a:p>
        </p:txBody>
      </p:sp>
    </p:spTree>
    <p:extLst>
      <p:ext uri="{BB962C8B-B14F-4D97-AF65-F5344CB8AC3E}">
        <p14:creationId xmlns:p14="http://schemas.microsoft.com/office/powerpoint/2010/main" val="2321297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0724" y="4406931"/>
            <a:ext cx="8293260" cy="1362075"/>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70724" y="2906721"/>
            <a:ext cx="829326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DEAABB2-5AE2-4161-96A5-8F7DE718F945}" type="slidenum">
              <a:rPr lang="en-US" altLang="ja-JP"/>
              <a:pPr>
                <a:defRPr/>
              </a:pPr>
              <a:t>‹#›</a:t>
            </a:fld>
            <a:endParaRPr lang="en-US" altLang="ja-JP"/>
          </a:p>
        </p:txBody>
      </p:sp>
    </p:spTree>
    <p:extLst>
      <p:ext uri="{BB962C8B-B14F-4D97-AF65-F5344CB8AC3E}">
        <p14:creationId xmlns:p14="http://schemas.microsoft.com/office/powerpoint/2010/main" val="2417503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87840" y="1600206"/>
            <a:ext cx="4309242"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59694" y="1600206"/>
            <a:ext cx="4309242"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38A7D46-FC11-4CAA-A25D-71D663776356}" type="slidenum">
              <a:rPr lang="en-US" altLang="ja-JP"/>
              <a:pPr>
                <a:defRPr/>
              </a:pPr>
              <a:t>‹#›</a:t>
            </a:fld>
            <a:endParaRPr lang="en-US" altLang="ja-JP"/>
          </a:p>
        </p:txBody>
      </p:sp>
    </p:spTree>
    <p:extLst>
      <p:ext uri="{BB962C8B-B14F-4D97-AF65-F5344CB8AC3E}">
        <p14:creationId xmlns:p14="http://schemas.microsoft.com/office/powerpoint/2010/main" val="1851688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7840" y="274638"/>
            <a:ext cx="8781098"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87842" y="1535113"/>
            <a:ext cx="431093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87842" y="2174875"/>
            <a:ext cx="431093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956315" y="1535113"/>
            <a:ext cx="4312631"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956315" y="2174875"/>
            <a:ext cx="43126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434FF61-3B54-440F-9523-EA29079CADEE}" type="slidenum">
              <a:rPr lang="en-US" altLang="ja-JP"/>
              <a:pPr>
                <a:defRPr/>
              </a:pPr>
              <a:t>‹#›</a:t>
            </a:fld>
            <a:endParaRPr lang="en-US" altLang="ja-JP"/>
          </a:p>
        </p:txBody>
      </p:sp>
    </p:spTree>
    <p:extLst>
      <p:ext uri="{BB962C8B-B14F-4D97-AF65-F5344CB8AC3E}">
        <p14:creationId xmlns:p14="http://schemas.microsoft.com/office/powerpoint/2010/main" val="345900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0718" y="4406901"/>
            <a:ext cx="8293259"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70718" y="2906713"/>
            <a:ext cx="829325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5E5212C-CB08-497A-A353-C31CF68C7D55}" type="slidenum">
              <a:rPr lang="ja-JP" altLang="en-US"/>
              <a:pPr>
                <a:defRPr/>
              </a:pPr>
              <a:t>‹#›</a:t>
            </a:fld>
            <a:endParaRPr lang="ja-JP" altLang="en-US"/>
          </a:p>
        </p:txBody>
      </p:sp>
    </p:spTree>
    <p:extLst>
      <p:ext uri="{BB962C8B-B14F-4D97-AF65-F5344CB8AC3E}">
        <p14:creationId xmlns:p14="http://schemas.microsoft.com/office/powerpoint/2010/main" val="2589940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D95ACD7-8BEF-4927-A61C-67471C0A9890}" type="slidenum">
              <a:rPr lang="en-US" altLang="ja-JP"/>
              <a:pPr>
                <a:defRPr/>
              </a:pPr>
              <a:t>‹#›</a:t>
            </a:fld>
            <a:endParaRPr lang="en-US" altLang="ja-JP"/>
          </a:p>
        </p:txBody>
      </p:sp>
    </p:spTree>
    <p:extLst>
      <p:ext uri="{BB962C8B-B14F-4D97-AF65-F5344CB8AC3E}">
        <p14:creationId xmlns:p14="http://schemas.microsoft.com/office/powerpoint/2010/main" val="2948604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E5A66CC-51B2-4673-8AC2-EA9EB576D5E4}" type="slidenum">
              <a:rPr lang="en-US" altLang="ja-JP"/>
              <a:pPr>
                <a:defRPr/>
              </a:pPr>
              <a:t>‹#›</a:t>
            </a:fld>
            <a:endParaRPr lang="en-US" altLang="ja-JP"/>
          </a:p>
        </p:txBody>
      </p:sp>
    </p:spTree>
    <p:extLst>
      <p:ext uri="{BB962C8B-B14F-4D97-AF65-F5344CB8AC3E}">
        <p14:creationId xmlns:p14="http://schemas.microsoft.com/office/powerpoint/2010/main" val="3138679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7841" y="273050"/>
            <a:ext cx="3209912" cy="116205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3814631" y="273060"/>
            <a:ext cx="545430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87841" y="1435103"/>
            <a:ext cx="3209912"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26911CA-B5D2-42A6-A5AC-FD0DAF223D82}" type="slidenum">
              <a:rPr lang="en-US" altLang="ja-JP"/>
              <a:pPr>
                <a:defRPr/>
              </a:pPr>
              <a:t>‹#›</a:t>
            </a:fld>
            <a:endParaRPr lang="en-US" altLang="ja-JP"/>
          </a:p>
        </p:txBody>
      </p:sp>
    </p:spTree>
    <p:extLst>
      <p:ext uri="{BB962C8B-B14F-4D97-AF65-F5344CB8AC3E}">
        <p14:creationId xmlns:p14="http://schemas.microsoft.com/office/powerpoint/2010/main" val="156136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12396" y="4800600"/>
            <a:ext cx="5854065" cy="566738"/>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912396" y="612775"/>
            <a:ext cx="5854065"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912396" y="5367338"/>
            <a:ext cx="5854065"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B3D58AF-4566-4E30-B452-192D134B0A06}" type="slidenum">
              <a:rPr lang="en-US" altLang="ja-JP"/>
              <a:pPr>
                <a:defRPr/>
              </a:pPr>
              <a:t>‹#›</a:t>
            </a:fld>
            <a:endParaRPr lang="en-US" altLang="ja-JP"/>
          </a:p>
        </p:txBody>
      </p:sp>
    </p:spTree>
    <p:extLst>
      <p:ext uri="{BB962C8B-B14F-4D97-AF65-F5344CB8AC3E}">
        <p14:creationId xmlns:p14="http://schemas.microsoft.com/office/powerpoint/2010/main" val="1774341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F72364-AC3E-4D6E-B31E-6918545266ED}" type="slidenum">
              <a:rPr lang="en-US" altLang="ja-JP"/>
              <a:pPr>
                <a:defRPr/>
              </a:pPr>
              <a:t>‹#›</a:t>
            </a:fld>
            <a:endParaRPr lang="en-US" altLang="ja-JP"/>
          </a:p>
        </p:txBody>
      </p:sp>
    </p:spTree>
    <p:extLst>
      <p:ext uri="{BB962C8B-B14F-4D97-AF65-F5344CB8AC3E}">
        <p14:creationId xmlns:p14="http://schemas.microsoft.com/office/powerpoint/2010/main" val="2136325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51710" y="7"/>
            <a:ext cx="2317234"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8" y="7"/>
            <a:ext cx="6789089"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A09F515-93D4-4F2C-BBCD-D94957E42E48}" type="slidenum">
              <a:rPr lang="en-US" altLang="ja-JP"/>
              <a:pPr>
                <a:defRPr/>
              </a:pPr>
              <a:t>‹#›</a:t>
            </a:fld>
            <a:endParaRPr lang="en-US" altLang="ja-JP"/>
          </a:p>
        </p:txBody>
      </p:sp>
    </p:spTree>
    <p:extLst>
      <p:ext uri="{BB962C8B-B14F-4D97-AF65-F5344CB8AC3E}">
        <p14:creationId xmlns:p14="http://schemas.microsoft.com/office/powerpoint/2010/main" val="991302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 y="2852938"/>
            <a:ext cx="9756774" cy="1008110"/>
          </a:xfrm>
          <a:solidFill>
            <a:srgbClr val="0C419A"/>
          </a:solidFill>
        </p:spPr>
        <p:txBody>
          <a:bodyPr/>
          <a:lstStyle>
            <a:lvl1pPr algn="ctr">
              <a:defRPr sz="2700">
                <a:solidFill>
                  <a:schemeClr val="bg1"/>
                </a:solidFill>
              </a:defRPr>
            </a:lvl1pPr>
          </a:lstStyle>
          <a:p>
            <a:r>
              <a:rPr lang="ja-JP" altLang="en-US"/>
              <a:t>マスター タイトルの書式設定</a:t>
            </a:r>
            <a:endParaRPr lang="en-US" dirty="0"/>
          </a:p>
        </p:txBody>
      </p:sp>
      <p:sp>
        <p:nvSpPr>
          <p:cNvPr id="3" name="Slide Number Placeholder 5"/>
          <p:cNvSpPr>
            <a:spLocks noGrp="1"/>
          </p:cNvSpPr>
          <p:nvPr>
            <p:ph type="sldNum" sz="quarter" idx="10"/>
          </p:nvPr>
        </p:nvSpPr>
        <p:spPr>
          <a:xfrm>
            <a:off x="9199563" y="6507163"/>
            <a:ext cx="557212" cy="350837"/>
          </a:xfrm>
        </p:spPr>
        <p:txBody>
          <a:bodyPr/>
          <a:lstStyle>
            <a:lvl1pPr>
              <a:defRPr sz="750">
                <a:solidFill>
                  <a:prstClr val="black"/>
                </a:solidFill>
                <a:latin typeface="Arial" panose="020B0604020202020204" pitchFamily="34" charset="0"/>
                <a:ea typeface="メイリオ" panose="020B0604030504040204" pitchFamily="50" charset="-128"/>
              </a:defRPr>
            </a:lvl1pPr>
          </a:lstStyle>
          <a:p>
            <a:pPr>
              <a:defRPr/>
            </a:pPr>
            <a:fld id="{E0639BA3-B457-4729-8DBF-FEF347FDFD3A}" type="slidenum">
              <a:rPr lang="ja-JP" altLang="en-US"/>
              <a:pPr>
                <a:defRPr/>
              </a:pPr>
              <a:t>‹#›</a:t>
            </a:fld>
            <a:endParaRPr lang="ja-JP" altLang="en-US" dirty="0"/>
          </a:p>
        </p:txBody>
      </p:sp>
    </p:spTree>
    <p:extLst>
      <p:ext uri="{BB962C8B-B14F-4D97-AF65-F5344CB8AC3E}">
        <p14:creationId xmlns:p14="http://schemas.microsoft.com/office/powerpoint/2010/main" val="264165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9199563" y="6507163"/>
            <a:ext cx="557212" cy="350837"/>
          </a:xfrm>
        </p:spPr>
        <p:txBody>
          <a:bodyPr/>
          <a:lstStyle>
            <a:lvl1pPr>
              <a:defRPr sz="750">
                <a:solidFill>
                  <a:prstClr val="black"/>
                </a:solidFill>
                <a:latin typeface="Arial" panose="020B0604020202020204" pitchFamily="34" charset="0"/>
                <a:ea typeface="メイリオ" panose="020B0604030504040204" pitchFamily="50" charset="-128"/>
              </a:defRPr>
            </a:lvl1pPr>
          </a:lstStyle>
          <a:p>
            <a:pPr>
              <a:defRPr/>
            </a:pPr>
            <a:fld id="{76BDD2DB-8AF0-407A-A92A-CFC27EF9C576}" type="slidenum">
              <a:rPr lang="ja-JP" altLang="en-US"/>
              <a:pPr>
                <a:defRPr/>
              </a:pPr>
              <a:t>‹#›</a:t>
            </a:fld>
            <a:endParaRPr lang="ja-JP" altLang="en-US" dirty="0"/>
          </a:p>
        </p:txBody>
      </p:sp>
    </p:spTree>
    <p:extLst>
      <p:ext uri="{BB962C8B-B14F-4D97-AF65-F5344CB8AC3E}">
        <p14:creationId xmlns:p14="http://schemas.microsoft.com/office/powerpoint/2010/main" val="121212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 y="2852938"/>
            <a:ext cx="9756773" cy="1008110"/>
          </a:xfrm>
          <a:solidFill>
            <a:srgbClr val="0C419A"/>
          </a:solidFill>
        </p:spPr>
        <p:txBody>
          <a:bodyPr/>
          <a:lstStyle>
            <a:lvl1pPr algn="ctr">
              <a:defRPr sz="3323">
                <a:solidFill>
                  <a:schemeClr val="bg1"/>
                </a:solidFill>
              </a:defRPr>
            </a:lvl1pPr>
          </a:lstStyle>
          <a:p>
            <a:r>
              <a:rPr lang="ja-JP" altLang="en-US"/>
              <a:t>マスター タイトルの書式設定</a:t>
            </a:r>
            <a:endParaRPr lang="en-US" dirty="0"/>
          </a:p>
        </p:txBody>
      </p:sp>
      <p:sp>
        <p:nvSpPr>
          <p:cNvPr id="3" name="Slide Number Placeholder 5"/>
          <p:cNvSpPr>
            <a:spLocks noGrp="1"/>
          </p:cNvSpPr>
          <p:nvPr>
            <p:ph type="sldNum" sz="quarter" idx="10"/>
          </p:nvPr>
        </p:nvSpPr>
        <p:spPr>
          <a:xfrm>
            <a:off x="9488488" y="6507163"/>
            <a:ext cx="268287" cy="350837"/>
          </a:xfrm>
        </p:spPr>
        <p:txBody>
          <a:bodyPr/>
          <a:lstStyle>
            <a:lvl1pPr>
              <a:defRPr sz="923">
                <a:solidFill>
                  <a:prstClr val="black"/>
                </a:solidFill>
                <a:latin typeface="Arial" panose="020B0604020202020204" pitchFamily="34" charset="0"/>
                <a:ea typeface="メイリオ" panose="020B0604030504040204" pitchFamily="50" charset="-128"/>
              </a:defRPr>
            </a:lvl1pPr>
          </a:lstStyle>
          <a:p>
            <a:pPr>
              <a:defRPr/>
            </a:pPr>
            <a:fld id="{556C9715-4F43-4174-A092-B6AE19039D16}" type="slidenum">
              <a:rPr lang="ja-JP" altLang="en-US"/>
              <a:pPr>
                <a:defRPr/>
              </a:pPr>
              <a:t>‹#›</a:t>
            </a:fld>
            <a:endParaRPr lang="ja-JP" altLang="en-US" dirty="0"/>
          </a:p>
        </p:txBody>
      </p:sp>
    </p:spTree>
    <p:extLst>
      <p:ext uri="{BB962C8B-B14F-4D97-AF65-F5344CB8AC3E}">
        <p14:creationId xmlns:p14="http://schemas.microsoft.com/office/powerpoint/2010/main" val="447612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372449" y="1520789"/>
            <a:ext cx="7312153" cy="603691"/>
          </a:xfrm>
        </p:spPr>
        <p:txBody>
          <a:bodyPr anchor="t">
            <a:spAutoFit/>
          </a:bodyPr>
          <a:lstStyle>
            <a:lvl1pPr algn="l">
              <a:defRPr lang="ja-JP" altLang="en-US" sz="3323" b="1" dirty="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タイトルの書式設定</a:t>
            </a:r>
            <a:endParaRPr lang="ja-JP" altLang="en-US" dirty="0"/>
          </a:p>
        </p:txBody>
      </p:sp>
      <p:sp>
        <p:nvSpPr>
          <p:cNvPr id="3" name="日付プレースホルダー 3"/>
          <p:cNvSpPr>
            <a:spLocks noGrp="1"/>
          </p:cNvSpPr>
          <p:nvPr>
            <p:ph type="dt" sz="half" idx="10"/>
          </p:nvPr>
        </p:nvSpPr>
        <p:spPr/>
        <p:txBody>
          <a:bodyPr/>
          <a:lstStyle>
            <a:lvl1pPr eaLnBrk="0" fontAlgn="base" hangingPunct="0">
              <a:spcBef>
                <a:spcPct val="0"/>
              </a:spcBef>
              <a:spcAft>
                <a:spcPct val="0"/>
              </a:spcAft>
              <a:defRPr/>
            </a:lvl1pPr>
          </a:lstStyle>
          <a:p>
            <a:pPr>
              <a:defRPr/>
            </a:pPr>
            <a:endParaRPr lang="ja-JP" altLang="en-US"/>
          </a:p>
        </p:txBody>
      </p:sp>
      <p:sp>
        <p:nvSpPr>
          <p:cNvPr id="4"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eaLnBrk="0" hangingPunct="0">
              <a:defRPr/>
            </a:lvl1pPr>
          </a:lstStyle>
          <a:p>
            <a:pPr>
              <a:defRPr/>
            </a:pPr>
            <a:fld id="{51D2F098-DD29-4F74-9DA3-87549416919A}" type="slidenum">
              <a:rPr lang="ja-JP" altLang="en-US"/>
              <a:pPr>
                <a:defRPr/>
              </a:pPr>
              <a:t>‹#›</a:t>
            </a:fld>
            <a:endParaRPr lang="ja-JP" altLang="en-US"/>
          </a:p>
        </p:txBody>
      </p:sp>
    </p:spTree>
    <p:extLst>
      <p:ext uri="{BB962C8B-B14F-4D97-AF65-F5344CB8AC3E}">
        <p14:creationId xmlns:p14="http://schemas.microsoft.com/office/powerpoint/2010/main" val="261710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87839" y="1600201"/>
            <a:ext cx="430924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59694" y="1600201"/>
            <a:ext cx="430924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0123382-508B-430B-88AF-7624E7298A3A}" type="slidenum">
              <a:rPr lang="ja-JP" altLang="en-US"/>
              <a:pPr>
                <a:defRPr/>
              </a:pPr>
              <a:t>‹#›</a:t>
            </a:fld>
            <a:endParaRPr lang="ja-JP" altLang="en-US"/>
          </a:p>
        </p:txBody>
      </p:sp>
    </p:spTree>
    <p:extLst>
      <p:ext uri="{BB962C8B-B14F-4D97-AF65-F5344CB8AC3E}">
        <p14:creationId xmlns:p14="http://schemas.microsoft.com/office/powerpoint/2010/main" val="37120066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標準スライド">
    <p:spTree>
      <p:nvGrpSpPr>
        <p:cNvPr id="1" name=""/>
        <p:cNvGrpSpPr/>
        <p:nvPr/>
      </p:nvGrpSpPr>
      <p:grpSpPr>
        <a:xfrm>
          <a:off x="0" y="0"/>
          <a:ext cx="0" cy="0"/>
          <a:chOff x="0" y="0"/>
          <a:chExt cx="0" cy="0"/>
        </a:xfrm>
      </p:grpSpPr>
      <p:sp>
        <p:nvSpPr>
          <p:cNvPr id="6" name="タイトル 1"/>
          <p:cNvSpPr>
            <a:spLocks noGrp="1"/>
          </p:cNvSpPr>
          <p:nvPr>
            <p:ph type="title"/>
          </p:nvPr>
        </p:nvSpPr>
        <p:spPr>
          <a:xfrm>
            <a:off x="197452" y="202875"/>
            <a:ext cx="9362311" cy="433196"/>
          </a:xfrm>
        </p:spPr>
        <p:txBody>
          <a:bodyPr>
            <a:spAutoFit/>
          </a:bodyPr>
          <a:lstStyle>
            <a:lvl1pPr algn="l">
              <a:defRPr lang="ja-JP" altLang="en-US" sz="2215" b="1">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タイトルの書式設定</a:t>
            </a:r>
            <a:endParaRPr lang="ja-JP" altLang="en-US" dirty="0"/>
          </a:p>
        </p:txBody>
      </p:sp>
      <p:sp>
        <p:nvSpPr>
          <p:cNvPr id="8" name="テキスト プレースホルダー 9"/>
          <p:cNvSpPr>
            <a:spLocks noGrp="1"/>
          </p:cNvSpPr>
          <p:nvPr>
            <p:ph type="body" sz="quarter" idx="13"/>
          </p:nvPr>
        </p:nvSpPr>
        <p:spPr>
          <a:xfrm>
            <a:off x="197769" y="6309322"/>
            <a:ext cx="9255169" cy="161583"/>
          </a:xfrm>
          <a:noFill/>
        </p:spPr>
        <p:txBody>
          <a:bodyPr lIns="0" tIns="0" rIns="0" bIns="0"/>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9" name="テキスト プレースホルダー 9"/>
          <p:cNvSpPr>
            <a:spLocks noGrp="1"/>
          </p:cNvSpPr>
          <p:nvPr>
            <p:ph type="body" sz="quarter" idx="14"/>
          </p:nvPr>
        </p:nvSpPr>
        <p:spPr>
          <a:xfrm>
            <a:off x="197771" y="3104966"/>
            <a:ext cx="1825156" cy="307777"/>
          </a:xfrm>
          <a:noFill/>
        </p:spPr>
        <p:txBody>
          <a:bodyPr wrap="none" lIns="0" tIns="0" rIns="0" bIns="0"/>
          <a:lstStyle>
            <a:lvl1pPr marL="0" indent="0">
              <a:spcBef>
                <a:spcPts val="0"/>
              </a:spcBef>
              <a:spcAft>
                <a:spcPts val="0"/>
              </a:spcAft>
              <a:buNone/>
              <a:defRPr sz="1846">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0" name="テキスト プレースホルダー 9"/>
          <p:cNvSpPr>
            <a:spLocks noGrp="1"/>
          </p:cNvSpPr>
          <p:nvPr>
            <p:ph type="body" sz="quarter" idx="15"/>
          </p:nvPr>
        </p:nvSpPr>
        <p:spPr>
          <a:xfrm>
            <a:off x="197452" y="3769295"/>
            <a:ext cx="1278873" cy="215444"/>
          </a:xfrm>
          <a:noFill/>
        </p:spPr>
        <p:txBody>
          <a:bodyPr wrap="none" lIns="0" tIns="0" rIns="0" bIns="0"/>
          <a:lstStyle>
            <a:lvl1pPr marL="0" indent="0">
              <a:spcBef>
                <a:spcPts val="0"/>
              </a:spcBef>
              <a:spcAft>
                <a:spcPts val="0"/>
              </a:spcAft>
              <a:buNone/>
              <a:defRPr sz="1292">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1" name="テキスト プレースホルダー 9"/>
          <p:cNvSpPr>
            <a:spLocks noGrp="1"/>
          </p:cNvSpPr>
          <p:nvPr>
            <p:ph type="body" sz="quarter" idx="16"/>
          </p:nvPr>
        </p:nvSpPr>
        <p:spPr>
          <a:xfrm>
            <a:off x="197452" y="4365106"/>
            <a:ext cx="1086252" cy="161583"/>
          </a:xfrm>
          <a:noFill/>
        </p:spPr>
        <p:txBody>
          <a:bodyPr wrap="none" lIns="0" tIns="0" rIns="0" bIns="0"/>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2" name="テキスト プレースホルダー 11"/>
          <p:cNvSpPr>
            <a:spLocks noGrp="1"/>
          </p:cNvSpPr>
          <p:nvPr>
            <p:ph type="body" sz="quarter" idx="17"/>
          </p:nvPr>
        </p:nvSpPr>
        <p:spPr>
          <a:xfrm>
            <a:off x="197013" y="764704"/>
            <a:ext cx="9362751" cy="525886"/>
          </a:xfrm>
          <a:solidFill>
            <a:srgbClr val="99D6EC"/>
          </a:solidFill>
          <a:ln>
            <a:noFill/>
          </a:ln>
        </p:spPr>
        <p:txBody>
          <a:bodyPr/>
          <a:lstStyle>
            <a:lvl1pPr>
              <a:defRPr lang="ja-JP" altLang="en-US" sz="1846" dirty="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3" name="日付プレースホルダー 2"/>
          <p:cNvSpPr>
            <a:spLocks noGrp="1"/>
          </p:cNvSpPr>
          <p:nvPr>
            <p:ph type="dt" sz="half" idx="18"/>
          </p:nvPr>
        </p:nvSpPr>
        <p:spPr/>
        <p:txBody>
          <a:bodyPr/>
          <a:lstStyle>
            <a:lvl1pPr eaLnBrk="0" fontAlgn="base" hangingPunct="0">
              <a:spcBef>
                <a:spcPct val="0"/>
              </a:spcBef>
              <a:spcAft>
                <a:spcPct val="0"/>
              </a:spcAft>
              <a:defRPr/>
            </a:lvl1pPr>
          </a:lstStyle>
          <a:p>
            <a:pPr>
              <a:defRPr/>
            </a:pPr>
            <a:endParaRPr lang="ja-JP" altLang="en-US"/>
          </a:p>
        </p:txBody>
      </p:sp>
      <p:sp>
        <p:nvSpPr>
          <p:cNvPr id="14" name="フッター プレースホルダー 3"/>
          <p:cNvSpPr>
            <a:spLocks noGrp="1"/>
          </p:cNvSpPr>
          <p:nvPr>
            <p:ph type="ftr" sz="quarter" idx="19"/>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15" name="スライド番号プレースホルダー 4"/>
          <p:cNvSpPr>
            <a:spLocks noGrp="1"/>
          </p:cNvSpPr>
          <p:nvPr>
            <p:ph type="sldNum" sz="quarter" idx="20"/>
          </p:nvPr>
        </p:nvSpPr>
        <p:spPr/>
        <p:txBody>
          <a:bodyPr/>
          <a:lstStyle>
            <a:lvl1pPr eaLnBrk="0" hangingPunct="0">
              <a:defRPr/>
            </a:lvl1pPr>
          </a:lstStyle>
          <a:p>
            <a:pPr>
              <a:defRPr/>
            </a:pPr>
            <a:fld id="{BA8DDA6C-8F98-49DF-8FC0-A0121C74FC0F}" type="slidenum">
              <a:rPr lang="ja-JP" altLang="en-US"/>
              <a:pPr>
                <a:defRPr/>
              </a:pPr>
              <a:t>‹#›</a:t>
            </a:fld>
            <a:endParaRPr lang="ja-JP" altLang="en-US"/>
          </a:p>
        </p:txBody>
      </p:sp>
    </p:spTree>
    <p:extLst>
      <p:ext uri="{BB962C8B-B14F-4D97-AF65-F5344CB8AC3E}">
        <p14:creationId xmlns:p14="http://schemas.microsoft.com/office/powerpoint/2010/main" val="16039495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31758" y="609600"/>
            <a:ext cx="8293259"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74F45DA-9497-4299-8125-119856995A5E}" type="slidenum">
              <a:rPr lang="en-US" altLang="ja-JP"/>
              <a:pPr>
                <a:defRPr/>
              </a:pPr>
              <a:t>‹#›</a:t>
            </a:fld>
            <a:endParaRPr lang="en-US" altLang="ja-JP"/>
          </a:p>
        </p:txBody>
      </p:sp>
    </p:spTree>
    <p:extLst>
      <p:ext uri="{BB962C8B-B14F-4D97-AF65-F5344CB8AC3E}">
        <p14:creationId xmlns:p14="http://schemas.microsoft.com/office/powerpoint/2010/main" val="3556214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grpSp>
        <p:nvGrpSpPr>
          <p:cNvPr id="2" name="Group 18"/>
          <p:cNvGrpSpPr>
            <a:grpSpLocks/>
          </p:cNvGrpSpPr>
          <p:nvPr userDrawn="1"/>
        </p:nvGrpSpPr>
        <p:grpSpPr bwMode="auto">
          <a:xfrm>
            <a:off x="0" y="0"/>
            <a:ext cx="9756775" cy="546100"/>
            <a:chOff x="0" y="0"/>
            <a:chExt cx="5760" cy="344"/>
          </a:xfrm>
        </p:grpSpPr>
        <p:pic>
          <p:nvPicPr>
            <p:cNvPr id="3" name="Picture 9"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7"/>
            <p:cNvGrpSpPr>
              <a:grpSpLocks/>
            </p:cNvGrpSpPr>
            <p:nvPr userDrawn="1"/>
          </p:nvGrpSpPr>
          <p:grpSpPr bwMode="auto">
            <a:xfrm>
              <a:off x="0" y="0"/>
              <a:ext cx="5760" cy="318"/>
              <a:chOff x="0" y="0"/>
              <a:chExt cx="5760" cy="318"/>
            </a:xfrm>
          </p:grpSpPr>
          <p:pic>
            <p:nvPicPr>
              <p:cNvPr id="5" name="Picture 11" descr="mlit_top"/>
              <p:cNvPicPr>
                <a:picLocks noChangeAspect="1" noChangeArrowheads="1"/>
              </p:cNvPicPr>
              <p:nvPr userDrawn="1"/>
            </p:nvPicPr>
            <p:blipFill>
              <a:blip r:embed="rId3">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lit_top"/>
              <p:cNvPicPr>
                <a:picLocks noChangeAspect="1" noChangeArrowheads="1"/>
              </p:cNvPicPr>
              <p:nvPr userDrawn="1"/>
            </p:nvPicPr>
            <p:blipFill>
              <a:blip r:embed="rId4">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mlit_top"/>
              <p:cNvPicPr>
                <a:picLocks noChangeAspect="1" noChangeArrowheads="1"/>
              </p:cNvPicPr>
              <p:nvPr userDrawn="1"/>
            </p:nvPicPr>
            <p:blipFill>
              <a:blip r:embed="rId4">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8" name="Picture 1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t="3670"/>
          <a:stretch>
            <a:fillRect/>
          </a:stretch>
        </p:blipFill>
        <p:spPr bwMode="auto">
          <a:xfrm>
            <a:off x="8102600" y="0"/>
            <a:ext cx="16541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Grp="1" noChangeArrowheads="1"/>
          </p:cNvSpPr>
          <p:nvPr>
            <p:ph type="sldNum" sz="quarter" idx="10"/>
          </p:nvPr>
        </p:nvSpPr>
        <p:spPr>
          <a:xfrm>
            <a:off x="9477375" y="6615113"/>
            <a:ext cx="284163" cy="227012"/>
          </a:xfrm>
        </p:spPr>
        <p:txBody>
          <a:bodyPr wrap="none" lIns="0" tIns="0" rIns="0" bIns="0">
            <a:spAutoFit/>
          </a:bodyPr>
          <a:lstStyle>
            <a:lvl1pPr eaLnBrk="0" hangingPunct="0">
              <a:defRPr sz="1477">
                <a:solidFill>
                  <a:srgbClr val="000000"/>
                </a:solidFill>
                <a:latin typeface="ＭＳ Ｐゴシック" panose="020B0600070205080204" pitchFamily="50" charset="-128"/>
              </a:defRPr>
            </a:lvl1pPr>
          </a:lstStyle>
          <a:p>
            <a:pPr>
              <a:defRPr/>
            </a:pPr>
            <a:fld id="{CE59A8EC-84D7-406C-B102-1665735F6008}" type="slidenum">
              <a:rPr lang="en-US" altLang="ja-JP"/>
              <a:pPr>
                <a:defRPr/>
              </a:pPr>
              <a:t>‹#›</a:t>
            </a:fld>
            <a:endParaRPr lang="en-US" altLang="ja-JP"/>
          </a:p>
        </p:txBody>
      </p:sp>
    </p:spTree>
    <p:extLst>
      <p:ext uri="{BB962C8B-B14F-4D97-AF65-F5344CB8AC3E}">
        <p14:creationId xmlns:p14="http://schemas.microsoft.com/office/powerpoint/2010/main" val="2215007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Rectangle 5"/>
          <p:cNvSpPr>
            <a:spLocks noGrp="1" noChangeArrowheads="1"/>
          </p:cNvSpPr>
          <p:nvPr>
            <p:ph type="ftr" sz="quarter" idx="10"/>
          </p:nvPr>
        </p:nvSpPr>
        <p:spPr/>
        <p:txBody>
          <a:bodyPr/>
          <a:lstStyle>
            <a:lvl1pPr>
              <a:defRPr>
                <a:solidFill>
                  <a:srgbClr val="000000"/>
                </a:solidFill>
              </a:defRPr>
            </a:lvl1pPr>
          </a:lstStyle>
          <a:p>
            <a:pPr>
              <a:defRPr/>
            </a:pPr>
            <a:endParaRPr lang="en-US" altLang="ja-JP"/>
          </a:p>
        </p:txBody>
      </p:sp>
      <p:sp>
        <p:nvSpPr>
          <p:cNvPr id="5" name="Rectangle 6"/>
          <p:cNvSpPr>
            <a:spLocks noGrp="1" noChangeArrowheads="1"/>
          </p:cNvSpPr>
          <p:nvPr>
            <p:ph type="sldNum" sz="quarter" idx="11"/>
          </p:nvPr>
        </p:nvSpPr>
        <p:spPr/>
        <p:txBody>
          <a:bodyPr/>
          <a:lstStyle>
            <a:lvl1pPr>
              <a:defRPr>
                <a:solidFill>
                  <a:srgbClr val="000000"/>
                </a:solidFill>
              </a:defRPr>
            </a:lvl1pPr>
          </a:lstStyle>
          <a:p>
            <a:pPr>
              <a:defRPr/>
            </a:pPr>
            <a:fld id="{C2AD7A9C-429E-49BC-B221-E5CD6FF4ED61}" type="slidenum">
              <a:rPr lang="en-US" altLang="ja-JP"/>
              <a:pPr>
                <a:defRPr/>
              </a:pPr>
              <a:t>‹#›</a:t>
            </a:fld>
            <a:endParaRPr lang="en-US" altLang="ja-JP" dirty="0"/>
          </a:p>
        </p:txBody>
      </p:sp>
    </p:spTree>
    <p:extLst>
      <p:ext uri="{BB962C8B-B14F-4D97-AF65-F5344CB8AC3E}">
        <p14:creationId xmlns:p14="http://schemas.microsoft.com/office/powerpoint/2010/main" val="163611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87839" y="1535113"/>
            <a:ext cx="43109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87839" y="2174875"/>
            <a:ext cx="43109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956307" y="1535113"/>
            <a:ext cx="4312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956307" y="2174875"/>
            <a:ext cx="4312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5E13CFD2-9C6E-48E9-834F-EC185D99250A}" type="slidenum">
              <a:rPr lang="ja-JP" altLang="en-US"/>
              <a:pPr>
                <a:defRPr/>
              </a:pPr>
              <a:t>‹#›</a:t>
            </a:fld>
            <a:endParaRPr lang="ja-JP" altLang="en-US"/>
          </a:p>
        </p:txBody>
      </p:sp>
    </p:spTree>
    <p:extLst>
      <p:ext uri="{BB962C8B-B14F-4D97-AF65-F5344CB8AC3E}">
        <p14:creationId xmlns:p14="http://schemas.microsoft.com/office/powerpoint/2010/main" val="380972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9209A1C-2A78-495C-AC29-E434B0E18D14}" type="slidenum">
              <a:rPr lang="ja-JP" altLang="en-US"/>
              <a:pPr>
                <a:defRPr/>
              </a:pPr>
              <a:t>‹#›</a:t>
            </a:fld>
            <a:endParaRPr lang="ja-JP" altLang="en-US"/>
          </a:p>
        </p:txBody>
      </p:sp>
    </p:spTree>
    <p:extLst>
      <p:ext uri="{BB962C8B-B14F-4D97-AF65-F5344CB8AC3E}">
        <p14:creationId xmlns:p14="http://schemas.microsoft.com/office/powerpoint/2010/main" val="375469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026C8612-0DFC-4451-8CDB-20CC9F5F62AA}" type="slidenum">
              <a:rPr lang="ja-JP" altLang="en-US"/>
              <a:pPr>
                <a:defRPr/>
              </a:pPr>
              <a:t>‹#›</a:t>
            </a:fld>
            <a:endParaRPr lang="ja-JP" altLang="en-US"/>
          </a:p>
        </p:txBody>
      </p:sp>
    </p:spTree>
    <p:extLst>
      <p:ext uri="{BB962C8B-B14F-4D97-AF65-F5344CB8AC3E}">
        <p14:creationId xmlns:p14="http://schemas.microsoft.com/office/powerpoint/2010/main" val="23938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7839" y="273050"/>
            <a:ext cx="3209912"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14628" y="273051"/>
            <a:ext cx="545430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87839" y="1435101"/>
            <a:ext cx="32099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586CD93-F2FD-420D-8404-8763CF090BA0}" type="slidenum">
              <a:rPr lang="ja-JP" altLang="en-US"/>
              <a:pPr>
                <a:defRPr/>
              </a:pPr>
              <a:t>‹#›</a:t>
            </a:fld>
            <a:endParaRPr lang="ja-JP" altLang="en-US"/>
          </a:p>
        </p:txBody>
      </p:sp>
    </p:spTree>
    <p:extLst>
      <p:ext uri="{BB962C8B-B14F-4D97-AF65-F5344CB8AC3E}">
        <p14:creationId xmlns:p14="http://schemas.microsoft.com/office/powerpoint/2010/main" val="401940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12396" y="4800600"/>
            <a:ext cx="5854065"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12396" y="612775"/>
            <a:ext cx="585406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12396" y="5367338"/>
            <a:ext cx="585406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14AB071-A6A8-4249-8455-128D029EC77B}" type="slidenum">
              <a:rPr lang="ja-JP" altLang="en-US"/>
              <a:pPr>
                <a:defRPr/>
              </a:pPr>
              <a:t>‹#›</a:t>
            </a:fld>
            <a:endParaRPr lang="ja-JP" altLang="en-US"/>
          </a:p>
        </p:txBody>
      </p:sp>
    </p:spTree>
    <p:extLst>
      <p:ext uri="{BB962C8B-B14F-4D97-AF65-F5344CB8AC3E}">
        <p14:creationId xmlns:p14="http://schemas.microsoft.com/office/powerpoint/2010/main" val="2286358631"/>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slideLayouts/slideLayout24.xml" Type="http://schemas.openxmlformats.org/officeDocument/2006/relationships/slideLayout"/><Relationship Id="rId14"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5.xml" Type="http://schemas.openxmlformats.org/officeDocument/2006/relationships/slideLayout"/><Relationship Id="rId10" Target="../slideLayouts/slideLayout34.xml" Type="http://schemas.openxmlformats.org/officeDocument/2006/relationships/slideLayout"/><Relationship Id="rId11" Target="../slideLayouts/slideLayout35.xml" Type="http://schemas.openxmlformats.org/officeDocument/2006/relationships/slideLayout"/><Relationship Id="rId12" Target="../slideLayouts/slideLayout36.xml" Type="http://schemas.openxmlformats.org/officeDocument/2006/relationships/slideLayout"/><Relationship Id="rId13" Target="../slideLayouts/slideLayout37.xml" Type="http://schemas.openxmlformats.org/officeDocument/2006/relationships/slideLayout"/><Relationship Id="rId14" Target="../slideLayouts/slideLayout38.xml" Type="http://schemas.openxmlformats.org/officeDocument/2006/relationships/slideLayout"/><Relationship Id="rId15" Target="../slideLayouts/slideLayout39.xml" Type="http://schemas.openxmlformats.org/officeDocument/2006/relationships/slideLayout"/><Relationship Id="rId16" Target="../slideLayouts/slideLayout40.xml" Type="http://schemas.openxmlformats.org/officeDocument/2006/relationships/slideLayout"/><Relationship Id="rId17" Target="../slideLayouts/slideLayout41.xml" Type="http://schemas.openxmlformats.org/officeDocument/2006/relationships/slideLayout"/><Relationship Id="rId18" Target="../slideLayouts/slideLayout42.xml" Type="http://schemas.openxmlformats.org/officeDocument/2006/relationships/slideLayout"/><Relationship Id="rId19" Target="../slideLayouts/slideLayout43.xml" Type="http://schemas.openxmlformats.org/officeDocument/2006/relationships/slideLayout"/><Relationship Id="rId2" Target="../slideLayouts/slideLayout26.xml" Type="http://schemas.openxmlformats.org/officeDocument/2006/relationships/slideLayout"/><Relationship Id="rId20" Target="../theme/theme3.xml" Type="http://schemas.openxmlformats.org/officeDocument/2006/relationships/theme"/><Relationship Id="rId21" Target="../media/image3.png" Type="http://schemas.openxmlformats.org/officeDocument/2006/relationships/image"/><Relationship Id="rId22" Target="../media/image1.png" Type="http://schemas.openxmlformats.org/officeDocument/2006/relationships/image"/><Relationship Id="rId23" Target="../media/image4.png" Type="http://schemas.openxmlformats.org/officeDocument/2006/relationships/image"/><Relationship Id="rId24" Target="../media/image2.wmf" Type="http://schemas.openxmlformats.org/officeDocument/2006/relationships/image"/><Relationship Id="rId3" Target="../slideLayouts/slideLayout27.xml" Type="http://schemas.openxmlformats.org/officeDocument/2006/relationships/slideLayout"/><Relationship Id="rId4" Target="../slideLayouts/slideLayout28.xml" Type="http://schemas.openxmlformats.org/officeDocument/2006/relationships/slideLayout"/><Relationship Id="rId5" Target="../slideLayouts/slideLayout29.xml" Type="http://schemas.openxmlformats.org/officeDocument/2006/relationships/slideLayout"/><Relationship Id="rId6" Target="../slideLayouts/slideLayout30.xml" Type="http://schemas.openxmlformats.org/officeDocument/2006/relationships/slideLayout"/><Relationship Id="rId7" Target="../slideLayouts/slideLayout31.xml" Type="http://schemas.openxmlformats.org/officeDocument/2006/relationships/slideLayout"/><Relationship Id="rId8" Target="../slideLayouts/slideLayout32.xml" Type="http://schemas.openxmlformats.org/officeDocument/2006/relationships/slideLayout"/><Relationship Id="rId9" Target="../slideLayouts/slideLayout3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87363" y="274638"/>
            <a:ext cx="8782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87363" y="1600200"/>
            <a:ext cx="8782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87363" y="6356350"/>
            <a:ext cx="2276475" cy="365125"/>
          </a:xfrm>
          <a:prstGeom prst="rect">
            <a:avLst/>
          </a:prstGeom>
        </p:spPr>
        <p:txBody>
          <a:bodyPr vert="horz" lIns="91440" tIns="45720" rIns="91440" bIns="45720" rtlCol="0" anchor="ctr"/>
          <a:lstStyle>
            <a:lvl1pPr algn="l" eaLnBrk="1" hangingPunct="1">
              <a:spcBef>
                <a:spcPct val="20000"/>
              </a:spcBef>
              <a:defRPr sz="1200">
                <a:solidFill>
                  <a:schemeClr val="tx1">
                    <a:tint val="75000"/>
                  </a:schemeClr>
                </a:solidFill>
                <a:ea typeface="ＭＳ Ｐゴシック"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333750" y="6356350"/>
            <a:ext cx="3089275" cy="365125"/>
          </a:xfrm>
          <a:prstGeom prst="rect">
            <a:avLst/>
          </a:prstGeom>
        </p:spPr>
        <p:txBody>
          <a:bodyPr vert="horz" lIns="91440" tIns="45720" rIns="91440" bIns="45720" rtlCol="0" anchor="ctr"/>
          <a:lstStyle>
            <a:lvl1pPr algn="ctr" eaLnBrk="1" hangingPunct="1">
              <a:spcBef>
                <a:spcPct val="20000"/>
              </a:spcBef>
              <a:defRPr sz="1200">
                <a:solidFill>
                  <a:schemeClr val="tx1">
                    <a:tint val="75000"/>
                  </a:schemeClr>
                </a:solidFill>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480300" y="6524625"/>
            <a:ext cx="2276475" cy="333375"/>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20000"/>
              </a:spcBef>
              <a:defRPr sz="1200">
                <a:solidFill>
                  <a:srgbClr val="898989"/>
                </a:solidFill>
              </a:defRPr>
            </a:lvl1pPr>
          </a:lstStyle>
          <a:p>
            <a:pPr>
              <a:defRPr/>
            </a:pPr>
            <a:fld id="{A7870997-F6EF-427B-A12B-7E6BF481663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567" r:id="rId1"/>
    <p:sldLayoutId id="2147486568" r:id="rId2"/>
    <p:sldLayoutId id="2147486569" r:id="rId3"/>
    <p:sldLayoutId id="2147486570" r:id="rId4"/>
    <p:sldLayoutId id="2147486571" r:id="rId5"/>
    <p:sldLayoutId id="2147486572" r:id="rId6"/>
    <p:sldLayoutId id="2147486573" r:id="rId7"/>
    <p:sldLayoutId id="2147486574" r:id="rId8"/>
    <p:sldLayoutId id="2147486575" r:id="rId9"/>
    <p:sldLayoutId id="2147486576" r:id="rId10"/>
    <p:sldLayoutId id="214748657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87363" y="274638"/>
            <a:ext cx="8782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87363" y="1600200"/>
            <a:ext cx="8782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87363" y="6356350"/>
            <a:ext cx="2276475" cy="365125"/>
          </a:xfrm>
          <a:prstGeom prst="rect">
            <a:avLst/>
          </a:prstGeom>
        </p:spPr>
        <p:txBody>
          <a:bodyPr vert="horz" lIns="91440" tIns="45720" rIns="91440" bIns="45720" rtlCol="0" anchor="ctr"/>
          <a:lstStyle>
            <a:lvl1pPr algn="l" eaLnBrk="1" hangingPunct="1">
              <a:defRPr sz="1182">
                <a:solidFill>
                  <a:prstClr val="black">
                    <a:tint val="75000"/>
                  </a:prstClr>
                </a:solidFill>
                <a:latin typeface="Arial" charset="0"/>
                <a:ea typeface="ＭＳ Ｐゴシック" charset="-128"/>
              </a:defRPr>
            </a:lvl1pPr>
          </a:lstStyle>
          <a:p>
            <a:pPr>
              <a:defRPr/>
            </a:pPr>
            <a:endParaRPr lang="en-US" altLang="ja-JP"/>
          </a:p>
        </p:txBody>
      </p:sp>
      <p:sp>
        <p:nvSpPr>
          <p:cNvPr id="5" name="フッター プレースホルダ 4"/>
          <p:cNvSpPr>
            <a:spLocks noGrp="1"/>
          </p:cNvSpPr>
          <p:nvPr>
            <p:ph type="ftr" sz="quarter" idx="3"/>
          </p:nvPr>
        </p:nvSpPr>
        <p:spPr>
          <a:xfrm>
            <a:off x="3333750" y="6356350"/>
            <a:ext cx="3089275" cy="365125"/>
          </a:xfrm>
          <a:prstGeom prst="rect">
            <a:avLst/>
          </a:prstGeom>
        </p:spPr>
        <p:txBody>
          <a:bodyPr vert="horz" lIns="91440" tIns="45720" rIns="91440" bIns="45720" rtlCol="0" anchor="ctr"/>
          <a:lstStyle>
            <a:lvl1pPr algn="ctr" eaLnBrk="1" hangingPunct="1">
              <a:defRPr sz="1182">
                <a:solidFill>
                  <a:prstClr val="black">
                    <a:tint val="75000"/>
                  </a:prstClr>
                </a:solidFill>
                <a:latin typeface="Arial" charset="0"/>
                <a:ea typeface="ＭＳ Ｐゴシック" charset="-128"/>
              </a:defRPr>
            </a:lvl1pPr>
          </a:lstStyle>
          <a:p>
            <a:pPr>
              <a:defRPr/>
            </a:pPr>
            <a:endParaRPr lang="en-US" altLang="ja-JP"/>
          </a:p>
        </p:txBody>
      </p:sp>
      <p:sp>
        <p:nvSpPr>
          <p:cNvPr id="6" name="スライド番号プレースホルダ 5"/>
          <p:cNvSpPr>
            <a:spLocks noGrp="1"/>
          </p:cNvSpPr>
          <p:nvPr>
            <p:ph type="sldNum" sz="quarter" idx="4"/>
          </p:nvPr>
        </p:nvSpPr>
        <p:spPr>
          <a:xfrm>
            <a:off x="7480300" y="6492875"/>
            <a:ext cx="2276475" cy="365125"/>
          </a:xfrm>
          <a:prstGeom prst="rect">
            <a:avLst/>
          </a:prstGeom>
        </p:spPr>
        <p:txBody>
          <a:bodyPr vert="horz" lIns="91440" tIns="45720" rIns="91440" bIns="45720" rtlCol="0" anchor="ctr"/>
          <a:lstStyle>
            <a:lvl1pPr algn="r" eaLnBrk="1" hangingPunct="1">
              <a:defRPr sz="1576">
                <a:solidFill>
                  <a:prstClr val="black"/>
                </a:solidFill>
                <a:latin typeface="Arial" charset="0"/>
                <a:ea typeface="ＭＳ Ｐゴシック" charset="-128"/>
              </a:defRPr>
            </a:lvl1pPr>
          </a:lstStyle>
          <a:p>
            <a:pPr>
              <a:defRPr/>
            </a:pPr>
            <a:fld id="{190762B8-8A5D-4CF6-8539-89F6746C08E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6589" r:id="rId1"/>
    <p:sldLayoutId id="2147486590" r:id="rId2"/>
    <p:sldLayoutId id="2147486591" r:id="rId3"/>
    <p:sldLayoutId id="2147486592" r:id="rId4"/>
    <p:sldLayoutId id="2147486593" r:id="rId5"/>
    <p:sldLayoutId id="2147486594" r:id="rId6"/>
    <p:sldLayoutId id="2147486595" r:id="rId7"/>
    <p:sldLayoutId id="2147486596" r:id="rId8"/>
    <p:sldLayoutId id="2147486597" r:id="rId9"/>
    <p:sldLayoutId id="2147486598" r:id="rId10"/>
    <p:sldLayoutId id="2147486599" r:id="rId11"/>
    <p:sldLayoutId id="2147486600" r:id="rId12"/>
    <p:sldLayoutId id="2147486601" r:id="rId13"/>
  </p:sldLayoutIdLst>
  <p:hf hdr="0" ftr="0" dt="0"/>
  <p:txStyles>
    <p:titleStyle>
      <a:lvl1pPr algn="ctr" defTabSz="900113" rtl="0" eaLnBrk="0" fontAlgn="base" hangingPunct="0">
        <a:spcBef>
          <a:spcPct val="0"/>
        </a:spcBef>
        <a:spcAft>
          <a:spcPct val="0"/>
        </a:spcAft>
        <a:defRPr kumimoji="1" sz="4300" kern="1200">
          <a:solidFill>
            <a:schemeClr val="tx1"/>
          </a:solidFill>
          <a:latin typeface="+mj-lt"/>
          <a:ea typeface="+mj-ea"/>
          <a:cs typeface="+mj-cs"/>
        </a:defRPr>
      </a:lvl1pPr>
      <a:lvl2pPr algn="ctr" defTabSz="900113" rtl="0" eaLnBrk="0" fontAlgn="base" hangingPunct="0">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2pPr>
      <a:lvl3pPr algn="ctr" defTabSz="900113" rtl="0" eaLnBrk="0" fontAlgn="base" hangingPunct="0">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3pPr>
      <a:lvl4pPr algn="ctr" defTabSz="900113" rtl="0" eaLnBrk="0" fontAlgn="base" hangingPunct="0">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4pPr>
      <a:lvl5pPr algn="ctr" defTabSz="900113" rtl="0" eaLnBrk="0" fontAlgn="base" hangingPunct="0">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5pPr>
      <a:lvl6pPr marL="457200" algn="ctr" defTabSz="900113" rtl="0" fontAlgn="base">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6pPr>
      <a:lvl7pPr marL="914400" algn="ctr" defTabSz="900113" rtl="0" fontAlgn="base">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7pPr>
      <a:lvl8pPr marL="1371600" algn="ctr" defTabSz="900113" rtl="0" fontAlgn="base">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8pPr>
      <a:lvl9pPr marL="1828800" algn="ctr" defTabSz="900113" rtl="0" fontAlgn="base">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9pPr>
    </p:titleStyle>
    <p:bodyStyle>
      <a:lvl1pPr marL="336550" indent="-336550" algn="l" defTabSz="900113" rtl="0" eaLnBrk="0" fontAlgn="base" hangingPunct="0">
        <a:spcBef>
          <a:spcPct val="20000"/>
        </a:spcBef>
        <a:spcAft>
          <a:spcPct val="0"/>
        </a:spcAft>
        <a:buFont typeface="Arial" panose="020B0604020202020204" pitchFamily="34" charset="0"/>
        <a:buChar char="•"/>
        <a:defRPr kumimoji="1" sz="3100" kern="1200">
          <a:solidFill>
            <a:schemeClr val="tx1"/>
          </a:solidFill>
          <a:latin typeface="+mn-lt"/>
          <a:ea typeface="+mn-ea"/>
          <a:cs typeface="+mn-cs"/>
        </a:defRPr>
      </a:lvl1pPr>
      <a:lvl2pPr marL="731838" indent="-280988" algn="l" defTabSz="900113" rtl="0" eaLnBrk="0" fontAlgn="base" hangingPunct="0">
        <a:spcBef>
          <a:spcPct val="20000"/>
        </a:spcBef>
        <a:spcAft>
          <a:spcPct val="0"/>
        </a:spcAft>
        <a:buFont typeface="Arial" panose="020B0604020202020204" pitchFamily="34" charset="0"/>
        <a:buChar char="–"/>
        <a:defRPr kumimoji="1" sz="2700" kern="1200">
          <a:solidFill>
            <a:schemeClr val="tx1"/>
          </a:solidFill>
          <a:latin typeface="+mn-lt"/>
          <a:ea typeface="+mn-ea"/>
          <a:cs typeface="+mn-cs"/>
        </a:defRPr>
      </a:lvl2pPr>
      <a:lvl3pPr marL="1125538" indent="-223838" algn="l" defTabSz="900113" rtl="0" eaLnBrk="0" fontAlgn="base" hangingPunct="0">
        <a:spcBef>
          <a:spcPct val="20000"/>
        </a:spcBef>
        <a:spcAft>
          <a:spcPct val="0"/>
        </a:spcAft>
        <a:buFont typeface="Arial" panose="020B0604020202020204" pitchFamily="34" charset="0"/>
        <a:buChar char="•"/>
        <a:defRPr kumimoji="1" sz="2300" kern="1200">
          <a:solidFill>
            <a:schemeClr val="tx1"/>
          </a:solidFill>
          <a:latin typeface="+mn-lt"/>
          <a:ea typeface="+mn-ea"/>
          <a:cs typeface="+mn-cs"/>
        </a:defRPr>
      </a:lvl3pPr>
      <a:lvl4pPr marL="1574800" indent="-223838" algn="l" defTabSz="900113" rtl="0" eaLnBrk="0" fontAlgn="base" hangingPunct="0">
        <a:spcBef>
          <a:spcPct val="2000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025650" indent="-223838" algn="l" defTabSz="900113" rtl="0" eaLnBrk="0" fontAlgn="base" hangingPunct="0">
        <a:spcBef>
          <a:spcPct val="2000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477132" indent="-225194" algn="l" defTabSz="900775" rtl="0" eaLnBrk="1" latinLnBrk="0" hangingPunct="1">
        <a:spcBef>
          <a:spcPct val="20000"/>
        </a:spcBef>
        <a:buFont typeface="Arial" pitchFamily="34" charset="0"/>
        <a:buChar char="•"/>
        <a:defRPr kumimoji="1" sz="1970" kern="1200">
          <a:solidFill>
            <a:schemeClr val="tx1"/>
          </a:solidFill>
          <a:latin typeface="+mn-lt"/>
          <a:ea typeface="+mn-ea"/>
          <a:cs typeface="+mn-cs"/>
        </a:defRPr>
      </a:lvl6pPr>
      <a:lvl7pPr marL="2927520" indent="-225194" algn="l" defTabSz="900775" rtl="0" eaLnBrk="1" latinLnBrk="0" hangingPunct="1">
        <a:spcBef>
          <a:spcPct val="20000"/>
        </a:spcBef>
        <a:buFont typeface="Arial" pitchFamily="34" charset="0"/>
        <a:buChar char="•"/>
        <a:defRPr kumimoji="1" sz="1970" kern="1200">
          <a:solidFill>
            <a:schemeClr val="tx1"/>
          </a:solidFill>
          <a:latin typeface="+mn-lt"/>
          <a:ea typeface="+mn-ea"/>
          <a:cs typeface="+mn-cs"/>
        </a:defRPr>
      </a:lvl7pPr>
      <a:lvl8pPr marL="3377908" indent="-225194" algn="l" defTabSz="900775" rtl="0" eaLnBrk="1" latinLnBrk="0" hangingPunct="1">
        <a:spcBef>
          <a:spcPct val="20000"/>
        </a:spcBef>
        <a:buFont typeface="Arial" pitchFamily="34" charset="0"/>
        <a:buChar char="•"/>
        <a:defRPr kumimoji="1" sz="1970" kern="1200">
          <a:solidFill>
            <a:schemeClr val="tx1"/>
          </a:solidFill>
          <a:latin typeface="+mn-lt"/>
          <a:ea typeface="+mn-ea"/>
          <a:cs typeface="+mn-cs"/>
        </a:defRPr>
      </a:lvl8pPr>
      <a:lvl9pPr marL="3828296" indent="-225194" algn="l" defTabSz="900775" rtl="0" eaLnBrk="1" latinLnBrk="0" hangingPunct="1">
        <a:spcBef>
          <a:spcPct val="20000"/>
        </a:spcBef>
        <a:buFont typeface="Arial" pitchFamily="34" charset="0"/>
        <a:buChar char="•"/>
        <a:defRPr kumimoji="1" sz="1970" kern="1200">
          <a:solidFill>
            <a:schemeClr val="tx1"/>
          </a:solidFill>
          <a:latin typeface="+mn-lt"/>
          <a:ea typeface="+mn-ea"/>
          <a:cs typeface="+mn-cs"/>
        </a:defRPr>
      </a:lvl9pPr>
    </p:bodyStyle>
    <p:otherStyle>
      <a:defPPr>
        <a:defRPr lang="ja-JP"/>
      </a:defPPr>
      <a:lvl1pPr marL="0" algn="l" defTabSz="900775" rtl="0" eaLnBrk="1" latinLnBrk="0" hangingPunct="1">
        <a:defRPr kumimoji="1" sz="1773" kern="1200">
          <a:solidFill>
            <a:schemeClr val="tx1"/>
          </a:solidFill>
          <a:latin typeface="+mn-lt"/>
          <a:ea typeface="+mn-ea"/>
          <a:cs typeface="+mn-cs"/>
        </a:defRPr>
      </a:lvl1pPr>
      <a:lvl2pPr marL="450388" algn="l" defTabSz="900775" rtl="0" eaLnBrk="1" latinLnBrk="0" hangingPunct="1">
        <a:defRPr kumimoji="1" sz="1773" kern="1200">
          <a:solidFill>
            <a:schemeClr val="tx1"/>
          </a:solidFill>
          <a:latin typeface="+mn-lt"/>
          <a:ea typeface="+mn-ea"/>
          <a:cs typeface="+mn-cs"/>
        </a:defRPr>
      </a:lvl2pPr>
      <a:lvl3pPr marL="900775" algn="l" defTabSz="900775" rtl="0" eaLnBrk="1" latinLnBrk="0" hangingPunct="1">
        <a:defRPr kumimoji="1" sz="1773" kern="1200">
          <a:solidFill>
            <a:schemeClr val="tx1"/>
          </a:solidFill>
          <a:latin typeface="+mn-lt"/>
          <a:ea typeface="+mn-ea"/>
          <a:cs typeface="+mn-cs"/>
        </a:defRPr>
      </a:lvl3pPr>
      <a:lvl4pPr marL="1351163" algn="l" defTabSz="900775" rtl="0" eaLnBrk="1" latinLnBrk="0" hangingPunct="1">
        <a:defRPr kumimoji="1" sz="1773" kern="1200">
          <a:solidFill>
            <a:schemeClr val="tx1"/>
          </a:solidFill>
          <a:latin typeface="+mn-lt"/>
          <a:ea typeface="+mn-ea"/>
          <a:cs typeface="+mn-cs"/>
        </a:defRPr>
      </a:lvl4pPr>
      <a:lvl5pPr marL="1801551" algn="l" defTabSz="900775" rtl="0" eaLnBrk="1" latinLnBrk="0" hangingPunct="1">
        <a:defRPr kumimoji="1" sz="1773" kern="1200">
          <a:solidFill>
            <a:schemeClr val="tx1"/>
          </a:solidFill>
          <a:latin typeface="+mn-lt"/>
          <a:ea typeface="+mn-ea"/>
          <a:cs typeface="+mn-cs"/>
        </a:defRPr>
      </a:lvl5pPr>
      <a:lvl6pPr marL="2251939" algn="l" defTabSz="900775" rtl="0" eaLnBrk="1" latinLnBrk="0" hangingPunct="1">
        <a:defRPr kumimoji="1" sz="1773" kern="1200">
          <a:solidFill>
            <a:schemeClr val="tx1"/>
          </a:solidFill>
          <a:latin typeface="+mn-lt"/>
          <a:ea typeface="+mn-ea"/>
          <a:cs typeface="+mn-cs"/>
        </a:defRPr>
      </a:lvl6pPr>
      <a:lvl7pPr marL="2702326" algn="l" defTabSz="900775" rtl="0" eaLnBrk="1" latinLnBrk="0" hangingPunct="1">
        <a:defRPr kumimoji="1" sz="1773" kern="1200">
          <a:solidFill>
            <a:schemeClr val="tx1"/>
          </a:solidFill>
          <a:latin typeface="+mn-lt"/>
          <a:ea typeface="+mn-ea"/>
          <a:cs typeface="+mn-cs"/>
        </a:defRPr>
      </a:lvl7pPr>
      <a:lvl8pPr marL="3152714" algn="l" defTabSz="900775" rtl="0" eaLnBrk="1" latinLnBrk="0" hangingPunct="1">
        <a:defRPr kumimoji="1" sz="1773" kern="1200">
          <a:solidFill>
            <a:schemeClr val="tx1"/>
          </a:solidFill>
          <a:latin typeface="+mn-lt"/>
          <a:ea typeface="+mn-ea"/>
          <a:cs typeface="+mn-cs"/>
        </a:defRPr>
      </a:lvl8pPr>
      <a:lvl9pPr marL="3603102" algn="l" defTabSz="900775" rtl="0" eaLnBrk="1" latinLnBrk="0" hangingPunct="1">
        <a:defRPr kumimoji="1" sz="177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87363" y="1600200"/>
            <a:ext cx="8782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87363" y="6245225"/>
            <a:ext cx="22764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33750" y="6245225"/>
            <a:ext cx="3089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480300" y="6237288"/>
            <a:ext cx="2276475"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800">
                <a:ea typeface="ＭＳ Ｐゴシック" pitchFamily="50" charset="-128"/>
              </a:defRPr>
            </a:lvl1pPr>
          </a:lstStyle>
          <a:p>
            <a:pPr>
              <a:defRPr/>
            </a:pPr>
            <a:fld id="{4462BEA0-1ECC-44B6-9412-7AEF700C02ED}" type="slidenum">
              <a:rPr lang="en-US" altLang="ja-JP"/>
              <a:pPr>
                <a:defRPr/>
              </a:pPr>
              <a:t>‹#›</a:t>
            </a:fld>
            <a:endParaRPr lang="en-US" altLang="ja-JP"/>
          </a:p>
        </p:txBody>
      </p:sp>
      <p:grpSp>
        <p:nvGrpSpPr>
          <p:cNvPr id="3078" name="Group 18"/>
          <p:cNvGrpSpPr>
            <a:grpSpLocks/>
          </p:cNvGrpSpPr>
          <p:nvPr userDrawn="1"/>
        </p:nvGrpSpPr>
        <p:grpSpPr bwMode="auto">
          <a:xfrm>
            <a:off x="0" y="0"/>
            <a:ext cx="9756775" cy="546100"/>
            <a:chOff x="0" y="0"/>
            <a:chExt cx="5760" cy="344"/>
          </a:xfrm>
        </p:grpSpPr>
        <p:pic>
          <p:nvPicPr>
            <p:cNvPr id="3081" name="Picture 9" descr="mlit_top"/>
            <p:cNvPicPr>
              <a:picLocks noChangeAspect="1" noChangeArrowheads="1"/>
            </p:cNvPicPr>
            <p:nvPr userDrawn="1"/>
          </p:nvPicPr>
          <p:blipFill>
            <a:blip r:embed="rId21">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2" name="Group 17"/>
            <p:cNvGrpSpPr>
              <a:grpSpLocks/>
            </p:cNvGrpSpPr>
            <p:nvPr userDrawn="1"/>
          </p:nvGrpSpPr>
          <p:grpSpPr bwMode="auto">
            <a:xfrm>
              <a:off x="0" y="0"/>
              <a:ext cx="5760" cy="318"/>
              <a:chOff x="0" y="0"/>
              <a:chExt cx="5760" cy="318"/>
            </a:xfrm>
          </p:grpSpPr>
          <p:pic>
            <p:nvPicPr>
              <p:cNvPr id="3083" name="Picture 11" descr="mlit_top"/>
              <p:cNvPicPr>
                <a:picLocks noChangeAspect="1" noChangeArrowheads="1"/>
              </p:cNvPicPr>
              <p:nvPr userDrawn="1"/>
            </p:nvPicPr>
            <p:blipFill>
              <a:blip r:embed="rId22">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6" descr="mlit_top"/>
              <p:cNvPicPr>
                <a:picLocks noChangeAspect="1" noChangeArrowheads="1"/>
              </p:cNvPicPr>
              <p:nvPr userDrawn="1"/>
            </p:nvPicPr>
            <p:blipFill>
              <a:blip r:embed="rId23">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0" descr="mlit_top"/>
              <p:cNvPicPr>
                <a:picLocks noChangeAspect="1" noChangeArrowheads="1"/>
              </p:cNvPicPr>
              <p:nvPr userDrawn="1"/>
            </p:nvPicPr>
            <p:blipFill>
              <a:blip r:embed="rId23">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79" name="Rectangle 2"/>
          <p:cNvSpPr>
            <a:spLocks noGrp="1" noChangeArrowheads="1"/>
          </p:cNvSpPr>
          <p:nvPr>
            <p:ph type="title"/>
          </p:nvPr>
        </p:nvSpPr>
        <p:spPr bwMode="auto">
          <a:xfrm>
            <a:off x="487363" y="0"/>
            <a:ext cx="70024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3080" name="Picture 14"/>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t="3670"/>
          <a:stretch>
            <a:fillRect/>
          </a:stretch>
        </p:blipFill>
        <p:spPr bwMode="auto">
          <a:xfrm>
            <a:off x="8240713" y="25400"/>
            <a:ext cx="1468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02" r:id="rId1"/>
    <p:sldLayoutId id="2147486578" r:id="rId2"/>
    <p:sldLayoutId id="2147486579" r:id="rId3"/>
    <p:sldLayoutId id="2147486580" r:id="rId4"/>
    <p:sldLayoutId id="2147486581" r:id="rId5"/>
    <p:sldLayoutId id="2147486582" r:id="rId6"/>
    <p:sldLayoutId id="2147486583" r:id="rId7"/>
    <p:sldLayoutId id="2147486584" r:id="rId8"/>
    <p:sldLayoutId id="2147486585" r:id="rId9"/>
    <p:sldLayoutId id="2147486586" r:id="rId10"/>
    <p:sldLayoutId id="2147486587" r:id="rId11"/>
    <p:sldLayoutId id="2147486603" r:id="rId12"/>
    <p:sldLayoutId id="2147486604" r:id="rId13"/>
    <p:sldLayoutId id="2147486605" r:id="rId14"/>
    <p:sldLayoutId id="2147486606" r:id="rId15"/>
    <p:sldLayoutId id="2147486607" r:id="rId16"/>
    <p:sldLayoutId id="2147486588" r:id="rId17"/>
    <p:sldLayoutId id="2147486608" r:id="rId18"/>
    <p:sldLayoutId id="2147486609" r:id="rId19"/>
  </p:sldLayoutIdLst>
  <p:hf hdr="0" ftr="0" dt="0"/>
  <p:txStyles>
    <p:title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p:titleStyle>
    <p:bodyStyle>
      <a:lvl1pPr marL="255588" indent="-255588" algn="l" rtl="0" eaLnBrk="0" fontAlgn="base" hangingPunct="0">
        <a:spcBef>
          <a:spcPct val="20000"/>
        </a:spcBef>
        <a:spcAft>
          <a:spcPct val="0"/>
        </a:spcAft>
        <a:buChar char="•"/>
        <a:defRPr kumimoji="1" sz="2400">
          <a:solidFill>
            <a:schemeClr val="tx1"/>
          </a:solidFill>
          <a:latin typeface="+mn-lt"/>
          <a:ea typeface="+mn-ea"/>
          <a:cs typeface="+mn-cs"/>
        </a:defRPr>
      </a:lvl1pPr>
      <a:lvl2pPr marL="555625" indent="-212725" algn="l" rtl="0" eaLnBrk="0" fontAlgn="base" hangingPunct="0">
        <a:spcBef>
          <a:spcPct val="20000"/>
        </a:spcBef>
        <a:spcAft>
          <a:spcPct val="0"/>
        </a:spcAft>
        <a:buChar char="–"/>
        <a:defRPr kumimoji="1" sz="2100">
          <a:solidFill>
            <a:schemeClr val="tx1"/>
          </a:solidFill>
          <a:latin typeface="+mn-lt"/>
          <a:ea typeface="+mn-ea"/>
        </a:defRPr>
      </a:lvl2pPr>
      <a:lvl3pPr marL="855663" indent="-169863" algn="l" rtl="0" eaLnBrk="0" fontAlgn="base" hangingPunct="0">
        <a:spcBef>
          <a:spcPct val="20000"/>
        </a:spcBef>
        <a:spcAft>
          <a:spcPct val="0"/>
        </a:spcAft>
        <a:buChar char="•"/>
        <a:defRPr kumimoji="1">
          <a:solidFill>
            <a:schemeClr val="tx1"/>
          </a:solidFill>
          <a:latin typeface="+mn-lt"/>
          <a:ea typeface="+mn-ea"/>
        </a:defRPr>
      </a:lvl3pPr>
      <a:lvl4pPr marL="1198563" indent="-169863" algn="l" rtl="0" eaLnBrk="0" fontAlgn="base" hangingPunct="0">
        <a:spcBef>
          <a:spcPct val="20000"/>
        </a:spcBef>
        <a:spcAft>
          <a:spcPct val="0"/>
        </a:spcAft>
        <a:buChar char="–"/>
        <a:defRPr kumimoji="1" sz="1500">
          <a:solidFill>
            <a:schemeClr val="tx1"/>
          </a:solidFill>
          <a:latin typeface="+mn-lt"/>
          <a:ea typeface="+mn-ea"/>
        </a:defRPr>
      </a:lvl4pPr>
      <a:lvl5pPr marL="1541463" indent="-169863" algn="l" rtl="0" eaLnBrk="0" fontAlgn="base" hangingPunct="0">
        <a:spcBef>
          <a:spcPct val="20000"/>
        </a:spcBef>
        <a:spcAft>
          <a:spcPct val="0"/>
        </a:spcAft>
        <a:buChar char="»"/>
        <a:defRPr kumimoji="1" sz="1500">
          <a:solidFill>
            <a:schemeClr val="tx1"/>
          </a:solidFill>
          <a:latin typeface="+mn-lt"/>
          <a:ea typeface="+mn-ea"/>
        </a:defRPr>
      </a:lvl5pPr>
      <a:lvl6pPr marL="1885903" indent="-171446" algn="l" rtl="0" fontAlgn="base">
        <a:spcBef>
          <a:spcPct val="20000"/>
        </a:spcBef>
        <a:spcAft>
          <a:spcPct val="0"/>
        </a:spcAft>
        <a:buChar char="»"/>
        <a:defRPr kumimoji="1" sz="1500">
          <a:solidFill>
            <a:schemeClr val="tx1"/>
          </a:solidFill>
          <a:latin typeface="+mn-lt"/>
          <a:ea typeface="+mn-ea"/>
        </a:defRPr>
      </a:lvl6pPr>
      <a:lvl7pPr marL="2228795" indent="-171446" algn="l" rtl="0" fontAlgn="base">
        <a:spcBef>
          <a:spcPct val="20000"/>
        </a:spcBef>
        <a:spcAft>
          <a:spcPct val="0"/>
        </a:spcAft>
        <a:buChar char="»"/>
        <a:defRPr kumimoji="1" sz="1500">
          <a:solidFill>
            <a:schemeClr val="tx1"/>
          </a:solidFill>
          <a:latin typeface="+mn-lt"/>
          <a:ea typeface="+mn-ea"/>
        </a:defRPr>
      </a:lvl7pPr>
      <a:lvl8pPr marL="2571686" indent="-171446" algn="l" rtl="0" fontAlgn="base">
        <a:spcBef>
          <a:spcPct val="20000"/>
        </a:spcBef>
        <a:spcAft>
          <a:spcPct val="0"/>
        </a:spcAft>
        <a:buChar char="»"/>
        <a:defRPr kumimoji="1" sz="1500">
          <a:solidFill>
            <a:schemeClr val="tx1"/>
          </a:solidFill>
          <a:latin typeface="+mn-lt"/>
          <a:ea typeface="+mn-ea"/>
        </a:defRPr>
      </a:lvl8pPr>
      <a:lvl9pPr marL="2914577" indent="-171446"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31.xml" Type="http://schemas.openxmlformats.org/officeDocument/2006/relationships/slideLayout"/><Relationship Id="rId2" Target="../media/image11.jpeg" Type="http://schemas.openxmlformats.org/officeDocument/2006/relationships/image"/><Relationship Id="rId3" Target="../media/image12.wmf" Type="http://schemas.openxmlformats.org/officeDocument/2006/relationships/image"/><Relationship Id="rId4" Target="../media/image13.emf"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1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0.xml" Type="http://schemas.openxmlformats.org/officeDocument/2006/relationships/slideLayout"/><Relationship Id="rId2" Target="../media/image1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31.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31.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31.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3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3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3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31.xml" Type="http://schemas.openxmlformats.org/officeDocument/2006/relationships/slideLayout"/><Relationship Id="rId2" Target="../media/image18.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31.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30.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6.xml" Type="http://schemas.openxmlformats.org/officeDocument/2006/relationships/slideLayout"/><Relationship Id="rId2" Target="../media/image8.em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31.xml" Type="http://schemas.openxmlformats.org/officeDocument/2006/relationships/slideLayout"/><Relationship Id="rId2" Target="../media/image9.emf" Type="http://schemas.openxmlformats.org/officeDocument/2006/relationships/image"/><Relationship Id="rId3"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1" y="2222500"/>
            <a:ext cx="9756775" cy="1449388"/>
          </a:xfrm>
        </p:spPr>
        <p:txBody>
          <a:bodyPr rtlCol="0">
            <a:normAutofit/>
          </a:bodyPr>
          <a:lstStyle/>
          <a:p>
            <a:pPr defTabSz="900775" eaLnBrk="1" fontAlgn="auto" hangingPunct="1">
              <a:spcAft>
                <a:spcPts val="0"/>
              </a:spcAft>
              <a:defRPr/>
            </a:pPr>
            <a:r>
              <a:rPr lang="ja-JP" altLang="en-US" sz="4334" dirty="0"/>
              <a:t>都市計画と環境</a:t>
            </a:r>
          </a:p>
        </p:txBody>
      </p:sp>
      <p:sp>
        <p:nvSpPr>
          <p:cNvPr id="3" name="サブタイトル 2"/>
          <p:cNvSpPr>
            <a:spLocks noGrp="1"/>
          </p:cNvSpPr>
          <p:nvPr>
            <p:ph type="subTitle" idx="1"/>
          </p:nvPr>
        </p:nvSpPr>
        <p:spPr>
          <a:xfrm>
            <a:off x="268288" y="4210050"/>
            <a:ext cx="9220200" cy="1725613"/>
          </a:xfrm>
        </p:spPr>
        <p:txBody>
          <a:bodyPr rtlCol="0">
            <a:normAutofit/>
          </a:bodyPr>
          <a:lstStyle/>
          <a:p>
            <a:pPr defTabSz="900775" eaLnBrk="1" fontAlgn="auto" hangingPunct="1">
              <a:spcAft>
                <a:spcPts val="0"/>
              </a:spcAft>
              <a:defRPr/>
            </a:pPr>
            <a:r>
              <a:rPr lang="ja-JP" altLang="en-US" sz="2758" dirty="0">
                <a:solidFill>
                  <a:schemeClr val="tx1"/>
                </a:solidFill>
              </a:rPr>
              <a:t>国土交通省 都市局 都市計画課</a:t>
            </a:r>
            <a:endParaRPr lang="en-US" altLang="ja-JP" sz="2758" dirty="0">
              <a:solidFill>
                <a:schemeClr val="tx1"/>
              </a:solidFill>
            </a:endParaRPr>
          </a:p>
          <a:p>
            <a:pPr defTabSz="900775" eaLnBrk="1" fontAlgn="auto" hangingPunct="1">
              <a:spcAft>
                <a:spcPts val="0"/>
              </a:spcAft>
              <a:defRPr/>
            </a:pPr>
            <a:r>
              <a:rPr lang="ja-JP" altLang="en-US" sz="2758" dirty="0">
                <a:solidFill>
                  <a:schemeClr val="tx1"/>
                </a:solidFill>
              </a:rPr>
              <a:t>令和７年３月更新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5" name="Rectangle 53"/>
          <p:cNvSpPr>
            <a:spLocks noChangeArrowheads="1"/>
          </p:cNvSpPr>
          <p:nvPr/>
        </p:nvSpPr>
        <p:spPr bwMode="auto">
          <a:xfrm>
            <a:off x="3624263" y="2905125"/>
            <a:ext cx="5437187" cy="3524250"/>
          </a:xfrm>
          <a:prstGeom prst="rect">
            <a:avLst/>
          </a:prstGeom>
          <a:solidFill>
            <a:schemeClr val="bg1">
              <a:lumMod val="85000"/>
            </a:schemeClr>
          </a:solidFill>
          <a:ln w="9525">
            <a:solidFill>
              <a:srgbClr val="808080"/>
            </a:solidFill>
            <a:miter lim="800000"/>
            <a:headEnd/>
            <a:tailEnd/>
          </a:ln>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581">
              <a:solidFill>
                <a:srgbClr val="000000"/>
              </a:solidFill>
            </a:endParaRPr>
          </a:p>
        </p:txBody>
      </p:sp>
      <p:sp>
        <p:nvSpPr>
          <p:cNvPr id="12305" name="AutoShape 43"/>
          <p:cNvSpPr>
            <a:spLocks noChangeArrowheads="1"/>
          </p:cNvSpPr>
          <p:nvPr/>
        </p:nvSpPr>
        <p:spPr bwMode="auto">
          <a:xfrm>
            <a:off x="3695700" y="5168900"/>
            <a:ext cx="5276850" cy="1143000"/>
          </a:xfrm>
          <a:prstGeom prst="rect">
            <a:avLst/>
          </a:prstGeom>
          <a:solidFill>
            <a:srgbClr val="FFFFFF"/>
          </a:solidFill>
          <a:ln w="12700">
            <a:solidFill>
              <a:srgbClr val="003366"/>
            </a:solidFill>
            <a:round/>
            <a:headEnd/>
            <a:tailEnd/>
          </a:ln>
          <a:effectLst>
            <a:outerShdw dist="53882" dir="2700000" algn="ctr" rotWithShape="0">
              <a:srgbClr val="EAEAEA"/>
            </a:outerShdw>
          </a:effectLst>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defRPr/>
            </a:pPr>
            <a:r>
              <a:rPr lang="ja-JP" altLang="en-US" sz="966">
                <a:solidFill>
                  <a:srgbClr val="FFFFFF"/>
                </a:solidFill>
                <a:latin typeface="ＭＳ Ｐゴシック" panose="020B0600070205080204" pitchFamily="50" charset="-128"/>
              </a:rPr>
              <a:t>考え方その３</a:t>
            </a:r>
            <a:endParaRPr lang="ja-JP" altLang="en-US" sz="1581">
              <a:solidFill>
                <a:srgbClr val="000000"/>
              </a:solidFill>
            </a:endParaRPr>
          </a:p>
        </p:txBody>
      </p:sp>
      <p:sp>
        <p:nvSpPr>
          <p:cNvPr id="12303" name="AutoShape 41"/>
          <p:cNvSpPr>
            <a:spLocks noChangeArrowheads="1"/>
          </p:cNvSpPr>
          <p:nvPr/>
        </p:nvSpPr>
        <p:spPr bwMode="auto">
          <a:xfrm>
            <a:off x="3697288" y="3016250"/>
            <a:ext cx="5280025" cy="979488"/>
          </a:xfrm>
          <a:prstGeom prst="rect">
            <a:avLst/>
          </a:prstGeom>
          <a:solidFill>
            <a:srgbClr val="FFFFFF"/>
          </a:solidFill>
          <a:ln w="12700">
            <a:solidFill>
              <a:srgbClr val="003366"/>
            </a:solidFill>
            <a:round/>
            <a:headEnd/>
            <a:tailEnd/>
          </a:ln>
          <a:effectLst>
            <a:outerShdw dist="53882" dir="2700000" algn="ctr" rotWithShape="0">
              <a:srgbClr val="EAEAEA"/>
            </a:outerShdw>
          </a:effectLst>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defRPr/>
            </a:pPr>
            <a:r>
              <a:rPr lang="ja-JP" altLang="en-US" sz="966">
                <a:solidFill>
                  <a:srgbClr val="FFFFFF"/>
                </a:solidFill>
                <a:latin typeface="ＭＳ Ｐゴシック" panose="020B0600070205080204" pitchFamily="50" charset="-128"/>
              </a:rPr>
              <a:t>考え方その１</a:t>
            </a:r>
            <a:endParaRPr lang="ja-JP" altLang="en-US" sz="966" i="1">
              <a:solidFill>
                <a:srgbClr val="FFFFFF"/>
              </a:solidFill>
              <a:latin typeface="ＭＳ Ｐゴシック" panose="020B0600070205080204" pitchFamily="50" charset="-128"/>
            </a:endParaRPr>
          </a:p>
          <a:p>
            <a:pPr eaLnBrk="1" hangingPunct="1">
              <a:spcBef>
                <a:spcPct val="0"/>
              </a:spcBef>
              <a:buFontTx/>
              <a:buNone/>
              <a:defRPr/>
            </a:pPr>
            <a:endParaRPr lang="en-US" altLang="ja-JP" sz="1581">
              <a:solidFill>
                <a:srgbClr val="000000"/>
              </a:solidFill>
            </a:endParaRPr>
          </a:p>
        </p:txBody>
      </p:sp>
      <p:sp>
        <p:nvSpPr>
          <p:cNvPr id="12329" name="AutoShape 150"/>
          <p:cNvSpPr>
            <a:spLocks noChangeArrowheads="1"/>
          </p:cNvSpPr>
          <p:nvPr/>
        </p:nvSpPr>
        <p:spPr bwMode="auto">
          <a:xfrm>
            <a:off x="3783013" y="3257550"/>
            <a:ext cx="2400300" cy="660400"/>
          </a:xfrm>
          <a:prstGeom prst="roundRect">
            <a:avLst>
              <a:gd name="adj" fmla="val 6991"/>
            </a:avLst>
          </a:prstGeom>
          <a:gradFill rotWithShape="1">
            <a:gsLst>
              <a:gs pos="0">
                <a:srgbClr val="FFFFE2"/>
              </a:gs>
              <a:gs pos="100000">
                <a:srgbClr val="FFFFCC"/>
              </a:gs>
            </a:gsLst>
            <a:path path="shape">
              <a:fillToRect l="50000" t="50000" r="50000" b="50000"/>
            </a:path>
          </a:gradFill>
          <a:ln w="12700">
            <a:solidFill>
              <a:srgbClr val="FFCC00"/>
            </a:solidFill>
            <a:round/>
            <a:headEnd/>
            <a:tailEnd/>
          </a:ln>
        </p:spPr>
        <p:txBody>
          <a:bodyPr lIns="31620" tIns="7809" rIns="0"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集約型都市構造への転換</a:t>
            </a:r>
          </a:p>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a:t>
            </a:r>
            <a:r>
              <a:rPr lang="zh-TW" altLang="en-US" sz="966" b="1" dirty="0">
                <a:solidFill>
                  <a:srgbClr val="000000"/>
                </a:solidFill>
                <a:latin typeface="ＭＳ Ｐゴシック" panose="020B0600070205080204" pitchFamily="50" charset="-128"/>
              </a:rPr>
              <a:t>　道路整備（走行速度改善）</a:t>
            </a:r>
            <a:endParaRPr lang="ja-JP" altLang="en-US" sz="966" dirty="0">
              <a:solidFill>
                <a:srgbClr val="000000"/>
              </a:solidFill>
            </a:endParaRPr>
          </a:p>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自動車交通需要の調整</a:t>
            </a:r>
            <a:endParaRPr lang="en-US" altLang="ja-JP" sz="966" b="1" dirty="0">
              <a:solidFill>
                <a:srgbClr val="000000"/>
              </a:solidFill>
              <a:latin typeface="ＭＳ Ｐゴシック" panose="020B0600070205080204" pitchFamily="50" charset="-128"/>
            </a:endParaRPr>
          </a:p>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公共交通の整備、利用促進</a:t>
            </a:r>
            <a:endParaRPr lang="en-US" altLang="ja-JP" sz="966" b="1" dirty="0">
              <a:solidFill>
                <a:srgbClr val="000000"/>
              </a:solidFill>
              <a:latin typeface="ＭＳ Ｐゴシック" panose="020B0600070205080204" pitchFamily="50" charset="-128"/>
            </a:endParaRPr>
          </a:p>
        </p:txBody>
      </p:sp>
      <p:sp>
        <p:nvSpPr>
          <p:cNvPr id="46086" name="Text Box 154"/>
          <p:cNvSpPr txBox="1">
            <a:spLocks noChangeArrowheads="1"/>
          </p:cNvSpPr>
          <p:nvPr/>
        </p:nvSpPr>
        <p:spPr bwMode="auto">
          <a:xfrm>
            <a:off x="3695700" y="5168900"/>
            <a:ext cx="1417638" cy="2032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1031">
                <a:solidFill>
                  <a:srgbClr val="FFFFFF"/>
                </a:solidFill>
                <a:latin typeface="HGS創英角ｺﾞｼｯｸUB" panose="020B0900000000000000" pitchFamily="50" charset="-128"/>
                <a:ea typeface="HGS創英角ｺﾞｼｯｸUB" panose="020B0900000000000000" pitchFamily="50" charset="-128"/>
              </a:rPr>
              <a:t>みどり分野</a:t>
            </a:r>
            <a:endParaRPr lang="ja-JP" altLang="en-US" sz="1031">
              <a:solidFill>
                <a:srgbClr val="000000"/>
              </a:solidFill>
              <a:latin typeface="HGS創英角ｺﾞｼｯｸUB" panose="020B0900000000000000" pitchFamily="50" charset="-128"/>
              <a:ea typeface="HGS創英角ｺﾞｼｯｸUB" panose="020B0900000000000000" pitchFamily="50" charset="-128"/>
            </a:endParaRPr>
          </a:p>
        </p:txBody>
      </p:sp>
      <p:sp>
        <p:nvSpPr>
          <p:cNvPr id="46087" name="Text Box 153"/>
          <p:cNvSpPr txBox="1">
            <a:spLocks noChangeArrowheads="1"/>
          </p:cNvSpPr>
          <p:nvPr/>
        </p:nvSpPr>
        <p:spPr bwMode="auto">
          <a:xfrm>
            <a:off x="3697288" y="3009900"/>
            <a:ext cx="1416050" cy="2016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1031">
                <a:solidFill>
                  <a:srgbClr val="000000"/>
                </a:solidFill>
                <a:latin typeface="HGS創英角ｺﾞｼｯｸUB" panose="020B0900000000000000" pitchFamily="50" charset="-128"/>
                <a:ea typeface="HGS創英角ｺﾞｼｯｸUB" panose="020B0900000000000000" pitchFamily="50" charset="-128"/>
              </a:rPr>
              <a:t>都市構造・交通分野</a:t>
            </a:r>
            <a:endParaRPr lang="ja-JP" altLang="en-US" sz="1031">
              <a:solidFill>
                <a:srgbClr val="000000"/>
              </a:solidFill>
            </a:endParaRPr>
          </a:p>
        </p:txBody>
      </p:sp>
      <p:sp>
        <p:nvSpPr>
          <p:cNvPr id="46088" name="Rectangle 54"/>
          <p:cNvSpPr>
            <a:spLocks noChangeArrowheads="1"/>
          </p:cNvSpPr>
          <p:nvPr/>
        </p:nvSpPr>
        <p:spPr bwMode="auto">
          <a:xfrm>
            <a:off x="3624263" y="6519863"/>
            <a:ext cx="5437187" cy="269875"/>
          </a:xfrm>
          <a:prstGeom prst="rect">
            <a:avLst/>
          </a:prstGeom>
          <a:solidFill>
            <a:srgbClr val="808080"/>
          </a:solidFill>
          <a:ln>
            <a:noFill/>
          </a:ln>
          <a:effectLst>
            <a:outerShdw dist="35921" dir="2700000" algn="ctr" rotWithShape="0">
              <a:srgbClr val="666699">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defRPr/>
            </a:pPr>
            <a:r>
              <a:rPr lang="en-US" altLang="ja-JP" sz="1312">
                <a:solidFill>
                  <a:srgbClr val="FFFFFF"/>
                </a:solidFill>
                <a:latin typeface="HGS創英角ｺﾞｼｯｸUB" panose="020B0900000000000000" pitchFamily="50" charset="-128"/>
                <a:ea typeface="HGS創英角ｺﾞｼｯｸUB" panose="020B0900000000000000" pitchFamily="50" charset="-128"/>
              </a:rPr>
              <a:t>【</a:t>
            </a:r>
            <a:r>
              <a:rPr lang="ja-JP" altLang="en-US" sz="1312">
                <a:solidFill>
                  <a:srgbClr val="FFFFFF"/>
                </a:solidFill>
                <a:latin typeface="HGS創英角ｺﾞｼｯｸUB" panose="020B0900000000000000" pitchFamily="50" charset="-128"/>
                <a:ea typeface="HGS創英角ｺﾞｼｯｸUB" panose="020B0900000000000000" pitchFamily="50" charset="-128"/>
              </a:rPr>
              <a:t>参考</a:t>
            </a:r>
            <a:r>
              <a:rPr lang="en-US" altLang="ja-JP" sz="1312">
                <a:solidFill>
                  <a:srgbClr val="FFFFFF"/>
                </a:solidFill>
                <a:latin typeface="HGS創英角ｺﾞｼｯｸUB" panose="020B0900000000000000" pitchFamily="50" charset="-128"/>
                <a:ea typeface="HGS創英角ｺﾞｼｯｸUB" panose="020B0900000000000000" pitchFamily="50" charset="-128"/>
              </a:rPr>
              <a:t>】</a:t>
            </a:r>
            <a:r>
              <a:rPr lang="ja-JP" altLang="en-US" sz="1312">
                <a:solidFill>
                  <a:srgbClr val="FFFFFF"/>
                </a:solidFill>
                <a:latin typeface="HGS創英角ｺﾞｼｯｸUB" panose="020B0900000000000000" pitchFamily="50" charset="-128"/>
                <a:ea typeface="HGS創英角ｺﾞｼｯｸUB" panose="020B0900000000000000" pitchFamily="50" charset="-128"/>
              </a:rPr>
              <a:t>施策別の</a:t>
            </a:r>
            <a:r>
              <a:rPr lang="en-US" altLang="ja-JP" sz="1312">
                <a:solidFill>
                  <a:srgbClr val="FFFFFF"/>
                </a:solidFill>
                <a:latin typeface="HGS創英角ｺﾞｼｯｸUB" panose="020B0900000000000000" pitchFamily="50" charset="-128"/>
                <a:ea typeface="HGS創英角ｺﾞｼｯｸUB" panose="020B0900000000000000" pitchFamily="50" charset="-128"/>
              </a:rPr>
              <a:t>CO</a:t>
            </a:r>
            <a:r>
              <a:rPr lang="ja-JP" altLang="en-US" sz="1312" baseline="-25000">
                <a:solidFill>
                  <a:srgbClr val="FFFFFF"/>
                </a:solidFill>
                <a:latin typeface="HGS創英角ｺﾞｼｯｸUB" panose="020B0900000000000000" pitchFamily="50" charset="-128"/>
                <a:ea typeface="HGS創英角ｺﾞｼｯｸUB" panose="020B0900000000000000" pitchFamily="50" charset="-128"/>
              </a:rPr>
              <a:t>２</a:t>
            </a:r>
            <a:r>
              <a:rPr lang="ja-JP" altLang="en-US" sz="1312">
                <a:solidFill>
                  <a:srgbClr val="FFFFFF"/>
                </a:solidFill>
                <a:latin typeface="HGS創英角ｺﾞｼｯｸUB" panose="020B0900000000000000" pitchFamily="50" charset="-128"/>
                <a:ea typeface="HGS創英角ｺﾞｼｯｸUB" panose="020B0900000000000000" pitchFamily="50" charset="-128"/>
              </a:rPr>
              <a:t>削減・吸収効果の具体的推計手法</a:t>
            </a:r>
          </a:p>
        </p:txBody>
      </p:sp>
      <p:sp>
        <p:nvSpPr>
          <p:cNvPr id="12304" name="AutoShape 42"/>
          <p:cNvSpPr>
            <a:spLocks noChangeArrowheads="1"/>
          </p:cNvSpPr>
          <p:nvPr/>
        </p:nvSpPr>
        <p:spPr bwMode="auto">
          <a:xfrm>
            <a:off x="3695700" y="4097338"/>
            <a:ext cx="5281613" cy="952500"/>
          </a:xfrm>
          <a:prstGeom prst="rect">
            <a:avLst/>
          </a:prstGeom>
          <a:solidFill>
            <a:srgbClr val="FFFFFF"/>
          </a:solidFill>
          <a:ln w="12700">
            <a:solidFill>
              <a:srgbClr val="003366"/>
            </a:solidFill>
            <a:round/>
            <a:headEnd/>
            <a:tailEnd/>
          </a:ln>
          <a:effectLst>
            <a:outerShdw dist="53882" dir="2700000" algn="ctr" rotWithShape="0">
              <a:srgbClr val="EAEAEA"/>
            </a:outerShdw>
          </a:effectLst>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defRPr/>
            </a:pPr>
            <a:r>
              <a:rPr lang="ja-JP" altLang="en-US" sz="966">
                <a:solidFill>
                  <a:srgbClr val="FFFFFF"/>
                </a:solidFill>
                <a:latin typeface="ＭＳ Ｐゴシック" panose="020B0600070205080204" pitchFamily="50" charset="-128"/>
              </a:rPr>
              <a:t>考え方その２</a:t>
            </a:r>
            <a:endParaRPr lang="ja-JP" altLang="en-US" sz="1581">
              <a:solidFill>
                <a:srgbClr val="000000"/>
              </a:solidFill>
            </a:endParaRPr>
          </a:p>
        </p:txBody>
      </p:sp>
      <p:pic>
        <p:nvPicPr>
          <p:cNvPr id="37898" name="Picture 44"/>
          <p:cNvPicPr>
            <a:picLocks noChangeAspect="1" noChangeArrowheads="1"/>
          </p:cNvPicPr>
          <p:nvPr/>
        </p:nvPicPr>
        <p:blipFill>
          <a:blip r:embed="rId2">
            <a:extLst>
              <a:ext uri="{28A0092B-C50C-407E-A947-70E740481C1C}">
                <a14:useLocalDpi xmlns:a14="http://schemas.microsoft.com/office/drawing/2010/main" val="0"/>
              </a:ext>
            </a:extLst>
          </a:blip>
          <a:srcRect t="8138" b="9720"/>
          <a:stretch>
            <a:fillRect/>
          </a:stretch>
        </p:blipFill>
        <p:spPr bwMode="auto">
          <a:xfrm>
            <a:off x="6654800" y="5414963"/>
            <a:ext cx="669925" cy="7747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7899" name="Picture 45"/>
          <p:cNvPicPr>
            <a:picLocks noChangeAspect="1" noChangeArrowheads="1"/>
          </p:cNvPicPr>
          <p:nvPr/>
        </p:nvPicPr>
        <p:blipFill>
          <a:blip r:embed="rId3" cstate="print">
            <a:extLst>
              <a:ext uri="{28A0092B-C50C-407E-A947-70E740481C1C}">
                <a14:useLocalDpi xmlns:a14="http://schemas.microsoft.com/office/drawing/2010/main" val="0"/>
              </a:ext>
            </a:extLst>
          </a:blip>
          <a:srcRect b="22894"/>
          <a:stretch>
            <a:fillRect/>
          </a:stretch>
        </p:blipFill>
        <p:spPr bwMode="auto">
          <a:xfrm>
            <a:off x="6488113" y="4298950"/>
            <a:ext cx="850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46"/>
          <p:cNvPicPr>
            <a:picLocks noChangeAspect="1" noChangeArrowheads="1"/>
          </p:cNvPicPr>
          <p:nvPr/>
        </p:nvPicPr>
        <p:blipFill>
          <a:blip r:embed="rId4" cstate="print">
            <a:extLst>
              <a:ext uri="{28A0092B-C50C-407E-A947-70E740481C1C}">
                <a14:useLocalDpi xmlns:a14="http://schemas.microsoft.com/office/drawing/2010/main" val="0"/>
              </a:ext>
            </a:extLst>
          </a:blip>
          <a:srcRect t="8176" b="4625"/>
          <a:stretch>
            <a:fillRect/>
          </a:stretch>
        </p:blipFill>
        <p:spPr bwMode="auto">
          <a:xfrm>
            <a:off x="7685088" y="4302125"/>
            <a:ext cx="1042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47"/>
          <p:cNvSpPr txBox="1">
            <a:spLocks noChangeArrowheads="1"/>
          </p:cNvSpPr>
          <p:nvPr/>
        </p:nvSpPr>
        <p:spPr bwMode="auto">
          <a:xfrm>
            <a:off x="6296025" y="3859213"/>
            <a:ext cx="14652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790" dirty="0">
                <a:solidFill>
                  <a:srgbClr val="000000"/>
                </a:solidFill>
                <a:latin typeface="ＭＳ Ｐゴシック" panose="020B0600070205080204" pitchFamily="50" charset="-128"/>
              </a:rPr>
              <a:t>乗り継ぎしやすい交通結節点</a:t>
            </a:r>
            <a:endParaRPr lang="ja-JP" altLang="en-US" sz="1581" dirty="0">
              <a:solidFill>
                <a:srgbClr val="000000"/>
              </a:solidFill>
            </a:endParaRPr>
          </a:p>
        </p:txBody>
      </p:sp>
      <p:sp>
        <p:nvSpPr>
          <p:cNvPr id="12310" name="Text Box 48"/>
          <p:cNvSpPr txBox="1">
            <a:spLocks noChangeArrowheads="1"/>
          </p:cNvSpPr>
          <p:nvPr/>
        </p:nvSpPr>
        <p:spPr bwMode="auto">
          <a:xfrm>
            <a:off x="7864475" y="3854450"/>
            <a:ext cx="10985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790" dirty="0">
                <a:solidFill>
                  <a:srgbClr val="000000"/>
                </a:solidFill>
                <a:latin typeface="ＭＳ Ｐゴシック" panose="020B0600070205080204" pitchFamily="50" charset="-128"/>
              </a:rPr>
              <a:t>市街地の自転車道</a:t>
            </a:r>
            <a:endParaRPr lang="ja-JP" altLang="en-US" sz="1581" dirty="0">
              <a:solidFill>
                <a:srgbClr val="000000"/>
              </a:solidFill>
            </a:endParaRPr>
          </a:p>
        </p:txBody>
      </p:sp>
      <p:sp>
        <p:nvSpPr>
          <p:cNvPr id="12311" name="Text Box 49"/>
          <p:cNvSpPr txBox="1">
            <a:spLocks noChangeArrowheads="1"/>
          </p:cNvSpPr>
          <p:nvPr/>
        </p:nvSpPr>
        <p:spPr bwMode="auto">
          <a:xfrm>
            <a:off x="6350000" y="4918075"/>
            <a:ext cx="12795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790" dirty="0">
                <a:solidFill>
                  <a:srgbClr val="000000"/>
                </a:solidFill>
                <a:latin typeface="ＭＳ Ｐゴシック" panose="020B0600070205080204" pitchFamily="50" charset="-128"/>
              </a:rPr>
              <a:t>太陽エネルギーの利用</a:t>
            </a:r>
            <a:endParaRPr lang="ja-JP" altLang="en-US" sz="1581" dirty="0">
              <a:solidFill>
                <a:srgbClr val="000000"/>
              </a:solidFill>
            </a:endParaRPr>
          </a:p>
        </p:txBody>
      </p:sp>
      <p:sp>
        <p:nvSpPr>
          <p:cNvPr id="12312" name="Text Box 50"/>
          <p:cNvSpPr txBox="1">
            <a:spLocks noChangeArrowheads="1"/>
          </p:cNvSpPr>
          <p:nvPr/>
        </p:nvSpPr>
        <p:spPr bwMode="auto">
          <a:xfrm>
            <a:off x="7496175" y="4921250"/>
            <a:ext cx="15081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790" dirty="0">
                <a:solidFill>
                  <a:srgbClr val="000000"/>
                </a:solidFill>
                <a:latin typeface="ＭＳ Ｐゴシック" panose="020B0600070205080204" pitchFamily="50" charset="-128"/>
              </a:rPr>
              <a:t>河川水温度差エネルギー利用</a:t>
            </a:r>
            <a:endParaRPr lang="ja-JP" altLang="en-US" sz="1581" dirty="0">
              <a:solidFill>
                <a:srgbClr val="000000"/>
              </a:solidFill>
            </a:endParaRPr>
          </a:p>
        </p:txBody>
      </p:sp>
      <p:sp>
        <p:nvSpPr>
          <p:cNvPr id="12313" name="Text Box 51"/>
          <p:cNvSpPr txBox="1">
            <a:spLocks noChangeArrowheads="1"/>
          </p:cNvSpPr>
          <p:nvPr/>
        </p:nvSpPr>
        <p:spPr bwMode="auto">
          <a:xfrm>
            <a:off x="6724650" y="6175375"/>
            <a:ext cx="606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defRPr/>
            </a:pPr>
            <a:r>
              <a:rPr lang="ja-JP" altLang="en-US" sz="790" dirty="0">
                <a:solidFill>
                  <a:srgbClr val="000000"/>
                </a:solidFill>
                <a:latin typeface="ＭＳ Ｐゴシック" panose="020B0600070205080204" pitchFamily="50" charset="-128"/>
              </a:rPr>
              <a:t>壁面緑化</a:t>
            </a:r>
            <a:endParaRPr lang="ja-JP" altLang="en-US" sz="1581" dirty="0">
              <a:solidFill>
                <a:srgbClr val="000000"/>
              </a:solidFill>
            </a:endParaRPr>
          </a:p>
        </p:txBody>
      </p:sp>
      <p:sp>
        <p:nvSpPr>
          <p:cNvPr id="12314" name="Text Box 52"/>
          <p:cNvSpPr txBox="1">
            <a:spLocks noChangeArrowheads="1"/>
          </p:cNvSpPr>
          <p:nvPr/>
        </p:nvSpPr>
        <p:spPr bwMode="auto">
          <a:xfrm>
            <a:off x="7732713" y="6181725"/>
            <a:ext cx="11953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790" dirty="0">
                <a:solidFill>
                  <a:srgbClr val="000000"/>
                </a:solidFill>
                <a:latin typeface="ＭＳ Ｐゴシック" panose="020B0600070205080204" pitchFamily="50" charset="-128"/>
              </a:rPr>
              <a:t>大規模な緑地の保全</a:t>
            </a:r>
            <a:endParaRPr lang="ja-JP" altLang="en-US" sz="1581" dirty="0">
              <a:solidFill>
                <a:srgbClr val="000000"/>
              </a:solidFill>
            </a:endParaRPr>
          </a:p>
        </p:txBody>
      </p:sp>
      <p:sp>
        <p:nvSpPr>
          <p:cNvPr id="46100" name="Rectangle 54"/>
          <p:cNvSpPr>
            <a:spLocks noChangeArrowheads="1"/>
          </p:cNvSpPr>
          <p:nvPr/>
        </p:nvSpPr>
        <p:spPr bwMode="auto">
          <a:xfrm>
            <a:off x="3624263" y="2651125"/>
            <a:ext cx="5437187" cy="268288"/>
          </a:xfrm>
          <a:prstGeom prst="rect">
            <a:avLst/>
          </a:prstGeom>
          <a:solidFill>
            <a:srgbClr val="808080"/>
          </a:solidFill>
          <a:ln>
            <a:noFill/>
          </a:ln>
          <a:effectLst>
            <a:outerShdw dist="35921" dir="2700000" algn="ctr" rotWithShape="0">
              <a:srgbClr val="666699">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312">
                <a:solidFill>
                  <a:srgbClr val="FFFFFF"/>
                </a:solidFill>
                <a:latin typeface="HGS創英角ｺﾞｼｯｸUB" panose="020B0900000000000000" pitchFamily="50" charset="-128"/>
                <a:ea typeface="HGS創英角ｺﾞｼｯｸUB" panose="020B0900000000000000" pitchFamily="50" charset="-128"/>
              </a:rPr>
              <a:t>Ⅱ</a:t>
            </a:r>
            <a:r>
              <a:rPr lang="ja-JP" altLang="en-US" sz="1312">
                <a:solidFill>
                  <a:srgbClr val="FFFFFF"/>
                </a:solidFill>
                <a:latin typeface="HGS創英角ｺﾞｼｯｸUB" panose="020B0900000000000000" pitchFamily="50" charset="-128"/>
                <a:ea typeface="HGS創英角ｺﾞｼｯｸUB" panose="020B0900000000000000" pitchFamily="50" charset="-128"/>
              </a:rPr>
              <a:t>．低炭素まちづくりに向けた施策・取組</a:t>
            </a:r>
            <a:endParaRPr lang="ja-JP" altLang="en-US" sz="1312">
              <a:solidFill>
                <a:srgbClr val="000000"/>
              </a:solidFill>
              <a:latin typeface="HGS創英角ｺﾞｼｯｸUB" panose="020B0900000000000000" pitchFamily="50" charset="-128"/>
              <a:ea typeface="HGS創英角ｺﾞｼｯｸUB" panose="020B0900000000000000" pitchFamily="50" charset="-128"/>
            </a:endParaRPr>
          </a:p>
        </p:txBody>
      </p:sp>
      <p:pic>
        <p:nvPicPr>
          <p:cNvPr id="37908" name="Picture 60" descr="交通"/>
          <p:cNvPicPr>
            <a:picLocks noChangeAspect="1" noChangeArrowheads="1"/>
          </p:cNvPicPr>
          <p:nvPr/>
        </p:nvPicPr>
        <p:blipFill>
          <a:blip r:embed="rId5">
            <a:extLst>
              <a:ext uri="{28A0092B-C50C-407E-A947-70E740481C1C}">
                <a14:useLocalDpi xmlns:a14="http://schemas.microsoft.com/office/drawing/2010/main" val="0"/>
              </a:ext>
            </a:extLst>
          </a:blip>
          <a:srcRect t="7480" b="6683"/>
          <a:stretch>
            <a:fillRect/>
          </a:stretch>
        </p:blipFill>
        <p:spPr bwMode="auto">
          <a:xfrm>
            <a:off x="6315075" y="3203575"/>
            <a:ext cx="12874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61" descr="京都_吉田山"/>
          <p:cNvPicPr>
            <a:picLocks noChangeAspect="1" noChangeArrowheads="1"/>
          </p:cNvPicPr>
          <p:nvPr/>
        </p:nvPicPr>
        <p:blipFill>
          <a:blip r:embed="rId6">
            <a:extLst>
              <a:ext uri="{28A0092B-C50C-407E-A947-70E740481C1C}">
                <a14:useLocalDpi xmlns:a14="http://schemas.microsoft.com/office/drawing/2010/main" val="0"/>
              </a:ext>
            </a:extLst>
          </a:blip>
          <a:srcRect b="7246"/>
          <a:stretch>
            <a:fillRect/>
          </a:stretch>
        </p:blipFill>
        <p:spPr bwMode="auto">
          <a:xfrm>
            <a:off x="7646988" y="5414963"/>
            <a:ext cx="1270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62" descr="岡山駅西口筋自転車レーン"/>
          <p:cNvPicPr>
            <a:picLocks noChangeAspect="1" noChangeArrowheads="1"/>
          </p:cNvPicPr>
          <p:nvPr/>
        </p:nvPicPr>
        <p:blipFill>
          <a:blip r:embed="rId7">
            <a:extLst>
              <a:ext uri="{28A0092B-C50C-407E-A947-70E740481C1C}">
                <a14:useLocalDpi xmlns:a14="http://schemas.microsoft.com/office/drawing/2010/main" val="0"/>
              </a:ext>
            </a:extLst>
          </a:blip>
          <a:srcRect t="414" b="16254"/>
          <a:stretch>
            <a:fillRect/>
          </a:stretch>
        </p:blipFill>
        <p:spPr bwMode="auto">
          <a:xfrm>
            <a:off x="7762875" y="3203575"/>
            <a:ext cx="11350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5" name="Text Box 152"/>
          <p:cNvSpPr txBox="1">
            <a:spLocks noChangeArrowheads="1"/>
          </p:cNvSpPr>
          <p:nvPr/>
        </p:nvSpPr>
        <p:spPr bwMode="auto">
          <a:xfrm>
            <a:off x="3695700" y="4089400"/>
            <a:ext cx="1417638" cy="2032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1031">
                <a:solidFill>
                  <a:srgbClr val="FFFFFF"/>
                </a:solidFill>
                <a:latin typeface="HGS創英角ｺﾞｼｯｸUB" panose="020B0900000000000000" pitchFamily="50" charset="-128"/>
                <a:ea typeface="HGS創英角ｺﾞｼｯｸUB" panose="020B0900000000000000" pitchFamily="50" charset="-128"/>
              </a:rPr>
              <a:t>エネルギー分野</a:t>
            </a:r>
            <a:endParaRPr lang="ja-JP" altLang="en-US" sz="1031">
              <a:solidFill>
                <a:srgbClr val="000000"/>
              </a:solidFill>
            </a:endParaRPr>
          </a:p>
        </p:txBody>
      </p:sp>
      <p:sp>
        <p:nvSpPr>
          <p:cNvPr id="12328" name="AutoShape 149"/>
          <p:cNvSpPr>
            <a:spLocks noChangeArrowheads="1"/>
          </p:cNvSpPr>
          <p:nvPr/>
        </p:nvSpPr>
        <p:spPr bwMode="auto">
          <a:xfrm>
            <a:off x="3786188" y="4349750"/>
            <a:ext cx="2393950" cy="595313"/>
          </a:xfrm>
          <a:prstGeom prst="roundRect">
            <a:avLst>
              <a:gd name="adj" fmla="val 6127"/>
            </a:avLst>
          </a:prstGeom>
          <a:gradFill rotWithShape="1">
            <a:gsLst>
              <a:gs pos="0">
                <a:srgbClr val="FFE0E0"/>
              </a:gs>
              <a:gs pos="100000">
                <a:srgbClr val="FFCCCC"/>
              </a:gs>
            </a:gsLst>
            <a:path path="shape">
              <a:fillToRect l="50000" t="50000" r="50000" b="50000"/>
            </a:path>
          </a:gradFill>
          <a:ln w="12700">
            <a:solidFill>
              <a:srgbClr val="FF7C80"/>
            </a:solidFill>
            <a:round/>
            <a:headEnd/>
            <a:tailEnd/>
          </a:ln>
        </p:spPr>
        <p:txBody>
          <a:bodyPr lIns="31620" tIns="7809" rIns="0"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エネルギー負荷を削減するための対策</a:t>
            </a:r>
          </a:p>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a:t>
            </a:r>
            <a:r>
              <a:rPr lang="ja-JP" altLang="en-US" sz="966" b="1" spc="-56" dirty="0">
                <a:solidFill>
                  <a:srgbClr val="000000"/>
                </a:solidFill>
                <a:latin typeface="ＭＳ Ｐゴシック" panose="020B0600070205080204" pitchFamily="50" charset="-128"/>
              </a:rPr>
              <a:t>エネルギーの利用効率を高めるための対策 </a:t>
            </a:r>
            <a:endParaRPr lang="en-US" altLang="ja-JP" sz="966" b="1" spc="-56" dirty="0">
              <a:solidFill>
                <a:srgbClr val="000000"/>
              </a:solidFill>
              <a:latin typeface="ＭＳ Ｐゴシック" panose="020B0600070205080204" pitchFamily="50" charset="-128"/>
            </a:endParaRPr>
          </a:p>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未利用エネルギーを活用するための対策</a:t>
            </a:r>
            <a:endParaRPr lang="en-US" altLang="ja-JP" sz="966" b="1" dirty="0">
              <a:solidFill>
                <a:srgbClr val="000000"/>
              </a:solidFill>
              <a:latin typeface="ＭＳ Ｐゴシック" panose="020B0600070205080204" pitchFamily="50" charset="-128"/>
            </a:endParaRPr>
          </a:p>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a:t>
            </a:r>
            <a:r>
              <a:rPr lang="ja-JP" altLang="en-US" sz="966" b="1" spc="-56" dirty="0">
                <a:solidFill>
                  <a:srgbClr val="000000"/>
                </a:solidFill>
                <a:latin typeface="ＭＳ Ｐゴシック" panose="020B0600070205080204" pitchFamily="50" charset="-128"/>
              </a:rPr>
              <a:t>再生可能エネルギーを活用するための対策</a:t>
            </a:r>
          </a:p>
        </p:txBody>
      </p:sp>
      <p:sp>
        <p:nvSpPr>
          <p:cNvPr id="2089" name="AutoShape 151"/>
          <p:cNvSpPr>
            <a:spLocks noChangeArrowheads="1"/>
          </p:cNvSpPr>
          <p:nvPr/>
        </p:nvSpPr>
        <p:spPr bwMode="auto">
          <a:xfrm>
            <a:off x="3776663" y="5445125"/>
            <a:ext cx="2408237" cy="752475"/>
          </a:xfrm>
          <a:prstGeom prst="roundRect">
            <a:avLst>
              <a:gd name="adj" fmla="val 5495"/>
            </a:avLst>
          </a:prstGeom>
          <a:gradFill rotWithShape="1">
            <a:gsLst>
              <a:gs pos="0">
                <a:srgbClr val="E9FFE9"/>
              </a:gs>
              <a:gs pos="100000">
                <a:srgbClr val="CCFFCC"/>
              </a:gs>
            </a:gsLst>
            <a:path path="shape">
              <a:fillToRect l="50000" t="50000" r="50000" b="50000"/>
            </a:path>
          </a:gradFill>
          <a:ln w="12700">
            <a:solidFill>
              <a:srgbClr val="339966"/>
            </a:solidFill>
            <a:round/>
            <a:headEnd/>
            <a:tailEnd/>
          </a:ln>
        </p:spPr>
        <p:txBody>
          <a:bodyPr lIns="31620" tIns="7809" rIns="0" bIns="7809" anchor="ctr"/>
          <a:lstStyle/>
          <a:p>
            <a:pPr marL="200789" indent="-200789" algn="just">
              <a:defRPr/>
            </a:pPr>
            <a:r>
              <a:rPr lang="ja-JP" altLang="en-US" sz="966" b="1" dirty="0">
                <a:solidFill>
                  <a:srgbClr val="000000"/>
                </a:solidFill>
                <a:latin typeface="ＭＳ Ｐゴシック" pitchFamily="50" charset="-128"/>
              </a:rPr>
              <a:t>□ 都市計画・条例等に基づく施策</a:t>
            </a:r>
          </a:p>
          <a:p>
            <a:pPr algn="just" eaLnBrk="1" hangingPunct="1">
              <a:defRPr/>
            </a:pPr>
            <a:r>
              <a:rPr lang="ja-JP" altLang="en-US" sz="966" b="1" dirty="0">
                <a:solidFill>
                  <a:srgbClr val="000000"/>
                </a:solidFill>
                <a:latin typeface="ＭＳ Ｐゴシック" pitchFamily="50" charset="-128"/>
              </a:rPr>
              <a:t>□ 公園緑地の整備と都市緑化の推進施策      </a:t>
            </a:r>
            <a:endParaRPr lang="en-US" altLang="ja-JP" sz="966" b="1" dirty="0">
              <a:solidFill>
                <a:srgbClr val="000000"/>
              </a:solidFill>
              <a:latin typeface="ＭＳ Ｐゴシック" pitchFamily="50" charset="-128"/>
            </a:endParaRPr>
          </a:p>
          <a:p>
            <a:pPr algn="just" eaLnBrk="1" hangingPunct="1">
              <a:defRPr/>
            </a:pPr>
            <a:r>
              <a:rPr lang="ja-JP" altLang="en-US" sz="966" b="1" dirty="0">
                <a:solidFill>
                  <a:srgbClr val="000000"/>
                </a:solidFill>
                <a:latin typeface="ＭＳ Ｐゴシック" pitchFamily="50" charset="-128"/>
              </a:rPr>
              <a:t>□ みどりの管理・育成施策</a:t>
            </a:r>
          </a:p>
          <a:p>
            <a:pPr algn="just" eaLnBrk="1" hangingPunct="1">
              <a:defRPr/>
            </a:pPr>
            <a:r>
              <a:rPr lang="ja-JP" altLang="en-US" sz="966" b="1" dirty="0">
                <a:solidFill>
                  <a:srgbClr val="000000"/>
                </a:solidFill>
                <a:latin typeface="ＭＳ Ｐゴシック" pitchFamily="50" charset="-128"/>
              </a:rPr>
              <a:t>□ 大規模な緑地の保全と適正な管理</a:t>
            </a:r>
            <a:endParaRPr lang="en-US" altLang="ja-JP" sz="966" b="1" dirty="0">
              <a:solidFill>
                <a:srgbClr val="000000"/>
              </a:solidFill>
              <a:latin typeface="ＭＳ Ｐゴシック" pitchFamily="50" charset="-128"/>
            </a:endParaRPr>
          </a:p>
          <a:p>
            <a:pPr algn="just" eaLnBrk="1" hangingPunct="1">
              <a:defRPr/>
            </a:pPr>
            <a:r>
              <a:rPr lang="ja-JP" altLang="en-US" sz="966" b="1" dirty="0">
                <a:solidFill>
                  <a:srgbClr val="000000"/>
                </a:solidFill>
                <a:latin typeface="ＭＳ Ｐゴシック" pitchFamily="50" charset="-128"/>
              </a:rPr>
              <a:t>□ ヒートアイランド対策　等</a:t>
            </a:r>
          </a:p>
        </p:txBody>
      </p:sp>
      <p:sp>
        <p:nvSpPr>
          <p:cNvPr id="46" name="Rectangle 53"/>
          <p:cNvSpPr>
            <a:spLocks noChangeArrowheads="1"/>
          </p:cNvSpPr>
          <p:nvPr/>
        </p:nvSpPr>
        <p:spPr bwMode="auto">
          <a:xfrm>
            <a:off x="638175" y="2919413"/>
            <a:ext cx="2828925" cy="3870325"/>
          </a:xfrm>
          <a:prstGeom prst="rect">
            <a:avLst/>
          </a:prstGeom>
          <a:solidFill>
            <a:schemeClr val="bg1">
              <a:lumMod val="85000"/>
            </a:schemeClr>
          </a:solidFill>
          <a:ln w="9525">
            <a:solidFill>
              <a:srgbClr val="808080"/>
            </a:solidFill>
            <a:miter lim="800000"/>
            <a:headEnd/>
            <a:tailEnd/>
          </a:ln>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581">
              <a:solidFill>
                <a:srgbClr val="000000"/>
              </a:solidFill>
            </a:endParaRPr>
          </a:p>
        </p:txBody>
      </p:sp>
      <p:sp>
        <p:nvSpPr>
          <p:cNvPr id="46109" name="Rectangle 54"/>
          <p:cNvSpPr>
            <a:spLocks noChangeArrowheads="1"/>
          </p:cNvSpPr>
          <p:nvPr/>
        </p:nvSpPr>
        <p:spPr bwMode="auto">
          <a:xfrm>
            <a:off x="638175" y="2651125"/>
            <a:ext cx="2828925" cy="268288"/>
          </a:xfrm>
          <a:prstGeom prst="rect">
            <a:avLst/>
          </a:prstGeom>
          <a:solidFill>
            <a:srgbClr val="808080"/>
          </a:solidFill>
          <a:ln>
            <a:noFill/>
          </a:ln>
          <a:effectLst>
            <a:outerShdw dist="35921" dir="2700000" algn="ctr" rotWithShape="0">
              <a:srgbClr val="666699">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312">
                <a:solidFill>
                  <a:srgbClr val="FFFFFF"/>
                </a:solidFill>
                <a:latin typeface="HGS創英角ｺﾞｼｯｸUB" panose="020B0900000000000000" pitchFamily="50" charset="-128"/>
                <a:ea typeface="HGS創英角ｺﾞｼｯｸUB" panose="020B0900000000000000" pitchFamily="50" charset="-128"/>
              </a:rPr>
              <a:t>Ⅰ</a:t>
            </a:r>
            <a:r>
              <a:rPr lang="ja-JP" altLang="en-US" sz="1312">
                <a:solidFill>
                  <a:srgbClr val="FFFFFF"/>
                </a:solidFill>
                <a:latin typeface="HGS創英角ｺﾞｼｯｸUB" panose="020B0900000000000000" pitchFamily="50" charset="-128"/>
                <a:ea typeface="HGS創英角ｺﾞｼｯｸUB" panose="020B0900000000000000" pitchFamily="50" charset="-128"/>
              </a:rPr>
              <a:t>．序論</a:t>
            </a:r>
          </a:p>
        </p:txBody>
      </p:sp>
      <p:sp>
        <p:nvSpPr>
          <p:cNvPr id="2" name="正方形/長方形 1"/>
          <p:cNvSpPr/>
          <p:nvPr/>
        </p:nvSpPr>
        <p:spPr>
          <a:xfrm>
            <a:off x="735013" y="3013075"/>
            <a:ext cx="2632075" cy="1336675"/>
          </a:xfrm>
          <a:prstGeom prst="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a:lstStyle/>
          <a:p>
            <a:pPr>
              <a:defRPr/>
            </a:pPr>
            <a:r>
              <a:rPr lang="ja-JP" altLang="en-US" sz="1312" dirty="0">
                <a:solidFill>
                  <a:srgbClr val="000000"/>
                </a:solidFill>
              </a:rPr>
              <a:t>■今後のまちづくりの方向性</a:t>
            </a:r>
            <a:endParaRPr lang="en-US" altLang="ja-JP" sz="1312" dirty="0">
              <a:solidFill>
                <a:srgbClr val="000000"/>
              </a:solidFill>
            </a:endParaRPr>
          </a:p>
          <a:p>
            <a:pPr>
              <a:defRPr/>
            </a:pPr>
            <a:endParaRPr lang="en-US" altLang="ja-JP" sz="1312" dirty="0">
              <a:solidFill>
                <a:srgbClr val="000000"/>
              </a:solidFill>
            </a:endParaRPr>
          </a:p>
          <a:p>
            <a:pPr>
              <a:defRPr/>
            </a:pPr>
            <a:endParaRPr lang="ja-JP" altLang="en-US" sz="1312" dirty="0">
              <a:solidFill>
                <a:srgbClr val="000000"/>
              </a:solidFill>
            </a:endParaRPr>
          </a:p>
        </p:txBody>
      </p:sp>
      <p:sp>
        <p:nvSpPr>
          <p:cNvPr id="3" name="角丸四角形 2"/>
          <p:cNvSpPr/>
          <p:nvPr/>
        </p:nvSpPr>
        <p:spPr>
          <a:xfrm>
            <a:off x="933450" y="3287713"/>
            <a:ext cx="2293938" cy="506412"/>
          </a:xfrm>
          <a:prstGeom prst="roundRect">
            <a:avLst/>
          </a:prstGeom>
          <a:solidFill>
            <a:srgbClr val="CCECFF"/>
          </a:solidFill>
          <a:ln w="15875">
            <a:solidFill>
              <a:srgbClr val="4087C8"/>
            </a:solidFill>
          </a:ln>
        </p:spPr>
        <p:style>
          <a:lnRef idx="2">
            <a:schemeClr val="accent6"/>
          </a:lnRef>
          <a:fillRef idx="1">
            <a:schemeClr val="lt1"/>
          </a:fillRef>
          <a:effectRef idx="0">
            <a:schemeClr val="accent6"/>
          </a:effectRef>
          <a:fontRef idx="minor">
            <a:schemeClr val="dk1"/>
          </a:fontRef>
        </p:style>
        <p:txBody>
          <a:bodyPr tIns="0" bIns="0"/>
          <a:lstStyle/>
          <a:p>
            <a:pPr algn="ctr">
              <a:defRPr/>
            </a:pPr>
            <a:r>
              <a:rPr lang="ja-JP" altLang="en-US" sz="984" dirty="0">
                <a:solidFill>
                  <a:srgbClr val="000000"/>
                </a:solidFill>
              </a:rPr>
              <a:t>少子・高齢化の進展</a:t>
            </a:r>
            <a:endParaRPr lang="en-US" altLang="ja-JP" sz="984" dirty="0">
              <a:solidFill>
                <a:srgbClr val="000000"/>
              </a:solidFill>
            </a:endParaRPr>
          </a:p>
          <a:p>
            <a:pPr algn="ctr">
              <a:defRPr/>
            </a:pPr>
            <a:r>
              <a:rPr lang="ja-JP" altLang="en-US" sz="984" dirty="0">
                <a:solidFill>
                  <a:srgbClr val="000000"/>
                </a:solidFill>
              </a:rPr>
              <a:t>厳しさを増す財政状況</a:t>
            </a:r>
            <a:endParaRPr lang="en-US" altLang="ja-JP" sz="984" dirty="0">
              <a:solidFill>
                <a:srgbClr val="000000"/>
              </a:solidFill>
            </a:endParaRPr>
          </a:p>
          <a:p>
            <a:pPr algn="ctr">
              <a:defRPr/>
            </a:pPr>
            <a:r>
              <a:rPr lang="ja-JP" altLang="en-US" sz="984" dirty="0">
                <a:solidFill>
                  <a:srgbClr val="000000"/>
                </a:solidFill>
              </a:rPr>
              <a:t>深刻さを増す地球温暖化問題</a:t>
            </a:r>
            <a:endParaRPr lang="ja-JP" altLang="en-US" dirty="0">
              <a:solidFill>
                <a:srgbClr val="000000"/>
              </a:solidFill>
            </a:endParaRPr>
          </a:p>
        </p:txBody>
      </p:sp>
      <p:sp>
        <p:nvSpPr>
          <p:cNvPr id="4" name="額縁 3"/>
          <p:cNvSpPr/>
          <p:nvPr/>
        </p:nvSpPr>
        <p:spPr>
          <a:xfrm>
            <a:off x="855663" y="3995738"/>
            <a:ext cx="2447925" cy="277812"/>
          </a:xfrm>
          <a:prstGeom prst="bevel">
            <a:avLst>
              <a:gd name="adj" fmla="val 9495"/>
            </a:avLst>
          </a:prstGeom>
          <a:solidFill>
            <a:srgbClr val="99CCFF"/>
          </a:solidFill>
          <a:ln w="12700">
            <a:solidFill>
              <a:srgbClr val="0070C0"/>
            </a:solidFill>
          </a:ln>
        </p:spPr>
        <p:style>
          <a:lnRef idx="2">
            <a:schemeClr val="accent6"/>
          </a:lnRef>
          <a:fillRef idx="1">
            <a:schemeClr val="lt1"/>
          </a:fillRef>
          <a:effectRef idx="0">
            <a:schemeClr val="accent6"/>
          </a:effectRef>
          <a:fontRef idx="minor">
            <a:schemeClr val="dk1"/>
          </a:fontRef>
        </p:style>
        <p:txBody>
          <a:bodyPr lIns="33739" rIns="33739" anchor="ctr"/>
          <a:lstStyle/>
          <a:p>
            <a:pPr algn="ctr">
              <a:defRPr/>
            </a:pPr>
            <a:r>
              <a:rPr lang="ja-JP" altLang="en-US" sz="1125" spc="-47" dirty="0">
                <a:solidFill>
                  <a:srgbClr val="000000"/>
                </a:solidFill>
                <a:latin typeface="HG丸ｺﾞｼｯｸM-PRO" panose="020F0600000000000000" pitchFamily="50" charset="-128"/>
                <a:ea typeface="HG丸ｺﾞｼｯｸM-PRO" panose="020F0600000000000000" pitchFamily="50" charset="-128"/>
              </a:rPr>
              <a:t>コンパクトで低炭素型のまちづくり</a:t>
            </a:r>
            <a:endParaRPr lang="ja-JP" altLang="en-US" spc="-47" dirty="0">
              <a:solidFill>
                <a:srgbClr val="000000"/>
              </a:solidFill>
              <a:latin typeface="HG丸ｺﾞｼｯｸM-PRO" panose="020F0600000000000000" pitchFamily="50" charset="-128"/>
              <a:ea typeface="HG丸ｺﾞｼｯｸM-PRO" panose="020F0600000000000000" pitchFamily="50" charset="-128"/>
            </a:endParaRPr>
          </a:p>
        </p:txBody>
      </p:sp>
      <p:sp>
        <p:nvSpPr>
          <p:cNvPr id="5" name="二等辺三角形 4"/>
          <p:cNvSpPr/>
          <p:nvPr/>
        </p:nvSpPr>
        <p:spPr>
          <a:xfrm rot="10800000">
            <a:off x="1443038" y="3832225"/>
            <a:ext cx="1214437" cy="171450"/>
          </a:xfrm>
          <a:prstGeom prst="triangle">
            <a:avLst/>
          </a:prstGeom>
          <a:solidFill>
            <a:srgbClr val="002060"/>
          </a:solidFill>
          <a:ln>
            <a:solidFill>
              <a:srgbClr val="007C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53" name="正方形/長方形 52"/>
          <p:cNvSpPr/>
          <p:nvPr/>
        </p:nvSpPr>
        <p:spPr>
          <a:xfrm>
            <a:off x="719138" y="4468813"/>
            <a:ext cx="2630487" cy="1876425"/>
          </a:xfrm>
          <a:prstGeom prst="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a:lstStyle/>
          <a:p>
            <a:pPr>
              <a:defRPr/>
            </a:pPr>
            <a:r>
              <a:rPr lang="ja-JP" altLang="en-US" sz="1312" dirty="0">
                <a:solidFill>
                  <a:srgbClr val="000000"/>
                </a:solidFill>
              </a:rPr>
              <a:t>■低炭素まちづくりのコンセプト</a:t>
            </a:r>
            <a:endParaRPr lang="en-US" altLang="ja-JP" sz="1312" dirty="0">
              <a:solidFill>
                <a:srgbClr val="000000"/>
              </a:solidFill>
            </a:endParaRPr>
          </a:p>
          <a:p>
            <a:pPr>
              <a:defRPr/>
            </a:pPr>
            <a:endParaRPr lang="ja-JP" altLang="en-US" sz="1312" dirty="0">
              <a:solidFill>
                <a:srgbClr val="000000"/>
              </a:solidFill>
            </a:endParaRPr>
          </a:p>
        </p:txBody>
      </p:sp>
      <p:sp>
        <p:nvSpPr>
          <p:cNvPr id="57" name="正方形/長方形 56"/>
          <p:cNvSpPr/>
          <p:nvPr/>
        </p:nvSpPr>
        <p:spPr>
          <a:xfrm>
            <a:off x="719138" y="6450013"/>
            <a:ext cx="2630487" cy="273050"/>
          </a:xfrm>
          <a:prstGeom prst="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lIns="33739" rIns="33739"/>
          <a:lstStyle/>
          <a:p>
            <a:pPr marL="163659" indent="-163659">
              <a:defRPr/>
            </a:pPr>
            <a:r>
              <a:rPr lang="ja-JP" altLang="en-US" sz="1312" dirty="0">
                <a:solidFill>
                  <a:srgbClr val="000000"/>
                </a:solidFill>
              </a:rPr>
              <a:t>■</a:t>
            </a:r>
            <a:r>
              <a:rPr lang="ja-JP" altLang="en-US" sz="1125" spc="-37" dirty="0">
                <a:solidFill>
                  <a:srgbClr val="000000"/>
                </a:solidFill>
              </a:rPr>
              <a:t>低炭素まちづくりの手順の基本的考え方</a:t>
            </a:r>
            <a:endParaRPr lang="en-US" altLang="ja-JP" sz="1125" spc="-37" dirty="0">
              <a:solidFill>
                <a:srgbClr val="000000"/>
              </a:solidFill>
            </a:endParaRPr>
          </a:p>
          <a:p>
            <a:pPr>
              <a:defRPr/>
            </a:pPr>
            <a:endParaRPr lang="ja-JP" altLang="en-US" sz="1312" dirty="0">
              <a:solidFill>
                <a:srgbClr val="000000"/>
              </a:solidFill>
            </a:endParaRPr>
          </a:p>
        </p:txBody>
      </p:sp>
      <p:sp>
        <p:nvSpPr>
          <p:cNvPr id="6" name="ドーナツ 5"/>
          <p:cNvSpPr/>
          <p:nvPr/>
        </p:nvSpPr>
        <p:spPr>
          <a:xfrm>
            <a:off x="1354138" y="4959350"/>
            <a:ext cx="1557337" cy="1262063"/>
          </a:xfrm>
          <a:prstGeom prst="donut">
            <a:avLst>
              <a:gd name="adj" fmla="val 15180"/>
            </a:avLst>
          </a:prstGeom>
          <a:solidFill>
            <a:srgbClr val="002060"/>
          </a:solidFill>
          <a:ln>
            <a:solidFill>
              <a:srgbClr val="007C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0000"/>
              </a:solidFill>
            </a:endParaRPr>
          </a:p>
        </p:txBody>
      </p:sp>
      <p:sp>
        <p:nvSpPr>
          <p:cNvPr id="55" name="Text Box 152"/>
          <p:cNvSpPr txBox="1">
            <a:spLocks noChangeArrowheads="1"/>
          </p:cNvSpPr>
          <p:nvPr/>
        </p:nvSpPr>
        <p:spPr bwMode="auto">
          <a:xfrm>
            <a:off x="1985963" y="4756150"/>
            <a:ext cx="1292225" cy="47625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739" tIns="7809" rIns="33739"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1031" dirty="0">
                <a:solidFill>
                  <a:srgbClr val="FFFFFF"/>
                </a:solidFill>
                <a:latin typeface="HGS創英角ｺﾞｼｯｸUB" panose="020B0900000000000000" pitchFamily="50" charset="-128"/>
                <a:ea typeface="HGS創英角ｺﾞｼｯｸUB" panose="020B0900000000000000" pitchFamily="50" charset="-128"/>
              </a:rPr>
              <a:t>エネルギー分野</a:t>
            </a:r>
            <a:endParaRPr lang="en-US" altLang="ja-JP" sz="1031" dirty="0">
              <a:solidFill>
                <a:srgbClr val="FFFFFF"/>
              </a:solidFill>
              <a:latin typeface="HGS創英角ｺﾞｼｯｸUB" panose="020B0900000000000000" pitchFamily="50" charset="-128"/>
              <a:ea typeface="HGS創英角ｺﾞｼｯｸUB" panose="020B0900000000000000" pitchFamily="50" charset="-128"/>
            </a:endParaRPr>
          </a:p>
          <a:p>
            <a:pPr marL="160683" indent="-160683">
              <a:spcBef>
                <a:spcPct val="0"/>
              </a:spcBef>
              <a:buFont typeface="Wingdings" panose="05000000000000000000" pitchFamily="2" charset="2"/>
              <a:buChar char="Ø"/>
              <a:defRPr/>
            </a:pPr>
            <a:r>
              <a:rPr lang="ja-JP" altLang="en-US" sz="984" dirty="0">
                <a:solidFill>
                  <a:srgbClr val="FFFFFF"/>
                </a:solidFill>
                <a:latin typeface="ＭＳ Ｐゴシック"/>
                <a:ea typeface="ＭＳ Ｐゴシック"/>
              </a:rPr>
              <a:t>建築物の省ｴﾈ化や</a:t>
            </a:r>
            <a:r>
              <a:rPr lang="ja-JP" altLang="en-US" sz="984" spc="-141" dirty="0">
                <a:solidFill>
                  <a:srgbClr val="FFFFFF"/>
                </a:solidFill>
                <a:latin typeface="ＭＳ Ｐゴシック"/>
                <a:ea typeface="ＭＳ Ｐゴシック"/>
              </a:rPr>
              <a:t>ｴﾈﾙｷﾞｰの効率的利用</a:t>
            </a:r>
            <a:endParaRPr lang="ja-JP" altLang="en-US" sz="984" spc="-141" dirty="0">
              <a:solidFill>
                <a:srgbClr val="000000"/>
              </a:solidFill>
              <a:latin typeface="ＭＳ Ｐゴシック"/>
              <a:ea typeface="ＭＳ Ｐゴシック"/>
            </a:endParaRPr>
          </a:p>
        </p:txBody>
      </p:sp>
      <p:sp>
        <p:nvSpPr>
          <p:cNvPr id="56" name="Text Box 154"/>
          <p:cNvSpPr txBox="1">
            <a:spLocks noChangeArrowheads="1"/>
          </p:cNvSpPr>
          <p:nvPr/>
        </p:nvSpPr>
        <p:spPr bwMode="auto">
          <a:xfrm>
            <a:off x="1985963" y="5935663"/>
            <a:ext cx="1292225" cy="3429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1031" dirty="0">
                <a:solidFill>
                  <a:srgbClr val="FFFFFF"/>
                </a:solidFill>
                <a:latin typeface="HGS創英角ｺﾞｼｯｸUB" panose="020B0900000000000000" pitchFamily="50" charset="-128"/>
                <a:ea typeface="HGS創英角ｺﾞｼｯｸUB" panose="020B0900000000000000" pitchFamily="50" charset="-128"/>
              </a:rPr>
              <a:t>みどり分野</a:t>
            </a:r>
            <a:endParaRPr lang="en-US" altLang="ja-JP" sz="1031" dirty="0">
              <a:solidFill>
                <a:srgbClr val="FFFFFF"/>
              </a:solidFill>
              <a:latin typeface="HGS創英角ｺﾞｼｯｸUB" panose="020B0900000000000000" pitchFamily="50" charset="-128"/>
              <a:ea typeface="HGS創英角ｺﾞｼｯｸUB" panose="020B0900000000000000" pitchFamily="50" charset="-128"/>
            </a:endParaRPr>
          </a:p>
          <a:p>
            <a:pPr marL="160683" indent="-160683">
              <a:spcBef>
                <a:spcPct val="0"/>
              </a:spcBef>
              <a:buFont typeface="Wingdings" panose="05000000000000000000" pitchFamily="2" charset="2"/>
              <a:buChar char="Ø"/>
              <a:defRPr/>
            </a:pPr>
            <a:r>
              <a:rPr lang="ja-JP" altLang="en-US" sz="984" dirty="0">
                <a:solidFill>
                  <a:srgbClr val="FFFFFF"/>
                </a:solidFill>
                <a:latin typeface="ＭＳ Ｐゴシック"/>
                <a:ea typeface="ＭＳ Ｐゴシック"/>
              </a:rPr>
              <a:t>緑の保全・創出</a:t>
            </a:r>
            <a:endParaRPr lang="ja-JP" altLang="en-US" sz="984" dirty="0">
              <a:solidFill>
                <a:srgbClr val="000000"/>
              </a:solidFill>
              <a:latin typeface="ＭＳ Ｐゴシック"/>
              <a:ea typeface="ＭＳ Ｐゴシック"/>
            </a:endParaRPr>
          </a:p>
        </p:txBody>
      </p:sp>
      <p:sp>
        <p:nvSpPr>
          <p:cNvPr id="54" name="Text Box 153"/>
          <p:cNvSpPr txBox="1">
            <a:spLocks noChangeArrowheads="1"/>
          </p:cNvSpPr>
          <p:nvPr/>
        </p:nvSpPr>
        <p:spPr bwMode="auto">
          <a:xfrm>
            <a:off x="825500" y="5348288"/>
            <a:ext cx="1390650" cy="4730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739" tIns="7809" rIns="33739"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1031" dirty="0">
                <a:solidFill>
                  <a:srgbClr val="000000"/>
                </a:solidFill>
                <a:latin typeface="HGS創英角ｺﾞｼｯｸUB" panose="020B0900000000000000" pitchFamily="50" charset="-128"/>
                <a:ea typeface="HGS創英角ｺﾞｼｯｸUB" panose="020B0900000000000000" pitchFamily="50" charset="-128"/>
              </a:rPr>
              <a:t>都市構造・交通分野</a:t>
            </a:r>
            <a:endParaRPr lang="en-US" altLang="ja-JP" sz="1031" dirty="0">
              <a:solidFill>
                <a:srgbClr val="000000"/>
              </a:solidFill>
              <a:latin typeface="HGS創英角ｺﾞｼｯｸUB" panose="020B0900000000000000" pitchFamily="50" charset="-128"/>
              <a:ea typeface="HGS創英角ｺﾞｼｯｸUB" panose="020B0900000000000000" pitchFamily="50" charset="-128"/>
            </a:endParaRPr>
          </a:p>
          <a:p>
            <a:pPr marL="160683" indent="-160683">
              <a:spcBef>
                <a:spcPct val="0"/>
              </a:spcBef>
              <a:buFont typeface="Wingdings" panose="05000000000000000000" pitchFamily="2" charset="2"/>
              <a:buChar char="Ø"/>
              <a:defRPr/>
            </a:pPr>
            <a:r>
              <a:rPr lang="ja-JP" altLang="en-US" sz="984" dirty="0">
                <a:solidFill>
                  <a:srgbClr val="000000"/>
                </a:solidFill>
                <a:latin typeface="ＭＳ Ｐゴシック"/>
                <a:ea typeface="ＭＳ Ｐゴシック"/>
              </a:rPr>
              <a:t>都市機能の集約化と公共交通の利用促進</a:t>
            </a:r>
            <a:endParaRPr lang="en-US" altLang="ja-JP" sz="984" dirty="0">
              <a:solidFill>
                <a:srgbClr val="000000"/>
              </a:solidFill>
              <a:latin typeface="ＭＳ Ｐゴシック"/>
              <a:ea typeface="ＭＳ Ｐゴシック"/>
            </a:endParaRPr>
          </a:p>
          <a:p>
            <a:pPr>
              <a:spcBef>
                <a:spcPct val="0"/>
              </a:spcBef>
              <a:buFontTx/>
              <a:buNone/>
              <a:defRPr/>
            </a:pPr>
            <a:endParaRPr lang="ja-JP" altLang="en-US" sz="1031" dirty="0">
              <a:solidFill>
                <a:srgbClr val="000000"/>
              </a:solidFill>
            </a:endParaRPr>
          </a:p>
        </p:txBody>
      </p:sp>
      <p:sp>
        <p:nvSpPr>
          <p:cNvPr id="59" name="Text Box 67"/>
          <p:cNvSpPr txBox="1">
            <a:spLocks noChangeArrowheads="1"/>
          </p:cNvSpPr>
          <p:nvPr/>
        </p:nvSpPr>
        <p:spPr bwMode="auto">
          <a:xfrm>
            <a:off x="1195388" y="1906588"/>
            <a:ext cx="7086600" cy="703262"/>
          </a:xfrm>
          <a:prstGeom prst="rect">
            <a:avLst/>
          </a:prstGeom>
          <a:solidFill>
            <a:schemeClr val="bg1"/>
          </a:solidFill>
          <a:ln w="12700" algn="ctr">
            <a:solidFill>
              <a:srgbClr val="000000"/>
            </a:solidFill>
            <a:miter lim="800000"/>
            <a:headEnd/>
            <a:tailEnd/>
          </a:ln>
        </p:spPr>
        <p:txBody>
          <a:bodyPr lIns="31620" tIns="16870" rIns="31620"/>
          <a:lstStyle>
            <a:lvl1pPr marL="149225" indent="-1492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buFontTx/>
              <a:buNone/>
              <a:defRPr/>
            </a:pPr>
            <a:r>
              <a:rPr lang="ja-JP" altLang="en-US" sz="1125" dirty="0">
                <a:solidFill>
                  <a:srgbClr val="000000"/>
                </a:solidFill>
                <a:latin typeface="HG丸ｺﾞｼｯｸM-PRO" panose="020F0600000000000000" pitchFamily="50" charset="-128"/>
                <a:ea typeface="HG丸ｺﾞｼｯｸM-PRO" panose="020F0600000000000000" pitchFamily="50" charset="-128"/>
              </a:rPr>
              <a:t>ハンドブックの主な活用目的</a:t>
            </a:r>
            <a:endParaRPr lang="en-US" altLang="ja-JP" sz="1125"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ts val="281"/>
              </a:spcBef>
              <a:buFontTx/>
              <a:buNone/>
              <a:defRPr/>
            </a:pPr>
            <a:r>
              <a:rPr lang="ja-JP" altLang="en-US" sz="984" dirty="0">
                <a:solidFill>
                  <a:srgbClr val="000000"/>
                </a:solidFill>
              </a:rPr>
              <a:t>◇低炭素まちづくり計画の作成</a:t>
            </a:r>
            <a:r>
              <a:rPr lang="en-US" altLang="ja-JP" sz="984" dirty="0">
                <a:solidFill>
                  <a:srgbClr val="000000"/>
                </a:solidFill>
              </a:rPr>
              <a:t>			</a:t>
            </a:r>
            <a:r>
              <a:rPr lang="ja-JP" altLang="en-US" sz="984" dirty="0">
                <a:solidFill>
                  <a:srgbClr val="000000"/>
                </a:solidFill>
              </a:rPr>
              <a:t>◇都市計画マスタープランの改定等における都市全体の検討</a:t>
            </a:r>
            <a:endParaRPr lang="en-US" altLang="ja-JP" sz="984" dirty="0">
              <a:solidFill>
                <a:srgbClr val="000000"/>
              </a:solidFill>
            </a:endParaRPr>
          </a:p>
          <a:p>
            <a:pPr>
              <a:spcBef>
                <a:spcPts val="0"/>
              </a:spcBef>
              <a:buFontTx/>
              <a:buNone/>
              <a:defRPr/>
            </a:pPr>
            <a:r>
              <a:rPr lang="ja-JP" altLang="en-US" sz="984" dirty="0">
                <a:solidFill>
                  <a:srgbClr val="000000"/>
                </a:solidFill>
              </a:rPr>
              <a:t>◇都市・地域総合交通戦略の策定、都市整備事業の検討</a:t>
            </a:r>
            <a:r>
              <a:rPr lang="en-US" altLang="ja-JP" sz="984" dirty="0">
                <a:solidFill>
                  <a:srgbClr val="000000"/>
                </a:solidFill>
              </a:rPr>
              <a:t>	</a:t>
            </a:r>
            <a:r>
              <a:rPr lang="ja-JP" altLang="en-US" sz="984" dirty="0">
                <a:solidFill>
                  <a:srgbClr val="000000"/>
                </a:solidFill>
              </a:rPr>
              <a:t>◇温対法実行計画策定におけるまちづくり施策の検討</a:t>
            </a:r>
            <a:endParaRPr lang="en-US" altLang="ja-JP" sz="984" dirty="0">
              <a:solidFill>
                <a:srgbClr val="000000"/>
              </a:solidFill>
            </a:endParaRPr>
          </a:p>
          <a:p>
            <a:pPr>
              <a:spcBef>
                <a:spcPts val="0"/>
              </a:spcBef>
              <a:buFontTx/>
              <a:buNone/>
              <a:defRPr/>
            </a:pPr>
            <a:r>
              <a:rPr lang="ja-JP" altLang="en-US" sz="984" dirty="0">
                <a:solidFill>
                  <a:srgbClr val="000000"/>
                </a:solidFill>
              </a:rPr>
              <a:t>◇低炭素まちづくりにかかる各種施策効果の分析・検討</a:t>
            </a:r>
          </a:p>
        </p:txBody>
      </p:sp>
      <p:sp>
        <p:nvSpPr>
          <p:cNvPr id="42" name="タイトル 1"/>
          <p:cNvSpPr txBox="1">
            <a:spLocks/>
          </p:cNvSpPr>
          <p:nvPr/>
        </p:nvSpPr>
        <p:spPr>
          <a:xfrm>
            <a:off x="107950" y="500063"/>
            <a:ext cx="8110538" cy="476250"/>
          </a:xfrm>
          <a:prstGeom prst="rect">
            <a:avLst/>
          </a:prstGeom>
        </p:spPr>
        <p:txBody>
          <a:bodyPr/>
          <a:lstStyle>
            <a:lvl1pPr algn="l" rtl="0" eaLnBrk="0" fontAlgn="base" hangingPunct="0">
              <a:spcBef>
                <a:spcPct val="0"/>
              </a:spcBef>
              <a:spcAft>
                <a:spcPct val="0"/>
              </a:spcAft>
              <a:defRPr kumimoji="1" sz="2624">
                <a:solidFill>
                  <a:srgbClr val="4087C8"/>
                </a:solidFill>
                <a:latin typeface="+mj-lt"/>
                <a:ea typeface="+mj-ea"/>
                <a:cs typeface="+mj-cs"/>
              </a:defRPr>
            </a:lvl1pPr>
            <a:lvl2pPr algn="l" rtl="0" eaLnBrk="0" fontAlgn="base" hangingPunct="0">
              <a:spcBef>
                <a:spcPct val="0"/>
              </a:spcBef>
              <a:spcAft>
                <a:spcPct val="0"/>
              </a:spcAft>
              <a:defRPr kumimoji="1" sz="2624">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624">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624">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624">
                <a:solidFill>
                  <a:srgbClr val="4087C8"/>
                </a:solidFill>
                <a:latin typeface="HGP創英角ｺﾞｼｯｸUB" pitchFamily="50" charset="-128"/>
                <a:ea typeface="HGP創英角ｺﾞｼｯｸUB" pitchFamily="50" charset="-128"/>
              </a:defRPr>
            </a:lvl5pPr>
            <a:lvl6pPr marL="428488" algn="l" rtl="0" fontAlgn="base">
              <a:spcBef>
                <a:spcPct val="0"/>
              </a:spcBef>
              <a:spcAft>
                <a:spcPct val="0"/>
              </a:spcAft>
              <a:defRPr kumimoji="1" sz="2624">
                <a:solidFill>
                  <a:srgbClr val="4087C8"/>
                </a:solidFill>
                <a:latin typeface="HGP創英角ｺﾞｼｯｸUB" pitchFamily="50" charset="-128"/>
                <a:ea typeface="HGP創英角ｺﾞｼｯｸUB" pitchFamily="50" charset="-128"/>
              </a:defRPr>
            </a:lvl6pPr>
            <a:lvl7pPr marL="856976" algn="l" rtl="0" fontAlgn="base">
              <a:spcBef>
                <a:spcPct val="0"/>
              </a:spcBef>
              <a:spcAft>
                <a:spcPct val="0"/>
              </a:spcAft>
              <a:defRPr kumimoji="1" sz="2624">
                <a:solidFill>
                  <a:srgbClr val="4087C8"/>
                </a:solidFill>
                <a:latin typeface="HGP創英角ｺﾞｼｯｸUB" pitchFamily="50" charset="-128"/>
                <a:ea typeface="HGP創英角ｺﾞｼｯｸUB" pitchFamily="50" charset="-128"/>
              </a:defRPr>
            </a:lvl7pPr>
            <a:lvl8pPr marL="1285464" algn="l" rtl="0" fontAlgn="base">
              <a:spcBef>
                <a:spcPct val="0"/>
              </a:spcBef>
              <a:spcAft>
                <a:spcPct val="0"/>
              </a:spcAft>
              <a:defRPr kumimoji="1" sz="2624">
                <a:solidFill>
                  <a:srgbClr val="4087C8"/>
                </a:solidFill>
                <a:latin typeface="HGP創英角ｺﾞｼｯｸUB" pitchFamily="50" charset="-128"/>
                <a:ea typeface="HGP創英角ｺﾞｼｯｸUB" pitchFamily="50" charset="-128"/>
              </a:defRPr>
            </a:lvl8pPr>
            <a:lvl9pPr marL="1713951" algn="l" rtl="0" fontAlgn="base">
              <a:spcBef>
                <a:spcPct val="0"/>
              </a:spcBef>
              <a:spcAft>
                <a:spcPct val="0"/>
              </a:spcAft>
              <a:defRPr kumimoji="1" sz="2624">
                <a:solidFill>
                  <a:srgbClr val="4087C8"/>
                </a:solidFill>
                <a:latin typeface="HGP創英角ｺﾞｼｯｸUB" pitchFamily="50" charset="-128"/>
                <a:ea typeface="HGP創英角ｺﾞｼｯｸUB" pitchFamily="50" charset="-128"/>
              </a:defRPr>
            </a:lvl9pPr>
          </a:lstStyle>
          <a:p>
            <a:pPr>
              <a:defRPr/>
            </a:pPr>
            <a:r>
              <a:rPr lang="ja-JP" altLang="en-US" sz="2000" kern="0" dirty="0">
                <a:solidFill>
                  <a:srgbClr val="0070C0"/>
                </a:solidFill>
                <a:latin typeface="ＭＳ Ｐゴシック"/>
                <a:ea typeface="ＭＳ Ｐゴシック"/>
              </a:rPr>
              <a:t>低炭素まちづくり実践ハンドブック　</a:t>
            </a:r>
            <a:r>
              <a:rPr lang="ja-JP" altLang="en-US" sz="1400" kern="0" dirty="0">
                <a:solidFill>
                  <a:srgbClr val="0070C0"/>
                </a:solidFill>
                <a:latin typeface="ＭＳ Ｐゴシック"/>
                <a:ea typeface="ＭＳ Ｐゴシック"/>
              </a:rPr>
              <a:t>（平成</a:t>
            </a:r>
            <a:r>
              <a:rPr lang="en-US" altLang="ja-JP" sz="1400" kern="0" dirty="0">
                <a:solidFill>
                  <a:srgbClr val="0070C0"/>
                </a:solidFill>
                <a:latin typeface="ＭＳ Ｐゴシック"/>
                <a:ea typeface="ＭＳ Ｐゴシック"/>
              </a:rPr>
              <a:t>25</a:t>
            </a:r>
            <a:r>
              <a:rPr lang="ja-JP" altLang="en-US" sz="1400" kern="0" dirty="0">
                <a:solidFill>
                  <a:srgbClr val="0070C0"/>
                </a:solidFill>
                <a:latin typeface="ＭＳ Ｐゴシック"/>
                <a:ea typeface="ＭＳ Ｐゴシック"/>
              </a:rPr>
              <a:t>年</a:t>
            </a:r>
            <a:r>
              <a:rPr lang="en-US" altLang="ja-JP" sz="1400" kern="0" dirty="0">
                <a:solidFill>
                  <a:srgbClr val="0070C0"/>
                </a:solidFill>
                <a:latin typeface="ＭＳ Ｐゴシック"/>
                <a:ea typeface="ＭＳ Ｐゴシック"/>
              </a:rPr>
              <a:t>12</a:t>
            </a:r>
            <a:r>
              <a:rPr lang="ja-JP" altLang="en-US" sz="1400" kern="0" dirty="0">
                <a:solidFill>
                  <a:srgbClr val="0070C0"/>
                </a:solidFill>
                <a:latin typeface="ＭＳ Ｐゴシック"/>
                <a:ea typeface="ＭＳ Ｐゴシック"/>
              </a:rPr>
              <a:t>月作成）</a:t>
            </a:r>
          </a:p>
        </p:txBody>
      </p:sp>
      <p:sp>
        <p:nvSpPr>
          <p:cNvPr id="43" name="テキスト ボックス 4"/>
          <p:cNvSpPr txBox="1">
            <a:spLocks noChangeArrowheads="1"/>
          </p:cNvSpPr>
          <p:nvPr/>
        </p:nvSpPr>
        <p:spPr bwMode="auto">
          <a:xfrm>
            <a:off x="339725" y="900113"/>
            <a:ext cx="9075738" cy="954087"/>
          </a:xfrm>
          <a:prstGeom prst="rect">
            <a:avLst/>
          </a:prstGeom>
          <a:noFill/>
          <a:ln w="19050">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69875" indent="-26987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eaLnBrk="1" fontAlgn="auto" hangingPunct="1">
              <a:spcBef>
                <a:spcPct val="0"/>
              </a:spcBef>
              <a:spcAft>
                <a:spcPts val="0"/>
              </a:spcAft>
              <a:buFontTx/>
              <a:buNone/>
              <a:defRPr/>
            </a:pPr>
            <a:r>
              <a:rPr lang="ja-JP" altLang="en-US" sz="1400" kern="0" dirty="0">
                <a:solidFill>
                  <a:srgbClr val="000000"/>
                </a:solidFill>
              </a:rPr>
              <a:t>○エコまち法制定を機に、平成</a:t>
            </a:r>
            <a:r>
              <a:rPr lang="en-US" altLang="ja-JP" sz="1400" kern="0" dirty="0">
                <a:solidFill>
                  <a:srgbClr val="000000"/>
                </a:solidFill>
              </a:rPr>
              <a:t>22</a:t>
            </a:r>
            <a:r>
              <a:rPr lang="ja-JP" altLang="en-US" sz="1400" kern="0" dirty="0">
                <a:solidFill>
                  <a:srgbClr val="000000"/>
                </a:solidFill>
              </a:rPr>
              <a:t>年</a:t>
            </a:r>
            <a:r>
              <a:rPr lang="en-US" altLang="ja-JP" sz="1400" kern="0" dirty="0">
                <a:solidFill>
                  <a:srgbClr val="000000"/>
                </a:solidFill>
              </a:rPr>
              <a:t>8</a:t>
            </a:r>
            <a:r>
              <a:rPr lang="ja-JP" altLang="en-US" sz="1400" kern="0" dirty="0">
                <a:solidFill>
                  <a:srgbClr val="000000"/>
                </a:solidFill>
              </a:rPr>
              <a:t>月に策定・公表した「低炭素都市作りガイドライン」を再構成し、地方自治体における低炭素まちづくりの取組みを支援する技術的指針として、国土交通省都市局において策定。</a:t>
            </a:r>
          </a:p>
          <a:p>
            <a:pPr eaLnBrk="1" fontAlgn="auto" hangingPunct="1">
              <a:spcBef>
                <a:spcPct val="0"/>
              </a:spcBef>
              <a:spcAft>
                <a:spcPts val="0"/>
              </a:spcAft>
              <a:buFontTx/>
              <a:buNone/>
              <a:defRPr/>
            </a:pPr>
            <a:r>
              <a:rPr lang="ja-JP" altLang="en-US" sz="1400" kern="0" dirty="0">
                <a:solidFill>
                  <a:srgbClr val="000000"/>
                </a:solidFill>
              </a:rPr>
              <a:t>○ハンドブックには、低炭素まちづくりの意義、コンセプト、具体の施策、取組や各種の施策による</a:t>
            </a:r>
            <a:r>
              <a:rPr lang="en-US" altLang="ja-JP" sz="1400" kern="0" dirty="0">
                <a:solidFill>
                  <a:srgbClr val="000000"/>
                </a:solidFill>
              </a:rPr>
              <a:t>CO2</a:t>
            </a:r>
            <a:r>
              <a:rPr lang="ja-JP" altLang="en-US" sz="1400" kern="0" dirty="0">
                <a:solidFill>
                  <a:srgbClr val="000000"/>
                </a:solidFill>
              </a:rPr>
              <a:t>削減・吸収効果の具体的推計手法等を記載。</a:t>
            </a:r>
          </a:p>
        </p:txBody>
      </p:sp>
      <p:sp>
        <p:nvSpPr>
          <p:cNvPr id="37929" name="スライド番号プレースホルダ 35"/>
          <p:cNvSpPr>
            <a:spLocks noGrp="1"/>
          </p:cNvSpPr>
          <p:nvPr>
            <p:ph type="sldNum" sz="quarter" idx="12"/>
          </p:nvPr>
        </p:nvSpPr>
        <p:spPr>
          <a:xfrm>
            <a:off x="7480300" y="6599238"/>
            <a:ext cx="2276475" cy="258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9</a:t>
            </a:r>
          </a:p>
        </p:txBody>
      </p:sp>
      <p:sp>
        <p:nvSpPr>
          <p:cNvPr id="45"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
        <p:nvSpPr>
          <p:cNvPr id="38915" name="スライド番号プレースホルダ 3"/>
          <p:cNvSpPr>
            <a:spLocks noGrp="1"/>
          </p:cNvSpPr>
          <p:nvPr>
            <p:ph type="sldNum" sz="quarter" idx="12"/>
          </p:nvPr>
        </p:nvSpPr>
        <p:spPr>
          <a:xfrm>
            <a:off x="7724775" y="6524625"/>
            <a:ext cx="2032000"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10</a:t>
            </a:r>
          </a:p>
        </p:txBody>
      </p:sp>
      <p:pic>
        <p:nvPicPr>
          <p:cNvPr id="38916" name="Picture 2" descr="T:\03企画\★課長講演用資料\121001_日建連（建設業とエネルギー・環境戦略）\材料\ecaljp002-jpg\ecaljp002_003.jpg"/>
          <p:cNvPicPr>
            <a:picLocks noChangeAspect="1" noChangeArrowheads="1"/>
          </p:cNvPicPr>
          <p:nvPr/>
        </p:nvPicPr>
        <p:blipFill>
          <a:blip r:embed="rId2">
            <a:extLst>
              <a:ext uri="{28A0092B-C50C-407E-A947-70E740481C1C}">
                <a14:useLocalDpi xmlns:a14="http://schemas.microsoft.com/office/drawing/2010/main" val="0"/>
              </a:ext>
            </a:extLst>
          </a:blip>
          <a:srcRect t="3496" r="4475"/>
          <a:stretch>
            <a:fillRect/>
          </a:stretch>
        </p:blipFill>
        <p:spPr bwMode="auto">
          <a:xfrm>
            <a:off x="2465388" y="1652588"/>
            <a:ext cx="4073525"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テキスト ボックス 10"/>
          <p:cNvSpPr txBox="1">
            <a:spLocks noChangeArrowheads="1"/>
          </p:cNvSpPr>
          <p:nvPr/>
        </p:nvSpPr>
        <p:spPr bwMode="auto">
          <a:xfrm>
            <a:off x="3287713" y="985838"/>
            <a:ext cx="2376487" cy="244475"/>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984" dirty="0">
                <a:solidFill>
                  <a:srgbClr val="000000"/>
                </a:solidFill>
              </a:rPr>
              <a:t>（令和６年１２月３１日時点）</a:t>
            </a:r>
            <a:endParaRPr lang="en-US" altLang="ja-JP" sz="984" dirty="0">
              <a:solidFill>
                <a:srgbClr val="000000"/>
              </a:solidFill>
            </a:endParaRPr>
          </a:p>
        </p:txBody>
      </p:sp>
      <p:sp>
        <p:nvSpPr>
          <p:cNvPr id="98" name="正方形/長方形 97"/>
          <p:cNvSpPr/>
          <p:nvPr/>
        </p:nvSpPr>
        <p:spPr>
          <a:xfrm>
            <a:off x="6248400" y="4525963"/>
            <a:ext cx="2833688" cy="3175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東京都渋谷区</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6</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25</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5</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99" name="直線コネクタ 98"/>
          <p:cNvCxnSpPr>
            <a:cxnSpLocks/>
            <a:endCxn id="98" idx="1"/>
          </p:cNvCxnSpPr>
          <p:nvPr/>
        </p:nvCxnSpPr>
        <p:spPr>
          <a:xfrm>
            <a:off x="5102225" y="4359275"/>
            <a:ext cx="1146175" cy="325438"/>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0" name="テキスト ボックス 10"/>
          <p:cNvSpPr txBox="1">
            <a:spLocks noChangeArrowheads="1"/>
          </p:cNvSpPr>
          <p:nvPr/>
        </p:nvSpPr>
        <p:spPr bwMode="auto">
          <a:xfrm>
            <a:off x="596900" y="546100"/>
            <a:ext cx="4227513" cy="554038"/>
          </a:xfrm>
          <a:prstGeom prst="rect">
            <a:avLst/>
          </a:prstGeom>
          <a:noFill/>
          <a:ln>
            <a:noFill/>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defRPr/>
            </a:pPr>
            <a:r>
              <a:rPr lang="ja-JP" altLang="en-US" sz="1687" b="1" dirty="0">
                <a:solidFill>
                  <a:srgbClr val="000000"/>
                </a:solidFill>
                <a:latin typeface="Arial" panose="020B0604020202020204" pitchFamily="34" charset="0"/>
              </a:rPr>
              <a:t>低炭素まちづくり計画作成都市：　</a:t>
            </a:r>
            <a:r>
              <a:rPr lang="ja-JP" altLang="en-US" sz="2999" b="1" dirty="0">
                <a:solidFill>
                  <a:srgbClr val="000000"/>
                </a:solidFill>
                <a:latin typeface="Arial" panose="020B0604020202020204" pitchFamily="34" charset="0"/>
              </a:rPr>
              <a:t>２６</a:t>
            </a:r>
            <a:r>
              <a:rPr lang="ja-JP" altLang="en-US" sz="1687" b="1" dirty="0">
                <a:solidFill>
                  <a:srgbClr val="000000"/>
                </a:solidFill>
                <a:latin typeface="Arial" panose="020B0604020202020204" pitchFamily="34" charset="0"/>
              </a:rPr>
              <a:t>都市</a:t>
            </a:r>
            <a:endParaRPr lang="en-US" altLang="ja-JP" sz="1687" b="1" dirty="0">
              <a:solidFill>
                <a:srgbClr val="000000"/>
              </a:solidFill>
              <a:latin typeface="Arial" panose="020B0604020202020204" pitchFamily="34" charset="0"/>
            </a:endParaRPr>
          </a:p>
        </p:txBody>
      </p:sp>
      <p:sp>
        <p:nvSpPr>
          <p:cNvPr id="101" name="正方形/長方形 100"/>
          <p:cNvSpPr/>
          <p:nvPr/>
        </p:nvSpPr>
        <p:spPr>
          <a:xfrm>
            <a:off x="6262688" y="5995988"/>
            <a:ext cx="2827337" cy="320675"/>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愛知県長久手市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25</a:t>
            </a:r>
            <a:r>
              <a:rPr lang="ja-JP" altLang="en-US" sz="1000" b="1" dirty="0">
                <a:solidFill>
                  <a:srgbClr val="000000"/>
                </a:solidFill>
                <a:latin typeface="ＭＳ Ｐゴシック"/>
              </a:rPr>
              <a:t>年</a:t>
            </a:r>
            <a:r>
              <a:rPr lang="en-US" altLang="ja-JP" sz="1000" b="1" dirty="0">
                <a:solidFill>
                  <a:srgbClr val="000000"/>
                </a:solidFill>
                <a:latin typeface="ＭＳ Ｐゴシック"/>
              </a:rPr>
              <a:t>5</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5</a:t>
            </a:r>
            <a:r>
              <a:rPr lang="ja-JP" altLang="en-US" sz="1000" b="1">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02" name="直線コネクタ 101"/>
          <p:cNvCxnSpPr>
            <a:cxnSpLocks/>
            <a:endCxn id="101" idx="1"/>
          </p:cNvCxnSpPr>
          <p:nvPr/>
        </p:nvCxnSpPr>
        <p:spPr>
          <a:xfrm>
            <a:off x="4459288" y="4556125"/>
            <a:ext cx="1803400" cy="160020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3" name="正方形/長方形 102"/>
          <p:cNvSpPr/>
          <p:nvPr/>
        </p:nvSpPr>
        <p:spPr>
          <a:xfrm>
            <a:off x="4275138" y="5854700"/>
            <a:ext cx="1704975" cy="4699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愛知県東郷町</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14</a:t>
            </a:r>
            <a:r>
              <a:rPr lang="ja-JP" altLang="en-US" sz="1000" b="1" dirty="0">
                <a:solidFill>
                  <a:srgbClr val="000000"/>
                </a:solidFill>
                <a:latin typeface="ＭＳ Ｐゴシック"/>
              </a:rPr>
              <a:t>日作成</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04" name="直線コネクタ 103"/>
          <p:cNvCxnSpPr>
            <a:cxnSpLocks/>
            <a:endCxn id="103" idx="0"/>
          </p:cNvCxnSpPr>
          <p:nvPr/>
        </p:nvCxnSpPr>
        <p:spPr>
          <a:xfrm>
            <a:off x="4459288" y="4578350"/>
            <a:ext cx="668337" cy="127635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5" name="正方形/長方形 104"/>
          <p:cNvSpPr/>
          <p:nvPr/>
        </p:nvSpPr>
        <p:spPr>
          <a:xfrm>
            <a:off x="2465388" y="5854700"/>
            <a:ext cx="1733550" cy="4699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愛知県安城市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（計画期間：</a:t>
            </a:r>
            <a:r>
              <a:rPr lang="en-US" altLang="ja-JP" sz="1000" b="1" dirty="0">
                <a:solidFill>
                  <a:srgbClr val="000000"/>
                </a:solidFill>
                <a:latin typeface="ＭＳ Ｐゴシック"/>
              </a:rPr>
              <a:t>7</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06" name="直線コネクタ 105"/>
          <p:cNvCxnSpPr>
            <a:cxnSpLocks/>
            <a:endCxn id="105" idx="0"/>
          </p:cNvCxnSpPr>
          <p:nvPr/>
        </p:nvCxnSpPr>
        <p:spPr>
          <a:xfrm flipH="1">
            <a:off x="3332163" y="4632325"/>
            <a:ext cx="1103312" cy="1222375"/>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a:xfrm>
            <a:off x="6235700" y="1473200"/>
            <a:ext cx="2838450" cy="32226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北海道下川町</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25</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22</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08" name="直線コネクタ 107"/>
          <p:cNvCxnSpPr>
            <a:cxnSpLocks/>
          </p:cNvCxnSpPr>
          <p:nvPr/>
        </p:nvCxnSpPr>
        <p:spPr>
          <a:xfrm flipV="1">
            <a:off x="5570538" y="1628775"/>
            <a:ext cx="674687" cy="325438"/>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2070100" y="1268413"/>
            <a:ext cx="2655888" cy="3190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北海道名寄市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20</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10" name="直線コネクタ 109"/>
          <p:cNvCxnSpPr>
            <a:endCxn id="109" idx="3"/>
          </p:cNvCxnSpPr>
          <p:nvPr/>
        </p:nvCxnSpPr>
        <p:spPr>
          <a:xfrm flipH="1" flipV="1">
            <a:off x="4725988" y="1428750"/>
            <a:ext cx="773112" cy="55880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1" name="正方形/長方形 110"/>
          <p:cNvSpPr/>
          <p:nvPr/>
        </p:nvSpPr>
        <p:spPr>
          <a:xfrm>
            <a:off x="1062038" y="2730500"/>
            <a:ext cx="2890837" cy="320675"/>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長野県小諸市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25</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15</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17</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12" name="直線コネクタ 111"/>
          <p:cNvCxnSpPr>
            <a:cxnSpLocks/>
            <a:endCxn id="111" idx="3"/>
          </p:cNvCxnSpPr>
          <p:nvPr/>
        </p:nvCxnSpPr>
        <p:spPr>
          <a:xfrm flipH="1" flipV="1">
            <a:off x="3952875" y="2890838"/>
            <a:ext cx="830263" cy="1316037"/>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3" name="正方形/長方形 112"/>
          <p:cNvSpPr/>
          <p:nvPr/>
        </p:nvSpPr>
        <p:spPr>
          <a:xfrm>
            <a:off x="1062038" y="3878263"/>
            <a:ext cx="2622550" cy="3190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兵庫県川西市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25</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15</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14" name="直線コネクタ 113"/>
          <p:cNvCxnSpPr>
            <a:cxnSpLocks/>
            <a:endCxn id="113" idx="3"/>
          </p:cNvCxnSpPr>
          <p:nvPr/>
        </p:nvCxnSpPr>
        <p:spPr>
          <a:xfrm flipH="1" flipV="1">
            <a:off x="3684588" y="4038600"/>
            <a:ext cx="396875" cy="593725"/>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5" name="正方形/長方形 114"/>
          <p:cNvSpPr/>
          <p:nvPr/>
        </p:nvSpPr>
        <p:spPr>
          <a:xfrm>
            <a:off x="504825" y="4778375"/>
            <a:ext cx="1797050" cy="48895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福岡県北九州市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（計画期間：令和</a:t>
            </a:r>
            <a:r>
              <a:rPr lang="en-US" altLang="ja-JP" sz="1000" b="1" dirty="0">
                <a:solidFill>
                  <a:srgbClr val="000000"/>
                </a:solidFill>
                <a:latin typeface="ＭＳ Ｐゴシック"/>
              </a:rPr>
              <a:t>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16" name="直線コネクタ 115"/>
          <p:cNvCxnSpPr>
            <a:cxnSpLocks/>
            <a:endCxn id="115" idx="3"/>
          </p:cNvCxnSpPr>
          <p:nvPr/>
        </p:nvCxnSpPr>
        <p:spPr>
          <a:xfrm flipH="1">
            <a:off x="2301875" y="4926013"/>
            <a:ext cx="704850" cy="96837"/>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7" name="正方形/長方形 116"/>
          <p:cNvSpPr/>
          <p:nvPr/>
        </p:nvSpPr>
        <p:spPr>
          <a:xfrm>
            <a:off x="504825" y="5854700"/>
            <a:ext cx="1641475" cy="4699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鹿児島県薩摩川内市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28</a:t>
            </a:r>
            <a:r>
              <a:rPr lang="ja-JP" altLang="en-US" sz="1000" b="1" dirty="0">
                <a:solidFill>
                  <a:srgbClr val="000000"/>
                </a:solidFill>
                <a:latin typeface="ＭＳ Ｐゴシック"/>
              </a:rPr>
              <a:t>日作成</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（計画期間：</a:t>
            </a:r>
            <a:r>
              <a:rPr lang="en-US" altLang="ja-JP" sz="1000" b="1" dirty="0">
                <a:solidFill>
                  <a:srgbClr val="000000"/>
                </a:solidFill>
                <a:latin typeface="ＭＳ Ｐゴシック"/>
              </a:rPr>
              <a:t>5</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18" name="直線コネクタ 117"/>
          <p:cNvCxnSpPr>
            <a:cxnSpLocks/>
            <a:endCxn id="117" idx="0"/>
          </p:cNvCxnSpPr>
          <p:nvPr/>
        </p:nvCxnSpPr>
        <p:spPr>
          <a:xfrm flipH="1">
            <a:off x="1325563" y="5483225"/>
            <a:ext cx="1570037" cy="371475"/>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a:xfrm>
            <a:off x="1062038" y="3116263"/>
            <a:ext cx="2824162" cy="322262"/>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滋賀県近江八幡市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12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20" name="直線コネクタ 119"/>
          <p:cNvCxnSpPr>
            <a:cxnSpLocks/>
            <a:endCxn id="119" idx="3"/>
          </p:cNvCxnSpPr>
          <p:nvPr/>
        </p:nvCxnSpPr>
        <p:spPr>
          <a:xfrm flipH="1" flipV="1">
            <a:off x="3886200" y="3278188"/>
            <a:ext cx="363538" cy="1277937"/>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a:xfrm>
            <a:off x="6245225" y="2708275"/>
            <a:ext cx="2833688" cy="3175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埼玉県さいたま市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7</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22" name="直線コネクタ 121"/>
          <p:cNvCxnSpPr>
            <a:cxnSpLocks/>
            <a:endCxn id="121" idx="1"/>
          </p:cNvCxnSpPr>
          <p:nvPr/>
        </p:nvCxnSpPr>
        <p:spPr>
          <a:xfrm flipV="1">
            <a:off x="5099050" y="2867025"/>
            <a:ext cx="1146175" cy="1395413"/>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23" name="正方形/長方形 122"/>
          <p:cNvSpPr/>
          <p:nvPr/>
        </p:nvSpPr>
        <p:spPr>
          <a:xfrm>
            <a:off x="6246813" y="2338388"/>
            <a:ext cx="2827337" cy="320675"/>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茨城県守谷市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7</a:t>
            </a:r>
            <a:r>
              <a:rPr lang="ja-JP" altLang="en-US" sz="1000" b="1" dirty="0">
                <a:solidFill>
                  <a:srgbClr val="000000"/>
                </a:solidFill>
                <a:latin typeface="ＭＳ Ｐゴシック"/>
              </a:rPr>
              <a:t>月</a:t>
            </a:r>
            <a:r>
              <a:rPr lang="en-US" altLang="ja-JP" sz="1000" b="1" dirty="0">
                <a:solidFill>
                  <a:srgbClr val="000000"/>
                </a:solidFill>
                <a:latin typeface="ＭＳ Ｐゴシック"/>
              </a:rPr>
              <a:t>14</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24" name="直線コネクタ 123"/>
          <p:cNvCxnSpPr>
            <a:cxnSpLocks/>
            <a:endCxn id="123" idx="1"/>
          </p:cNvCxnSpPr>
          <p:nvPr/>
        </p:nvCxnSpPr>
        <p:spPr>
          <a:xfrm flipV="1">
            <a:off x="5194300" y="2498725"/>
            <a:ext cx="1052513" cy="1722438"/>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a:cxnSpLocks/>
            <a:endCxn id="127" idx="1"/>
          </p:cNvCxnSpPr>
          <p:nvPr/>
        </p:nvCxnSpPr>
        <p:spPr>
          <a:xfrm flipV="1">
            <a:off x="5099050" y="3948113"/>
            <a:ext cx="1146175" cy="417512"/>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26" name="正方形/長方形 125"/>
          <p:cNvSpPr/>
          <p:nvPr/>
        </p:nvSpPr>
        <p:spPr>
          <a:xfrm>
            <a:off x="6249988" y="3062288"/>
            <a:ext cx="2833687" cy="3190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埼玉県志木市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7</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32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sp>
        <p:nvSpPr>
          <p:cNvPr id="127" name="正方形/長方形 126"/>
          <p:cNvSpPr/>
          <p:nvPr/>
        </p:nvSpPr>
        <p:spPr>
          <a:xfrm>
            <a:off x="6245225" y="3786188"/>
            <a:ext cx="2828925" cy="322262"/>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東京都江東区</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25</a:t>
            </a:r>
            <a:r>
              <a:rPr lang="ja-JP" altLang="en-US" sz="1000" b="1" dirty="0">
                <a:solidFill>
                  <a:srgbClr val="000000"/>
                </a:solidFill>
                <a:latin typeface="ＭＳ Ｐゴシック"/>
              </a:rPr>
              <a:t>年</a:t>
            </a:r>
            <a:r>
              <a:rPr lang="en-US" altLang="ja-JP" sz="1000" b="1" dirty="0">
                <a:solidFill>
                  <a:srgbClr val="000000"/>
                </a:solidFill>
                <a:latin typeface="ＭＳ Ｐゴシック"/>
              </a:rPr>
              <a:t>10</a:t>
            </a:r>
            <a:r>
              <a:rPr lang="ja-JP" altLang="en-US" sz="1000" b="1" dirty="0">
                <a:solidFill>
                  <a:srgbClr val="000000"/>
                </a:solidFill>
                <a:latin typeface="ＭＳ Ｐゴシック"/>
              </a:rPr>
              <a:t>月</a:t>
            </a:r>
            <a:r>
              <a:rPr lang="en-US" altLang="ja-JP" sz="1000" b="1" dirty="0">
                <a:solidFill>
                  <a:srgbClr val="000000"/>
                </a:solidFill>
                <a:latin typeface="ＭＳ Ｐゴシック"/>
              </a:rPr>
              <a:t>18</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28" name="直線コネクタ 127"/>
          <p:cNvCxnSpPr>
            <a:cxnSpLocks/>
            <a:endCxn id="126" idx="1"/>
          </p:cNvCxnSpPr>
          <p:nvPr/>
        </p:nvCxnSpPr>
        <p:spPr>
          <a:xfrm flipV="1">
            <a:off x="5097463" y="3222625"/>
            <a:ext cx="1152525" cy="109220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29" name="正方形/長方形 128"/>
          <p:cNvSpPr/>
          <p:nvPr/>
        </p:nvSpPr>
        <p:spPr>
          <a:xfrm>
            <a:off x="6267450" y="5630863"/>
            <a:ext cx="2827338" cy="3190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神奈川県小田原市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9</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30</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32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30" name="直線コネクタ 129"/>
          <p:cNvCxnSpPr>
            <a:cxnSpLocks/>
            <a:endCxn id="129" idx="1"/>
          </p:cNvCxnSpPr>
          <p:nvPr/>
        </p:nvCxnSpPr>
        <p:spPr>
          <a:xfrm>
            <a:off x="4945063" y="4505325"/>
            <a:ext cx="1322387" cy="1285875"/>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a:off x="6262688" y="5257800"/>
            <a:ext cx="2811462" cy="3175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神奈川県茅ヶ崎市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27</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32" name="直線コネクタ 131"/>
          <p:cNvCxnSpPr>
            <a:cxnSpLocks/>
            <a:endCxn id="131" idx="1"/>
          </p:cNvCxnSpPr>
          <p:nvPr/>
        </p:nvCxnSpPr>
        <p:spPr>
          <a:xfrm>
            <a:off x="5040313" y="4457700"/>
            <a:ext cx="1222375" cy="95885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3" name="正方形/長方形 132"/>
          <p:cNvSpPr/>
          <p:nvPr/>
        </p:nvSpPr>
        <p:spPr>
          <a:xfrm>
            <a:off x="504825" y="4244975"/>
            <a:ext cx="1782763" cy="48895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山口県宇部市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27</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34" name="直線コネクタ 133"/>
          <p:cNvCxnSpPr>
            <a:cxnSpLocks/>
            <a:endCxn id="133" idx="3"/>
          </p:cNvCxnSpPr>
          <p:nvPr/>
        </p:nvCxnSpPr>
        <p:spPr>
          <a:xfrm flipH="1" flipV="1">
            <a:off x="2287588" y="4489450"/>
            <a:ext cx="942975" cy="354013"/>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a:cxnSpLocks/>
            <a:endCxn id="136" idx="3"/>
          </p:cNvCxnSpPr>
          <p:nvPr/>
        </p:nvCxnSpPr>
        <p:spPr>
          <a:xfrm flipH="1" flipV="1">
            <a:off x="3798888" y="3659188"/>
            <a:ext cx="341312" cy="101600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6" name="正方形/長方形 135"/>
          <p:cNvSpPr/>
          <p:nvPr/>
        </p:nvSpPr>
        <p:spPr>
          <a:xfrm>
            <a:off x="1062038" y="3498850"/>
            <a:ext cx="2736850" cy="319088"/>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大阪府吹田市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27</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26</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sp>
        <p:nvSpPr>
          <p:cNvPr id="137" name="正方形/長方形 136"/>
          <p:cNvSpPr/>
          <p:nvPr/>
        </p:nvSpPr>
        <p:spPr>
          <a:xfrm>
            <a:off x="6248400" y="3429000"/>
            <a:ext cx="2833688" cy="319088"/>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千葉県柏市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27</a:t>
            </a:r>
            <a:r>
              <a:rPr lang="ja-JP" altLang="en-US" sz="1000" b="1" dirty="0">
                <a:solidFill>
                  <a:srgbClr val="000000"/>
                </a:solidFill>
                <a:latin typeface="ＭＳ Ｐゴシック"/>
              </a:rPr>
              <a:t>年</a:t>
            </a:r>
            <a:r>
              <a:rPr lang="en-US" altLang="ja-JP" sz="1000" b="1" dirty="0">
                <a:solidFill>
                  <a:srgbClr val="000000"/>
                </a:solidFill>
                <a:latin typeface="ＭＳ Ｐゴシック"/>
              </a:rPr>
              <a:t>8</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24</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12</a:t>
            </a:r>
            <a:r>
              <a:rPr lang="ja-JP" altLang="en-US" sz="1000" b="1" dirty="0">
                <a:solidFill>
                  <a:srgbClr val="000000"/>
                </a:solidFill>
                <a:latin typeface="ＭＳ Ｐゴシック"/>
              </a:rPr>
              <a:t>年）</a:t>
            </a:r>
            <a:endParaRPr lang="en-US" altLang="ja-JP" sz="1000" b="1" dirty="0">
              <a:solidFill>
                <a:srgbClr val="000000"/>
              </a:solidFill>
              <a:latin typeface="ＭＳ Ｐゴシック"/>
            </a:endParaRPr>
          </a:p>
        </p:txBody>
      </p:sp>
      <p:cxnSp>
        <p:nvCxnSpPr>
          <p:cNvPr id="138" name="直線コネクタ 137"/>
          <p:cNvCxnSpPr>
            <a:cxnSpLocks/>
            <a:endCxn id="137" idx="1"/>
          </p:cNvCxnSpPr>
          <p:nvPr/>
        </p:nvCxnSpPr>
        <p:spPr>
          <a:xfrm flipV="1">
            <a:off x="5216525" y="3589338"/>
            <a:ext cx="1031875" cy="708025"/>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9" name="正方形/長方形 138"/>
          <p:cNvSpPr/>
          <p:nvPr/>
        </p:nvSpPr>
        <p:spPr>
          <a:xfrm>
            <a:off x="6243638" y="4160838"/>
            <a:ext cx="2835275" cy="3190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東京都港区</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27</a:t>
            </a:r>
            <a:r>
              <a:rPr lang="ja-JP" altLang="en-US" sz="1000" b="1" dirty="0">
                <a:solidFill>
                  <a:srgbClr val="000000"/>
                </a:solidFill>
                <a:latin typeface="ＭＳ Ｐゴシック"/>
              </a:rPr>
              <a:t>年</a:t>
            </a:r>
            <a:r>
              <a:rPr lang="en-US" altLang="ja-JP" sz="1000" b="1" dirty="0">
                <a:solidFill>
                  <a:srgbClr val="000000"/>
                </a:solidFill>
                <a:latin typeface="ＭＳ Ｐゴシック"/>
              </a:rPr>
              <a:t>10</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21</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40" name="直線コネクタ 139"/>
          <p:cNvCxnSpPr>
            <a:cxnSpLocks/>
            <a:endCxn id="139" idx="1"/>
          </p:cNvCxnSpPr>
          <p:nvPr/>
        </p:nvCxnSpPr>
        <p:spPr>
          <a:xfrm flipV="1">
            <a:off x="5099050" y="4321175"/>
            <a:ext cx="1144588" cy="5080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1" name="正方形/長方形 140"/>
          <p:cNvSpPr/>
          <p:nvPr/>
        </p:nvSpPr>
        <p:spPr>
          <a:xfrm>
            <a:off x="6245225" y="1946275"/>
            <a:ext cx="2828925" cy="32226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福島県郡山市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28</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12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42" name="直線コネクタ 141"/>
          <p:cNvCxnSpPr>
            <a:cxnSpLocks/>
            <a:endCxn id="141" idx="1"/>
          </p:cNvCxnSpPr>
          <p:nvPr/>
        </p:nvCxnSpPr>
        <p:spPr>
          <a:xfrm flipV="1">
            <a:off x="5199063" y="2108200"/>
            <a:ext cx="1046162" cy="1852613"/>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3" name="正方形/長方形 142"/>
          <p:cNvSpPr/>
          <p:nvPr/>
        </p:nvSpPr>
        <p:spPr>
          <a:xfrm>
            <a:off x="1277938" y="2338388"/>
            <a:ext cx="2655887" cy="3190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東京都八王子市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28</a:t>
            </a:r>
            <a:r>
              <a:rPr lang="ja-JP" altLang="en-US" sz="1000" b="1" dirty="0">
                <a:solidFill>
                  <a:srgbClr val="000000"/>
                </a:solidFill>
                <a:latin typeface="ＭＳ Ｐゴシック"/>
              </a:rPr>
              <a:t>年</a:t>
            </a:r>
            <a:r>
              <a:rPr lang="en-US" altLang="ja-JP" sz="1000" b="1" dirty="0">
                <a:solidFill>
                  <a:srgbClr val="000000"/>
                </a:solidFill>
                <a:latin typeface="ＭＳ Ｐゴシック"/>
              </a:rPr>
              <a:t>8</a:t>
            </a:r>
            <a:r>
              <a:rPr lang="ja-JP" altLang="en-US" sz="1000" b="1" dirty="0">
                <a:solidFill>
                  <a:srgbClr val="000000"/>
                </a:solidFill>
                <a:latin typeface="ＭＳ Ｐゴシック"/>
              </a:rPr>
              <a:t>月</a:t>
            </a:r>
            <a:r>
              <a:rPr lang="en-US" altLang="ja-JP" sz="1000" b="1" dirty="0">
                <a:solidFill>
                  <a:srgbClr val="000000"/>
                </a:solidFill>
                <a:latin typeface="ＭＳ Ｐゴシック"/>
              </a:rPr>
              <a:t>1</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44" name="直線コネクタ 143"/>
          <p:cNvCxnSpPr>
            <a:endCxn id="143" idx="3"/>
          </p:cNvCxnSpPr>
          <p:nvPr/>
        </p:nvCxnSpPr>
        <p:spPr>
          <a:xfrm flipH="1" flipV="1">
            <a:off x="3933825" y="2498725"/>
            <a:ext cx="1057275" cy="187325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5" name="正方形/長方形 144"/>
          <p:cNvSpPr/>
          <p:nvPr/>
        </p:nvSpPr>
        <p:spPr>
          <a:xfrm>
            <a:off x="1277938" y="1979613"/>
            <a:ext cx="2655887" cy="320675"/>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東京都中野区</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29</a:t>
            </a:r>
            <a:r>
              <a:rPr lang="ja-JP" altLang="en-US" sz="1000" b="1" dirty="0">
                <a:solidFill>
                  <a:srgbClr val="000000"/>
                </a:solidFill>
                <a:latin typeface="ＭＳ Ｐゴシック"/>
              </a:rPr>
              <a:t>年</a:t>
            </a:r>
            <a:r>
              <a:rPr lang="en-US" altLang="ja-JP" sz="1000" b="1" dirty="0">
                <a:solidFill>
                  <a:srgbClr val="000000"/>
                </a:solidFill>
                <a:latin typeface="ＭＳ Ｐゴシック"/>
              </a:rPr>
              <a:t>12</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28</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15</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46" name="直線コネクタ 145"/>
          <p:cNvCxnSpPr>
            <a:endCxn id="145" idx="3"/>
          </p:cNvCxnSpPr>
          <p:nvPr/>
        </p:nvCxnSpPr>
        <p:spPr>
          <a:xfrm flipH="1" flipV="1">
            <a:off x="3933825" y="2139950"/>
            <a:ext cx="1119188" cy="2198688"/>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7" name="正方形/長方形 146"/>
          <p:cNvSpPr/>
          <p:nvPr/>
        </p:nvSpPr>
        <p:spPr>
          <a:xfrm>
            <a:off x="6262688" y="4892675"/>
            <a:ext cx="2811462" cy="31591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神奈川県川崎市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令和</a:t>
            </a:r>
            <a:r>
              <a:rPr lang="en-US" altLang="ja-JP" sz="1000" b="1" dirty="0">
                <a:solidFill>
                  <a:srgbClr val="000000"/>
                </a:solidFill>
                <a:latin typeface="ＭＳ Ｐゴシック"/>
              </a:rPr>
              <a:t>2</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12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48" name="直線コネクタ 147"/>
          <p:cNvCxnSpPr>
            <a:cxnSpLocks/>
            <a:endCxn id="147" idx="1"/>
          </p:cNvCxnSpPr>
          <p:nvPr/>
        </p:nvCxnSpPr>
        <p:spPr>
          <a:xfrm>
            <a:off x="5060950" y="4414838"/>
            <a:ext cx="1201738" cy="636587"/>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9" name="正方形/長方形 148"/>
          <p:cNvSpPr/>
          <p:nvPr/>
        </p:nvSpPr>
        <p:spPr>
          <a:xfrm>
            <a:off x="1262063" y="1625600"/>
            <a:ext cx="2655887" cy="320675"/>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栃木県宇都宮市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令和</a:t>
            </a:r>
            <a:r>
              <a:rPr lang="en-US" altLang="ja-JP" sz="1000" b="1" dirty="0">
                <a:solidFill>
                  <a:srgbClr val="000000"/>
                </a:solidFill>
                <a:latin typeface="ＭＳ Ｐゴシック"/>
              </a:rPr>
              <a:t>2</a:t>
            </a:r>
            <a:r>
              <a:rPr lang="ja-JP" altLang="en-US" sz="1000" b="1" dirty="0">
                <a:solidFill>
                  <a:srgbClr val="000000"/>
                </a:solidFill>
                <a:latin typeface="ＭＳ Ｐゴシック"/>
              </a:rPr>
              <a:t>年</a:t>
            </a:r>
            <a:r>
              <a:rPr lang="en-US" altLang="ja-JP" sz="1000" b="1" dirty="0">
                <a:solidFill>
                  <a:srgbClr val="000000"/>
                </a:solidFill>
                <a:latin typeface="ＭＳ Ｐゴシック"/>
              </a:rPr>
              <a:t>7</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30</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6</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50" name="直線コネクタ 149"/>
          <p:cNvCxnSpPr>
            <a:endCxn id="149" idx="3"/>
          </p:cNvCxnSpPr>
          <p:nvPr/>
        </p:nvCxnSpPr>
        <p:spPr>
          <a:xfrm flipH="1" flipV="1">
            <a:off x="3917950" y="1785938"/>
            <a:ext cx="1160463" cy="2389187"/>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6136036" y="-1187449"/>
            <a:ext cx="3390155" cy="950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時点</a:t>
            </a:r>
            <a:r>
              <a:rPr kumimoji="1" lang="ja-JP" altLang="en-US" dirty="0">
                <a:solidFill>
                  <a:schemeClr val="tx1"/>
                </a:solidFill>
              </a:rPr>
              <a:t>更新済み　</a:t>
            </a:r>
            <a:endParaRPr kumimoji="1" lang="en-US" altLang="ja-JP" dirty="0">
              <a:solidFill>
                <a:schemeClr val="tx1"/>
              </a:solidFill>
            </a:endParaRPr>
          </a:p>
          <a:p>
            <a:pPr algn="ctr"/>
            <a:r>
              <a:rPr kumimoji="1" lang="ja-JP" altLang="en-US" dirty="0">
                <a:solidFill>
                  <a:schemeClr val="tx1"/>
                </a:solidFill>
              </a:rPr>
              <a:t>（都市数変化なし）</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0" y="0"/>
            <a:ext cx="7002463" cy="476250"/>
          </a:xfrm>
        </p:spPr>
        <p:txBody>
          <a:bodyPr/>
          <a:lstStyle/>
          <a:p>
            <a:r>
              <a:rPr lang="ja-JP" altLang="en-US" sz="2400">
                <a:latin typeface="ＭＳ ゴシック" panose="020B0609070205080204" pitchFamily="49" charset="-128"/>
                <a:ea typeface="ＭＳ ゴシック" panose="020B0609070205080204" pitchFamily="49" charset="-128"/>
              </a:rPr>
              <a:t>目次</a:t>
            </a:r>
          </a:p>
        </p:txBody>
      </p:sp>
      <p:sp>
        <p:nvSpPr>
          <p:cNvPr id="39939" name="スライド番号プレースホルダー 3"/>
          <p:cNvSpPr>
            <a:spLocks noGrp="1"/>
          </p:cNvSpPr>
          <p:nvPr>
            <p:ph type="sldNum" sz="quarter" idx="12"/>
          </p:nvPr>
        </p:nvSpPr>
        <p:spPr>
          <a:xfrm>
            <a:off x="7480300" y="6408738"/>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sz="1800">
                <a:solidFill>
                  <a:srgbClr val="000000"/>
                </a:solidFill>
                <a:latin typeface="Arial" panose="020B0604020202020204" pitchFamily="34" charset="0"/>
              </a:rPr>
              <a:t>11</a:t>
            </a:r>
          </a:p>
        </p:txBody>
      </p:sp>
      <p:sp>
        <p:nvSpPr>
          <p:cNvPr id="6" name="タイトル 1"/>
          <p:cNvSpPr txBox="1">
            <a:spLocks/>
          </p:cNvSpPr>
          <p:nvPr/>
        </p:nvSpPr>
        <p:spPr bwMode="auto">
          <a:xfrm>
            <a:off x="198438" y="1268413"/>
            <a:ext cx="8496300" cy="4537075"/>
          </a:xfrm>
          <a:prstGeom prst="rect">
            <a:avLst/>
          </a:prstGeom>
          <a:noFill/>
          <a:ln w="9525">
            <a:noFill/>
            <a:miter lim="800000"/>
            <a:headEnd/>
            <a:tailEnd/>
          </a:ln>
          <a:effectLst/>
        </p:spPr>
        <p:txBody>
          <a:bodyPr anchor="ctr"/>
          <a:lstStyle/>
          <a:p>
            <a:pPr eaLnBrk="1" hangingPunct="1">
              <a:lnSpc>
                <a:spcPts val="3600"/>
              </a:lnSpc>
              <a:defRPr/>
            </a:pPr>
            <a:r>
              <a:rPr lang="en-US" altLang="ja-JP" sz="2400" kern="0" dirty="0">
                <a:solidFill>
                  <a:srgbClr val="A6A6A6"/>
                </a:solidFill>
                <a:latin typeface="ＭＳ ゴシック" panose="020B0609070205080204" pitchFamily="49" charset="-128"/>
                <a:ea typeface="ＭＳ ゴシック" panose="020B0609070205080204" pitchFamily="49" charset="-128"/>
              </a:rPr>
              <a:t>       </a:t>
            </a:r>
            <a:r>
              <a:rPr lang="en-US" altLang="ja-JP" sz="2400" kern="0" dirty="0">
                <a:solidFill>
                  <a:srgbClr val="FFFFFF">
                    <a:lumMod val="75000"/>
                  </a:srgbClr>
                </a:solidFill>
                <a:latin typeface="ＭＳ ゴシック" panose="020B0609070205080204" pitchFamily="49" charset="-128"/>
                <a:ea typeface="ＭＳ ゴシック" panose="020B0609070205080204" pitchFamily="49" charset="-128"/>
              </a:rPr>
              <a:t>Ⅰ. </a:t>
            </a:r>
            <a:r>
              <a:rPr lang="ja-JP" altLang="en-US" sz="2400" kern="0" dirty="0">
                <a:solidFill>
                  <a:srgbClr val="FFFFFF">
                    <a:lumMod val="75000"/>
                  </a:srgbClr>
                </a:solidFill>
                <a:latin typeface="ＭＳ ゴシック" panose="020B0609070205080204" pitchFamily="49" charset="-128"/>
                <a:ea typeface="ＭＳ ゴシック" panose="020B0609070205080204" pitchFamily="49" charset="-128"/>
              </a:rPr>
              <a:t>都市の低炭素化に向けた取組み</a:t>
            </a:r>
            <a:endParaRPr lang="en-US" altLang="ja-JP" sz="2400" kern="0" dirty="0">
              <a:solidFill>
                <a:srgbClr val="FFFFFF">
                  <a:lumMod val="75000"/>
                </a:srgbClr>
              </a:solidFill>
              <a:latin typeface="ＭＳ ゴシック" panose="020B0609070205080204" pitchFamily="49" charset="-128"/>
              <a:ea typeface="ＭＳ ゴシック" panose="020B0609070205080204" pitchFamily="49" charset="-128"/>
            </a:endParaRPr>
          </a:p>
          <a:p>
            <a:pPr eaLnBrk="1" hangingPunct="1">
              <a:lnSpc>
                <a:spcPts val="3600"/>
              </a:lnSpc>
              <a:defRPr/>
            </a:pPr>
            <a:r>
              <a:rPr lang="ja-JP" altLang="en-US" sz="2400" kern="0" dirty="0">
                <a:solidFill>
                  <a:srgbClr val="FFFFFF">
                    <a:lumMod val="75000"/>
                  </a:srgbClr>
                </a:solidFill>
                <a:latin typeface="ＭＳ ゴシック" panose="020B0609070205080204" pitchFamily="49" charset="-128"/>
                <a:ea typeface="ＭＳ ゴシック" panose="020B0609070205080204" pitchFamily="49" charset="-128"/>
              </a:rPr>
              <a:t>　　　　　　</a:t>
            </a:r>
            <a:endParaRPr lang="en-US" altLang="ja-JP" sz="2400" kern="0" dirty="0">
              <a:solidFill>
                <a:srgbClr val="A6A6A6"/>
              </a:solidFill>
              <a:latin typeface="ＭＳ ゴシック" panose="020B0609070205080204" pitchFamily="49" charset="-128"/>
              <a:ea typeface="ＭＳ ゴシック" panose="020B0609070205080204" pitchFamily="49" charset="-128"/>
            </a:endParaRPr>
          </a:p>
          <a:p>
            <a:pPr eaLnBrk="1" hangingPunct="1">
              <a:lnSpc>
                <a:spcPts val="3600"/>
              </a:lnSpc>
              <a:defRPr/>
            </a:pPr>
            <a:endParaRPr lang="en-US" altLang="ja-JP" sz="2400" kern="0" dirty="0">
              <a:solidFill>
                <a:srgbClr val="A6A6A6"/>
              </a:solidFill>
              <a:latin typeface="ＭＳ ゴシック" panose="020B0609070205080204" pitchFamily="49" charset="-128"/>
              <a:ea typeface="ＭＳ ゴシック" panose="020B0609070205080204" pitchFamily="49" charset="-128"/>
            </a:endParaRPr>
          </a:p>
          <a:p>
            <a:pPr eaLnBrk="1" hangingPunct="1">
              <a:lnSpc>
                <a:spcPts val="3600"/>
              </a:lnSpc>
              <a:defRPr/>
            </a:pPr>
            <a:r>
              <a:rPr lang="ja-JP" altLang="en-US" sz="2400" kern="0" dirty="0">
                <a:solidFill>
                  <a:srgbClr val="FF0000"/>
                </a:solidFill>
                <a:latin typeface="ＭＳ ゴシック" panose="020B0609070205080204" pitchFamily="49" charset="-128"/>
                <a:ea typeface="ＭＳ ゴシック" panose="020B0609070205080204" pitchFamily="49" charset="-128"/>
              </a:rPr>
              <a:t> 　　　</a:t>
            </a:r>
            <a:r>
              <a:rPr lang="en-US" altLang="ja-JP" sz="2400" kern="0" dirty="0">
                <a:solidFill>
                  <a:srgbClr val="FF0000"/>
                </a:solidFill>
                <a:latin typeface="ＭＳ ゴシック" panose="020B0609070205080204" pitchFamily="49" charset="-128"/>
                <a:ea typeface="ＭＳ ゴシック" panose="020B0609070205080204" pitchFamily="49" charset="-128"/>
              </a:rPr>
              <a:t>Ⅱ. </a:t>
            </a:r>
            <a:r>
              <a:rPr lang="ja-JP" altLang="en-US" sz="2400" kern="0" dirty="0">
                <a:solidFill>
                  <a:srgbClr val="FF0000"/>
                </a:solidFill>
                <a:latin typeface="ＭＳ ゴシック" panose="020B0609070205080204" pitchFamily="49" charset="-128"/>
                <a:ea typeface="ＭＳ ゴシック" panose="020B0609070205080204" pitchFamily="49" charset="-128"/>
              </a:rPr>
              <a:t>環境影響評価（環境アセスメント）</a:t>
            </a:r>
            <a:endParaRPr lang="en-US" altLang="ja-JP" sz="2400" kern="0" dirty="0">
              <a:solidFill>
                <a:srgbClr val="FF0000"/>
              </a:solidFill>
              <a:latin typeface="ＭＳ ゴシック" panose="020B0609070205080204" pitchFamily="49" charset="-128"/>
              <a:ea typeface="ＭＳ ゴシック" panose="020B0609070205080204" pitchFamily="49" charset="-128"/>
            </a:endParaRPr>
          </a:p>
          <a:p>
            <a:pPr eaLnBrk="1" hangingPunct="1">
              <a:lnSpc>
                <a:spcPts val="3600"/>
              </a:lnSpc>
              <a:defRPr/>
            </a:pPr>
            <a:endParaRPr lang="en-US" altLang="ja-JP" sz="2400" kern="0" dirty="0">
              <a:solidFill>
                <a:srgbClr val="FFFFFF">
                  <a:lumMod val="75000"/>
                </a:srgbClr>
              </a:solidFill>
              <a:latin typeface="ＭＳ ゴシック" panose="020B0609070205080204" pitchFamily="49" charset="-128"/>
              <a:ea typeface="ＭＳ ゴシック" panose="020B0609070205080204" pitchFamily="49" charset="-128"/>
            </a:endParaRPr>
          </a:p>
          <a:p>
            <a:pPr eaLnBrk="1" hangingPunct="1">
              <a:defRPr/>
            </a:pPr>
            <a:endParaRPr lang="en-US" altLang="ja-JP" sz="600" kern="0" dirty="0">
              <a:solidFill>
                <a:srgbClr val="A6A6A6"/>
              </a:solidFill>
              <a:latin typeface="ＭＳ ゴシック" panose="020B0609070205080204" pitchFamily="49" charset="-128"/>
              <a:ea typeface="ＭＳ ゴシック" panose="020B0609070205080204" pitchFamily="49" charset="-128"/>
            </a:endParaRPr>
          </a:p>
          <a:p>
            <a:pPr eaLnBrk="1" hangingPunct="1">
              <a:lnSpc>
                <a:spcPts val="3600"/>
              </a:lnSpc>
              <a:defRPr/>
            </a:pPr>
            <a:r>
              <a:rPr lang="ja-JP" altLang="en-US" sz="2000" kern="0" dirty="0">
                <a:solidFill>
                  <a:srgbClr val="A6A6A6"/>
                </a:solidFill>
                <a:latin typeface="ＭＳ ゴシック" panose="020B0609070205080204" pitchFamily="49" charset="-128"/>
                <a:ea typeface="ＭＳ ゴシック" panose="020B0609070205080204" pitchFamily="49" charset="-128"/>
              </a:rPr>
              <a:t>　　　　　　　</a:t>
            </a:r>
            <a:r>
              <a:rPr lang="ja-JP" altLang="en-US" sz="2585" kern="0" dirty="0">
                <a:solidFill>
                  <a:srgbClr val="FF0000"/>
                </a:solidFill>
                <a:latin typeface="ＭＳ ゴシック" panose="020B0609070205080204" pitchFamily="49" charset="-128"/>
                <a:ea typeface="ＭＳ ゴシック" panose="020B0609070205080204" pitchFamily="49" charset="-128"/>
              </a:rPr>
              <a:t>　　　　</a:t>
            </a:r>
            <a:endParaRPr lang="en-US" altLang="ja-JP" sz="2585" kern="0" dirty="0">
              <a:solidFill>
                <a:srgbClr val="FF0000"/>
              </a:solidFill>
              <a:latin typeface="ＭＳ ゴシック" panose="020B0609070205080204" pitchFamily="49" charset="-128"/>
              <a:ea typeface="ＭＳ ゴシック" panose="020B0609070205080204" pitchFamily="49" charset="-128"/>
            </a:endParaRPr>
          </a:p>
          <a:p>
            <a:pPr eaLnBrk="1" hangingPunct="1">
              <a:defRPr/>
            </a:pPr>
            <a:r>
              <a:rPr lang="ja-JP" altLang="en-US" sz="2585" kern="0" dirty="0">
                <a:solidFill>
                  <a:srgbClr val="FF0000"/>
                </a:solidFill>
                <a:latin typeface="ＭＳ ゴシック" panose="020B0609070205080204" pitchFamily="49" charset="-128"/>
                <a:ea typeface="ＭＳ ゴシック" panose="020B0609070205080204" pitchFamily="49" charset="-128"/>
              </a:rPr>
              <a:t>　　　　　</a:t>
            </a:r>
            <a:endParaRPr lang="en-US" altLang="ja-JP" sz="923" kern="0" dirty="0">
              <a:solidFill>
                <a:srgbClr val="FF0000"/>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71438" y="-17463"/>
            <a:ext cx="7004050" cy="476251"/>
          </a:xfrm>
        </p:spPr>
        <p:txBody>
          <a:bodyPr/>
          <a:lstStyle/>
          <a:p>
            <a:r>
              <a:rPr lang="ja-JP" altLang="en-US" sz="2400" b="1" dirty="0">
                <a:latin typeface="ＭＳ ゴシック" panose="020B0609070205080204" pitchFamily="49" charset="-128"/>
                <a:ea typeface="ＭＳ ゴシック" panose="020B0609070205080204" pitchFamily="49" charset="-128"/>
              </a:rPr>
              <a:t>２．環境影響評価（環境アセスメント）</a:t>
            </a:r>
          </a:p>
        </p:txBody>
      </p:sp>
      <p:sp>
        <p:nvSpPr>
          <p:cNvPr id="7" name="Rectangle 3"/>
          <p:cNvSpPr txBox="1">
            <a:spLocks noChangeArrowheads="1"/>
          </p:cNvSpPr>
          <p:nvPr/>
        </p:nvSpPr>
        <p:spPr bwMode="auto">
          <a:xfrm>
            <a:off x="485775" y="1052513"/>
            <a:ext cx="8929688" cy="2089150"/>
          </a:xfrm>
          <a:prstGeom prst="rect">
            <a:avLst/>
          </a:prstGeom>
          <a:noFill/>
          <a:ln w="9525">
            <a:solidFill>
              <a:schemeClr val="tx1"/>
            </a:solidFill>
            <a:prstDash val="sysDash"/>
            <a:miter lim="800000"/>
            <a:headEnd/>
            <a:tailEnd/>
          </a:ln>
        </p:spPr>
        <p:txBody>
          <a:bodyPr bIns="36000"/>
          <a:lstStyle>
            <a:lvl1pPr marL="257168" indent="-257168" algn="l" rtl="0" eaLnBrk="0" fontAlgn="base" hangingPunct="0">
              <a:spcBef>
                <a:spcPct val="20000"/>
              </a:spcBef>
              <a:spcAft>
                <a:spcPct val="0"/>
              </a:spcAft>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Char char="–"/>
              <a:defRPr kumimoji="1" sz="2100">
                <a:solidFill>
                  <a:schemeClr val="tx1"/>
                </a:solidFill>
                <a:latin typeface="+mn-lt"/>
                <a:ea typeface="+mn-ea"/>
              </a:defRPr>
            </a:lvl2pPr>
            <a:lvl3pPr marL="857228" indent="-171446" algn="l" rtl="0" eaLnBrk="0" fontAlgn="base" hangingPunct="0">
              <a:spcBef>
                <a:spcPct val="20000"/>
              </a:spcBef>
              <a:spcAft>
                <a:spcPct val="0"/>
              </a:spcAft>
              <a:buChar char="•"/>
              <a:defRPr kumimoji="1" sz="1800">
                <a:solidFill>
                  <a:schemeClr val="tx1"/>
                </a:solidFill>
                <a:latin typeface="+mn-lt"/>
                <a:ea typeface="+mn-ea"/>
              </a:defRPr>
            </a:lvl3pPr>
            <a:lvl4pPr marL="1200120" indent="-171446" algn="l" rtl="0" eaLnBrk="0" fontAlgn="base" hangingPunct="0">
              <a:spcBef>
                <a:spcPct val="20000"/>
              </a:spcBef>
              <a:spcAft>
                <a:spcPct val="0"/>
              </a:spcAft>
              <a:buChar char="–"/>
              <a:defRPr kumimoji="1" sz="1500">
                <a:solidFill>
                  <a:schemeClr val="tx1"/>
                </a:solidFill>
                <a:latin typeface="+mn-lt"/>
                <a:ea typeface="+mn-ea"/>
              </a:defRPr>
            </a:lvl4pPr>
            <a:lvl5pPr marL="1543012" indent="-171446" algn="l" rtl="0" eaLnBrk="0" fontAlgn="base" hangingPunct="0">
              <a:spcBef>
                <a:spcPct val="20000"/>
              </a:spcBef>
              <a:spcAft>
                <a:spcPct val="0"/>
              </a:spcAft>
              <a:buChar char="»"/>
              <a:defRPr kumimoji="1" sz="1500">
                <a:solidFill>
                  <a:schemeClr val="tx1"/>
                </a:solidFill>
                <a:latin typeface="+mn-lt"/>
                <a:ea typeface="+mn-ea"/>
              </a:defRPr>
            </a:lvl5pPr>
            <a:lvl6pPr marL="1885903" indent="-171446" algn="l" rtl="0" fontAlgn="base">
              <a:spcBef>
                <a:spcPct val="20000"/>
              </a:spcBef>
              <a:spcAft>
                <a:spcPct val="0"/>
              </a:spcAft>
              <a:buChar char="»"/>
              <a:defRPr kumimoji="1" sz="1500">
                <a:solidFill>
                  <a:schemeClr val="tx1"/>
                </a:solidFill>
                <a:latin typeface="+mn-lt"/>
                <a:ea typeface="+mn-ea"/>
              </a:defRPr>
            </a:lvl6pPr>
            <a:lvl7pPr marL="2228795" indent="-171446" algn="l" rtl="0" fontAlgn="base">
              <a:spcBef>
                <a:spcPct val="20000"/>
              </a:spcBef>
              <a:spcAft>
                <a:spcPct val="0"/>
              </a:spcAft>
              <a:buChar char="»"/>
              <a:defRPr kumimoji="1" sz="1500">
                <a:solidFill>
                  <a:schemeClr val="tx1"/>
                </a:solidFill>
                <a:latin typeface="+mn-lt"/>
                <a:ea typeface="+mn-ea"/>
              </a:defRPr>
            </a:lvl7pPr>
            <a:lvl8pPr marL="2571686" indent="-171446" algn="l" rtl="0" fontAlgn="base">
              <a:spcBef>
                <a:spcPct val="20000"/>
              </a:spcBef>
              <a:spcAft>
                <a:spcPct val="0"/>
              </a:spcAft>
              <a:buChar char="»"/>
              <a:defRPr kumimoji="1" sz="1500">
                <a:solidFill>
                  <a:schemeClr val="tx1"/>
                </a:solidFill>
                <a:latin typeface="+mn-lt"/>
                <a:ea typeface="+mn-ea"/>
              </a:defRPr>
            </a:lvl8pPr>
            <a:lvl9pPr marL="2914577" indent="-171446" algn="l" rtl="0" fontAlgn="base">
              <a:spcBef>
                <a:spcPct val="20000"/>
              </a:spcBef>
              <a:spcAft>
                <a:spcPct val="0"/>
              </a:spcAft>
              <a:buChar char="»"/>
              <a:defRPr kumimoji="1" sz="1500">
                <a:solidFill>
                  <a:schemeClr val="tx1"/>
                </a:solidFill>
                <a:latin typeface="+mn-lt"/>
                <a:ea typeface="+mn-ea"/>
              </a:defRPr>
            </a:lvl9pPr>
          </a:lstStyle>
          <a:p>
            <a:pPr marL="0" indent="0" eaLnBrk="1" hangingPunct="1">
              <a:buFontTx/>
              <a:buNone/>
              <a:defRPr/>
            </a:pPr>
            <a:r>
              <a:rPr lang="ja-JP" altLang="en-US" sz="1800" kern="0">
                <a:solidFill>
                  <a:srgbClr val="000000"/>
                </a:solidFill>
              </a:rPr>
              <a:t>　人が豊かな暮らしをするために必要な開発事業であっても、環境に重大な影響を与えてはならず、重大な環境影響を防止するためには、事業の内容を決めるに当たって、事業の必要性や採算性だけでなく、環境の保全についてもあらかじめよく検討することが重要。</a:t>
            </a:r>
            <a:endParaRPr lang="en-US" altLang="ja-JP" sz="1800" kern="0">
              <a:solidFill>
                <a:srgbClr val="000000"/>
              </a:solidFill>
            </a:endParaRPr>
          </a:p>
          <a:p>
            <a:pPr marL="0" indent="0" eaLnBrk="1" hangingPunct="1">
              <a:buFontTx/>
              <a:buNone/>
              <a:defRPr/>
            </a:pPr>
            <a:r>
              <a:rPr lang="ja-JP" altLang="en-US" sz="1800" kern="0">
                <a:solidFill>
                  <a:srgbClr val="000000"/>
                </a:solidFill>
              </a:rPr>
              <a:t>　環境アセスメントとは、開発事業の内容を決めるに当たって、それが環境にどのような影響を及ぼすかについて、あらかじめ事業者自らが調査・予測・評価を行い、その結果を公表して一般の方々、地方公共団体などから意見を聴き、それらを踏まえて環境の保全の観点からよりよい事業計画を作り上げていこうという制度。</a:t>
            </a:r>
            <a:endParaRPr lang="en-US" altLang="ja-JP" sz="1800" kern="0">
              <a:solidFill>
                <a:srgbClr val="000000"/>
              </a:solidFill>
            </a:endParaRPr>
          </a:p>
        </p:txBody>
      </p:sp>
      <p:sp>
        <p:nvSpPr>
          <p:cNvPr id="10" name="角丸四角形 9"/>
          <p:cNvSpPr/>
          <p:nvPr/>
        </p:nvSpPr>
        <p:spPr bwMode="auto">
          <a:xfrm>
            <a:off x="6750050" y="3760788"/>
            <a:ext cx="649288" cy="2332037"/>
          </a:xfrm>
          <a:prstGeom prst="roundRect">
            <a:avLst>
              <a:gd name="adj" fmla="val 10442"/>
            </a:avLst>
          </a:prstGeom>
          <a:solidFill>
            <a:srgbClr val="FFFFCC"/>
          </a:solidFill>
          <a:ln w="9525" cap="flat" cmpd="sng" algn="ctr">
            <a:solidFill>
              <a:schemeClr val="tx1"/>
            </a:solidFill>
            <a:prstDash val="solid"/>
            <a:round/>
            <a:headEnd type="none" w="med" len="med"/>
            <a:tailEnd type="none" w="med" len="med"/>
          </a:ln>
          <a:effectLst/>
        </p:spPr>
        <p:txBody>
          <a:bodyPr vert="wordArtVertRtl" lIns="36000" tIns="36000" rIns="144000" bIns="36000" anchor="ctr"/>
          <a:lstStyle/>
          <a:p>
            <a:pPr marL="2093913" indent="-2093913" algn="ctr" eaLnBrk="1" hangingPunct="1">
              <a:spcBef>
                <a:spcPct val="20000"/>
              </a:spcBef>
              <a:tabLst>
                <a:tab pos="1244600" algn="r"/>
                <a:tab pos="1905000" algn="r"/>
                <a:tab pos="2093913" algn="l"/>
              </a:tabLst>
              <a:defRPr/>
            </a:pPr>
            <a:endParaRPr lang="ja-JP" altLang="en-US" sz="2400" dirty="0">
              <a:solidFill>
                <a:srgbClr val="000000"/>
              </a:solidFill>
            </a:endParaRPr>
          </a:p>
        </p:txBody>
      </p:sp>
      <p:sp>
        <p:nvSpPr>
          <p:cNvPr id="40966" name="テキスト ボックス 17"/>
          <p:cNvSpPr txBox="1">
            <a:spLocks noChangeArrowheads="1"/>
          </p:cNvSpPr>
          <p:nvPr/>
        </p:nvSpPr>
        <p:spPr bwMode="auto">
          <a:xfrm>
            <a:off x="6894513" y="3933825"/>
            <a:ext cx="3698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Times New Roman" panose="02020603050405020304" pitchFamily="18" charset="0"/>
              </a:rPr>
              <a:t>総合的に判断</a:t>
            </a:r>
          </a:p>
        </p:txBody>
      </p:sp>
      <p:sp>
        <p:nvSpPr>
          <p:cNvPr id="12" name="角丸四角形 11"/>
          <p:cNvSpPr/>
          <p:nvPr/>
        </p:nvSpPr>
        <p:spPr bwMode="auto">
          <a:xfrm>
            <a:off x="8047038" y="3760788"/>
            <a:ext cx="647700" cy="2332037"/>
          </a:xfrm>
          <a:prstGeom prst="roundRect">
            <a:avLst>
              <a:gd name="adj" fmla="val 10442"/>
            </a:avLst>
          </a:prstGeom>
          <a:solidFill>
            <a:srgbClr val="FFCCFF"/>
          </a:solidFill>
          <a:ln w="9525" cap="flat" cmpd="sng" algn="ctr">
            <a:solidFill>
              <a:schemeClr val="tx1"/>
            </a:solidFill>
            <a:prstDash val="solid"/>
            <a:round/>
            <a:headEnd type="none" w="med" len="med"/>
            <a:tailEnd type="none" w="med" len="med"/>
          </a:ln>
          <a:effectLst/>
        </p:spPr>
        <p:txBody>
          <a:bodyPr vert="wordArtVertRtl" lIns="36000" tIns="36000" rIns="144000" bIns="36000" anchor="ctr"/>
          <a:lstStyle/>
          <a:p>
            <a:pPr marL="2093913" indent="-2093913" algn="ctr" eaLnBrk="1" hangingPunct="1">
              <a:spcBef>
                <a:spcPct val="20000"/>
              </a:spcBef>
              <a:tabLst>
                <a:tab pos="1244600" algn="r"/>
                <a:tab pos="1905000" algn="r"/>
                <a:tab pos="2093913" algn="l"/>
              </a:tabLst>
              <a:defRPr/>
            </a:pPr>
            <a:endParaRPr lang="ja-JP" altLang="en-US" sz="2400" dirty="0">
              <a:solidFill>
                <a:srgbClr val="000000"/>
              </a:solidFill>
            </a:endParaRPr>
          </a:p>
        </p:txBody>
      </p:sp>
      <p:sp>
        <p:nvSpPr>
          <p:cNvPr id="40968" name="テキスト ボックス 19"/>
          <p:cNvSpPr txBox="1">
            <a:spLocks noChangeArrowheads="1"/>
          </p:cNvSpPr>
          <p:nvPr/>
        </p:nvSpPr>
        <p:spPr bwMode="auto">
          <a:xfrm>
            <a:off x="8242300" y="3838575"/>
            <a:ext cx="3079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a:solidFill>
                  <a:srgbClr val="000000"/>
                </a:solidFill>
                <a:latin typeface="Times New Roman" panose="02020603050405020304" pitchFamily="18" charset="0"/>
              </a:rPr>
              <a:t>よりよい事業計画</a:t>
            </a:r>
          </a:p>
        </p:txBody>
      </p:sp>
      <p:sp>
        <p:nvSpPr>
          <p:cNvPr id="40969" name="右矢印 6"/>
          <p:cNvSpPr>
            <a:spLocks noChangeArrowheads="1"/>
          </p:cNvSpPr>
          <p:nvPr/>
        </p:nvSpPr>
        <p:spPr bwMode="auto">
          <a:xfrm>
            <a:off x="1782763" y="4724400"/>
            <a:ext cx="4967287" cy="504825"/>
          </a:xfrm>
          <a:prstGeom prst="rightArrow">
            <a:avLst>
              <a:gd name="adj1" fmla="val 50000"/>
              <a:gd name="adj2" fmla="val 49927"/>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15" name="角丸四角形 14"/>
          <p:cNvSpPr/>
          <p:nvPr/>
        </p:nvSpPr>
        <p:spPr bwMode="auto">
          <a:xfrm>
            <a:off x="1133475" y="3789363"/>
            <a:ext cx="649288" cy="2303462"/>
          </a:xfrm>
          <a:prstGeom prst="roundRect">
            <a:avLst>
              <a:gd name="adj" fmla="val 10442"/>
            </a:avLst>
          </a:prstGeom>
          <a:solidFill>
            <a:srgbClr val="CCFF99">
              <a:alpha val="75000"/>
            </a:srgbClr>
          </a:solidFill>
          <a:ln w="9525" cap="flat" cmpd="sng" algn="ctr">
            <a:solidFill>
              <a:schemeClr val="tx1"/>
            </a:solidFill>
            <a:prstDash val="solid"/>
            <a:round/>
            <a:headEnd type="none" w="med" len="med"/>
            <a:tailEnd type="none" w="med" len="med"/>
          </a:ln>
          <a:effectLst/>
        </p:spPr>
        <p:txBody>
          <a:bodyPr vert="wordArtVertRtl" lIns="36000" tIns="36000" rIns="144000" bIns="36000" anchor="ctr"/>
          <a:lstStyle/>
          <a:p>
            <a:pPr marL="2093913" indent="-2093913" algn="ctr" eaLnBrk="1" hangingPunct="1">
              <a:spcBef>
                <a:spcPct val="20000"/>
              </a:spcBef>
              <a:tabLst>
                <a:tab pos="1244600" algn="r"/>
                <a:tab pos="1905000" algn="r"/>
                <a:tab pos="2093913" algn="l"/>
              </a:tabLst>
              <a:defRPr/>
            </a:pPr>
            <a:endParaRPr lang="ja-JP" altLang="en-US" sz="2400" dirty="0">
              <a:solidFill>
                <a:srgbClr val="000000"/>
              </a:solidFill>
            </a:endParaRPr>
          </a:p>
        </p:txBody>
      </p:sp>
      <p:sp>
        <p:nvSpPr>
          <p:cNvPr id="40971" name="テキスト ボックス 3"/>
          <p:cNvSpPr txBox="1">
            <a:spLocks noChangeArrowheads="1"/>
          </p:cNvSpPr>
          <p:nvPr/>
        </p:nvSpPr>
        <p:spPr bwMode="auto">
          <a:xfrm>
            <a:off x="1277938" y="4076700"/>
            <a:ext cx="3698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Times New Roman" panose="02020603050405020304" pitchFamily="18" charset="0"/>
              </a:rPr>
              <a:t>事業の構想</a:t>
            </a:r>
          </a:p>
        </p:txBody>
      </p:sp>
      <p:sp>
        <p:nvSpPr>
          <p:cNvPr id="17" name="角丸四角形 16"/>
          <p:cNvSpPr/>
          <p:nvPr/>
        </p:nvSpPr>
        <p:spPr bwMode="auto">
          <a:xfrm>
            <a:off x="2286000" y="3789363"/>
            <a:ext cx="3816350" cy="2303462"/>
          </a:xfrm>
          <a:prstGeom prst="roundRect">
            <a:avLst>
              <a:gd name="adj" fmla="val 6481"/>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wordArtVertRtl" lIns="36000" tIns="36000" rIns="144000" bIns="36000" anchor="ctr"/>
          <a:lstStyle/>
          <a:p>
            <a:pPr marL="2093913" indent="-2093913" algn="ctr" eaLnBrk="1" hangingPunct="1">
              <a:spcBef>
                <a:spcPct val="20000"/>
              </a:spcBef>
              <a:tabLst>
                <a:tab pos="1244600" algn="r"/>
                <a:tab pos="1905000" algn="r"/>
                <a:tab pos="2093913" algn="l"/>
              </a:tabLst>
              <a:defRPr/>
            </a:pPr>
            <a:endParaRPr lang="ja-JP" altLang="en-US" sz="2400" dirty="0">
              <a:solidFill>
                <a:srgbClr val="000000"/>
              </a:solidFill>
            </a:endParaRPr>
          </a:p>
        </p:txBody>
      </p:sp>
      <p:sp>
        <p:nvSpPr>
          <p:cNvPr id="40973" name="テキスト ボックス 10"/>
          <p:cNvSpPr txBox="1">
            <a:spLocks noChangeArrowheads="1"/>
          </p:cNvSpPr>
          <p:nvPr/>
        </p:nvSpPr>
        <p:spPr bwMode="auto">
          <a:xfrm>
            <a:off x="2430463" y="3860800"/>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Times New Roman" panose="02020603050405020304" pitchFamily="18" charset="0"/>
              </a:rPr>
              <a:t>いろいろな観点から検討</a:t>
            </a:r>
          </a:p>
        </p:txBody>
      </p:sp>
      <p:sp>
        <p:nvSpPr>
          <p:cNvPr id="40974" name="円/楕円 5"/>
          <p:cNvSpPr>
            <a:spLocks noChangeArrowheads="1"/>
          </p:cNvSpPr>
          <p:nvPr/>
        </p:nvSpPr>
        <p:spPr bwMode="auto">
          <a:xfrm>
            <a:off x="2573338" y="4292600"/>
            <a:ext cx="1296987" cy="504825"/>
          </a:xfrm>
          <a:prstGeom prst="ellipse">
            <a:avLst/>
          </a:prstGeom>
          <a:solidFill>
            <a:schemeClr val="bg1"/>
          </a:solidFill>
          <a:ln w="9525" algn="ctr">
            <a:solidFill>
              <a:schemeClr val="tx1"/>
            </a:solidFill>
            <a:round/>
            <a:headEnd/>
            <a:tailEnd/>
          </a:ln>
        </p:spPr>
        <p:txBody>
          <a:bodyPr lIns="0" tIns="0" rIns="0" bIns="0"/>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000">
                <a:solidFill>
                  <a:srgbClr val="000000"/>
                </a:solidFill>
                <a:latin typeface="Times New Roman" panose="02020603050405020304" pitchFamily="18" charset="0"/>
              </a:rPr>
              <a:t>安全性</a:t>
            </a:r>
          </a:p>
        </p:txBody>
      </p:sp>
      <p:sp>
        <p:nvSpPr>
          <p:cNvPr id="40975" name="円/楕円 12"/>
          <p:cNvSpPr>
            <a:spLocks noChangeArrowheads="1"/>
          </p:cNvSpPr>
          <p:nvPr/>
        </p:nvSpPr>
        <p:spPr bwMode="auto">
          <a:xfrm>
            <a:off x="4591050" y="4508500"/>
            <a:ext cx="1295400" cy="504825"/>
          </a:xfrm>
          <a:prstGeom prst="ellipse">
            <a:avLst/>
          </a:prstGeom>
          <a:solidFill>
            <a:schemeClr val="bg1"/>
          </a:solidFill>
          <a:ln w="9525" algn="ctr">
            <a:solidFill>
              <a:schemeClr val="tx1"/>
            </a:solidFill>
            <a:round/>
            <a:headEnd/>
            <a:tailEnd/>
          </a:ln>
        </p:spPr>
        <p:txBody>
          <a:bodyPr lIns="0" tIns="0" rIns="0" bIns="0"/>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000">
                <a:solidFill>
                  <a:srgbClr val="000000"/>
                </a:solidFill>
                <a:latin typeface="Times New Roman" panose="02020603050405020304" pitchFamily="18" charset="0"/>
              </a:rPr>
              <a:t>必要性</a:t>
            </a:r>
          </a:p>
        </p:txBody>
      </p:sp>
      <p:sp>
        <p:nvSpPr>
          <p:cNvPr id="40976" name="円/楕円 13"/>
          <p:cNvSpPr>
            <a:spLocks noChangeArrowheads="1"/>
          </p:cNvSpPr>
          <p:nvPr/>
        </p:nvSpPr>
        <p:spPr bwMode="auto">
          <a:xfrm>
            <a:off x="3222625" y="4941888"/>
            <a:ext cx="1368425" cy="503237"/>
          </a:xfrm>
          <a:prstGeom prst="ellipse">
            <a:avLst/>
          </a:prstGeom>
          <a:solidFill>
            <a:schemeClr val="bg1"/>
          </a:solidFill>
          <a:ln w="9525" algn="ctr">
            <a:solidFill>
              <a:schemeClr val="tx1"/>
            </a:solidFill>
            <a:round/>
            <a:headEnd/>
            <a:tailEnd/>
          </a:ln>
        </p:spPr>
        <p:txBody>
          <a:bodyPr lIns="0" tIns="0" rIns="0" bIns="0"/>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000">
                <a:solidFill>
                  <a:srgbClr val="000000"/>
                </a:solidFill>
                <a:latin typeface="Times New Roman" panose="02020603050405020304" pitchFamily="18" charset="0"/>
              </a:rPr>
              <a:t>採算性</a:t>
            </a:r>
          </a:p>
        </p:txBody>
      </p:sp>
      <p:sp>
        <p:nvSpPr>
          <p:cNvPr id="22" name="Rectangle 3"/>
          <p:cNvSpPr txBox="1">
            <a:spLocks noChangeArrowheads="1"/>
          </p:cNvSpPr>
          <p:nvPr/>
        </p:nvSpPr>
        <p:spPr bwMode="auto">
          <a:xfrm>
            <a:off x="2501900" y="5589588"/>
            <a:ext cx="360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Tx/>
              <a:buNone/>
              <a:defRPr/>
            </a:pPr>
            <a:r>
              <a:rPr lang="ja-JP" altLang="en-US" sz="2400" kern="0" dirty="0">
                <a:solidFill>
                  <a:srgbClr val="000000"/>
                </a:solidFill>
              </a:rPr>
              <a:t>環境配慮→環境影響評価</a:t>
            </a:r>
            <a:endParaRPr lang="en-US" altLang="ja-JP" sz="2400" kern="0" dirty="0">
              <a:solidFill>
                <a:srgbClr val="000000"/>
              </a:solidFill>
            </a:endParaRPr>
          </a:p>
        </p:txBody>
      </p:sp>
      <p:sp>
        <p:nvSpPr>
          <p:cNvPr id="40978" name="右矢印 8"/>
          <p:cNvSpPr>
            <a:spLocks noChangeArrowheads="1"/>
          </p:cNvSpPr>
          <p:nvPr/>
        </p:nvSpPr>
        <p:spPr bwMode="auto">
          <a:xfrm>
            <a:off x="7399338" y="4724400"/>
            <a:ext cx="647700" cy="504825"/>
          </a:xfrm>
          <a:prstGeom prst="rightArrow">
            <a:avLst>
              <a:gd name="adj1" fmla="val 50000"/>
              <a:gd name="adj2" fmla="val 49895"/>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40979" name="スライド番号プレースホルダー 1"/>
          <p:cNvSpPr>
            <a:spLocks noGrp="1"/>
          </p:cNvSpPr>
          <p:nvPr>
            <p:ph type="sldNum" sz="quarter" idx="12"/>
          </p:nvPr>
        </p:nvSpPr>
        <p:spPr>
          <a:xfrm>
            <a:off x="7480300" y="6381750"/>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12</a:t>
            </a:r>
          </a:p>
        </p:txBody>
      </p:sp>
      <p:sp>
        <p:nvSpPr>
          <p:cNvPr id="20" name="タイトル 1"/>
          <p:cNvSpPr txBox="1">
            <a:spLocks/>
          </p:cNvSpPr>
          <p:nvPr/>
        </p:nvSpPr>
        <p:spPr>
          <a:xfrm>
            <a:off x="71438" y="525463"/>
            <a:ext cx="9756775"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環境影響評価（環境アセスメント）とは？</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番号プレースホルダ 5"/>
          <p:cNvSpPr>
            <a:spLocks noGrp="1"/>
          </p:cNvSpPr>
          <p:nvPr>
            <p:ph type="sldNum" sz="quarter" idx="12"/>
          </p:nvPr>
        </p:nvSpPr>
        <p:spPr>
          <a:xfrm>
            <a:off x="7480300" y="6388100"/>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13</a:t>
            </a:r>
          </a:p>
        </p:txBody>
      </p:sp>
      <p:sp>
        <p:nvSpPr>
          <p:cNvPr id="41987" name="テキスト ボックス 2"/>
          <p:cNvSpPr txBox="1">
            <a:spLocks noChangeArrowheads="1"/>
          </p:cNvSpPr>
          <p:nvPr/>
        </p:nvSpPr>
        <p:spPr bwMode="auto">
          <a:xfrm>
            <a:off x="341313" y="3357563"/>
            <a:ext cx="4681537"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spcAft>
                <a:spcPts val="600"/>
              </a:spcAft>
              <a:buFontTx/>
              <a:buNone/>
            </a:pPr>
            <a:r>
              <a:rPr lang="ja-JP" altLang="en-US" sz="1600">
                <a:solidFill>
                  <a:srgbClr val="000000"/>
                </a:solidFill>
                <a:latin typeface="ＤＨＰ平成明朝体W7" panose="02020700000000000000" pitchFamily="18" charset="-128"/>
                <a:ea typeface="ＤＨＰ平成明朝体W7" panose="02020700000000000000" pitchFamily="18" charset="-128"/>
              </a:rPr>
              <a:t>　その後、平成５年に制定された「環境基本法」において、環境影響評価の推進が位置づけられたことをきっかけに、制度の見直しに向けた検討が始まった。</a:t>
            </a:r>
            <a:endParaRPr lang="en-US" altLang="ja-JP" sz="1600">
              <a:solidFill>
                <a:srgbClr val="000000"/>
              </a:solidFill>
              <a:latin typeface="ＤＨＰ平成明朝体W7" panose="02020700000000000000" pitchFamily="18" charset="-128"/>
              <a:ea typeface="ＤＨＰ平成明朝体W7" panose="02020700000000000000" pitchFamily="18" charset="-128"/>
            </a:endParaRPr>
          </a:p>
          <a:p>
            <a:pPr>
              <a:spcBef>
                <a:spcPct val="0"/>
              </a:spcBef>
              <a:buFontTx/>
              <a:buNone/>
            </a:pPr>
            <a:r>
              <a:rPr lang="ja-JP" altLang="en-US" sz="1600">
                <a:solidFill>
                  <a:srgbClr val="000000"/>
                </a:solidFill>
                <a:latin typeface="ＤＨＰ平成明朝体W7" panose="02020700000000000000" pitchFamily="18" charset="-128"/>
                <a:ea typeface="ＤＨＰ平成明朝体W7" panose="02020700000000000000" pitchFamily="18" charset="-128"/>
              </a:rPr>
              <a:t>　その結果、平成</a:t>
            </a:r>
            <a:r>
              <a:rPr lang="en-US" altLang="ja-JP" sz="1600">
                <a:solidFill>
                  <a:srgbClr val="000000"/>
                </a:solidFill>
                <a:latin typeface="ＤＨＰ平成明朝体W7" panose="02020700000000000000" pitchFamily="18" charset="-128"/>
                <a:ea typeface="ＤＨＰ平成明朝体W7" panose="02020700000000000000" pitchFamily="18" charset="-128"/>
              </a:rPr>
              <a:t>9</a:t>
            </a:r>
            <a:r>
              <a:rPr lang="ja-JP" altLang="en-US" sz="1600">
                <a:solidFill>
                  <a:srgbClr val="000000"/>
                </a:solidFill>
                <a:latin typeface="ＤＨＰ平成明朝体W7" panose="02020700000000000000" pitchFamily="18" charset="-128"/>
                <a:ea typeface="ＤＨＰ平成明朝体W7" panose="02020700000000000000" pitchFamily="18" charset="-128"/>
              </a:rPr>
              <a:t>年</a:t>
            </a:r>
            <a:r>
              <a:rPr lang="en-US" altLang="ja-JP" sz="1600">
                <a:solidFill>
                  <a:srgbClr val="000000"/>
                </a:solidFill>
                <a:latin typeface="ＤＨＰ平成明朝体W7" panose="02020700000000000000" pitchFamily="18" charset="-128"/>
                <a:ea typeface="ＤＨＰ平成明朝体W7" panose="02020700000000000000" pitchFamily="18" charset="-128"/>
              </a:rPr>
              <a:t>2</a:t>
            </a:r>
            <a:r>
              <a:rPr lang="ja-JP" altLang="en-US" sz="1600">
                <a:solidFill>
                  <a:srgbClr val="000000"/>
                </a:solidFill>
                <a:latin typeface="ＤＨＰ平成明朝体W7" panose="02020700000000000000" pitchFamily="18" charset="-128"/>
                <a:ea typeface="ＤＨＰ平成明朝体W7" panose="02020700000000000000" pitchFamily="18" charset="-128"/>
              </a:rPr>
              <a:t>月に中央環境審議会から環境影響評価の法制化に向けた答申が出され、同年</a:t>
            </a:r>
            <a:r>
              <a:rPr lang="en-US" altLang="ja-JP" sz="1600">
                <a:solidFill>
                  <a:srgbClr val="000000"/>
                </a:solidFill>
                <a:latin typeface="ＤＨＰ平成明朝体W7" panose="02020700000000000000" pitchFamily="18" charset="-128"/>
                <a:ea typeface="ＤＨＰ平成明朝体W7" panose="02020700000000000000" pitchFamily="18" charset="-128"/>
              </a:rPr>
              <a:t>3</a:t>
            </a:r>
            <a:r>
              <a:rPr lang="ja-JP" altLang="en-US" sz="1600">
                <a:solidFill>
                  <a:srgbClr val="000000"/>
                </a:solidFill>
                <a:latin typeface="ＤＨＰ平成明朝体W7" panose="02020700000000000000" pitchFamily="18" charset="-128"/>
                <a:ea typeface="ＤＨＰ平成明朝体W7" panose="02020700000000000000" pitchFamily="18" charset="-128"/>
              </a:rPr>
              <a:t>月に「環境影響評価法」が国会に提出され、同年</a:t>
            </a:r>
            <a:r>
              <a:rPr lang="en-US" altLang="ja-JP" sz="1600">
                <a:solidFill>
                  <a:srgbClr val="000000"/>
                </a:solidFill>
                <a:latin typeface="ＤＨＰ平成明朝体W7" panose="02020700000000000000" pitchFamily="18" charset="-128"/>
                <a:ea typeface="ＤＨＰ平成明朝体W7" panose="02020700000000000000" pitchFamily="18" charset="-128"/>
              </a:rPr>
              <a:t>6</a:t>
            </a:r>
            <a:r>
              <a:rPr lang="ja-JP" altLang="en-US" sz="1600">
                <a:solidFill>
                  <a:srgbClr val="000000"/>
                </a:solidFill>
                <a:latin typeface="ＤＨＰ平成明朝体W7" panose="02020700000000000000" pitchFamily="18" charset="-128"/>
                <a:ea typeface="ＤＨＰ平成明朝体W7" panose="02020700000000000000" pitchFamily="18" charset="-128"/>
              </a:rPr>
              <a:t>月に公布、平成</a:t>
            </a:r>
            <a:r>
              <a:rPr lang="en-US" altLang="ja-JP" sz="1600">
                <a:solidFill>
                  <a:srgbClr val="000000"/>
                </a:solidFill>
                <a:latin typeface="ＤＨＰ平成明朝体W7" panose="02020700000000000000" pitchFamily="18" charset="-128"/>
                <a:ea typeface="ＤＨＰ平成明朝体W7" panose="02020700000000000000" pitchFamily="18" charset="-128"/>
              </a:rPr>
              <a:t>11</a:t>
            </a:r>
            <a:r>
              <a:rPr lang="ja-JP" altLang="en-US" sz="1600">
                <a:solidFill>
                  <a:srgbClr val="000000"/>
                </a:solidFill>
                <a:latin typeface="ＤＨＰ平成明朝体W7" panose="02020700000000000000" pitchFamily="18" charset="-128"/>
                <a:ea typeface="ＤＨＰ平成明朝体W7" panose="02020700000000000000" pitchFamily="18" charset="-128"/>
              </a:rPr>
              <a:t>年</a:t>
            </a:r>
            <a:r>
              <a:rPr lang="en-US" altLang="ja-JP" sz="1600">
                <a:solidFill>
                  <a:srgbClr val="000000"/>
                </a:solidFill>
                <a:latin typeface="ＤＨＰ平成明朝体W7" panose="02020700000000000000" pitchFamily="18" charset="-128"/>
                <a:ea typeface="ＤＨＰ平成明朝体W7" panose="02020700000000000000" pitchFamily="18" charset="-128"/>
              </a:rPr>
              <a:t>6</a:t>
            </a:r>
            <a:r>
              <a:rPr lang="ja-JP" altLang="en-US" sz="1600">
                <a:solidFill>
                  <a:srgbClr val="000000"/>
                </a:solidFill>
                <a:latin typeface="ＤＨＰ平成明朝体W7" panose="02020700000000000000" pitchFamily="18" charset="-128"/>
                <a:ea typeface="ＤＨＰ平成明朝体W7" panose="02020700000000000000" pitchFamily="18" charset="-128"/>
              </a:rPr>
              <a:t>月から完全施行（法アセス）された。（手続は右記のとおり。）</a:t>
            </a:r>
            <a:endParaRPr lang="en-US" altLang="ja-JP" sz="1600">
              <a:solidFill>
                <a:srgbClr val="000000"/>
              </a:solidFill>
              <a:latin typeface="ＤＨＰ平成明朝体W7" panose="02020700000000000000" pitchFamily="18" charset="-128"/>
              <a:ea typeface="ＤＨＰ平成明朝体W7" panose="02020700000000000000" pitchFamily="18" charset="-128"/>
            </a:endParaRPr>
          </a:p>
        </p:txBody>
      </p:sp>
      <p:sp>
        <p:nvSpPr>
          <p:cNvPr id="41989" name="テキスト ボックス 21"/>
          <p:cNvSpPr txBox="1">
            <a:spLocks noChangeArrowheads="1"/>
          </p:cNvSpPr>
          <p:nvPr/>
        </p:nvSpPr>
        <p:spPr bwMode="auto">
          <a:xfrm>
            <a:off x="198438" y="1125538"/>
            <a:ext cx="89281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spcAft>
                <a:spcPts val="600"/>
              </a:spcAft>
              <a:buFontTx/>
              <a:buNone/>
            </a:pPr>
            <a:r>
              <a:rPr lang="ja-JP" altLang="en-US" sz="1600">
                <a:solidFill>
                  <a:srgbClr val="000000"/>
                </a:solidFill>
                <a:latin typeface="ＤＨＰ平成明朝体W7" panose="02020700000000000000" pitchFamily="18" charset="-128"/>
                <a:ea typeface="ＤＨＰ平成明朝体W7" panose="02020700000000000000" pitchFamily="18" charset="-128"/>
              </a:rPr>
              <a:t>　環境影響評価は、昭和</a:t>
            </a:r>
            <a:r>
              <a:rPr lang="en-US" altLang="ja-JP" sz="1600">
                <a:solidFill>
                  <a:srgbClr val="000000"/>
                </a:solidFill>
                <a:latin typeface="ＤＨＰ平成明朝体W7" panose="02020700000000000000" pitchFamily="18" charset="-128"/>
                <a:ea typeface="ＤＨＰ平成明朝体W7" panose="02020700000000000000" pitchFamily="18" charset="-128"/>
              </a:rPr>
              <a:t>47</a:t>
            </a:r>
            <a:r>
              <a:rPr lang="ja-JP" altLang="en-US" sz="1600">
                <a:solidFill>
                  <a:srgbClr val="000000"/>
                </a:solidFill>
                <a:latin typeface="ＤＨＰ平成明朝体W7" panose="02020700000000000000" pitchFamily="18" charset="-128"/>
                <a:ea typeface="ＤＨＰ平成明朝体W7" panose="02020700000000000000" pitchFamily="18" charset="-128"/>
              </a:rPr>
              <a:t>年の「各種公共事業に係る環境保全対策について」の閣議了解以来、取組が進められ、昭和</a:t>
            </a:r>
            <a:r>
              <a:rPr lang="en-US" altLang="ja-JP" sz="1600">
                <a:solidFill>
                  <a:srgbClr val="000000"/>
                </a:solidFill>
                <a:latin typeface="ＤＨＰ平成明朝体W7" panose="02020700000000000000" pitchFamily="18" charset="-128"/>
                <a:ea typeface="ＤＨＰ平成明朝体W7" panose="02020700000000000000" pitchFamily="18" charset="-128"/>
              </a:rPr>
              <a:t>56</a:t>
            </a:r>
            <a:r>
              <a:rPr lang="ja-JP" altLang="en-US" sz="1600">
                <a:solidFill>
                  <a:srgbClr val="000000"/>
                </a:solidFill>
                <a:latin typeface="ＤＨＰ平成明朝体W7" panose="02020700000000000000" pitchFamily="18" charset="-128"/>
                <a:ea typeface="ＤＨＰ平成明朝体W7" panose="02020700000000000000" pitchFamily="18" charset="-128"/>
              </a:rPr>
              <a:t>年に統一的な制度の確立を目指し「環境影響評価法案」（旧法案）が国会に提出されたが、昭和</a:t>
            </a:r>
            <a:r>
              <a:rPr lang="en-US" altLang="ja-JP" sz="1600">
                <a:solidFill>
                  <a:srgbClr val="000000"/>
                </a:solidFill>
                <a:latin typeface="ＤＨＰ平成明朝体W7" panose="02020700000000000000" pitchFamily="18" charset="-128"/>
                <a:ea typeface="ＤＨＰ平成明朝体W7" panose="02020700000000000000" pitchFamily="18" charset="-128"/>
              </a:rPr>
              <a:t>58</a:t>
            </a:r>
            <a:r>
              <a:rPr lang="ja-JP" altLang="en-US" sz="1600">
                <a:solidFill>
                  <a:srgbClr val="000000"/>
                </a:solidFill>
                <a:latin typeface="ＤＨＰ平成明朝体W7" panose="02020700000000000000" pitchFamily="18" charset="-128"/>
                <a:ea typeface="ＤＨＰ平成明朝体W7" panose="02020700000000000000" pitchFamily="18" charset="-128"/>
              </a:rPr>
              <a:t>年に衆議院の解散に伴って廃案となった。</a:t>
            </a:r>
            <a:endParaRPr lang="en-US" altLang="ja-JP" sz="1600">
              <a:solidFill>
                <a:srgbClr val="000000"/>
              </a:solidFill>
              <a:latin typeface="ＤＨＰ平成明朝体W7" panose="02020700000000000000" pitchFamily="18" charset="-128"/>
              <a:ea typeface="ＤＨＰ平成明朝体W7" panose="02020700000000000000" pitchFamily="18" charset="-128"/>
            </a:endParaRPr>
          </a:p>
          <a:p>
            <a:pPr>
              <a:spcBef>
                <a:spcPct val="0"/>
              </a:spcBef>
              <a:spcAft>
                <a:spcPts val="600"/>
              </a:spcAft>
              <a:buFontTx/>
              <a:buNone/>
            </a:pPr>
            <a:r>
              <a:rPr lang="ja-JP" altLang="en-US" sz="1600">
                <a:solidFill>
                  <a:srgbClr val="000000"/>
                </a:solidFill>
                <a:latin typeface="ＤＨＰ平成明朝体W7" panose="02020700000000000000" pitchFamily="18" charset="-128"/>
                <a:ea typeface="ＤＨＰ平成明朝体W7" panose="02020700000000000000" pitchFamily="18" charset="-128"/>
              </a:rPr>
              <a:t>　法案の廃案後、旧法案をベースに昭和</a:t>
            </a:r>
            <a:r>
              <a:rPr lang="en-US" altLang="ja-JP" sz="1600">
                <a:solidFill>
                  <a:srgbClr val="000000"/>
                </a:solidFill>
                <a:latin typeface="ＤＨＰ平成明朝体W7" panose="02020700000000000000" pitchFamily="18" charset="-128"/>
                <a:ea typeface="ＤＨＰ平成明朝体W7" panose="02020700000000000000" pitchFamily="18" charset="-128"/>
              </a:rPr>
              <a:t>59</a:t>
            </a:r>
            <a:r>
              <a:rPr lang="ja-JP" altLang="en-US" sz="1600">
                <a:solidFill>
                  <a:srgbClr val="000000"/>
                </a:solidFill>
                <a:latin typeface="ＤＨＰ平成明朝体W7" panose="02020700000000000000" pitchFamily="18" charset="-128"/>
                <a:ea typeface="ＤＨＰ平成明朝体W7" panose="02020700000000000000" pitchFamily="18" charset="-128"/>
              </a:rPr>
              <a:t>年に「環境影響評価の実施について」が閣議決定（閣議決定要綱）され、政府として統一的なルールに基づく環境影響評価（閣議アセス）を実施することとなり、地方公共団体においても条例・要綱の制定が進められた。</a:t>
            </a:r>
            <a:endParaRPr lang="en-US" altLang="ja-JP" sz="1600">
              <a:solidFill>
                <a:srgbClr val="000000"/>
              </a:solidFill>
              <a:latin typeface="ＤＨＰ平成明朝体W7" panose="02020700000000000000" pitchFamily="18" charset="-128"/>
              <a:ea typeface="ＤＨＰ平成明朝体W7" panose="02020700000000000000" pitchFamily="18" charset="-128"/>
            </a:endParaRPr>
          </a:p>
        </p:txBody>
      </p:sp>
      <p:grpSp>
        <p:nvGrpSpPr>
          <p:cNvPr id="41990" name="グループ化 30"/>
          <p:cNvGrpSpPr>
            <a:grpSpLocks/>
          </p:cNvGrpSpPr>
          <p:nvPr/>
        </p:nvGrpSpPr>
        <p:grpSpPr bwMode="auto">
          <a:xfrm>
            <a:off x="5670550" y="2997200"/>
            <a:ext cx="3455988" cy="3311525"/>
            <a:chOff x="5886499" y="2852936"/>
            <a:chExt cx="3456384" cy="3312367"/>
          </a:xfrm>
        </p:grpSpPr>
        <p:sp>
          <p:nvSpPr>
            <p:cNvPr id="10" name="AutoShape 19"/>
            <p:cNvSpPr>
              <a:spLocks noChangeArrowheads="1"/>
            </p:cNvSpPr>
            <p:nvPr/>
          </p:nvSpPr>
          <p:spPr bwMode="auto">
            <a:xfrm>
              <a:off x="6743847" y="3572257"/>
              <a:ext cx="2270385" cy="287410"/>
            </a:xfrm>
            <a:prstGeom prst="roundRect">
              <a:avLst>
                <a:gd name="adj" fmla="val 16667"/>
              </a:avLst>
            </a:prstGeom>
            <a:solidFill>
              <a:schemeClr val="bg1"/>
            </a:solidFill>
            <a:ln w="19050">
              <a:solidFill>
                <a:srgbClr val="0070C0"/>
              </a:solidFill>
              <a:round/>
              <a:headEnd/>
              <a:tailEnd/>
            </a:ln>
          </p:spPr>
          <p:txBody>
            <a:bodyPr wrap="none" anchor="ctr"/>
            <a:lstStyle/>
            <a:p>
              <a:pPr algn="ctr" eaLnBrk="1" hangingPunct="1">
                <a:lnSpc>
                  <a:spcPct val="85000"/>
                </a:lnSpc>
                <a:spcBef>
                  <a:spcPct val="20000"/>
                </a:spcBef>
                <a:defRPr/>
              </a:pPr>
              <a:r>
                <a:rPr lang="ja-JP" altLang="en-US" sz="1200" dirty="0">
                  <a:solidFill>
                    <a:srgbClr val="000000"/>
                  </a:solidFill>
                  <a:latin typeface="ＭＳ ゴシック" pitchFamily="49" charset="-128"/>
                  <a:ea typeface="ＭＳ ゴシック" pitchFamily="49" charset="-128"/>
                </a:rPr>
                <a:t>方法書</a:t>
              </a:r>
              <a:endParaRPr lang="ja-JP" altLang="en-US" sz="1050" dirty="0">
                <a:solidFill>
                  <a:srgbClr val="000000"/>
                </a:solidFill>
                <a:latin typeface="ＭＳ ゴシック" pitchFamily="49" charset="-128"/>
                <a:ea typeface="ＭＳ ゴシック" pitchFamily="49" charset="-128"/>
              </a:endParaRPr>
            </a:p>
          </p:txBody>
        </p:sp>
        <p:cxnSp>
          <p:nvCxnSpPr>
            <p:cNvPr id="41994" name="AutoShape 21"/>
            <p:cNvCxnSpPr>
              <a:cxnSpLocks noChangeShapeType="1"/>
              <a:stCxn id="10" idx="2"/>
              <a:endCxn id="41995" idx="0"/>
            </p:cNvCxnSpPr>
            <p:nvPr/>
          </p:nvCxnSpPr>
          <p:spPr bwMode="auto">
            <a:xfrm flipH="1">
              <a:off x="7870949" y="3860354"/>
              <a:ext cx="7938" cy="360734"/>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41995" name="AutoShape 19"/>
            <p:cNvSpPr>
              <a:spLocks noChangeArrowheads="1"/>
            </p:cNvSpPr>
            <p:nvPr/>
          </p:nvSpPr>
          <p:spPr bwMode="auto">
            <a:xfrm>
              <a:off x="6735886" y="4221088"/>
              <a:ext cx="2270125" cy="287337"/>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200">
                  <a:solidFill>
                    <a:srgbClr val="000000"/>
                  </a:solidFill>
                  <a:latin typeface="ＭＳ ゴシック" panose="020B0609070205080204" pitchFamily="49" charset="-128"/>
                  <a:ea typeface="ＭＳ ゴシック" panose="020B0609070205080204" pitchFamily="49" charset="-128"/>
                </a:rPr>
                <a:t>調査・予測・評価の実施</a:t>
              </a:r>
              <a:endParaRPr lang="en-US" altLang="ja-JP" sz="1200">
                <a:solidFill>
                  <a:srgbClr val="000000"/>
                </a:solidFill>
                <a:latin typeface="ＭＳ ゴシック" panose="020B0609070205080204" pitchFamily="49" charset="-128"/>
                <a:ea typeface="ＭＳ ゴシック" panose="020B0609070205080204" pitchFamily="49" charset="-128"/>
              </a:endParaRPr>
            </a:p>
          </p:txBody>
        </p:sp>
        <p:sp>
          <p:nvSpPr>
            <p:cNvPr id="13" name="AutoShape 19"/>
            <p:cNvSpPr>
              <a:spLocks noChangeArrowheads="1"/>
            </p:cNvSpPr>
            <p:nvPr/>
          </p:nvSpPr>
          <p:spPr bwMode="auto">
            <a:xfrm>
              <a:off x="6747023" y="4869574"/>
              <a:ext cx="2268798" cy="288998"/>
            </a:xfrm>
            <a:prstGeom prst="roundRect">
              <a:avLst>
                <a:gd name="adj" fmla="val 16667"/>
              </a:avLst>
            </a:prstGeom>
            <a:solidFill>
              <a:schemeClr val="bg1"/>
            </a:solidFill>
            <a:ln w="19050">
              <a:solidFill>
                <a:srgbClr val="0070C0"/>
              </a:solidFill>
              <a:round/>
              <a:headEnd/>
              <a:tailEnd/>
            </a:ln>
          </p:spPr>
          <p:txBody>
            <a:bodyPr wrap="none" anchor="ctr"/>
            <a:lstStyle/>
            <a:p>
              <a:pPr algn="ctr" eaLnBrk="1" hangingPunct="1">
                <a:lnSpc>
                  <a:spcPct val="85000"/>
                </a:lnSpc>
                <a:spcBef>
                  <a:spcPct val="20000"/>
                </a:spcBef>
                <a:defRPr/>
              </a:pPr>
              <a:r>
                <a:rPr lang="ja-JP" altLang="en-US" sz="1200" dirty="0">
                  <a:solidFill>
                    <a:srgbClr val="000000"/>
                  </a:solidFill>
                  <a:latin typeface="ＭＳ ゴシック" pitchFamily="49" charset="-128"/>
                  <a:ea typeface="ＭＳ ゴシック" pitchFamily="49" charset="-128"/>
                </a:rPr>
                <a:t>準備書</a:t>
              </a:r>
              <a:endParaRPr lang="ja-JP" altLang="en-US" sz="1050" dirty="0">
                <a:solidFill>
                  <a:srgbClr val="000000"/>
                </a:solidFill>
                <a:latin typeface="ＭＳ ゴシック" pitchFamily="49" charset="-128"/>
                <a:ea typeface="ＭＳ ゴシック" pitchFamily="49" charset="-128"/>
              </a:endParaRPr>
            </a:p>
          </p:txBody>
        </p:sp>
        <p:sp>
          <p:nvSpPr>
            <p:cNvPr id="14" name="AutoShape 19"/>
            <p:cNvSpPr>
              <a:spLocks noChangeArrowheads="1"/>
            </p:cNvSpPr>
            <p:nvPr/>
          </p:nvSpPr>
          <p:spPr bwMode="auto">
            <a:xfrm>
              <a:off x="6743847" y="5517438"/>
              <a:ext cx="2270385" cy="288998"/>
            </a:xfrm>
            <a:prstGeom prst="roundRect">
              <a:avLst>
                <a:gd name="adj" fmla="val 16667"/>
              </a:avLst>
            </a:prstGeom>
            <a:solidFill>
              <a:schemeClr val="bg1"/>
            </a:solidFill>
            <a:ln w="19050">
              <a:solidFill>
                <a:srgbClr val="0070C0"/>
              </a:solidFill>
              <a:round/>
              <a:headEnd/>
              <a:tailEnd/>
            </a:ln>
          </p:spPr>
          <p:txBody>
            <a:bodyPr wrap="none" anchor="ctr"/>
            <a:lstStyle/>
            <a:p>
              <a:pPr algn="ctr" eaLnBrk="1" hangingPunct="1">
                <a:lnSpc>
                  <a:spcPct val="85000"/>
                </a:lnSpc>
                <a:spcBef>
                  <a:spcPct val="20000"/>
                </a:spcBef>
                <a:defRPr/>
              </a:pPr>
              <a:r>
                <a:rPr lang="ja-JP" altLang="en-US" sz="1200" dirty="0">
                  <a:solidFill>
                    <a:srgbClr val="000000"/>
                  </a:solidFill>
                  <a:latin typeface="ＭＳ ゴシック" pitchFamily="49" charset="-128"/>
                  <a:ea typeface="ＭＳ ゴシック" pitchFamily="49" charset="-128"/>
                </a:rPr>
                <a:t>評価書</a:t>
              </a:r>
              <a:endParaRPr lang="ja-JP" altLang="en-US" sz="1050" dirty="0">
                <a:solidFill>
                  <a:srgbClr val="000000"/>
                </a:solidFill>
                <a:latin typeface="ＭＳ ゴシック" pitchFamily="49" charset="-128"/>
                <a:ea typeface="ＭＳ ゴシック" pitchFamily="49" charset="-128"/>
              </a:endParaRPr>
            </a:p>
          </p:txBody>
        </p:sp>
        <p:cxnSp>
          <p:nvCxnSpPr>
            <p:cNvPr id="41998" name="AutoShape 21"/>
            <p:cNvCxnSpPr>
              <a:cxnSpLocks noChangeShapeType="1"/>
              <a:stCxn id="41995" idx="2"/>
              <a:endCxn id="13" idx="0"/>
            </p:cNvCxnSpPr>
            <p:nvPr/>
          </p:nvCxnSpPr>
          <p:spPr bwMode="auto">
            <a:xfrm>
              <a:off x="7870949" y="4508425"/>
              <a:ext cx="10319" cy="360735"/>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1999" name="AutoShape 21"/>
            <p:cNvCxnSpPr>
              <a:cxnSpLocks noChangeShapeType="1"/>
              <a:stCxn id="13" idx="2"/>
              <a:endCxn id="14" idx="0"/>
            </p:cNvCxnSpPr>
            <p:nvPr/>
          </p:nvCxnSpPr>
          <p:spPr bwMode="auto">
            <a:xfrm flipH="1">
              <a:off x="7878887" y="5158085"/>
              <a:ext cx="2381" cy="359147"/>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17" name="Text Box 44"/>
            <p:cNvSpPr txBox="1">
              <a:spLocks noChangeArrowheads="1"/>
            </p:cNvSpPr>
            <p:nvPr/>
          </p:nvSpPr>
          <p:spPr bwMode="auto">
            <a:xfrm>
              <a:off x="6750198" y="3159402"/>
              <a:ext cx="2141783" cy="308053"/>
            </a:xfrm>
            <a:prstGeom prst="rect">
              <a:avLst/>
            </a:prstGeom>
            <a:noFill/>
            <a:ln w="9525">
              <a:noFill/>
              <a:miter lim="800000"/>
              <a:headEnd/>
              <a:tailEnd/>
            </a:ln>
            <a:effectLst/>
          </p:spPr>
          <p:txBody>
            <a:bodyPr lIns="91388" tIns="45696" rIns="91388" bIns="45696">
              <a:spAutoFit/>
            </a:bodyPr>
            <a:lstStyle/>
            <a:p>
              <a:pPr algn="ctr" eaLnBrk="1" hangingPunct="1">
                <a:spcBef>
                  <a:spcPct val="50000"/>
                </a:spcBef>
                <a:defRPr/>
              </a:pPr>
              <a:r>
                <a:rPr lang="en-US" altLang="ja-JP" sz="1400" b="1" u="sng" dirty="0">
                  <a:solidFill>
                    <a:srgbClr val="000000"/>
                  </a:solidFill>
                  <a:effectLst>
                    <a:outerShdw blurRad="38100" dist="38100" dir="2700000" algn="tl">
                      <a:srgbClr val="C0C0C0"/>
                    </a:outerShdw>
                  </a:effectLst>
                  <a:latin typeface="ＭＳ Ｐゴシック" pitchFamily="50" charset="-128"/>
                </a:rPr>
                <a:t>【</a:t>
              </a:r>
              <a:r>
                <a:rPr lang="ja-JP" altLang="en-US" sz="1400" b="1" u="sng" dirty="0">
                  <a:solidFill>
                    <a:srgbClr val="000000"/>
                  </a:solidFill>
                  <a:effectLst>
                    <a:outerShdw blurRad="38100" dist="38100" dir="2700000" algn="tl">
                      <a:srgbClr val="C0C0C0"/>
                    </a:outerShdw>
                  </a:effectLst>
                  <a:latin typeface="ＭＳ Ｐゴシック" pitchFamily="50" charset="-128"/>
                </a:rPr>
                <a:t>環境影響評価手続</a:t>
              </a:r>
              <a:r>
                <a:rPr lang="en-US" altLang="ja-JP" sz="1400" b="1" u="sng" dirty="0">
                  <a:solidFill>
                    <a:srgbClr val="000000"/>
                  </a:solidFill>
                  <a:effectLst>
                    <a:outerShdw blurRad="38100" dist="38100" dir="2700000" algn="tl">
                      <a:srgbClr val="C0C0C0"/>
                    </a:outerShdw>
                  </a:effectLst>
                  <a:latin typeface="ＭＳ Ｐゴシック" pitchFamily="50" charset="-128"/>
                </a:rPr>
                <a:t>】</a:t>
              </a:r>
            </a:p>
          </p:txBody>
        </p:sp>
        <p:sp>
          <p:nvSpPr>
            <p:cNvPr id="42001" name="左大かっこ 3"/>
            <p:cNvSpPr>
              <a:spLocks/>
            </p:cNvSpPr>
            <p:nvPr/>
          </p:nvSpPr>
          <p:spPr bwMode="auto">
            <a:xfrm>
              <a:off x="6500035" y="3438546"/>
              <a:ext cx="187594" cy="2438726"/>
            </a:xfrm>
            <a:prstGeom prst="leftBracket">
              <a:avLst>
                <a:gd name="adj" fmla="val 8306"/>
              </a:avLst>
            </a:prstGeom>
            <a:noFill/>
            <a:ln w="254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42002" name="テキスト ボックス 4"/>
            <p:cNvSpPr txBox="1">
              <a:spLocks noChangeArrowheads="1"/>
            </p:cNvSpPr>
            <p:nvPr/>
          </p:nvSpPr>
          <p:spPr bwMode="auto">
            <a:xfrm>
              <a:off x="6102523" y="3861048"/>
              <a:ext cx="40011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Times New Roman" panose="02020603050405020304" pitchFamily="18" charset="0"/>
                </a:rPr>
                <a:t>事業実施段階の手続</a:t>
              </a:r>
            </a:p>
          </p:txBody>
        </p:sp>
        <p:sp>
          <p:nvSpPr>
            <p:cNvPr id="42003" name="Text Box 2"/>
            <p:cNvSpPr txBox="1">
              <a:spLocks noChangeArrowheads="1"/>
            </p:cNvSpPr>
            <p:nvPr/>
          </p:nvSpPr>
          <p:spPr bwMode="auto">
            <a:xfrm>
              <a:off x="6534571" y="2852936"/>
              <a:ext cx="2415734" cy="34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9" tIns="46459" rIns="92919" bIns="46459">
              <a:spAutoFit/>
            </a:bodyPr>
            <a:lstStyle>
              <a:lvl1pPr defTabSz="9286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8688">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defTabSz="928688">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defTabSz="928688">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defTabSz="928688">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solidFill>
                    <a:srgbClr val="000000"/>
                  </a:solidFill>
                  <a:latin typeface="Times New Roman" panose="02020603050405020304" pitchFamily="18" charset="0"/>
                </a:rPr>
                <a:t>環境影響評価法（</a:t>
              </a:r>
              <a:r>
                <a:rPr lang="en-US" altLang="ja-JP" sz="1600" b="1">
                  <a:solidFill>
                    <a:srgbClr val="000000"/>
                  </a:solidFill>
                  <a:latin typeface="Times New Roman" panose="02020603050405020304" pitchFamily="18" charset="0"/>
                </a:rPr>
                <a:t>H9.6</a:t>
              </a:r>
              <a:r>
                <a:rPr lang="ja-JP" altLang="en-US" sz="1600" b="1">
                  <a:solidFill>
                    <a:srgbClr val="000000"/>
                  </a:solidFill>
                  <a:latin typeface="Times New Roman" panose="02020603050405020304" pitchFamily="18" charset="0"/>
                </a:rPr>
                <a:t>）</a:t>
              </a:r>
            </a:p>
          </p:txBody>
        </p:sp>
        <p:sp>
          <p:nvSpPr>
            <p:cNvPr id="42004" name="正方形/長方形 5"/>
            <p:cNvSpPr>
              <a:spLocks noChangeArrowheads="1"/>
            </p:cNvSpPr>
            <p:nvPr/>
          </p:nvSpPr>
          <p:spPr bwMode="auto">
            <a:xfrm>
              <a:off x="5886499" y="3163960"/>
              <a:ext cx="3456384" cy="3001343"/>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grpSp>
      <p:sp>
        <p:nvSpPr>
          <p:cNvPr id="41991" name="Text Box 2"/>
          <p:cNvSpPr txBox="1">
            <a:spLocks noChangeArrowheads="1"/>
          </p:cNvSpPr>
          <p:nvPr/>
        </p:nvSpPr>
        <p:spPr bwMode="auto">
          <a:xfrm>
            <a:off x="3357140" y="572294"/>
            <a:ext cx="39608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9" tIns="72000" rIns="92919" bIns="36000" anchor="ctr"/>
          <a:lstStyle>
            <a:lvl1pPr defTabSz="9286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8688">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defTabSz="928688">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defTabSz="928688">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defTabSz="928688">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solidFill>
                  <a:srgbClr val="0070C0"/>
                </a:solidFill>
                <a:latin typeface="Times New Roman" panose="02020603050405020304" pitchFamily="18" charset="0"/>
              </a:rPr>
              <a:t>（平成</a:t>
            </a:r>
            <a:r>
              <a:rPr lang="en-US" altLang="ja-JP" sz="1600" dirty="0">
                <a:solidFill>
                  <a:srgbClr val="0070C0"/>
                </a:solidFill>
                <a:latin typeface="Times New Roman" panose="02020603050405020304" pitchFamily="18" charset="0"/>
              </a:rPr>
              <a:t>9</a:t>
            </a:r>
            <a:r>
              <a:rPr lang="ja-JP" altLang="en-US" sz="1600" dirty="0">
                <a:solidFill>
                  <a:srgbClr val="0070C0"/>
                </a:solidFill>
                <a:latin typeface="Times New Roman" panose="02020603050405020304" pitchFamily="18" charset="0"/>
              </a:rPr>
              <a:t>年</a:t>
            </a:r>
            <a:r>
              <a:rPr lang="en-US" altLang="ja-JP" sz="1600" dirty="0">
                <a:solidFill>
                  <a:srgbClr val="0070C0"/>
                </a:solidFill>
                <a:latin typeface="Times New Roman" panose="02020603050405020304" pitchFamily="18" charset="0"/>
              </a:rPr>
              <a:t>6</a:t>
            </a:r>
            <a:r>
              <a:rPr lang="ja-JP" altLang="en-US" sz="1600" dirty="0">
                <a:solidFill>
                  <a:srgbClr val="0070C0"/>
                </a:solidFill>
                <a:latin typeface="Times New Roman" panose="02020603050405020304" pitchFamily="18" charset="0"/>
              </a:rPr>
              <a:t>月制定、平成</a:t>
            </a:r>
            <a:r>
              <a:rPr lang="en-US" altLang="ja-JP" sz="1600" dirty="0">
                <a:solidFill>
                  <a:srgbClr val="0070C0"/>
                </a:solidFill>
                <a:latin typeface="Times New Roman" panose="02020603050405020304" pitchFamily="18" charset="0"/>
              </a:rPr>
              <a:t>11</a:t>
            </a:r>
            <a:r>
              <a:rPr lang="ja-JP" altLang="en-US" sz="1600" dirty="0">
                <a:solidFill>
                  <a:srgbClr val="0070C0"/>
                </a:solidFill>
                <a:latin typeface="Times New Roman" panose="02020603050405020304" pitchFamily="18" charset="0"/>
              </a:rPr>
              <a:t>年</a:t>
            </a:r>
            <a:r>
              <a:rPr lang="en-US" altLang="ja-JP" sz="1600" dirty="0">
                <a:solidFill>
                  <a:srgbClr val="0070C0"/>
                </a:solidFill>
                <a:latin typeface="Times New Roman" panose="02020603050405020304" pitchFamily="18" charset="0"/>
              </a:rPr>
              <a:t>6</a:t>
            </a:r>
            <a:r>
              <a:rPr lang="ja-JP" altLang="en-US" sz="1600" dirty="0">
                <a:solidFill>
                  <a:srgbClr val="0070C0"/>
                </a:solidFill>
                <a:latin typeface="Times New Roman" panose="02020603050405020304" pitchFamily="18" charset="0"/>
              </a:rPr>
              <a:t>月完全施行）</a:t>
            </a:r>
            <a:endParaRPr lang="en-US" altLang="ja-JP" sz="1600" dirty="0">
              <a:solidFill>
                <a:srgbClr val="0070C0"/>
              </a:solidFill>
              <a:latin typeface="Times New Roman" panose="02020603050405020304" pitchFamily="18" charset="0"/>
            </a:endParaRPr>
          </a:p>
        </p:txBody>
      </p:sp>
      <p:sp>
        <p:nvSpPr>
          <p:cNvPr id="23" name="タイトル 1"/>
          <p:cNvSpPr txBox="1">
            <a:spLocks/>
          </p:cNvSpPr>
          <p:nvPr/>
        </p:nvSpPr>
        <p:spPr bwMode="auto">
          <a:xfrm>
            <a:off x="71438" y="-17463"/>
            <a:ext cx="700405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25" name="タイトル 1"/>
          <p:cNvSpPr txBox="1">
            <a:spLocks/>
          </p:cNvSpPr>
          <p:nvPr/>
        </p:nvSpPr>
        <p:spPr>
          <a:xfrm>
            <a:off x="71438" y="525463"/>
            <a:ext cx="3294781"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環境影響評価法制定の背景</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テキスト ボックス 95"/>
          <p:cNvSpPr txBox="1"/>
          <p:nvPr/>
        </p:nvSpPr>
        <p:spPr>
          <a:xfrm>
            <a:off x="125413" y="895350"/>
            <a:ext cx="9432925" cy="1093788"/>
          </a:xfrm>
          <a:prstGeom prst="rect">
            <a:avLst/>
          </a:prstGeom>
          <a:solidFill>
            <a:schemeClr val="bg1">
              <a:lumMod val="95000"/>
            </a:schemeClr>
          </a:solidFill>
          <a:ln>
            <a:noFill/>
          </a:ln>
        </p:spPr>
        <p:txBody>
          <a:bodyPr>
            <a:spAutoFit/>
          </a:bodyPr>
          <a:lstStyle/>
          <a:p>
            <a:pPr>
              <a:spcAft>
                <a:spcPts val="600"/>
              </a:spcAft>
              <a:defRPr/>
            </a:pPr>
            <a:r>
              <a:rPr lang="ja-JP" altLang="en-US" sz="1500" dirty="0">
                <a:solidFill>
                  <a:srgbClr val="000000"/>
                </a:solidFill>
                <a:latin typeface="ＤＨＰ平成明朝体W7" panose="02020700000000000000" pitchFamily="18" charset="-128"/>
                <a:ea typeface="ＤＨＰ平成明朝体W7" panose="02020700000000000000" pitchFamily="18" charset="-128"/>
              </a:rPr>
              <a:t>　環境影響評価法附則第</a:t>
            </a:r>
            <a:r>
              <a:rPr lang="en-US" altLang="ja-JP" sz="1500" dirty="0">
                <a:solidFill>
                  <a:srgbClr val="000000"/>
                </a:solidFill>
                <a:latin typeface="ＤＨＰ平成明朝体W7" panose="02020700000000000000" pitchFamily="18" charset="-128"/>
                <a:ea typeface="ＤＨＰ平成明朝体W7" panose="02020700000000000000" pitchFamily="18" charset="-128"/>
              </a:rPr>
              <a:t>7</a:t>
            </a:r>
            <a:r>
              <a:rPr lang="ja-JP" altLang="en-US" sz="1500" dirty="0">
                <a:solidFill>
                  <a:srgbClr val="000000"/>
                </a:solidFill>
                <a:latin typeface="ＤＨＰ平成明朝体W7" panose="02020700000000000000" pitchFamily="18" charset="-128"/>
                <a:ea typeface="ＤＨＰ平成明朝体W7" panose="02020700000000000000" pitchFamily="18" charset="-128"/>
              </a:rPr>
              <a:t>条においては、「政府は、この法律の施行後</a:t>
            </a:r>
            <a:r>
              <a:rPr lang="en-US" altLang="ja-JP" sz="1500" dirty="0">
                <a:solidFill>
                  <a:srgbClr val="000000"/>
                </a:solidFill>
                <a:latin typeface="ＤＨＰ平成明朝体W7" panose="02020700000000000000" pitchFamily="18" charset="-128"/>
                <a:ea typeface="ＤＨＰ平成明朝体W7" panose="02020700000000000000" pitchFamily="18" charset="-128"/>
              </a:rPr>
              <a:t>10</a:t>
            </a:r>
            <a:r>
              <a:rPr lang="ja-JP" altLang="en-US" sz="1500" dirty="0">
                <a:solidFill>
                  <a:srgbClr val="000000"/>
                </a:solidFill>
                <a:latin typeface="ＤＨＰ平成明朝体W7" panose="02020700000000000000" pitchFamily="18" charset="-128"/>
                <a:ea typeface="ＤＨＰ平成明朝体W7" panose="02020700000000000000" pitchFamily="18" charset="-128"/>
              </a:rPr>
              <a:t>年を経過した場合において、この法律の状況について検討を加え、その結果に基づいて必要な措置を講ずるものとする」としていた。</a:t>
            </a:r>
            <a:endParaRPr lang="en-US" altLang="ja-JP" sz="1500" dirty="0">
              <a:solidFill>
                <a:srgbClr val="000000"/>
              </a:solidFill>
              <a:latin typeface="ＤＨＰ平成明朝体W7" panose="02020700000000000000" pitchFamily="18" charset="-128"/>
              <a:ea typeface="ＤＨＰ平成明朝体W7" panose="02020700000000000000" pitchFamily="18" charset="-128"/>
            </a:endParaRPr>
          </a:p>
          <a:p>
            <a:pPr>
              <a:spcAft>
                <a:spcPts val="600"/>
              </a:spcAft>
              <a:defRPr/>
            </a:pPr>
            <a:r>
              <a:rPr lang="ja-JP" altLang="en-US" sz="1500" dirty="0">
                <a:solidFill>
                  <a:srgbClr val="000000"/>
                </a:solidFill>
                <a:latin typeface="ＤＨＰ平成明朝体W7" panose="02020700000000000000" pitchFamily="18" charset="-128"/>
                <a:ea typeface="ＤＨＰ平成明朝体W7" panose="02020700000000000000" pitchFamily="18" charset="-128"/>
              </a:rPr>
              <a:t>　平成</a:t>
            </a:r>
            <a:r>
              <a:rPr lang="en-US" altLang="ja-JP" sz="1500" dirty="0">
                <a:solidFill>
                  <a:srgbClr val="000000"/>
                </a:solidFill>
                <a:latin typeface="ＤＨＰ平成明朝体W7" panose="02020700000000000000" pitchFamily="18" charset="-128"/>
                <a:ea typeface="ＤＨＰ平成明朝体W7" panose="02020700000000000000" pitchFamily="18" charset="-128"/>
              </a:rPr>
              <a:t>22</a:t>
            </a:r>
            <a:r>
              <a:rPr lang="ja-JP" altLang="en-US" sz="1500" dirty="0">
                <a:solidFill>
                  <a:srgbClr val="000000"/>
                </a:solidFill>
                <a:latin typeface="ＤＨＰ平成明朝体W7" panose="02020700000000000000" pitchFamily="18" charset="-128"/>
                <a:ea typeface="ＤＨＰ平成明朝体W7" panose="02020700000000000000" pitchFamily="18" charset="-128"/>
              </a:rPr>
              <a:t>年の中央環境審議会では、主な検討結果として、事業の早期段階での環境配慮（戦略的環境アセスメント）の法制化の必要性が示された。</a:t>
            </a:r>
            <a:endParaRPr lang="en-US" altLang="ja-JP" sz="1500" dirty="0">
              <a:solidFill>
                <a:srgbClr val="000000"/>
              </a:solidFill>
              <a:latin typeface="ＤＨＰ平成明朝体W7" panose="02020700000000000000" pitchFamily="18" charset="-128"/>
              <a:ea typeface="ＤＨＰ平成明朝体W7" panose="02020700000000000000" pitchFamily="18" charset="-128"/>
            </a:endParaRPr>
          </a:p>
        </p:txBody>
      </p:sp>
      <p:sp>
        <p:nvSpPr>
          <p:cNvPr id="37" name="正方形/長方形 36"/>
          <p:cNvSpPr/>
          <p:nvPr/>
        </p:nvSpPr>
        <p:spPr bwMode="auto">
          <a:xfrm>
            <a:off x="1062038" y="5589588"/>
            <a:ext cx="4776787" cy="1223962"/>
          </a:xfrm>
          <a:prstGeom prst="rect">
            <a:avLst/>
          </a:prstGeom>
          <a:solidFill>
            <a:srgbClr val="FFFFCC"/>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20000"/>
              </a:spcBef>
              <a:defRPr/>
            </a:pPr>
            <a:endParaRPr lang="ja-JP" altLang="en-US" sz="1200">
              <a:solidFill>
                <a:srgbClr val="000000"/>
              </a:solidFill>
            </a:endParaRPr>
          </a:p>
        </p:txBody>
      </p:sp>
      <p:sp>
        <p:nvSpPr>
          <p:cNvPr id="26" name="正方形/長方形 25"/>
          <p:cNvSpPr/>
          <p:nvPr/>
        </p:nvSpPr>
        <p:spPr bwMode="auto">
          <a:xfrm>
            <a:off x="1062038" y="2349500"/>
            <a:ext cx="4848225" cy="1511300"/>
          </a:xfrm>
          <a:prstGeom prst="rect">
            <a:avLst/>
          </a:prstGeom>
          <a:solidFill>
            <a:srgbClr val="FFFFCC"/>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20000"/>
              </a:spcBef>
              <a:defRPr/>
            </a:pPr>
            <a:endParaRPr lang="ja-JP" altLang="en-US" sz="1200">
              <a:solidFill>
                <a:srgbClr val="000000"/>
              </a:solidFill>
            </a:endParaRPr>
          </a:p>
        </p:txBody>
      </p:sp>
      <p:sp>
        <p:nvSpPr>
          <p:cNvPr id="6" name="Text Box 44"/>
          <p:cNvSpPr txBox="1">
            <a:spLocks noChangeArrowheads="1"/>
          </p:cNvSpPr>
          <p:nvPr/>
        </p:nvSpPr>
        <p:spPr bwMode="auto">
          <a:xfrm>
            <a:off x="2862263" y="1989138"/>
            <a:ext cx="2447925" cy="307975"/>
          </a:xfrm>
          <a:prstGeom prst="rect">
            <a:avLst/>
          </a:prstGeom>
          <a:noFill/>
          <a:ln w="9525">
            <a:noFill/>
            <a:miter lim="800000"/>
            <a:headEnd/>
            <a:tailEnd/>
          </a:ln>
          <a:effectLst/>
        </p:spPr>
        <p:txBody>
          <a:bodyPr lIns="91388" tIns="45696" rIns="91388" bIns="45696">
            <a:spAutoFit/>
          </a:bodyPr>
          <a:lstStyle/>
          <a:p>
            <a:pPr algn="ctr" eaLnBrk="1" hangingPunct="1">
              <a:spcBef>
                <a:spcPct val="50000"/>
              </a:spcBef>
              <a:defRPr/>
            </a:pPr>
            <a:r>
              <a:rPr lang="ja-JP" altLang="en-US" sz="1400" b="1" u="sng" dirty="0">
                <a:solidFill>
                  <a:srgbClr val="000000"/>
                </a:solidFill>
                <a:effectLst>
                  <a:outerShdw blurRad="38100" dist="38100" dir="2700000" algn="tl">
                    <a:srgbClr val="C0C0C0"/>
                  </a:outerShdw>
                </a:effectLst>
                <a:latin typeface="ＭＳ Ｐゴシック" pitchFamily="50" charset="-128"/>
              </a:rPr>
              <a:t>改正後　</a:t>
            </a:r>
            <a:r>
              <a:rPr lang="en-US" altLang="ja-JP" sz="1400" b="1" u="sng" dirty="0">
                <a:solidFill>
                  <a:srgbClr val="000000"/>
                </a:solidFill>
                <a:effectLst>
                  <a:outerShdw blurRad="38100" dist="38100" dir="2700000" algn="tl">
                    <a:srgbClr val="C0C0C0"/>
                  </a:outerShdw>
                </a:effectLst>
                <a:latin typeface="ＭＳ Ｐゴシック" pitchFamily="50" charset="-128"/>
              </a:rPr>
              <a:t>【</a:t>
            </a:r>
            <a:r>
              <a:rPr lang="ja-JP" altLang="en-US" sz="1400" b="1" u="sng" dirty="0">
                <a:solidFill>
                  <a:srgbClr val="000000"/>
                </a:solidFill>
                <a:effectLst>
                  <a:outerShdw blurRad="38100" dist="38100" dir="2700000" algn="tl">
                    <a:srgbClr val="C0C0C0"/>
                  </a:outerShdw>
                </a:effectLst>
                <a:latin typeface="ＭＳ Ｐゴシック" pitchFamily="50" charset="-128"/>
              </a:rPr>
              <a:t>環境影響評価手続</a:t>
            </a:r>
            <a:r>
              <a:rPr lang="en-US" altLang="ja-JP" sz="1400" b="1" u="sng" dirty="0">
                <a:solidFill>
                  <a:srgbClr val="000000"/>
                </a:solidFill>
                <a:effectLst>
                  <a:outerShdw blurRad="38100" dist="38100" dir="2700000" algn="tl">
                    <a:srgbClr val="C0C0C0"/>
                  </a:outerShdw>
                </a:effectLst>
                <a:latin typeface="ＭＳ Ｐゴシック" pitchFamily="50" charset="-128"/>
              </a:rPr>
              <a:t>】</a:t>
            </a:r>
          </a:p>
        </p:txBody>
      </p:sp>
      <p:sp>
        <p:nvSpPr>
          <p:cNvPr id="43014" name="AutoShape 15"/>
          <p:cNvSpPr>
            <a:spLocks noChangeArrowheads="1"/>
          </p:cNvSpPr>
          <p:nvPr/>
        </p:nvSpPr>
        <p:spPr bwMode="auto">
          <a:xfrm>
            <a:off x="2611438" y="2446338"/>
            <a:ext cx="2266950" cy="319087"/>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計画段階配慮事項の検討</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spcBef>
                <a:spcPct val="0"/>
              </a:spcBef>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アセス法３条の２①</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sp>
        <p:nvSpPr>
          <p:cNvPr id="43015" name="AutoShape 19"/>
          <p:cNvSpPr>
            <a:spLocks noChangeArrowheads="1"/>
          </p:cNvSpPr>
          <p:nvPr/>
        </p:nvSpPr>
        <p:spPr bwMode="auto">
          <a:xfrm>
            <a:off x="2606675" y="3143250"/>
            <a:ext cx="2270125" cy="319088"/>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配慮書の公表</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spcBef>
                <a:spcPct val="0"/>
              </a:spcBef>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アセス法３条の４①</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cxnSp>
        <p:nvCxnSpPr>
          <p:cNvPr id="43016" name="AutoShape 21"/>
          <p:cNvCxnSpPr>
            <a:cxnSpLocks noChangeShapeType="1"/>
            <a:stCxn id="43014" idx="2"/>
            <a:endCxn id="43015" idx="0"/>
          </p:cNvCxnSpPr>
          <p:nvPr/>
        </p:nvCxnSpPr>
        <p:spPr bwMode="auto">
          <a:xfrm flipH="1">
            <a:off x="3741738" y="2765425"/>
            <a:ext cx="3175" cy="377825"/>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43017" name="AutoShape 18"/>
          <p:cNvSpPr>
            <a:spLocks noChangeArrowheads="1"/>
          </p:cNvSpPr>
          <p:nvPr/>
        </p:nvSpPr>
        <p:spPr bwMode="auto">
          <a:xfrm>
            <a:off x="1136650" y="2852738"/>
            <a:ext cx="1370013" cy="360362"/>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環境大臣意見</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spcBef>
                <a:spcPct val="0"/>
              </a:spcBef>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アセス法３条の５</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sp>
        <p:nvSpPr>
          <p:cNvPr id="43018" name="AutoShape 18"/>
          <p:cNvSpPr>
            <a:spLocks noChangeArrowheads="1"/>
          </p:cNvSpPr>
          <p:nvPr/>
        </p:nvSpPr>
        <p:spPr bwMode="auto">
          <a:xfrm>
            <a:off x="1133475" y="3435350"/>
            <a:ext cx="1374775" cy="360363"/>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主務大臣意見</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アセス法３条の６</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cxnSp>
        <p:nvCxnSpPr>
          <p:cNvPr id="43019" name="AutoShape 21"/>
          <p:cNvCxnSpPr>
            <a:cxnSpLocks noChangeShapeType="1"/>
          </p:cNvCxnSpPr>
          <p:nvPr/>
        </p:nvCxnSpPr>
        <p:spPr bwMode="auto">
          <a:xfrm flipH="1" flipV="1">
            <a:off x="3759200" y="2925763"/>
            <a:ext cx="1247775" cy="0"/>
          </a:xfrm>
          <a:prstGeom prst="straightConnector1">
            <a:avLst/>
          </a:prstGeom>
          <a:noFill/>
          <a:ln w="38100">
            <a:solidFill>
              <a:srgbClr val="0070C0"/>
            </a:solidFill>
            <a:prstDash val="sysDash"/>
            <a:round/>
            <a:headEnd/>
            <a:tailEnd type="arrow" w="med" len="med"/>
          </a:ln>
          <a:extLst>
            <a:ext uri="{909E8E84-426E-40DD-AFC4-6F175D3DCCD1}">
              <a14:hiddenFill xmlns:a14="http://schemas.microsoft.com/office/drawing/2010/main">
                <a:noFill/>
              </a14:hiddenFill>
            </a:ext>
          </a:extLst>
        </p:spPr>
      </p:cxnSp>
      <p:cxnSp>
        <p:nvCxnSpPr>
          <p:cNvPr id="43020" name="AutoShape 21"/>
          <p:cNvCxnSpPr>
            <a:cxnSpLocks noChangeShapeType="1"/>
          </p:cNvCxnSpPr>
          <p:nvPr/>
        </p:nvCxnSpPr>
        <p:spPr bwMode="auto">
          <a:xfrm flipH="1">
            <a:off x="3759200" y="3573463"/>
            <a:ext cx="1230313" cy="0"/>
          </a:xfrm>
          <a:prstGeom prst="straightConnector1">
            <a:avLst/>
          </a:prstGeom>
          <a:noFill/>
          <a:ln w="38100">
            <a:solidFill>
              <a:srgbClr val="0070C0"/>
            </a:solidFill>
            <a:prstDash val="sysDash"/>
            <a:round/>
            <a:headEnd/>
            <a:tailEnd type="arrow" w="med" len="med"/>
          </a:ln>
          <a:extLst>
            <a:ext uri="{909E8E84-426E-40DD-AFC4-6F175D3DCCD1}">
              <a14:hiddenFill xmlns:a14="http://schemas.microsoft.com/office/drawing/2010/main">
                <a:noFill/>
              </a14:hiddenFill>
            </a:ext>
          </a:extLst>
        </p:spPr>
      </p:cxnSp>
      <p:cxnSp>
        <p:nvCxnSpPr>
          <p:cNvPr id="43021" name="AutoShape 21"/>
          <p:cNvCxnSpPr>
            <a:cxnSpLocks noChangeShapeType="1"/>
            <a:stCxn id="43017" idx="2"/>
            <a:endCxn id="43018" idx="0"/>
          </p:cNvCxnSpPr>
          <p:nvPr/>
        </p:nvCxnSpPr>
        <p:spPr bwMode="auto">
          <a:xfrm flipH="1">
            <a:off x="1820863" y="3213100"/>
            <a:ext cx="0" cy="222250"/>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3022" name="AutoShape 21"/>
          <p:cNvCxnSpPr>
            <a:cxnSpLocks noChangeShapeType="1"/>
            <a:stCxn id="43015" idx="2"/>
            <a:endCxn id="43023" idx="0"/>
          </p:cNvCxnSpPr>
          <p:nvPr/>
        </p:nvCxnSpPr>
        <p:spPr bwMode="auto">
          <a:xfrm>
            <a:off x="3741738" y="3462338"/>
            <a:ext cx="0" cy="500062"/>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43023" name="AutoShape 19"/>
          <p:cNvSpPr>
            <a:spLocks noChangeArrowheads="1"/>
          </p:cNvSpPr>
          <p:nvPr/>
        </p:nvSpPr>
        <p:spPr bwMode="auto">
          <a:xfrm>
            <a:off x="2606675" y="3962400"/>
            <a:ext cx="2270125" cy="204788"/>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a:solidFill>
                  <a:srgbClr val="000000"/>
                </a:solidFill>
                <a:latin typeface="ＭＳ ゴシック" panose="020B0609070205080204" pitchFamily="49" charset="-128"/>
                <a:ea typeface="ＭＳ ゴシック" panose="020B0609070205080204" pitchFamily="49" charset="-128"/>
              </a:rPr>
              <a:t>方法書</a:t>
            </a:r>
          </a:p>
        </p:txBody>
      </p:sp>
      <p:cxnSp>
        <p:nvCxnSpPr>
          <p:cNvPr id="43024" name="AutoShape 21"/>
          <p:cNvCxnSpPr>
            <a:cxnSpLocks noChangeShapeType="1"/>
            <a:stCxn id="43018" idx="3"/>
          </p:cNvCxnSpPr>
          <p:nvPr/>
        </p:nvCxnSpPr>
        <p:spPr bwMode="auto">
          <a:xfrm flipV="1">
            <a:off x="2508250" y="3614738"/>
            <a:ext cx="1217613" cy="1587"/>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3025" name="AutoShape 21"/>
          <p:cNvCxnSpPr>
            <a:cxnSpLocks noChangeShapeType="1"/>
            <a:stCxn id="43023" idx="2"/>
            <a:endCxn id="43026" idx="0"/>
          </p:cNvCxnSpPr>
          <p:nvPr/>
        </p:nvCxnSpPr>
        <p:spPr bwMode="auto">
          <a:xfrm flipH="1">
            <a:off x="3733800" y="4167188"/>
            <a:ext cx="7938" cy="244475"/>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43026" name="AutoShape 19"/>
          <p:cNvSpPr>
            <a:spLocks noChangeArrowheads="1"/>
          </p:cNvSpPr>
          <p:nvPr/>
        </p:nvSpPr>
        <p:spPr bwMode="auto">
          <a:xfrm>
            <a:off x="2598738" y="4411663"/>
            <a:ext cx="2270125" cy="204787"/>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a:solidFill>
                  <a:srgbClr val="000000"/>
                </a:solidFill>
                <a:latin typeface="ＭＳ ゴシック" panose="020B0609070205080204" pitchFamily="49" charset="-128"/>
                <a:ea typeface="ＭＳ ゴシック" panose="020B0609070205080204" pitchFamily="49" charset="-128"/>
              </a:rPr>
              <a:t>調査・予測・評価の実施</a:t>
            </a:r>
            <a:endParaRPr lang="en-US" altLang="ja-JP" sz="1100">
              <a:solidFill>
                <a:srgbClr val="000000"/>
              </a:solidFill>
              <a:latin typeface="ＭＳ ゴシック" panose="020B0609070205080204" pitchFamily="49" charset="-128"/>
              <a:ea typeface="ＭＳ ゴシック" panose="020B0609070205080204" pitchFamily="49" charset="-128"/>
            </a:endParaRPr>
          </a:p>
        </p:txBody>
      </p:sp>
      <p:sp>
        <p:nvSpPr>
          <p:cNvPr id="43027" name="AutoShape 19"/>
          <p:cNvSpPr>
            <a:spLocks noChangeArrowheads="1"/>
          </p:cNvSpPr>
          <p:nvPr/>
        </p:nvSpPr>
        <p:spPr bwMode="auto">
          <a:xfrm>
            <a:off x="2609850" y="4818063"/>
            <a:ext cx="2268538" cy="196850"/>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a:solidFill>
                  <a:srgbClr val="000000"/>
                </a:solidFill>
                <a:latin typeface="ＭＳ ゴシック" panose="020B0609070205080204" pitchFamily="49" charset="-128"/>
                <a:ea typeface="ＭＳ ゴシック" panose="020B0609070205080204" pitchFamily="49" charset="-128"/>
              </a:rPr>
              <a:t>準備書</a:t>
            </a:r>
          </a:p>
        </p:txBody>
      </p:sp>
      <p:sp>
        <p:nvSpPr>
          <p:cNvPr id="43028" name="AutoShape 19"/>
          <p:cNvSpPr>
            <a:spLocks noChangeArrowheads="1"/>
          </p:cNvSpPr>
          <p:nvPr/>
        </p:nvSpPr>
        <p:spPr bwMode="auto">
          <a:xfrm>
            <a:off x="2606675" y="5238750"/>
            <a:ext cx="2270125" cy="214313"/>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a:solidFill>
                  <a:srgbClr val="000000"/>
                </a:solidFill>
                <a:latin typeface="ＭＳ ゴシック" panose="020B0609070205080204" pitchFamily="49" charset="-128"/>
                <a:ea typeface="ＭＳ ゴシック" panose="020B0609070205080204" pitchFamily="49" charset="-128"/>
              </a:rPr>
              <a:t>評価書</a:t>
            </a:r>
          </a:p>
        </p:txBody>
      </p:sp>
      <p:sp>
        <p:nvSpPr>
          <p:cNvPr id="43029" name="AutoShape 19"/>
          <p:cNvSpPr>
            <a:spLocks noChangeArrowheads="1"/>
          </p:cNvSpPr>
          <p:nvPr/>
        </p:nvSpPr>
        <p:spPr bwMode="auto">
          <a:xfrm>
            <a:off x="2606675" y="5661025"/>
            <a:ext cx="2270125" cy="352425"/>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環境保全措置等の報告等</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spcBef>
                <a:spcPct val="0"/>
              </a:spcBef>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a:t>
            </a:r>
            <a:r>
              <a:rPr lang="en-US" altLang="ja-JP" sz="1000">
                <a:solidFill>
                  <a:srgbClr val="FF0000"/>
                </a:solidFill>
                <a:latin typeface="ＭＳ ゴシック" panose="020B0609070205080204" pitchFamily="49" charset="-128"/>
                <a:ea typeface="ＭＳ ゴシック" panose="020B0609070205080204" pitchFamily="49" charset="-128"/>
              </a:rPr>
              <a:t>38</a:t>
            </a:r>
            <a:r>
              <a:rPr lang="ja-JP" altLang="en-US" sz="1000">
                <a:solidFill>
                  <a:srgbClr val="FF0000"/>
                </a:solidFill>
                <a:latin typeface="ＭＳ ゴシック" panose="020B0609070205080204" pitchFamily="49" charset="-128"/>
                <a:ea typeface="ＭＳ ゴシック" panose="020B0609070205080204" pitchFamily="49" charset="-128"/>
              </a:rPr>
              <a:t>条の２①</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b="1">
              <a:solidFill>
                <a:srgbClr val="FF0000"/>
              </a:solidFill>
              <a:latin typeface="ＭＳ ゴシック" panose="020B0609070205080204" pitchFamily="49" charset="-128"/>
              <a:ea typeface="ＭＳ ゴシック" panose="020B0609070205080204" pitchFamily="49" charset="-128"/>
            </a:endParaRPr>
          </a:p>
        </p:txBody>
      </p:sp>
      <p:cxnSp>
        <p:nvCxnSpPr>
          <p:cNvPr id="43030" name="AutoShape 21"/>
          <p:cNvCxnSpPr>
            <a:cxnSpLocks noChangeShapeType="1"/>
            <a:stCxn id="43026" idx="2"/>
            <a:endCxn id="43027" idx="0"/>
          </p:cNvCxnSpPr>
          <p:nvPr/>
        </p:nvCxnSpPr>
        <p:spPr bwMode="auto">
          <a:xfrm>
            <a:off x="3733800" y="4616450"/>
            <a:ext cx="11113" cy="201613"/>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3031" name="AutoShape 21"/>
          <p:cNvCxnSpPr>
            <a:cxnSpLocks noChangeShapeType="1"/>
            <a:stCxn id="43027" idx="2"/>
            <a:endCxn id="43028" idx="0"/>
          </p:cNvCxnSpPr>
          <p:nvPr/>
        </p:nvCxnSpPr>
        <p:spPr bwMode="auto">
          <a:xfrm flipH="1">
            <a:off x="3741738" y="5014913"/>
            <a:ext cx="3175" cy="223837"/>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3032" name="AutoShape 21"/>
          <p:cNvCxnSpPr>
            <a:cxnSpLocks noChangeShapeType="1"/>
            <a:stCxn id="43028" idx="2"/>
            <a:endCxn id="43029" idx="0"/>
          </p:cNvCxnSpPr>
          <p:nvPr/>
        </p:nvCxnSpPr>
        <p:spPr bwMode="auto">
          <a:xfrm>
            <a:off x="3741738" y="5453063"/>
            <a:ext cx="0" cy="207962"/>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27" name="正方形/長方形 26"/>
          <p:cNvSpPr/>
          <p:nvPr/>
        </p:nvSpPr>
        <p:spPr bwMode="auto">
          <a:xfrm>
            <a:off x="1225550" y="2206625"/>
            <a:ext cx="1320800" cy="269875"/>
          </a:xfrm>
          <a:prstGeom prst="rect">
            <a:avLst/>
          </a:prstGeom>
          <a:solidFill>
            <a:srgbClr val="FFFFCC"/>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20000"/>
              </a:spcBef>
              <a:defRPr/>
            </a:pPr>
            <a:r>
              <a:rPr lang="ja-JP" altLang="en-US" sz="1600" dirty="0">
                <a:solidFill>
                  <a:srgbClr val="000000"/>
                </a:solidFill>
                <a:latin typeface="HGP創英角ｺﾞｼｯｸUB" pitchFamily="50" charset="-128"/>
                <a:ea typeface="HGP創英角ｺﾞｼｯｸUB" pitchFamily="50" charset="-128"/>
              </a:rPr>
              <a:t>配慮書手続</a:t>
            </a:r>
          </a:p>
        </p:txBody>
      </p:sp>
      <p:sp>
        <p:nvSpPr>
          <p:cNvPr id="43034" name="AutoShape 19"/>
          <p:cNvSpPr>
            <a:spLocks noChangeArrowheads="1"/>
          </p:cNvSpPr>
          <p:nvPr/>
        </p:nvSpPr>
        <p:spPr bwMode="auto">
          <a:xfrm>
            <a:off x="5054600" y="2357438"/>
            <a:ext cx="701675" cy="1473200"/>
          </a:xfrm>
          <a:prstGeom prst="roundRect">
            <a:avLst>
              <a:gd name="adj" fmla="val 16667"/>
            </a:avLst>
          </a:prstGeom>
          <a:solidFill>
            <a:schemeClr val="bg1"/>
          </a:solidFill>
          <a:ln w="9525">
            <a:solidFill>
              <a:srgbClr val="0070C0"/>
            </a:solidFill>
            <a:round/>
            <a:headEnd/>
            <a:tailEnd/>
          </a:ln>
        </p:spPr>
        <p:txBody>
          <a:bodyPr vert="eaVert" lIns="0" tIns="0" rIns="0" bIns="0"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関係行政機関及び</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一般意見の聴取</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アセス法３条の７①</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sp>
        <p:nvSpPr>
          <p:cNvPr id="43035" name="AutoShape 19"/>
          <p:cNvSpPr>
            <a:spLocks noChangeArrowheads="1"/>
          </p:cNvSpPr>
          <p:nvPr/>
        </p:nvSpPr>
        <p:spPr bwMode="auto">
          <a:xfrm>
            <a:off x="2606675" y="6226175"/>
            <a:ext cx="2270125" cy="319088"/>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報告書の公表</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spcBef>
                <a:spcPct val="0"/>
              </a:spcBef>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a:t>
            </a:r>
            <a:r>
              <a:rPr lang="en-US" altLang="ja-JP" sz="1000">
                <a:solidFill>
                  <a:srgbClr val="FF0000"/>
                </a:solidFill>
                <a:latin typeface="ＭＳ ゴシック" panose="020B0609070205080204" pitchFamily="49" charset="-128"/>
                <a:ea typeface="ＭＳ ゴシック" panose="020B0609070205080204" pitchFamily="49" charset="-128"/>
              </a:rPr>
              <a:t>38</a:t>
            </a:r>
            <a:r>
              <a:rPr lang="ja-JP" altLang="en-US" sz="1000">
                <a:solidFill>
                  <a:srgbClr val="FF0000"/>
                </a:solidFill>
                <a:latin typeface="ＭＳ ゴシック" panose="020B0609070205080204" pitchFamily="49" charset="-128"/>
                <a:ea typeface="ＭＳ ゴシック" panose="020B0609070205080204" pitchFamily="49" charset="-128"/>
              </a:rPr>
              <a:t>条の３①</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cxnSp>
        <p:nvCxnSpPr>
          <p:cNvPr id="43036" name="AutoShape 21"/>
          <p:cNvCxnSpPr>
            <a:cxnSpLocks noChangeShapeType="1"/>
            <a:stCxn id="43029" idx="2"/>
            <a:endCxn id="43035" idx="0"/>
          </p:cNvCxnSpPr>
          <p:nvPr/>
        </p:nvCxnSpPr>
        <p:spPr bwMode="auto">
          <a:xfrm>
            <a:off x="3741738" y="6013450"/>
            <a:ext cx="0" cy="212725"/>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43037" name="AutoShape 18"/>
          <p:cNvSpPr>
            <a:spLocks noChangeArrowheads="1"/>
          </p:cNvSpPr>
          <p:nvPr/>
        </p:nvSpPr>
        <p:spPr bwMode="auto">
          <a:xfrm>
            <a:off x="1127125" y="5734050"/>
            <a:ext cx="1370013" cy="358775"/>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環境大臣意見</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spcBef>
                <a:spcPct val="0"/>
              </a:spcBef>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a:t>
            </a:r>
            <a:r>
              <a:rPr lang="en-US" altLang="ja-JP" sz="1000">
                <a:solidFill>
                  <a:srgbClr val="FF0000"/>
                </a:solidFill>
                <a:latin typeface="ＭＳ ゴシック" panose="020B0609070205080204" pitchFamily="49" charset="-128"/>
                <a:ea typeface="ＭＳ ゴシック" panose="020B0609070205080204" pitchFamily="49" charset="-128"/>
              </a:rPr>
              <a:t>38</a:t>
            </a:r>
            <a:r>
              <a:rPr lang="ja-JP" altLang="en-US" sz="1000">
                <a:solidFill>
                  <a:srgbClr val="FF0000"/>
                </a:solidFill>
                <a:latin typeface="ＭＳ ゴシック" panose="020B0609070205080204" pitchFamily="49" charset="-128"/>
                <a:ea typeface="ＭＳ ゴシック" panose="020B0609070205080204" pitchFamily="49" charset="-128"/>
              </a:rPr>
              <a:t>条の４</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sp>
        <p:nvSpPr>
          <p:cNvPr id="33" name="AutoShape 18"/>
          <p:cNvSpPr>
            <a:spLocks noChangeArrowheads="1"/>
          </p:cNvSpPr>
          <p:nvPr/>
        </p:nvSpPr>
        <p:spPr bwMode="auto">
          <a:xfrm>
            <a:off x="1127125" y="6381750"/>
            <a:ext cx="1374775" cy="360363"/>
          </a:xfrm>
          <a:prstGeom prst="roundRect">
            <a:avLst>
              <a:gd name="adj" fmla="val 16667"/>
            </a:avLst>
          </a:prstGeom>
          <a:solidFill>
            <a:schemeClr val="bg1"/>
          </a:solidFill>
          <a:ln w="19050">
            <a:solidFill>
              <a:srgbClr val="0070C0"/>
            </a:solidFill>
            <a:round/>
            <a:headEnd/>
            <a:tailEnd/>
          </a:ln>
        </p:spPr>
        <p:txBody>
          <a:bodyPr wrap="none" anchor="ctr"/>
          <a:lstStyle/>
          <a:p>
            <a:pPr algn="ctr" eaLnBrk="1" hangingPunct="1">
              <a:lnSpc>
                <a:spcPct val="85000"/>
              </a:lnSpc>
              <a:spcBef>
                <a:spcPct val="20000"/>
              </a:spcBef>
              <a:defRPr/>
            </a:pPr>
            <a:r>
              <a:rPr lang="ja-JP" altLang="en-US" sz="1200" b="1" dirty="0">
                <a:solidFill>
                  <a:srgbClr val="FF0000"/>
                </a:solidFill>
                <a:latin typeface="ＭＳ ゴシック" pitchFamily="49" charset="-128"/>
                <a:ea typeface="ＭＳ ゴシック" pitchFamily="49" charset="-128"/>
              </a:rPr>
              <a:t>免許権者等意見</a:t>
            </a:r>
            <a:endParaRPr lang="en-US" altLang="ja-JP" sz="1200" b="1" dirty="0">
              <a:solidFill>
                <a:srgbClr val="FF0000"/>
              </a:solidFill>
              <a:latin typeface="ＭＳ ゴシック" pitchFamily="49" charset="-128"/>
              <a:ea typeface="ＭＳ ゴシック" pitchFamily="49" charset="-128"/>
            </a:endParaRPr>
          </a:p>
          <a:p>
            <a:pPr algn="ctr" eaLnBrk="1" hangingPunct="1">
              <a:lnSpc>
                <a:spcPct val="85000"/>
              </a:lnSpc>
              <a:spcBef>
                <a:spcPts val="0"/>
              </a:spcBef>
              <a:defRPr/>
            </a:pPr>
            <a:r>
              <a:rPr lang="en-US" altLang="ja-JP" sz="1050" dirty="0">
                <a:solidFill>
                  <a:srgbClr val="FF0000"/>
                </a:solidFill>
                <a:latin typeface="ＭＳ ゴシック" pitchFamily="49" charset="-128"/>
                <a:ea typeface="ＭＳ ゴシック" pitchFamily="49" charset="-128"/>
              </a:rPr>
              <a:t>【</a:t>
            </a:r>
            <a:r>
              <a:rPr lang="ja-JP" altLang="en-US" sz="1050" dirty="0">
                <a:solidFill>
                  <a:srgbClr val="FF0000"/>
                </a:solidFill>
                <a:latin typeface="ＭＳ ゴシック" pitchFamily="49" charset="-128"/>
                <a:ea typeface="ＭＳ ゴシック" pitchFamily="49" charset="-128"/>
              </a:rPr>
              <a:t>アセス法</a:t>
            </a:r>
            <a:r>
              <a:rPr lang="en-US" altLang="ja-JP" sz="1050" dirty="0">
                <a:solidFill>
                  <a:srgbClr val="FF0000"/>
                </a:solidFill>
                <a:latin typeface="ＭＳ ゴシック" pitchFamily="49" charset="-128"/>
                <a:ea typeface="ＭＳ ゴシック" pitchFamily="49" charset="-128"/>
              </a:rPr>
              <a:t>38</a:t>
            </a:r>
            <a:r>
              <a:rPr lang="ja-JP" altLang="en-US" sz="1050" dirty="0">
                <a:solidFill>
                  <a:srgbClr val="FF0000"/>
                </a:solidFill>
                <a:latin typeface="ＭＳ ゴシック" pitchFamily="49" charset="-128"/>
                <a:ea typeface="ＭＳ ゴシック" pitchFamily="49" charset="-128"/>
              </a:rPr>
              <a:t>条の５</a:t>
            </a:r>
            <a:r>
              <a:rPr lang="en-US" altLang="ja-JP" sz="1050" dirty="0">
                <a:solidFill>
                  <a:srgbClr val="FF0000"/>
                </a:solidFill>
                <a:latin typeface="ＭＳ ゴシック" pitchFamily="49" charset="-128"/>
                <a:ea typeface="ＭＳ ゴシック" pitchFamily="49" charset="-128"/>
              </a:rPr>
              <a:t>】</a:t>
            </a:r>
            <a:endParaRPr lang="ja-JP" altLang="en-US" sz="1050" dirty="0">
              <a:solidFill>
                <a:srgbClr val="FF0000"/>
              </a:solidFill>
              <a:latin typeface="ＭＳ ゴシック" pitchFamily="49" charset="-128"/>
              <a:ea typeface="ＭＳ ゴシック" pitchFamily="49" charset="-128"/>
            </a:endParaRPr>
          </a:p>
        </p:txBody>
      </p:sp>
      <p:cxnSp>
        <p:nvCxnSpPr>
          <p:cNvPr id="43039" name="AutoShape 21"/>
          <p:cNvCxnSpPr>
            <a:cxnSpLocks noChangeShapeType="1"/>
            <a:stCxn id="43037" idx="2"/>
          </p:cNvCxnSpPr>
          <p:nvPr/>
        </p:nvCxnSpPr>
        <p:spPr bwMode="auto">
          <a:xfrm flipH="1">
            <a:off x="1811338" y="6092825"/>
            <a:ext cx="0" cy="222250"/>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3040" name="AutoShape 21"/>
          <p:cNvCxnSpPr>
            <a:cxnSpLocks noChangeShapeType="1"/>
            <a:stCxn id="43035" idx="2"/>
          </p:cNvCxnSpPr>
          <p:nvPr/>
        </p:nvCxnSpPr>
        <p:spPr bwMode="auto">
          <a:xfrm>
            <a:off x="3741738" y="6545263"/>
            <a:ext cx="0" cy="287337"/>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3041" name="AutoShape 21"/>
          <p:cNvCxnSpPr>
            <a:cxnSpLocks noChangeShapeType="1"/>
          </p:cNvCxnSpPr>
          <p:nvPr/>
        </p:nvCxnSpPr>
        <p:spPr bwMode="auto">
          <a:xfrm>
            <a:off x="2501900" y="6632575"/>
            <a:ext cx="1243013" cy="0"/>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38" name="正方形/長方形 37"/>
          <p:cNvSpPr/>
          <p:nvPr/>
        </p:nvSpPr>
        <p:spPr bwMode="auto">
          <a:xfrm>
            <a:off x="1211263" y="5405438"/>
            <a:ext cx="1320800" cy="269875"/>
          </a:xfrm>
          <a:prstGeom prst="rect">
            <a:avLst/>
          </a:prstGeom>
          <a:solidFill>
            <a:srgbClr val="FFFFCC"/>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20000"/>
              </a:spcBef>
              <a:defRPr/>
            </a:pPr>
            <a:r>
              <a:rPr lang="ja-JP" altLang="en-US" sz="1600" dirty="0">
                <a:solidFill>
                  <a:srgbClr val="000000"/>
                </a:solidFill>
                <a:latin typeface="HGP創英角ｺﾞｼｯｸUB" pitchFamily="50" charset="-128"/>
                <a:ea typeface="HGP創英角ｺﾞｼｯｸUB" pitchFamily="50" charset="-128"/>
              </a:rPr>
              <a:t>報告書手続</a:t>
            </a:r>
          </a:p>
        </p:txBody>
      </p:sp>
      <p:sp>
        <p:nvSpPr>
          <p:cNvPr id="43043" name="Rectangle 55"/>
          <p:cNvSpPr>
            <a:spLocks noChangeArrowheads="1"/>
          </p:cNvSpPr>
          <p:nvPr/>
        </p:nvSpPr>
        <p:spPr bwMode="auto">
          <a:xfrm>
            <a:off x="6246813" y="2133600"/>
            <a:ext cx="3311525" cy="738188"/>
          </a:xfrm>
          <a:prstGeom prst="rect">
            <a:avLst/>
          </a:prstGeom>
          <a:solidFill>
            <a:srgbClr val="FFFF99">
              <a:alpha val="50195"/>
            </a:srgbClr>
          </a:solidFill>
          <a:ln w="28575">
            <a:solidFill>
              <a:srgbClr val="FF0000"/>
            </a:solidFill>
            <a:miter lim="800000"/>
            <a:headEnd/>
            <a:tailEnd/>
          </a:ln>
        </p:spPr>
        <p:txBody>
          <a:bodyPr lIns="91388" tIns="45696" rIns="91388" bIns="45696">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400" b="1">
                <a:solidFill>
                  <a:srgbClr val="000000"/>
                </a:solidFill>
                <a:latin typeface="ＭＳ Ｐゴシック" panose="020B0600070205080204" pitchFamily="50" charset="-128"/>
              </a:rPr>
              <a:t>平成２３年４月の環境影響評価法改正により、「</a:t>
            </a:r>
            <a:r>
              <a:rPr lang="ja-JP" altLang="en-US" sz="1400" b="1">
                <a:solidFill>
                  <a:srgbClr val="FF0000"/>
                </a:solidFill>
                <a:latin typeface="ＭＳ Ｐゴシック" panose="020B0600070205080204" pitchFamily="50" charset="-128"/>
              </a:rPr>
              <a:t>配慮書手続</a:t>
            </a:r>
            <a:r>
              <a:rPr lang="ja-JP" altLang="en-US" sz="1400" b="1">
                <a:solidFill>
                  <a:srgbClr val="000000"/>
                </a:solidFill>
                <a:latin typeface="ＭＳ Ｐゴシック" panose="020B0600070205080204" pitchFamily="50" charset="-128"/>
              </a:rPr>
              <a:t>」及び「</a:t>
            </a:r>
            <a:r>
              <a:rPr lang="ja-JP" altLang="en-US" sz="1400" b="1">
                <a:solidFill>
                  <a:srgbClr val="FF0000"/>
                </a:solidFill>
                <a:latin typeface="ＭＳ Ｐゴシック" panose="020B0600070205080204" pitchFamily="50" charset="-128"/>
              </a:rPr>
              <a:t>報告書手続</a:t>
            </a:r>
            <a:r>
              <a:rPr lang="ja-JP" altLang="en-US" sz="1400" b="1">
                <a:solidFill>
                  <a:srgbClr val="000000"/>
                </a:solidFill>
                <a:latin typeface="ＭＳ Ｐゴシック" panose="020B0600070205080204" pitchFamily="50" charset="-128"/>
              </a:rPr>
              <a:t>」が創設　（平成２５年４月施行）</a:t>
            </a:r>
            <a:endParaRPr lang="ja-JP" altLang="ja-JP" sz="1400">
              <a:solidFill>
                <a:srgbClr val="000000"/>
              </a:solidFill>
              <a:latin typeface="Times New Roman" panose="02020603050405020304" pitchFamily="18" charset="0"/>
            </a:endParaRPr>
          </a:p>
        </p:txBody>
      </p:sp>
      <p:sp>
        <p:nvSpPr>
          <p:cNvPr id="40" name="四角形吹き出し 39"/>
          <p:cNvSpPr/>
          <p:nvPr/>
        </p:nvSpPr>
        <p:spPr>
          <a:xfrm>
            <a:off x="6318250" y="3141663"/>
            <a:ext cx="3168650" cy="2006600"/>
          </a:xfrm>
          <a:prstGeom prst="wedgeRectCallout">
            <a:avLst>
              <a:gd name="adj1" fmla="val -62973"/>
              <a:gd name="adj2" fmla="val -36086"/>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spcBef>
                <a:spcPct val="20000"/>
              </a:spcBef>
              <a:defRPr/>
            </a:pPr>
            <a:r>
              <a:rPr lang="ja-JP" altLang="ja-JP" sz="1600" b="1" dirty="0">
                <a:solidFill>
                  <a:srgbClr val="000000"/>
                </a:solidFill>
              </a:rPr>
              <a:t>配慮書手続</a:t>
            </a:r>
            <a:r>
              <a:rPr lang="ja-JP" altLang="en-US" sz="1600" b="1" dirty="0">
                <a:solidFill>
                  <a:srgbClr val="000000"/>
                </a:solidFill>
              </a:rPr>
              <a:t>とは・・</a:t>
            </a:r>
            <a:r>
              <a:rPr lang="ja-JP" altLang="en-US" sz="1600" dirty="0">
                <a:solidFill>
                  <a:srgbClr val="000000"/>
                </a:solidFill>
              </a:rPr>
              <a:t>・</a:t>
            </a:r>
            <a:endParaRPr lang="en-US" altLang="ja-JP" sz="1600" dirty="0">
              <a:solidFill>
                <a:srgbClr val="000000"/>
              </a:solidFill>
            </a:endParaRPr>
          </a:p>
          <a:p>
            <a:pPr eaLnBrk="1">
              <a:spcBef>
                <a:spcPct val="20000"/>
              </a:spcBef>
              <a:defRPr/>
            </a:pPr>
            <a:r>
              <a:rPr lang="ja-JP" altLang="en-US" sz="1600" dirty="0">
                <a:solidFill>
                  <a:srgbClr val="000000"/>
                </a:solidFill>
              </a:rPr>
              <a:t>計画の立案</a:t>
            </a:r>
            <a:r>
              <a:rPr lang="ja-JP" altLang="ja-JP" sz="1600" dirty="0">
                <a:solidFill>
                  <a:srgbClr val="000000"/>
                </a:solidFill>
              </a:rPr>
              <a:t>段階の手続として、位置、規模等に関する複数案について、環境保全の</a:t>
            </a:r>
            <a:r>
              <a:rPr lang="ja-JP" altLang="en-US" sz="1600" dirty="0">
                <a:solidFill>
                  <a:srgbClr val="000000"/>
                </a:solidFill>
              </a:rPr>
              <a:t>観点から</a:t>
            </a:r>
            <a:r>
              <a:rPr lang="ja-JP" altLang="ja-JP" sz="1600" dirty="0">
                <a:solidFill>
                  <a:srgbClr val="000000"/>
                </a:solidFill>
              </a:rPr>
              <a:t>調査・予測・評価を行い、その検討結果をまとめた計画段階</a:t>
            </a:r>
            <a:r>
              <a:rPr lang="ja-JP" altLang="en-US" sz="1600" dirty="0">
                <a:solidFill>
                  <a:srgbClr val="000000"/>
                </a:solidFill>
              </a:rPr>
              <a:t>環境</a:t>
            </a:r>
            <a:r>
              <a:rPr lang="ja-JP" altLang="ja-JP" sz="1600" dirty="0">
                <a:solidFill>
                  <a:srgbClr val="000000"/>
                </a:solidFill>
              </a:rPr>
              <a:t>配慮書</a:t>
            </a:r>
            <a:r>
              <a:rPr lang="ja-JP" altLang="en-US" sz="1600" dirty="0">
                <a:solidFill>
                  <a:srgbClr val="000000"/>
                </a:solidFill>
              </a:rPr>
              <a:t>（配慮書）</a:t>
            </a:r>
            <a:r>
              <a:rPr lang="ja-JP" altLang="ja-JP" sz="1600" dirty="0">
                <a:solidFill>
                  <a:srgbClr val="000000"/>
                </a:solidFill>
              </a:rPr>
              <a:t>を作成し</a:t>
            </a:r>
            <a:r>
              <a:rPr lang="ja-JP" altLang="en-US" sz="1600" dirty="0">
                <a:solidFill>
                  <a:srgbClr val="000000"/>
                </a:solidFill>
              </a:rPr>
              <a:t>公表</a:t>
            </a:r>
            <a:r>
              <a:rPr lang="ja-JP" altLang="ja-JP" sz="1600" dirty="0">
                <a:solidFill>
                  <a:srgbClr val="000000"/>
                </a:solidFill>
              </a:rPr>
              <a:t>する手続</a:t>
            </a:r>
            <a:endParaRPr lang="ja-JP" altLang="en-US" sz="1600" dirty="0">
              <a:solidFill>
                <a:srgbClr val="000000"/>
              </a:solidFill>
            </a:endParaRPr>
          </a:p>
        </p:txBody>
      </p:sp>
      <p:sp>
        <p:nvSpPr>
          <p:cNvPr id="42" name="四角形吹き出し 41"/>
          <p:cNvSpPr/>
          <p:nvPr/>
        </p:nvSpPr>
        <p:spPr>
          <a:xfrm>
            <a:off x="6318250" y="5445125"/>
            <a:ext cx="3168650" cy="1295400"/>
          </a:xfrm>
          <a:prstGeom prst="wedgeRectCallout">
            <a:avLst>
              <a:gd name="adj1" fmla="val -64806"/>
              <a:gd name="adj2" fmla="val -16205"/>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spcBef>
                <a:spcPct val="20000"/>
              </a:spcBef>
              <a:defRPr/>
            </a:pPr>
            <a:r>
              <a:rPr lang="ja-JP" altLang="en-US" sz="1600" b="1" dirty="0">
                <a:solidFill>
                  <a:srgbClr val="000000"/>
                </a:solidFill>
              </a:rPr>
              <a:t>報告</a:t>
            </a:r>
            <a:r>
              <a:rPr lang="ja-JP" altLang="ja-JP" sz="1600" b="1" dirty="0">
                <a:solidFill>
                  <a:srgbClr val="000000"/>
                </a:solidFill>
              </a:rPr>
              <a:t>書手続</a:t>
            </a:r>
            <a:r>
              <a:rPr lang="ja-JP" altLang="en-US" sz="1600" b="1" dirty="0">
                <a:solidFill>
                  <a:srgbClr val="000000"/>
                </a:solidFill>
              </a:rPr>
              <a:t>とは・・</a:t>
            </a:r>
            <a:r>
              <a:rPr lang="ja-JP" altLang="en-US" sz="1600" dirty="0">
                <a:solidFill>
                  <a:srgbClr val="000000"/>
                </a:solidFill>
              </a:rPr>
              <a:t>・</a:t>
            </a:r>
            <a:endParaRPr lang="en-US" altLang="ja-JP" sz="1600" dirty="0">
              <a:solidFill>
                <a:srgbClr val="000000"/>
              </a:solidFill>
            </a:endParaRPr>
          </a:p>
          <a:p>
            <a:pPr eaLnBrk="1">
              <a:spcBef>
                <a:spcPct val="20000"/>
              </a:spcBef>
              <a:defRPr/>
            </a:pPr>
            <a:r>
              <a:rPr lang="ja-JP" altLang="en-US" sz="1600" dirty="0">
                <a:solidFill>
                  <a:srgbClr val="000000"/>
                </a:solidFill>
              </a:rPr>
              <a:t>工事中に実施した事後調査や事業で講じた環境保全措置等について、報告書を作成し公表する手続</a:t>
            </a:r>
          </a:p>
        </p:txBody>
      </p:sp>
      <p:sp>
        <p:nvSpPr>
          <p:cNvPr id="43047" name="左大かっこ 46"/>
          <p:cNvSpPr>
            <a:spLocks/>
          </p:cNvSpPr>
          <p:nvPr/>
        </p:nvSpPr>
        <p:spPr bwMode="auto">
          <a:xfrm>
            <a:off x="630238" y="4076700"/>
            <a:ext cx="287337" cy="2665413"/>
          </a:xfrm>
          <a:prstGeom prst="leftBracket">
            <a:avLst>
              <a:gd name="adj" fmla="val 8374"/>
            </a:avLst>
          </a:prstGeom>
          <a:noFill/>
          <a:ln w="317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43048" name="テキスト ボックス 47"/>
          <p:cNvSpPr txBox="1">
            <a:spLocks noChangeArrowheads="1"/>
          </p:cNvSpPr>
          <p:nvPr/>
        </p:nvSpPr>
        <p:spPr bwMode="auto">
          <a:xfrm>
            <a:off x="198438" y="4292600"/>
            <a:ext cx="4302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solidFill>
                  <a:srgbClr val="000000"/>
                </a:solidFill>
                <a:latin typeface="Times New Roman" panose="02020603050405020304" pitchFamily="18" charset="0"/>
              </a:rPr>
              <a:t>事業実施段階の手続</a:t>
            </a:r>
          </a:p>
        </p:txBody>
      </p:sp>
      <p:sp>
        <p:nvSpPr>
          <p:cNvPr id="43049" name="左大かっこ 48"/>
          <p:cNvSpPr>
            <a:spLocks/>
          </p:cNvSpPr>
          <p:nvPr/>
        </p:nvSpPr>
        <p:spPr bwMode="auto">
          <a:xfrm>
            <a:off x="630238" y="2276475"/>
            <a:ext cx="287337" cy="1635125"/>
          </a:xfrm>
          <a:prstGeom prst="leftBracket">
            <a:avLst>
              <a:gd name="adj" fmla="val 8352"/>
            </a:avLst>
          </a:prstGeom>
          <a:noFill/>
          <a:ln w="317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43050" name="テキスト ボックス 50"/>
          <p:cNvSpPr txBox="1">
            <a:spLocks noChangeArrowheads="1"/>
          </p:cNvSpPr>
          <p:nvPr/>
        </p:nvSpPr>
        <p:spPr bwMode="auto">
          <a:xfrm>
            <a:off x="0" y="2205038"/>
            <a:ext cx="67786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solidFill>
                  <a:srgbClr val="FF0000"/>
                </a:solidFill>
                <a:latin typeface="Times New Roman" panose="02020603050405020304" pitchFamily="18" charset="0"/>
              </a:rPr>
              <a:t>事業実施段階前の手続</a:t>
            </a:r>
          </a:p>
        </p:txBody>
      </p:sp>
      <p:sp>
        <p:nvSpPr>
          <p:cNvPr id="43051" name="Text Box 2"/>
          <p:cNvSpPr txBox="1">
            <a:spLocks noChangeArrowheads="1"/>
          </p:cNvSpPr>
          <p:nvPr/>
        </p:nvSpPr>
        <p:spPr bwMode="auto">
          <a:xfrm>
            <a:off x="3241675" y="568326"/>
            <a:ext cx="41036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9" tIns="72000" rIns="92919" bIns="36000" anchor="ctr"/>
          <a:lstStyle>
            <a:lvl1pPr defTabSz="9286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8688">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defTabSz="928688">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defTabSz="928688">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defTabSz="928688">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solidFill>
                  <a:srgbClr val="0070C0"/>
                </a:solidFill>
                <a:latin typeface="Times New Roman" panose="02020603050405020304" pitchFamily="18" charset="0"/>
              </a:rPr>
              <a:t>（平成</a:t>
            </a:r>
            <a:r>
              <a:rPr lang="en-US" altLang="ja-JP" sz="1600" dirty="0">
                <a:solidFill>
                  <a:srgbClr val="0070C0"/>
                </a:solidFill>
                <a:latin typeface="Times New Roman" panose="02020603050405020304" pitchFamily="18" charset="0"/>
              </a:rPr>
              <a:t>23</a:t>
            </a:r>
            <a:r>
              <a:rPr lang="ja-JP" altLang="en-US" sz="1600" dirty="0">
                <a:solidFill>
                  <a:srgbClr val="0070C0"/>
                </a:solidFill>
                <a:latin typeface="Times New Roman" panose="02020603050405020304" pitchFamily="18" charset="0"/>
              </a:rPr>
              <a:t>年</a:t>
            </a:r>
            <a:r>
              <a:rPr lang="en-US" altLang="ja-JP" sz="1600" dirty="0">
                <a:solidFill>
                  <a:srgbClr val="0070C0"/>
                </a:solidFill>
                <a:latin typeface="Times New Roman" panose="02020603050405020304" pitchFamily="18" charset="0"/>
              </a:rPr>
              <a:t>4</a:t>
            </a:r>
            <a:r>
              <a:rPr lang="ja-JP" altLang="en-US" sz="1600" dirty="0">
                <a:solidFill>
                  <a:srgbClr val="0070C0"/>
                </a:solidFill>
                <a:latin typeface="Times New Roman" panose="02020603050405020304" pitchFamily="18" charset="0"/>
              </a:rPr>
              <a:t>月改正、平成</a:t>
            </a:r>
            <a:r>
              <a:rPr lang="en-US" altLang="ja-JP" sz="1600" dirty="0">
                <a:solidFill>
                  <a:srgbClr val="0070C0"/>
                </a:solidFill>
                <a:latin typeface="Times New Roman" panose="02020603050405020304" pitchFamily="18" charset="0"/>
              </a:rPr>
              <a:t>25</a:t>
            </a:r>
            <a:r>
              <a:rPr lang="ja-JP" altLang="en-US" sz="1600" dirty="0">
                <a:solidFill>
                  <a:srgbClr val="0070C0"/>
                </a:solidFill>
                <a:latin typeface="Times New Roman" panose="02020603050405020304" pitchFamily="18" charset="0"/>
              </a:rPr>
              <a:t>年</a:t>
            </a:r>
            <a:r>
              <a:rPr lang="en-US" altLang="ja-JP" sz="1600" dirty="0">
                <a:solidFill>
                  <a:srgbClr val="0070C0"/>
                </a:solidFill>
                <a:latin typeface="Times New Roman" panose="02020603050405020304" pitchFamily="18" charset="0"/>
              </a:rPr>
              <a:t>4</a:t>
            </a:r>
            <a:r>
              <a:rPr lang="ja-JP" altLang="en-US" sz="1600" dirty="0">
                <a:solidFill>
                  <a:srgbClr val="0070C0"/>
                </a:solidFill>
                <a:latin typeface="Times New Roman" panose="02020603050405020304" pitchFamily="18" charset="0"/>
              </a:rPr>
              <a:t>月完全施行）</a:t>
            </a:r>
            <a:endParaRPr lang="en-US" altLang="ja-JP" sz="1600" dirty="0">
              <a:solidFill>
                <a:srgbClr val="0070C0"/>
              </a:solidFill>
              <a:latin typeface="Times New Roman" panose="02020603050405020304" pitchFamily="18" charset="0"/>
            </a:endParaRPr>
          </a:p>
        </p:txBody>
      </p:sp>
      <p:sp>
        <p:nvSpPr>
          <p:cNvPr id="43052" name="タイトル 1"/>
          <p:cNvSpPr>
            <a:spLocks noGrp="1"/>
          </p:cNvSpPr>
          <p:nvPr>
            <p:ph type="title"/>
          </p:nvPr>
        </p:nvSpPr>
        <p:spPr>
          <a:xfrm>
            <a:off x="71438" y="-17463"/>
            <a:ext cx="7004050" cy="476251"/>
          </a:xfrm>
        </p:spPr>
        <p:txBody>
          <a:bodyPr/>
          <a:lstStyle/>
          <a:p>
            <a:r>
              <a:rPr lang="ja-JP" altLang="en-US" sz="2400" b="1" dirty="0">
                <a:latin typeface="ＭＳ ゴシック" panose="020B0609070205080204" pitchFamily="49" charset="-128"/>
                <a:ea typeface="ＭＳ ゴシック" panose="020B0609070205080204" pitchFamily="49" charset="-128"/>
              </a:rPr>
              <a:t>２．環境影響評価（環境アセスメント）</a:t>
            </a:r>
          </a:p>
        </p:txBody>
      </p:sp>
      <p:sp>
        <p:nvSpPr>
          <p:cNvPr id="4305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r>
              <a:rPr lang="en-US" altLang="ja-JP" sz="1800"/>
              <a:t>14</a:t>
            </a:r>
          </a:p>
        </p:txBody>
      </p:sp>
      <p:sp>
        <p:nvSpPr>
          <p:cNvPr id="46" name="タイトル 1"/>
          <p:cNvSpPr txBox="1">
            <a:spLocks/>
          </p:cNvSpPr>
          <p:nvPr/>
        </p:nvSpPr>
        <p:spPr>
          <a:xfrm>
            <a:off x="71438" y="525463"/>
            <a:ext cx="3294781"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環境影響評価法改正の背景</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 3"/>
          <p:cNvSpPr>
            <a:spLocks noGrp="1"/>
          </p:cNvSpPr>
          <p:nvPr>
            <p:ph type="sldNum" sz="quarter" idx="12"/>
          </p:nvPr>
        </p:nvSpPr>
        <p:spPr>
          <a:xfrm>
            <a:off x="7399338" y="6381750"/>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15</a:t>
            </a:r>
          </a:p>
        </p:txBody>
      </p:sp>
      <p:sp>
        <p:nvSpPr>
          <p:cNvPr id="44037" name="Rectangle 6"/>
          <p:cNvSpPr>
            <a:spLocks noChangeArrowheads="1"/>
          </p:cNvSpPr>
          <p:nvPr/>
        </p:nvSpPr>
        <p:spPr bwMode="auto">
          <a:xfrm>
            <a:off x="0" y="1196975"/>
            <a:ext cx="975677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buFontTx/>
              <a:buNone/>
            </a:pPr>
            <a:r>
              <a:rPr lang="ja-JP" altLang="en-US" sz="2000" dirty="0">
                <a:solidFill>
                  <a:srgbClr val="000000"/>
                </a:solidFill>
                <a:latin typeface="Times New Roman" panose="02020603050405020304" pitchFamily="18" charset="0"/>
              </a:rPr>
              <a:t>昭和	４７年	６月	「各種公共事業等に係る環境保全対策について」閣議了解</a:t>
            </a:r>
          </a:p>
          <a:p>
            <a:pPr eaLnBrk="1" hangingPunct="1">
              <a:lnSpc>
                <a:spcPts val="2000"/>
              </a:lnSpc>
              <a:buFontTx/>
              <a:buNone/>
            </a:pPr>
            <a:r>
              <a:rPr lang="ja-JP" altLang="en-US" sz="2000" dirty="0">
                <a:solidFill>
                  <a:srgbClr val="000000"/>
                </a:solidFill>
                <a:latin typeface="Times New Roman" panose="02020603050405020304" pitchFamily="18" charset="0"/>
              </a:rPr>
              <a:t>	５６年	４月	環境影響評価法案（旧法案）を国会提出</a:t>
            </a:r>
          </a:p>
          <a:p>
            <a:pPr eaLnBrk="1" hangingPunct="1">
              <a:lnSpc>
                <a:spcPts val="2000"/>
              </a:lnSpc>
              <a:buFontTx/>
              <a:buNone/>
            </a:pPr>
            <a:r>
              <a:rPr lang="ja-JP" altLang="en-US" sz="2000" dirty="0">
                <a:solidFill>
                  <a:srgbClr val="000000"/>
                </a:solidFill>
                <a:latin typeface="Times New Roman" panose="02020603050405020304" pitchFamily="18" charset="0"/>
              </a:rPr>
              <a:t>	５８年	１１月	衆議院解散に伴い、旧法案は審議未了・廃案</a:t>
            </a:r>
          </a:p>
          <a:p>
            <a:pPr eaLnBrk="1" hangingPunct="1">
              <a:lnSpc>
                <a:spcPts val="2000"/>
              </a:lnSpc>
              <a:buFontTx/>
              <a:buNone/>
            </a:pPr>
            <a:r>
              <a:rPr lang="ja-JP" altLang="en-US" sz="2000" dirty="0">
                <a:solidFill>
                  <a:srgbClr val="000000"/>
                </a:solidFill>
                <a:latin typeface="Times New Roman" panose="02020603050405020304" pitchFamily="18" charset="0"/>
              </a:rPr>
              <a:t>	</a:t>
            </a:r>
            <a:r>
              <a:rPr lang="ja-JP" altLang="en-US" sz="2000" dirty="0">
                <a:solidFill>
                  <a:srgbClr val="FF3300"/>
                </a:solidFill>
                <a:latin typeface="Times New Roman" panose="02020603050405020304" pitchFamily="18" charset="0"/>
              </a:rPr>
              <a:t>５９年	８月	旧法案をベースに「環境影響評価の実施について」閣議決定</a:t>
            </a:r>
          </a:p>
          <a:p>
            <a:pPr eaLnBrk="1" hangingPunct="1">
              <a:lnSpc>
                <a:spcPts val="2000"/>
              </a:lnSpc>
              <a:buFontTx/>
              <a:buNone/>
            </a:pPr>
            <a:r>
              <a:rPr lang="ja-JP" altLang="en-US" sz="2000" dirty="0">
                <a:solidFill>
                  <a:srgbClr val="000000"/>
                </a:solidFill>
                <a:latin typeface="Times New Roman" panose="02020603050405020304" pitchFamily="18" charset="0"/>
              </a:rPr>
              <a:t>	６０年	６月	「都市計画における環境影響評価の実施について」</a:t>
            </a:r>
            <a:r>
              <a:rPr lang="ja-JP" altLang="en-US" sz="1600" dirty="0">
                <a:solidFill>
                  <a:srgbClr val="000000"/>
                </a:solidFill>
                <a:latin typeface="Times New Roman" panose="02020603050405020304" pitchFamily="18" charset="0"/>
              </a:rPr>
              <a:t>都市局長通達</a:t>
            </a:r>
          </a:p>
          <a:p>
            <a:pPr eaLnBrk="1" hangingPunct="1">
              <a:lnSpc>
                <a:spcPts val="2000"/>
              </a:lnSpc>
              <a:buFontTx/>
              <a:buNone/>
            </a:pPr>
            <a:r>
              <a:rPr lang="ja-JP" altLang="en-US" sz="2000" dirty="0">
                <a:solidFill>
                  <a:srgbClr val="000000"/>
                </a:solidFill>
                <a:latin typeface="Times New Roman" panose="02020603050405020304" pitchFamily="18" charset="0"/>
              </a:rPr>
              <a:t>平成	５年	１１月	環境基本法制定</a:t>
            </a:r>
          </a:p>
          <a:p>
            <a:pPr eaLnBrk="1" hangingPunct="1">
              <a:lnSpc>
                <a:spcPts val="2000"/>
              </a:lnSpc>
              <a:buFontTx/>
              <a:buNone/>
            </a:pPr>
            <a:r>
              <a:rPr lang="ja-JP" altLang="en-US" sz="2000" dirty="0">
                <a:solidFill>
                  <a:srgbClr val="000000"/>
                </a:solidFill>
                <a:latin typeface="Times New Roman" panose="02020603050405020304" pitchFamily="18" charset="0"/>
              </a:rPr>
              <a:t>	８年	６月	「今後の環境影響評価制度の在り方について」総理から中央環境審議会へ諮問</a:t>
            </a:r>
          </a:p>
          <a:p>
            <a:pPr eaLnBrk="1" hangingPunct="1">
              <a:lnSpc>
                <a:spcPts val="2000"/>
              </a:lnSpc>
              <a:buFontTx/>
              <a:buNone/>
            </a:pPr>
            <a:r>
              <a:rPr lang="ja-JP" altLang="en-US" sz="2000" dirty="0">
                <a:solidFill>
                  <a:srgbClr val="000000"/>
                </a:solidFill>
                <a:latin typeface="Times New Roman" panose="02020603050405020304" pitchFamily="18" charset="0"/>
              </a:rPr>
              <a:t>	</a:t>
            </a:r>
            <a:r>
              <a:rPr lang="ja-JP" altLang="en-US" sz="2000" dirty="0">
                <a:solidFill>
                  <a:srgbClr val="FF3300"/>
                </a:solidFill>
                <a:latin typeface="Times New Roman" panose="02020603050405020304" pitchFamily="18" charset="0"/>
              </a:rPr>
              <a:t>９年</a:t>
            </a:r>
            <a:r>
              <a:rPr lang="ja-JP" altLang="en-US" sz="2000" dirty="0">
                <a:solidFill>
                  <a:srgbClr val="000000"/>
                </a:solidFill>
                <a:latin typeface="Times New Roman" panose="02020603050405020304" pitchFamily="18" charset="0"/>
              </a:rPr>
              <a:t>	２月	中央環境審議会答申</a:t>
            </a:r>
          </a:p>
          <a:p>
            <a:pPr eaLnBrk="1" hangingPunct="1">
              <a:lnSpc>
                <a:spcPts val="2000"/>
              </a:lnSpc>
              <a:buFontTx/>
              <a:buNone/>
            </a:pPr>
            <a:r>
              <a:rPr lang="ja-JP" altLang="en-US" sz="2000" dirty="0">
                <a:solidFill>
                  <a:srgbClr val="000000"/>
                </a:solidFill>
                <a:latin typeface="Times New Roman" panose="02020603050405020304" pitchFamily="18" charset="0"/>
              </a:rPr>
              <a:t>		３月	環境影響評価法案を国会提出</a:t>
            </a:r>
          </a:p>
          <a:p>
            <a:pPr eaLnBrk="1" hangingPunct="1">
              <a:lnSpc>
                <a:spcPts val="2000"/>
              </a:lnSpc>
              <a:buFontTx/>
              <a:buNone/>
            </a:pPr>
            <a:r>
              <a:rPr lang="ja-JP" altLang="en-US" sz="2000" dirty="0">
                <a:solidFill>
                  <a:srgbClr val="000000"/>
                </a:solidFill>
                <a:latin typeface="Times New Roman" panose="02020603050405020304" pitchFamily="18" charset="0"/>
              </a:rPr>
              <a:t>		</a:t>
            </a:r>
            <a:r>
              <a:rPr lang="ja-JP" altLang="en-US" sz="2000" dirty="0">
                <a:solidFill>
                  <a:srgbClr val="FF3300"/>
                </a:solidFill>
                <a:latin typeface="Times New Roman" panose="02020603050405020304" pitchFamily="18" charset="0"/>
              </a:rPr>
              <a:t>６月	環境影響評価法成立</a:t>
            </a:r>
          </a:p>
          <a:p>
            <a:pPr eaLnBrk="1" hangingPunct="1">
              <a:lnSpc>
                <a:spcPts val="2000"/>
              </a:lnSpc>
              <a:buFontTx/>
              <a:buNone/>
            </a:pPr>
            <a:r>
              <a:rPr lang="ja-JP" altLang="en-US" sz="2000" dirty="0">
                <a:solidFill>
                  <a:srgbClr val="000000"/>
                </a:solidFill>
                <a:latin typeface="Times New Roman" panose="02020603050405020304" pitchFamily="18" charset="0"/>
              </a:rPr>
              <a:t>	１０年	６月	主務省令の制定</a:t>
            </a:r>
          </a:p>
          <a:p>
            <a:pPr eaLnBrk="1" hangingPunct="1">
              <a:lnSpc>
                <a:spcPts val="2000"/>
              </a:lnSpc>
              <a:buFontTx/>
              <a:buNone/>
            </a:pPr>
            <a:r>
              <a:rPr lang="ja-JP" altLang="en-US" sz="2000" dirty="0">
                <a:solidFill>
                  <a:srgbClr val="000000"/>
                </a:solidFill>
                <a:latin typeface="Times New Roman" panose="02020603050405020304" pitchFamily="18" charset="0"/>
              </a:rPr>
              <a:t>	１１年	６月	環境影響評価法の完全施行</a:t>
            </a:r>
          </a:p>
          <a:p>
            <a:pPr eaLnBrk="1" hangingPunct="1">
              <a:lnSpc>
                <a:spcPts val="2000"/>
              </a:lnSpc>
              <a:buFontTx/>
              <a:buNone/>
            </a:pPr>
            <a:r>
              <a:rPr lang="ja-JP" altLang="en-US" sz="2000" dirty="0">
                <a:solidFill>
                  <a:srgbClr val="000000"/>
                </a:solidFill>
                <a:latin typeface="Times New Roman" panose="02020603050405020304" pitchFamily="18" charset="0"/>
              </a:rPr>
              <a:t>　　　　１８年　３月　主務省令の改正</a:t>
            </a:r>
            <a:endParaRPr lang="en-US" altLang="ja-JP" sz="2000" dirty="0">
              <a:solidFill>
                <a:srgbClr val="000000"/>
              </a:solidFill>
              <a:latin typeface="Times New Roman" panose="02020603050405020304" pitchFamily="18" charset="0"/>
            </a:endParaRPr>
          </a:p>
          <a:p>
            <a:pPr eaLnBrk="1" hangingPunct="1">
              <a:lnSpc>
                <a:spcPts val="2000"/>
              </a:lnSpc>
              <a:buFontTx/>
              <a:buNone/>
            </a:pPr>
            <a:r>
              <a:rPr lang="ja-JP" altLang="en-US" sz="2000" dirty="0">
                <a:solidFill>
                  <a:srgbClr val="FF3300"/>
                </a:solidFill>
                <a:latin typeface="Times New Roman" panose="02020603050405020304" pitchFamily="18" charset="0"/>
              </a:rPr>
              <a:t>　　　　２３年　４月　環境影響評価法改正</a:t>
            </a:r>
            <a:endParaRPr lang="en-US" altLang="ja-JP" sz="2000" dirty="0">
              <a:solidFill>
                <a:srgbClr val="FF3300"/>
              </a:solidFill>
              <a:latin typeface="Times New Roman" panose="02020603050405020304" pitchFamily="18" charset="0"/>
            </a:endParaRPr>
          </a:p>
          <a:p>
            <a:pPr eaLnBrk="1" hangingPunct="1">
              <a:lnSpc>
                <a:spcPts val="2000"/>
              </a:lnSpc>
              <a:buFontTx/>
              <a:buNone/>
            </a:pPr>
            <a:r>
              <a:rPr lang="ja-JP" altLang="en-US" sz="2000" dirty="0">
                <a:solidFill>
                  <a:srgbClr val="FF3300"/>
                </a:solidFill>
                <a:latin typeface="Times New Roman" panose="02020603050405020304" pitchFamily="18" charset="0"/>
              </a:rPr>
              <a:t>　　　　</a:t>
            </a:r>
            <a:r>
              <a:rPr lang="ja-JP" altLang="en-US" sz="2000" dirty="0">
                <a:solidFill>
                  <a:srgbClr val="000000"/>
                </a:solidFill>
                <a:latin typeface="Times New Roman" panose="02020603050405020304" pitchFamily="18" charset="0"/>
              </a:rPr>
              <a:t>２５年　４月　環境影響評価法完全施行</a:t>
            </a:r>
            <a:endParaRPr lang="en-US" altLang="ja-JP" sz="2000" dirty="0">
              <a:solidFill>
                <a:srgbClr val="000000"/>
              </a:solidFill>
              <a:latin typeface="Times New Roman" panose="02020603050405020304" pitchFamily="18" charset="0"/>
            </a:endParaRPr>
          </a:p>
          <a:p>
            <a:pPr eaLnBrk="1" hangingPunct="1">
              <a:lnSpc>
                <a:spcPts val="2000"/>
              </a:lnSpc>
              <a:buFontTx/>
              <a:buNone/>
            </a:pPr>
            <a:r>
              <a:rPr lang="ja-JP" altLang="en-US" sz="2000" dirty="0">
                <a:solidFill>
                  <a:srgbClr val="000000"/>
                </a:solidFill>
                <a:latin typeface="Times New Roman" panose="02020603050405020304" pitchFamily="18" charset="0"/>
              </a:rPr>
              <a:t>令和　　１年　７月　環境影響評価法施行令改正</a:t>
            </a:r>
            <a:endParaRPr lang="en-US" altLang="ja-JP" sz="2000" dirty="0">
              <a:solidFill>
                <a:srgbClr val="000000"/>
              </a:solidFill>
              <a:latin typeface="Times New Roman" panose="02020603050405020304" pitchFamily="18" charset="0"/>
            </a:endParaRPr>
          </a:p>
        </p:txBody>
      </p:sp>
      <p:sp>
        <p:nvSpPr>
          <p:cNvPr id="7"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8"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環境影響評価法の制定等に関する経緯</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番号プレースホルダ 3"/>
          <p:cNvSpPr>
            <a:spLocks noGrp="1"/>
          </p:cNvSpPr>
          <p:nvPr>
            <p:ph type="sldNum" sz="quarter" idx="12"/>
          </p:nvPr>
        </p:nvSpPr>
        <p:spPr>
          <a:xfrm>
            <a:off x="7723188" y="6450013"/>
            <a:ext cx="203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16</a:t>
            </a:r>
          </a:p>
        </p:txBody>
      </p:sp>
      <p:sp>
        <p:nvSpPr>
          <p:cNvPr id="45060" name="テキスト ボックス 1"/>
          <p:cNvSpPr txBox="1">
            <a:spLocks noChangeArrowheads="1"/>
          </p:cNvSpPr>
          <p:nvPr/>
        </p:nvSpPr>
        <p:spPr bwMode="auto">
          <a:xfrm>
            <a:off x="2141538" y="1628775"/>
            <a:ext cx="1657350" cy="4000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a:solidFill>
                  <a:srgbClr val="000000"/>
                </a:solidFill>
                <a:latin typeface="Times New Roman" panose="02020603050405020304" pitchFamily="18" charset="0"/>
              </a:rPr>
              <a:t>第</a:t>
            </a:r>
            <a:r>
              <a:rPr lang="en-US" altLang="ja-JP" sz="2000">
                <a:solidFill>
                  <a:srgbClr val="000000"/>
                </a:solidFill>
                <a:latin typeface="Times New Roman" panose="02020603050405020304" pitchFamily="18" charset="0"/>
              </a:rPr>
              <a:t>1</a:t>
            </a:r>
            <a:r>
              <a:rPr lang="ja-JP" altLang="en-US" sz="2000">
                <a:solidFill>
                  <a:srgbClr val="000000"/>
                </a:solidFill>
                <a:latin typeface="Times New Roman" panose="02020603050405020304" pitchFamily="18" charset="0"/>
              </a:rPr>
              <a:t>種事業</a:t>
            </a:r>
          </a:p>
        </p:txBody>
      </p:sp>
      <p:sp>
        <p:nvSpPr>
          <p:cNvPr id="45061" name="テキスト ボックス 6"/>
          <p:cNvSpPr txBox="1">
            <a:spLocks noChangeArrowheads="1"/>
          </p:cNvSpPr>
          <p:nvPr/>
        </p:nvSpPr>
        <p:spPr bwMode="auto">
          <a:xfrm>
            <a:off x="4518025" y="1628775"/>
            <a:ext cx="1655763" cy="4000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a:solidFill>
                  <a:srgbClr val="000000"/>
                </a:solidFill>
                <a:latin typeface="Times New Roman" panose="02020603050405020304" pitchFamily="18" charset="0"/>
              </a:rPr>
              <a:t>第</a:t>
            </a:r>
            <a:r>
              <a:rPr lang="en-US" altLang="ja-JP" sz="2000">
                <a:solidFill>
                  <a:srgbClr val="000000"/>
                </a:solidFill>
                <a:latin typeface="Times New Roman" panose="02020603050405020304" pitchFamily="18" charset="0"/>
              </a:rPr>
              <a:t>2</a:t>
            </a:r>
            <a:r>
              <a:rPr lang="ja-JP" altLang="en-US" sz="2000">
                <a:solidFill>
                  <a:srgbClr val="000000"/>
                </a:solidFill>
                <a:latin typeface="Times New Roman" panose="02020603050405020304" pitchFamily="18" charset="0"/>
              </a:rPr>
              <a:t>種事業</a:t>
            </a:r>
          </a:p>
        </p:txBody>
      </p:sp>
      <p:sp>
        <p:nvSpPr>
          <p:cNvPr id="8" name="テキスト ボックス 7"/>
          <p:cNvSpPr txBox="1"/>
          <p:nvPr/>
        </p:nvSpPr>
        <p:spPr>
          <a:xfrm>
            <a:off x="6894513" y="1628775"/>
            <a:ext cx="1655762" cy="400050"/>
          </a:xfrm>
          <a:prstGeom prst="rect">
            <a:avLst/>
          </a:prstGeom>
          <a:solidFill>
            <a:schemeClr val="bg1"/>
          </a:solidFill>
          <a:ln w="19050">
            <a:solidFill>
              <a:schemeClr val="bg1">
                <a:lumMod val="75000"/>
              </a:schemeClr>
            </a:solidFill>
          </a:ln>
        </p:spPr>
        <p:txBody>
          <a:bodyPr>
            <a:spAutoFit/>
          </a:bodyPr>
          <a:lstStyle/>
          <a:p>
            <a:pPr algn="ctr">
              <a:defRPr/>
            </a:pPr>
            <a:r>
              <a:rPr lang="ja-JP" altLang="en-US" sz="2000" dirty="0">
                <a:solidFill>
                  <a:srgbClr val="000000"/>
                </a:solidFill>
              </a:rPr>
              <a:t>対象外</a:t>
            </a:r>
          </a:p>
        </p:txBody>
      </p:sp>
      <p:grpSp>
        <p:nvGrpSpPr>
          <p:cNvPr id="45063" name="グループ化 75939"/>
          <p:cNvGrpSpPr>
            <a:grpSpLocks/>
          </p:cNvGrpSpPr>
          <p:nvPr/>
        </p:nvGrpSpPr>
        <p:grpSpPr bwMode="auto">
          <a:xfrm>
            <a:off x="1925638" y="2565400"/>
            <a:ext cx="6913562" cy="287338"/>
            <a:chOff x="1926059" y="2564904"/>
            <a:chExt cx="6912768" cy="288032"/>
          </a:xfrm>
        </p:grpSpPr>
        <p:sp>
          <p:nvSpPr>
            <p:cNvPr id="45094" name="正方形/長方形 2"/>
            <p:cNvSpPr>
              <a:spLocks noChangeArrowheads="1"/>
            </p:cNvSpPr>
            <p:nvPr/>
          </p:nvSpPr>
          <p:spPr bwMode="auto">
            <a:xfrm>
              <a:off x="1926059" y="2564904"/>
              <a:ext cx="2304256" cy="288032"/>
            </a:xfrm>
            <a:prstGeom prst="rect">
              <a:avLst/>
            </a:prstGeom>
            <a:solidFill>
              <a:srgbClr val="FFCC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45095" name="正方形/長方形 9"/>
            <p:cNvSpPr>
              <a:spLocks noChangeArrowheads="1"/>
            </p:cNvSpPr>
            <p:nvPr/>
          </p:nvSpPr>
          <p:spPr bwMode="auto">
            <a:xfrm>
              <a:off x="4230315" y="2564904"/>
              <a:ext cx="2304256" cy="288032"/>
            </a:xfrm>
            <a:prstGeom prst="rect">
              <a:avLst/>
            </a:prstGeom>
            <a:solidFill>
              <a:srgbClr val="FFFF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11" name="正方形/長方形 10"/>
            <p:cNvSpPr/>
            <p:nvPr/>
          </p:nvSpPr>
          <p:spPr bwMode="auto">
            <a:xfrm>
              <a:off x="6534042" y="2564904"/>
              <a:ext cx="2304785" cy="288032"/>
            </a:xfrm>
            <a:prstGeom prst="rect">
              <a:avLst/>
            </a:prstGeom>
            <a:noFill/>
            <a:ln w="19050" cap="flat" cmpd="sng" algn="ctr">
              <a:solidFill>
                <a:schemeClr val="bg1">
                  <a:lumMod val="75000"/>
                </a:schemeClr>
              </a:solid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grpSp>
      <p:grpSp>
        <p:nvGrpSpPr>
          <p:cNvPr id="45064" name="グループ化 75940"/>
          <p:cNvGrpSpPr>
            <a:grpSpLocks/>
          </p:cNvGrpSpPr>
          <p:nvPr/>
        </p:nvGrpSpPr>
        <p:grpSpPr bwMode="auto">
          <a:xfrm>
            <a:off x="1925638" y="3141663"/>
            <a:ext cx="6913562" cy="287337"/>
            <a:chOff x="1926059" y="3140968"/>
            <a:chExt cx="6912768" cy="288032"/>
          </a:xfrm>
        </p:grpSpPr>
        <p:sp>
          <p:nvSpPr>
            <p:cNvPr id="45091" name="正方形/長方形 13"/>
            <p:cNvSpPr>
              <a:spLocks noChangeArrowheads="1"/>
            </p:cNvSpPr>
            <p:nvPr/>
          </p:nvSpPr>
          <p:spPr bwMode="auto">
            <a:xfrm>
              <a:off x="1926059" y="3140968"/>
              <a:ext cx="2304256" cy="288032"/>
            </a:xfrm>
            <a:prstGeom prst="rect">
              <a:avLst/>
            </a:prstGeom>
            <a:solidFill>
              <a:srgbClr val="FFCC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45092" name="正方形/長方形 14"/>
            <p:cNvSpPr>
              <a:spLocks noChangeArrowheads="1"/>
            </p:cNvSpPr>
            <p:nvPr/>
          </p:nvSpPr>
          <p:spPr bwMode="auto">
            <a:xfrm>
              <a:off x="4230315" y="3140968"/>
              <a:ext cx="2304256" cy="288032"/>
            </a:xfrm>
            <a:prstGeom prst="rect">
              <a:avLst/>
            </a:prstGeom>
            <a:solidFill>
              <a:srgbClr val="FFFF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16" name="正方形/長方形 15"/>
            <p:cNvSpPr/>
            <p:nvPr/>
          </p:nvSpPr>
          <p:spPr bwMode="auto">
            <a:xfrm>
              <a:off x="6534042" y="3140968"/>
              <a:ext cx="2304785" cy="288032"/>
            </a:xfrm>
            <a:prstGeom prst="rect">
              <a:avLst/>
            </a:prstGeom>
            <a:noFill/>
            <a:ln w="19050" cap="flat" cmpd="sng" algn="ctr">
              <a:solidFill>
                <a:schemeClr val="bg1">
                  <a:lumMod val="75000"/>
                </a:schemeClr>
              </a:solid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grpSp>
      <p:sp>
        <p:nvSpPr>
          <p:cNvPr id="45065" name="テキスト ボックス 16"/>
          <p:cNvSpPr txBox="1">
            <a:spLocks noChangeArrowheads="1"/>
          </p:cNvSpPr>
          <p:nvPr/>
        </p:nvSpPr>
        <p:spPr bwMode="auto">
          <a:xfrm>
            <a:off x="1206500" y="2565400"/>
            <a:ext cx="647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道路</a:t>
            </a:r>
          </a:p>
        </p:txBody>
      </p:sp>
      <p:sp>
        <p:nvSpPr>
          <p:cNvPr id="45066" name="テキスト ボックス 17"/>
          <p:cNvSpPr txBox="1">
            <a:spLocks noChangeArrowheads="1"/>
          </p:cNvSpPr>
          <p:nvPr/>
        </p:nvSpPr>
        <p:spPr bwMode="auto">
          <a:xfrm>
            <a:off x="1206500" y="3141663"/>
            <a:ext cx="647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ダム</a:t>
            </a:r>
          </a:p>
        </p:txBody>
      </p:sp>
      <p:sp>
        <p:nvSpPr>
          <p:cNvPr id="45067" name="フリーフォーム 5"/>
          <p:cNvSpPr>
            <a:spLocks/>
          </p:cNvSpPr>
          <p:nvPr/>
        </p:nvSpPr>
        <p:spPr bwMode="auto">
          <a:xfrm>
            <a:off x="4518025" y="3997325"/>
            <a:ext cx="1727200" cy="295275"/>
          </a:xfrm>
          <a:custGeom>
            <a:avLst/>
            <a:gdLst>
              <a:gd name="T0" fmla="*/ 0 w 1727200"/>
              <a:gd name="T1" fmla="*/ 201 h 368300"/>
              <a:gd name="T2" fmla="*/ 0 w 1727200"/>
              <a:gd name="T3" fmla="*/ 0 h 368300"/>
              <a:gd name="T4" fmla="*/ 1727200 w 1727200"/>
              <a:gd name="T5" fmla="*/ 0 h 368300"/>
              <a:gd name="T6" fmla="*/ 1727200 w 1727200"/>
              <a:gd name="T7" fmla="*/ 195 h 368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200" h="368300">
                <a:moveTo>
                  <a:pt x="0" y="368300"/>
                </a:moveTo>
                <a:lnTo>
                  <a:pt x="0" y="0"/>
                </a:lnTo>
                <a:lnTo>
                  <a:pt x="1727200" y="0"/>
                </a:lnTo>
                <a:lnTo>
                  <a:pt x="1727200" y="355600"/>
                </a:lnTo>
              </a:path>
            </a:pathLst>
          </a:custGeom>
          <a:noFill/>
          <a:ln w="44450" cap="flat" cmpd="sng" algn="ctr">
            <a:solidFill>
              <a:schemeClr val="tx1"/>
            </a:solidFill>
            <a:prstDash val="solid"/>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068" name="フリーフォーム 8"/>
          <p:cNvSpPr>
            <a:spLocks/>
          </p:cNvSpPr>
          <p:nvPr/>
        </p:nvSpPr>
        <p:spPr bwMode="auto">
          <a:xfrm>
            <a:off x="4229100" y="3487738"/>
            <a:ext cx="2311400" cy="203200"/>
          </a:xfrm>
          <a:custGeom>
            <a:avLst/>
            <a:gdLst>
              <a:gd name="T0" fmla="*/ 0 w 2311400"/>
              <a:gd name="T1" fmla="*/ 12700 h 203200"/>
              <a:gd name="T2" fmla="*/ 0 w 2311400"/>
              <a:gd name="T3" fmla="*/ 203200 h 203200"/>
              <a:gd name="T4" fmla="*/ 2311400 w 2311400"/>
              <a:gd name="T5" fmla="*/ 203200 h 203200"/>
              <a:gd name="T6" fmla="*/ 2311400 w 2311400"/>
              <a:gd name="T7" fmla="*/ 0 h 203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1400" h="203200">
                <a:moveTo>
                  <a:pt x="0" y="12700"/>
                </a:moveTo>
                <a:lnTo>
                  <a:pt x="0" y="203200"/>
                </a:lnTo>
                <a:lnTo>
                  <a:pt x="2311400" y="203200"/>
                </a:lnTo>
                <a:lnTo>
                  <a:pt x="2311400" y="0"/>
                </a:lnTo>
              </a:path>
            </a:pathLst>
          </a:cu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cxnSp>
        <p:nvCxnSpPr>
          <p:cNvPr id="45069" name="直線矢印コネクタ 18"/>
          <p:cNvCxnSpPr>
            <a:cxnSpLocks noChangeShapeType="1"/>
          </p:cNvCxnSpPr>
          <p:nvPr/>
        </p:nvCxnSpPr>
        <p:spPr bwMode="auto">
          <a:xfrm>
            <a:off x="5383213" y="3716338"/>
            <a:ext cx="0" cy="217487"/>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5070" name="正方形/長方形 23"/>
          <p:cNvSpPr>
            <a:spLocks noChangeArrowheads="1"/>
          </p:cNvSpPr>
          <p:nvPr/>
        </p:nvSpPr>
        <p:spPr bwMode="auto">
          <a:xfrm>
            <a:off x="3784600" y="4302125"/>
            <a:ext cx="1441450" cy="287338"/>
          </a:xfrm>
          <a:prstGeom prst="rect">
            <a:avLst/>
          </a:prstGeom>
          <a:solidFill>
            <a:srgbClr val="FFCC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25" name="正方形/長方形 24"/>
          <p:cNvSpPr/>
          <p:nvPr/>
        </p:nvSpPr>
        <p:spPr bwMode="auto">
          <a:xfrm>
            <a:off x="5586413" y="4292600"/>
            <a:ext cx="1295400" cy="288925"/>
          </a:xfrm>
          <a:prstGeom prst="rect">
            <a:avLst/>
          </a:prstGeom>
          <a:noFill/>
          <a:ln w="19050" cap="flat" cmpd="sng" algn="ctr">
            <a:solidFill>
              <a:schemeClr val="bg1">
                <a:lumMod val="75000"/>
              </a:schemeClr>
            </a:solid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sp>
        <p:nvSpPr>
          <p:cNvPr id="45072" name="テキスト ボックス 26"/>
          <p:cNvSpPr txBox="1">
            <a:spLocks noChangeArrowheads="1"/>
          </p:cNvSpPr>
          <p:nvPr/>
        </p:nvSpPr>
        <p:spPr bwMode="auto">
          <a:xfrm>
            <a:off x="3798888" y="4640263"/>
            <a:ext cx="1366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アセス必要</a:t>
            </a:r>
          </a:p>
        </p:txBody>
      </p:sp>
      <p:sp>
        <p:nvSpPr>
          <p:cNvPr id="45073" name="テキスト ボックス 27"/>
          <p:cNvSpPr txBox="1">
            <a:spLocks noChangeArrowheads="1"/>
          </p:cNvSpPr>
          <p:nvPr/>
        </p:nvSpPr>
        <p:spPr bwMode="auto">
          <a:xfrm>
            <a:off x="5599113" y="4640263"/>
            <a:ext cx="1366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アセス不要</a:t>
            </a:r>
          </a:p>
        </p:txBody>
      </p:sp>
      <p:sp>
        <p:nvSpPr>
          <p:cNvPr id="45074" name="テキスト ボックス 28"/>
          <p:cNvSpPr txBox="1">
            <a:spLocks noChangeArrowheads="1"/>
          </p:cNvSpPr>
          <p:nvPr/>
        </p:nvSpPr>
        <p:spPr bwMode="auto">
          <a:xfrm>
            <a:off x="2357438" y="2060575"/>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アセス必要</a:t>
            </a:r>
          </a:p>
        </p:txBody>
      </p:sp>
      <p:sp>
        <p:nvSpPr>
          <p:cNvPr id="45075" name="テキスト ボックス 30"/>
          <p:cNvSpPr txBox="1">
            <a:spLocks noChangeArrowheads="1"/>
          </p:cNvSpPr>
          <p:nvPr/>
        </p:nvSpPr>
        <p:spPr bwMode="auto">
          <a:xfrm>
            <a:off x="7110413" y="2060575"/>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アセス不要</a:t>
            </a:r>
          </a:p>
        </p:txBody>
      </p:sp>
      <p:sp>
        <p:nvSpPr>
          <p:cNvPr id="45076" name="テキスト ボックス 31"/>
          <p:cNvSpPr txBox="1">
            <a:spLocks noChangeArrowheads="1"/>
          </p:cNvSpPr>
          <p:nvPr/>
        </p:nvSpPr>
        <p:spPr bwMode="auto">
          <a:xfrm>
            <a:off x="6318250" y="3716338"/>
            <a:ext cx="647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判定</a:t>
            </a:r>
          </a:p>
        </p:txBody>
      </p:sp>
      <p:sp>
        <p:nvSpPr>
          <p:cNvPr id="45077" name="テキスト ボックス 32"/>
          <p:cNvSpPr txBox="1">
            <a:spLocks noChangeArrowheads="1"/>
          </p:cNvSpPr>
          <p:nvPr/>
        </p:nvSpPr>
        <p:spPr bwMode="auto">
          <a:xfrm>
            <a:off x="5022850" y="1268413"/>
            <a:ext cx="647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規模</a:t>
            </a:r>
          </a:p>
        </p:txBody>
      </p:sp>
      <p:cxnSp>
        <p:nvCxnSpPr>
          <p:cNvPr id="26" name="直線矢印コネクタ 25"/>
          <p:cNvCxnSpPr/>
          <p:nvPr/>
        </p:nvCxnSpPr>
        <p:spPr bwMode="auto">
          <a:xfrm>
            <a:off x="5886450" y="1412875"/>
            <a:ext cx="1439863" cy="0"/>
          </a:xfrm>
          <a:prstGeom prst="straightConnector1">
            <a:avLst/>
          </a:prstGeom>
          <a:noFill/>
          <a:ln w="50800" cap="flat" cmpd="sng" algn="ctr">
            <a:solidFill>
              <a:schemeClr val="accent6">
                <a:lumMod val="60000"/>
                <a:lumOff val="40000"/>
              </a:schemeClr>
            </a:solidFill>
            <a:prstDash val="solid"/>
            <a:round/>
            <a:headEnd type="none" w="med" len="med"/>
            <a:tailEnd type="triangle"/>
          </a:ln>
          <a:effectLst/>
        </p:spPr>
      </p:cxnSp>
      <p:cxnSp>
        <p:nvCxnSpPr>
          <p:cNvPr id="39" name="直線矢印コネクタ 38"/>
          <p:cNvCxnSpPr/>
          <p:nvPr/>
        </p:nvCxnSpPr>
        <p:spPr bwMode="auto">
          <a:xfrm flipH="1">
            <a:off x="3294063" y="1412875"/>
            <a:ext cx="1584325" cy="0"/>
          </a:xfrm>
          <a:prstGeom prst="straightConnector1">
            <a:avLst/>
          </a:prstGeom>
          <a:noFill/>
          <a:ln w="50800" cap="flat" cmpd="sng" algn="ctr">
            <a:solidFill>
              <a:schemeClr val="accent6">
                <a:lumMod val="60000"/>
                <a:lumOff val="40000"/>
              </a:schemeClr>
            </a:solidFill>
            <a:prstDash val="solid"/>
            <a:round/>
            <a:headEnd type="none" w="med" len="med"/>
            <a:tailEnd type="triangle"/>
          </a:ln>
          <a:effectLst/>
        </p:spPr>
      </p:cxnSp>
      <p:sp>
        <p:nvSpPr>
          <p:cNvPr id="45080" name="テキスト ボックス 39"/>
          <p:cNvSpPr txBox="1">
            <a:spLocks noChangeArrowheads="1"/>
          </p:cNvSpPr>
          <p:nvPr/>
        </p:nvSpPr>
        <p:spPr bwMode="auto">
          <a:xfrm>
            <a:off x="2747963" y="1247775"/>
            <a:ext cx="5032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大</a:t>
            </a:r>
          </a:p>
        </p:txBody>
      </p:sp>
      <p:sp>
        <p:nvSpPr>
          <p:cNvPr id="45081" name="テキスト ボックス 40"/>
          <p:cNvSpPr txBox="1">
            <a:spLocks noChangeArrowheads="1"/>
          </p:cNvSpPr>
          <p:nvPr/>
        </p:nvSpPr>
        <p:spPr bwMode="auto">
          <a:xfrm>
            <a:off x="7407275" y="1222375"/>
            <a:ext cx="576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小</a:t>
            </a:r>
          </a:p>
        </p:txBody>
      </p:sp>
      <p:sp>
        <p:nvSpPr>
          <p:cNvPr id="45082" name="テキスト ボックス 43"/>
          <p:cNvSpPr txBox="1">
            <a:spLocks noChangeArrowheads="1"/>
          </p:cNvSpPr>
          <p:nvPr/>
        </p:nvSpPr>
        <p:spPr bwMode="auto">
          <a:xfrm>
            <a:off x="4591050" y="2060575"/>
            <a:ext cx="1582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要</a:t>
            </a:r>
            <a:r>
              <a:rPr lang="en-US" altLang="ja-JP" sz="1600">
                <a:solidFill>
                  <a:srgbClr val="000000"/>
                </a:solidFill>
                <a:latin typeface="Times New Roman" panose="02020603050405020304" pitchFamily="18" charset="0"/>
              </a:rPr>
              <a:t>or</a:t>
            </a:r>
            <a:r>
              <a:rPr lang="ja-JP" altLang="en-US" sz="1600">
                <a:solidFill>
                  <a:srgbClr val="000000"/>
                </a:solidFill>
                <a:latin typeface="Times New Roman" panose="02020603050405020304" pitchFamily="18" charset="0"/>
              </a:rPr>
              <a:t>不要　判定</a:t>
            </a:r>
          </a:p>
        </p:txBody>
      </p:sp>
      <p:sp>
        <p:nvSpPr>
          <p:cNvPr id="45083" name="テキスト ボックス 44"/>
          <p:cNvSpPr txBox="1">
            <a:spLocks noChangeArrowheads="1"/>
          </p:cNvSpPr>
          <p:nvPr/>
        </p:nvSpPr>
        <p:spPr bwMode="auto">
          <a:xfrm>
            <a:off x="1277938" y="3573463"/>
            <a:ext cx="5540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Times New Roman" panose="02020603050405020304" pitchFamily="18" charset="0"/>
              </a:rPr>
              <a:t>・ ・ ・</a:t>
            </a:r>
          </a:p>
        </p:txBody>
      </p:sp>
      <p:sp>
        <p:nvSpPr>
          <p:cNvPr id="75939" name="左大かっこ 75938"/>
          <p:cNvSpPr/>
          <p:nvPr/>
        </p:nvSpPr>
        <p:spPr bwMode="auto">
          <a:xfrm>
            <a:off x="1133475" y="2492375"/>
            <a:ext cx="144463" cy="1944688"/>
          </a:xfrm>
          <a:prstGeom prst="leftBracket">
            <a:avLst/>
          </a:prstGeom>
          <a:noFill/>
          <a:ln w="25400" cap="flat" cmpd="sng" algn="ctr">
            <a:solidFill>
              <a:schemeClr val="accent6">
                <a:lumMod val="60000"/>
                <a:lumOff val="40000"/>
              </a:schemeClr>
            </a:solid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sp>
        <p:nvSpPr>
          <p:cNvPr id="45085" name="テキスト ボックス 46"/>
          <p:cNvSpPr txBox="1">
            <a:spLocks noChangeArrowheads="1"/>
          </p:cNvSpPr>
          <p:nvPr/>
        </p:nvSpPr>
        <p:spPr bwMode="auto">
          <a:xfrm>
            <a:off x="1133475" y="4508500"/>
            <a:ext cx="1728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計</a:t>
            </a:r>
            <a:r>
              <a:rPr lang="en-US" altLang="ja-JP" sz="1600">
                <a:solidFill>
                  <a:srgbClr val="000000"/>
                </a:solidFill>
                <a:latin typeface="Times New Roman" panose="02020603050405020304" pitchFamily="18" charset="0"/>
              </a:rPr>
              <a:t>13</a:t>
            </a:r>
            <a:r>
              <a:rPr lang="ja-JP" altLang="en-US" sz="1600">
                <a:solidFill>
                  <a:srgbClr val="000000"/>
                </a:solidFill>
                <a:latin typeface="Times New Roman" panose="02020603050405020304" pitchFamily="18" charset="0"/>
              </a:rPr>
              <a:t>種類の事業</a:t>
            </a:r>
          </a:p>
        </p:txBody>
      </p:sp>
      <p:sp>
        <p:nvSpPr>
          <p:cNvPr id="45086" name="テキスト ボックス 47"/>
          <p:cNvSpPr txBox="1">
            <a:spLocks noChangeArrowheads="1"/>
          </p:cNvSpPr>
          <p:nvPr/>
        </p:nvSpPr>
        <p:spPr bwMode="auto">
          <a:xfrm>
            <a:off x="990600" y="5084763"/>
            <a:ext cx="172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これらのうち</a:t>
            </a:r>
          </a:p>
        </p:txBody>
      </p:sp>
      <p:sp>
        <p:nvSpPr>
          <p:cNvPr id="49" name="テキスト ボックス 48"/>
          <p:cNvSpPr txBox="1"/>
          <p:nvPr/>
        </p:nvSpPr>
        <p:spPr>
          <a:xfrm>
            <a:off x="1565275" y="5373688"/>
            <a:ext cx="3673475" cy="1076325"/>
          </a:xfrm>
          <a:prstGeom prst="rect">
            <a:avLst/>
          </a:prstGeom>
          <a:solidFill>
            <a:schemeClr val="accent6">
              <a:lumMod val="20000"/>
              <a:lumOff val="80000"/>
            </a:schemeClr>
          </a:solidFill>
          <a:ln>
            <a:noFill/>
            <a:prstDash val="sysDot"/>
          </a:ln>
        </p:spPr>
        <p:txBody>
          <a:bodyPr>
            <a:spAutoFit/>
          </a:bodyPr>
          <a:lstStyle/>
          <a:p>
            <a:pPr>
              <a:defRPr/>
            </a:pPr>
            <a:r>
              <a:rPr lang="ja-JP" altLang="en-US" sz="1600" dirty="0">
                <a:solidFill>
                  <a:srgbClr val="000000"/>
                </a:solidFill>
              </a:rPr>
              <a:t>①免許等が必要な事業</a:t>
            </a:r>
            <a:endParaRPr lang="en-US" altLang="ja-JP" sz="1600" dirty="0">
              <a:solidFill>
                <a:srgbClr val="000000"/>
              </a:solidFill>
            </a:endParaRPr>
          </a:p>
          <a:p>
            <a:pPr>
              <a:defRPr/>
            </a:pPr>
            <a:r>
              <a:rPr lang="ja-JP" altLang="en-US" sz="1600" dirty="0">
                <a:solidFill>
                  <a:srgbClr val="000000"/>
                </a:solidFill>
              </a:rPr>
              <a:t>②補助金・交付金等が交付される事業</a:t>
            </a:r>
            <a:endParaRPr lang="en-US" altLang="ja-JP" sz="1600" dirty="0">
              <a:solidFill>
                <a:srgbClr val="000000"/>
              </a:solidFill>
            </a:endParaRPr>
          </a:p>
          <a:p>
            <a:pPr>
              <a:defRPr/>
            </a:pPr>
            <a:r>
              <a:rPr lang="ja-JP" altLang="en-US" sz="1600" dirty="0">
                <a:solidFill>
                  <a:srgbClr val="000000"/>
                </a:solidFill>
              </a:rPr>
              <a:t>③独立行政法人が行う事業</a:t>
            </a:r>
            <a:endParaRPr lang="en-US" altLang="ja-JP" sz="1600" dirty="0">
              <a:solidFill>
                <a:srgbClr val="000000"/>
              </a:solidFill>
            </a:endParaRPr>
          </a:p>
          <a:p>
            <a:pPr>
              <a:defRPr/>
            </a:pPr>
            <a:r>
              <a:rPr lang="ja-JP" altLang="en-US" sz="1600" dirty="0">
                <a:solidFill>
                  <a:srgbClr val="000000"/>
                </a:solidFill>
              </a:rPr>
              <a:t>④国が行う事業</a:t>
            </a:r>
          </a:p>
        </p:txBody>
      </p:sp>
      <p:sp>
        <p:nvSpPr>
          <p:cNvPr id="45088" name="テキスト ボックス 49"/>
          <p:cNvSpPr txBox="1">
            <a:spLocks noChangeArrowheads="1"/>
          </p:cNvSpPr>
          <p:nvPr/>
        </p:nvSpPr>
        <p:spPr bwMode="auto">
          <a:xfrm>
            <a:off x="5238750" y="5732463"/>
            <a:ext cx="1871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000000"/>
                </a:solidFill>
                <a:latin typeface="Times New Roman" panose="02020603050405020304" pitchFamily="18" charset="0"/>
              </a:rPr>
              <a:t>が対象となる。</a:t>
            </a:r>
          </a:p>
        </p:txBody>
      </p:sp>
      <p:sp>
        <p:nvSpPr>
          <p:cNvPr id="2" name="フリーフォーム 1"/>
          <p:cNvSpPr/>
          <p:nvPr/>
        </p:nvSpPr>
        <p:spPr bwMode="auto">
          <a:xfrm>
            <a:off x="842963" y="3443288"/>
            <a:ext cx="357187" cy="1785937"/>
          </a:xfrm>
          <a:custGeom>
            <a:avLst/>
            <a:gdLst>
              <a:gd name="connsiteX0" fmla="*/ 271462 w 357187"/>
              <a:gd name="connsiteY0" fmla="*/ 0 h 1600200"/>
              <a:gd name="connsiteX1" fmla="*/ 0 w 357187"/>
              <a:gd name="connsiteY1" fmla="*/ 0 h 1600200"/>
              <a:gd name="connsiteX2" fmla="*/ 0 w 357187"/>
              <a:gd name="connsiteY2" fmla="*/ 1600200 h 1600200"/>
              <a:gd name="connsiteX3" fmla="*/ 357187 w 357187"/>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57187" h="1600200">
                <a:moveTo>
                  <a:pt x="271462" y="0"/>
                </a:moveTo>
                <a:lnTo>
                  <a:pt x="0" y="0"/>
                </a:lnTo>
                <a:lnTo>
                  <a:pt x="0" y="1600200"/>
                </a:lnTo>
                <a:lnTo>
                  <a:pt x="357187" y="1600200"/>
                </a:lnTo>
              </a:path>
            </a:pathLst>
          </a:custGeom>
          <a:noFill/>
          <a:ln w="25400" cap="flat" cmpd="sng" algn="ctr">
            <a:solidFill>
              <a:schemeClr val="accent6">
                <a:lumMod val="60000"/>
                <a:lumOff val="40000"/>
              </a:schemeClr>
            </a:solid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sp>
        <p:nvSpPr>
          <p:cNvPr id="41"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42"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環境アセスメントの対象となる事業</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 3"/>
          <p:cNvSpPr>
            <a:spLocks noGrp="1"/>
          </p:cNvSpPr>
          <p:nvPr>
            <p:ph type="sldNum" sz="quarter" idx="12"/>
          </p:nvPr>
        </p:nvSpPr>
        <p:spPr>
          <a:xfrm>
            <a:off x="7572375" y="6400800"/>
            <a:ext cx="203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17</a:t>
            </a:r>
          </a:p>
        </p:txBody>
      </p:sp>
      <p:graphicFrame>
        <p:nvGraphicFramePr>
          <p:cNvPr id="75952" name="Group 176"/>
          <p:cNvGraphicFramePr>
            <a:graphicFrameLocks noGrp="1"/>
          </p:cNvGraphicFramePr>
          <p:nvPr/>
        </p:nvGraphicFramePr>
        <p:xfrm>
          <a:off x="346075" y="1412875"/>
          <a:ext cx="9144000" cy="4968877"/>
        </p:xfrm>
        <a:graphic>
          <a:graphicData uri="http://schemas.openxmlformats.org/drawingml/2006/table">
            <a:tbl>
              <a:tblPr/>
              <a:tblGrid>
                <a:gridCol w="3047436">
                  <a:extLst>
                    <a:ext uri="{9D8B030D-6E8A-4147-A177-3AD203B41FA5}">
                      <a16:colId xmlns:a16="http://schemas.microsoft.com/office/drawing/2014/main" val="20000"/>
                    </a:ext>
                  </a:extLst>
                </a:gridCol>
                <a:gridCol w="3049129">
                  <a:extLst>
                    <a:ext uri="{9D8B030D-6E8A-4147-A177-3AD203B41FA5}">
                      <a16:colId xmlns:a16="http://schemas.microsoft.com/office/drawing/2014/main" val="20001"/>
                    </a:ext>
                  </a:extLst>
                </a:gridCol>
                <a:gridCol w="3047435">
                  <a:extLst>
                    <a:ext uri="{9D8B030D-6E8A-4147-A177-3AD203B41FA5}">
                      <a16:colId xmlns:a16="http://schemas.microsoft.com/office/drawing/2014/main" val="20002"/>
                    </a:ext>
                  </a:extLst>
                </a:gridCol>
              </a:tblGrid>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97516" marR="97516"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第一種事業</a:t>
                      </a:r>
                    </a:p>
                  </a:txBody>
                  <a:tcPr marL="97516" marR="97516"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第二種事業</a:t>
                      </a:r>
                    </a:p>
                  </a:txBody>
                  <a:tcPr marL="97516" marR="97516"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5438">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１　道路　</a:t>
                      </a:r>
                      <a:endParaRPr kumimoji="1" lang="ja-JP" altLang="en-US" sz="1200" b="0" i="0" u="none" strike="noStrike" cap="none" normalizeH="0" baseline="0" dirty="0">
                        <a:ln>
                          <a:noFill/>
                        </a:ln>
                        <a:solidFill>
                          <a:srgbClr val="FF0000"/>
                        </a:solidFill>
                        <a:effectLst/>
                        <a:latin typeface="ＭＳ ゴシック" pitchFamily="49" charset="-128"/>
                        <a:ea typeface="ＭＳ ゴシック" pitchFamily="49" charset="-128"/>
                      </a:endParaRPr>
                    </a:p>
                  </a:txBody>
                  <a:tcPr marL="97516" marR="97516" marT="45696" marB="4569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112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高速自動車国道</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首都高速道路等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一般国道</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大規模林道</a:t>
                      </a:r>
                    </a:p>
                  </a:txBody>
                  <a:tcPr marL="97516" marR="97516"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すべて</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４車線以上はすべて</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４車線</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10km</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２車線</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20km</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txBody>
                  <a:tcPr marL="97516" marR="97516"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7.5km</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10km</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15  km</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20km</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txBody>
                  <a:tcPr marL="97516" marR="97516"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963">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２　河川　</a:t>
                      </a:r>
                      <a:endParaRPr kumimoji="1" lang="ja-JP" altLang="en-US" sz="1200" b="0" i="0" u="none" strike="noStrike" cap="none" normalizeH="0" baseline="0" dirty="0">
                        <a:ln>
                          <a:noFill/>
                        </a:ln>
                        <a:solidFill>
                          <a:srgbClr val="FF0000"/>
                        </a:solidFill>
                        <a:effectLst/>
                        <a:latin typeface="ＭＳ ゴシック" pitchFamily="49" charset="-128"/>
                        <a:ea typeface="ＭＳ ゴシック" pitchFamily="49" charset="-128"/>
                      </a:endParaRPr>
                    </a:p>
                  </a:txBody>
                  <a:tcPr marL="97516" marR="97516" marT="45696" marB="4569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1111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ダム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堰</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湖沼水位調節施設</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放水路</a:t>
                      </a:r>
                    </a:p>
                  </a:txBody>
                  <a:tcPr marL="97516" marR="97516"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水面の面積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水面の面積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新たに露出する面積</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改変面積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txBody>
                  <a:tcPr marL="97516" marR="97516"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75ha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75ha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75ha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txBody>
                  <a:tcPr marL="97516" marR="97516"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702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３　鉄道　</a:t>
                      </a:r>
                      <a:endParaRPr kumimoji="1" lang="ja-JP" altLang="en-US" sz="1200" b="0" i="0" u="none" strike="noStrike" cap="none" normalizeH="0" baseline="0" dirty="0">
                        <a:ln>
                          <a:noFill/>
                        </a:ln>
                        <a:solidFill>
                          <a:srgbClr val="FF0000"/>
                        </a:solidFill>
                        <a:effectLst/>
                        <a:latin typeface="ＭＳ ゴシック" pitchFamily="49" charset="-128"/>
                        <a:ea typeface="ＭＳ ゴシック" pitchFamily="49" charset="-128"/>
                      </a:endParaRPr>
                    </a:p>
                  </a:txBody>
                  <a:tcPr marL="97516" marR="97516" marT="45696" marB="4569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84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新幹線鉄道（規格新線含む）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普通鉄道</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軌道（普通鉄道相当）</a:t>
                      </a:r>
                    </a:p>
                  </a:txBody>
                  <a:tcPr marL="97516" marR="97516"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すべて</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10km</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10km</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txBody>
                  <a:tcPr marL="97516" marR="97516"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7.5km</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10km</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7.5km</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10km</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txBody>
                  <a:tcPr marL="97516" marR="97516"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４　飛行場</a:t>
                      </a:r>
                    </a:p>
                  </a:txBody>
                  <a:tcPr marL="97516" marR="97516"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滑走路長</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2500m</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a:t>
                      </a:r>
                    </a:p>
                  </a:txBody>
                  <a:tcPr marL="97516" marR="97516"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1875m</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2500m</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未満</a:t>
                      </a:r>
                    </a:p>
                  </a:txBody>
                  <a:tcPr marL="97516" marR="97516"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7"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アセス法対象事業一覧①</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 3"/>
          <p:cNvSpPr>
            <a:spLocks noGrp="1"/>
          </p:cNvSpPr>
          <p:nvPr>
            <p:ph type="sldNum" sz="quarter" idx="12"/>
          </p:nvPr>
        </p:nvSpPr>
        <p:spPr>
          <a:xfrm>
            <a:off x="7572375" y="6472238"/>
            <a:ext cx="203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18</a:t>
            </a:r>
          </a:p>
        </p:txBody>
      </p:sp>
      <p:graphicFrame>
        <p:nvGraphicFramePr>
          <p:cNvPr id="113816" name="Group 152"/>
          <p:cNvGraphicFramePr>
            <a:graphicFrameLocks noGrp="1"/>
          </p:cNvGraphicFramePr>
          <p:nvPr/>
        </p:nvGraphicFramePr>
        <p:xfrm>
          <a:off x="576263" y="1341438"/>
          <a:ext cx="8570913" cy="5341939"/>
        </p:xfrm>
        <a:graphic>
          <a:graphicData uri="http://schemas.openxmlformats.org/drawingml/2006/table">
            <a:tbl>
              <a:tblPr/>
              <a:tblGrid>
                <a:gridCol w="2856409">
                  <a:extLst>
                    <a:ext uri="{9D8B030D-6E8A-4147-A177-3AD203B41FA5}">
                      <a16:colId xmlns:a16="http://schemas.microsoft.com/office/drawing/2014/main" val="20000"/>
                    </a:ext>
                  </a:extLst>
                </a:gridCol>
                <a:gridCol w="2858096">
                  <a:extLst>
                    <a:ext uri="{9D8B030D-6E8A-4147-A177-3AD203B41FA5}">
                      <a16:colId xmlns:a16="http://schemas.microsoft.com/office/drawing/2014/main" val="20001"/>
                    </a:ext>
                  </a:extLst>
                </a:gridCol>
                <a:gridCol w="2856408">
                  <a:extLst>
                    <a:ext uri="{9D8B030D-6E8A-4147-A177-3AD203B41FA5}">
                      <a16:colId xmlns:a16="http://schemas.microsoft.com/office/drawing/2014/main" val="20002"/>
                    </a:ext>
                  </a:extLst>
                </a:gridCol>
              </a:tblGrid>
              <a:tr h="308282">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５　発電所　</a:t>
                      </a:r>
                      <a:endParaRPr kumimoji="1" lang="ja-JP" altLang="en-US" sz="1200" b="0" i="0" u="none" strike="noStrike" cap="none" normalizeH="0" baseline="0" dirty="0">
                        <a:ln>
                          <a:noFill/>
                        </a:ln>
                        <a:solidFill>
                          <a:srgbClr val="FF0000"/>
                        </a:solidFill>
                        <a:effectLst/>
                        <a:latin typeface="ＭＳ ゴシック" pitchFamily="49" charset="-128"/>
                        <a:ea typeface="ＭＳ ゴシック" pitchFamily="49" charset="-128"/>
                      </a:endParaRPr>
                    </a:p>
                  </a:txBody>
                  <a:tcPr marL="97126" marR="97126" marT="45507" marB="455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3711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水力発電所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火力発電所（地熱以外）</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火力発電所（地熱）</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風力発電所</a:t>
                      </a:r>
                      <a:endParaRPr kumimoji="1" lang="en-US" altLang="ja-JP" sz="1200" b="0" i="0" u="none" strike="noStrike" cap="none" normalizeH="0" baseline="0" dirty="0">
                        <a:ln>
                          <a:noFill/>
                        </a:ln>
                        <a:solidFill>
                          <a:srgbClr val="0070C0"/>
                        </a:solidFill>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原子力発電所</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太陽電池発電所</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出力 </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出力</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15</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出力 </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出力 </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すべて</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出力 </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4</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2.5 </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 </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11.25</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15</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7500</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 </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7500</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 </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 </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4</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93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６　廃棄物最終処分場</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30ha</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25ha</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30ha</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66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７　公有水面の埋立て及び干拓</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50ha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超</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40ha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50ha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以下</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8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８　土地区画整理事業</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66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９　新住宅市街地開発事業</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8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10</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工業団地造成事業</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8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11</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新都市基盤整備事業</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100ha</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66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12</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流通業務団地造成事業</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8282">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13</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宅地の造成の事業</a:t>
                      </a:r>
                      <a:endParaRPr kumimoji="1" lang="ja-JP" altLang="en-US" sz="1200" b="0" i="0" u="none" strike="noStrike" cap="none" normalizeH="0" baseline="0" dirty="0">
                        <a:ln>
                          <a:noFill/>
                        </a:ln>
                        <a:solidFill>
                          <a:srgbClr val="FF0000"/>
                        </a:solidFill>
                        <a:effectLst/>
                        <a:latin typeface="ＭＳ ゴシック" pitchFamily="49" charset="-128"/>
                        <a:ea typeface="ＭＳ ゴシック" pitchFamily="49" charset="-128"/>
                      </a:endParaRPr>
                    </a:p>
                  </a:txBody>
                  <a:tcPr marL="97126" marR="97126" marT="45507" marB="455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r h="554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itchFamily="49" charset="-128"/>
                          <a:ea typeface="ＭＳ ゴシック" pitchFamily="49" charset="-128"/>
                        </a:rPr>
                        <a:t> 都市再生機構</a:t>
                      </a:r>
                      <a:endParaRPr kumimoji="1" lang="zh-TW"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ja-JP" sz="1200" b="0"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zh-TW" altLang="en-US" sz="1200" b="0" i="0" u="none" strike="noStrike" cap="none" normalizeH="0" baseline="0" dirty="0">
                          <a:ln>
                            <a:noFill/>
                          </a:ln>
                          <a:solidFill>
                            <a:schemeClr val="tx1"/>
                          </a:solidFill>
                          <a:effectLst/>
                          <a:latin typeface="ＭＳ ゴシック" pitchFamily="49" charset="-128"/>
                          <a:ea typeface="ＭＳ ゴシック" pitchFamily="49" charset="-128"/>
                        </a:rPr>
                        <a:t>中小企業基盤整備機構</a:t>
                      </a:r>
                      <a:endPar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75ha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669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FF0000"/>
                        </a:solidFill>
                        <a:effectLst/>
                        <a:latin typeface="ＭＳ ゴシック" pitchFamily="49" charset="-128"/>
                        <a:ea typeface="ＭＳ ゴシック" pitchFamily="49" charset="-128"/>
                      </a:endParaRPr>
                    </a:p>
                  </a:txBody>
                  <a:tcPr marL="97126" marR="97126" marT="45507" marB="45507" horzOverflow="overflow">
                    <a:lnL cap="flat">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1"/>
                  </a:ext>
                </a:extLst>
              </a:tr>
              <a:tr h="308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　港湾計画</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埋立て・掘込み面積</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300ha</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12"/>
                  </a:ext>
                </a:extLst>
              </a:tr>
            </a:tbl>
          </a:graphicData>
        </a:graphic>
      </p:graphicFrame>
      <p:sp>
        <p:nvSpPr>
          <p:cNvPr id="6"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7"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アセス法対象事業一覧②</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0" y="0"/>
            <a:ext cx="7002463" cy="476250"/>
          </a:xfrm>
        </p:spPr>
        <p:txBody>
          <a:bodyPr/>
          <a:lstStyle/>
          <a:p>
            <a:r>
              <a:rPr lang="ja-JP" altLang="en-US" sz="2400">
                <a:latin typeface="ＭＳ ゴシック" panose="020B0609070205080204" pitchFamily="49" charset="-128"/>
                <a:ea typeface="ＭＳ ゴシック" panose="020B0609070205080204" pitchFamily="49" charset="-128"/>
              </a:rPr>
              <a:t>目次</a:t>
            </a:r>
          </a:p>
        </p:txBody>
      </p:sp>
      <p:sp>
        <p:nvSpPr>
          <p:cNvPr id="28675" name="スライド番号プレースホルダー 3"/>
          <p:cNvSpPr>
            <a:spLocks noGrp="1"/>
          </p:cNvSpPr>
          <p:nvPr>
            <p:ph type="sldNum" sz="quarter" idx="12"/>
          </p:nvPr>
        </p:nvSpPr>
        <p:spPr>
          <a:xfrm>
            <a:off x="7480300" y="6408738"/>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sz="1800">
                <a:solidFill>
                  <a:srgbClr val="000000"/>
                </a:solidFill>
                <a:latin typeface="Arial" panose="020B0604020202020204" pitchFamily="34" charset="0"/>
              </a:rPr>
              <a:t>1</a:t>
            </a:r>
          </a:p>
        </p:txBody>
      </p:sp>
      <p:sp>
        <p:nvSpPr>
          <p:cNvPr id="6" name="タイトル 1"/>
          <p:cNvSpPr txBox="1">
            <a:spLocks/>
          </p:cNvSpPr>
          <p:nvPr/>
        </p:nvSpPr>
        <p:spPr bwMode="auto">
          <a:xfrm>
            <a:off x="198438" y="1268413"/>
            <a:ext cx="8496300" cy="4537075"/>
          </a:xfrm>
          <a:prstGeom prst="rect">
            <a:avLst/>
          </a:prstGeom>
          <a:noFill/>
          <a:ln w="9525">
            <a:noFill/>
            <a:miter lim="800000"/>
            <a:headEnd/>
            <a:tailEnd/>
          </a:ln>
          <a:effectLst/>
        </p:spPr>
        <p:txBody>
          <a:bodyPr anchor="ctr"/>
          <a:lstStyle/>
          <a:p>
            <a:pPr eaLnBrk="1" hangingPunct="1">
              <a:lnSpc>
                <a:spcPts val="3600"/>
              </a:lnSpc>
              <a:defRPr/>
            </a:pPr>
            <a:r>
              <a:rPr lang="en-US" altLang="ja-JP" sz="2400" kern="0" dirty="0">
                <a:solidFill>
                  <a:srgbClr val="A6A6A6"/>
                </a:solidFill>
                <a:latin typeface="ＭＳ ゴシック" panose="020B0609070205080204" pitchFamily="49" charset="-128"/>
                <a:ea typeface="ＭＳ ゴシック" panose="020B0609070205080204" pitchFamily="49" charset="-128"/>
              </a:rPr>
              <a:t>       </a:t>
            </a:r>
            <a:r>
              <a:rPr lang="en-US" altLang="ja-JP" sz="2400" kern="0" dirty="0">
                <a:solidFill>
                  <a:srgbClr val="FF0000"/>
                </a:solidFill>
                <a:latin typeface="ＭＳ ゴシック" panose="020B0609070205080204" pitchFamily="49" charset="-128"/>
                <a:ea typeface="ＭＳ ゴシック" panose="020B0609070205080204" pitchFamily="49" charset="-128"/>
              </a:rPr>
              <a:t>Ⅰ. </a:t>
            </a:r>
            <a:r>
              <a:rPr lang="ja-JP" altLang="en-US" sz="2400" kern="0" dirty="0">
                <a:solidFill>
                  <a:srgbClr val="FF0000"/>
                </a:solidFill>
                <a:latin typeface="ＭＳ ゴシック" panose="020B0609070205080204" pitchFamily="49" charset="-128"/>
                <a:ea typeface="ＭＳ ゴシック" panose="020B0609070205080204" pitchFamily="49" charset="-128"/>
              </a:rPr>
              <a:t>都市の低炭素化に向けた取組み</a:t>
            </a:r>
            <a:endParaRPr lang="en-US" altLang="ja-JP" sz="2400" kern="0" dirty="0">
              <a:solidFill>
                <a:srgbClr val="FF0000"/>
              </a:solidFill>
              <a:latin typeface="ＭＳ ゴシック" panose="020B0609070205080204" pitchFamily="49" charset="-128"/>
              <a:ea typeface="ＭＳ ゴシック" panose="020B0609070205080204" pitchFamily="49" charset="-128"/>
            </a:endParaRPr>
          </a:p>
          <a:p>
            <a:pPr eaLnBrk="1" hangingPunct="1">
              <a:lnSpc>
                <a:spcPts val="3600"/>
              </a:lnSpc>
              <a:defRPr/>
            </a:pPr>
            <a:r>
              <a:rPr lang="ja-JP" altLang="en-US" sz="2400" kern="0" dirty="0">
                <a:solidFill>
                  <a:srgbClr val="A6A6A6"/>
                </a:solidFill>
                <a:latin typeface="ＭＳ ゴシック" panose="020B0609070205080204" pitchFamily="49" charset="-128"/>
                <a:ea typeface="ＭＳ ゴシック" panose="020B0609070205080204" pitchFamily="49" charset="-128"/>
              </a:rPr>
              <a:t>　　　　　　</a:t>
            </a:r>
            <a:endParaRPr lang="en-US" altLang="ja-JP" sz="2400" kern="0" dirty="0">
              <a:solidFill>
                <a:srgbClr val="A6A6A6"/>
              </a:solidFill>
              <a:latin typeface="ＭＳ ゴシック" panose="020B0609070205080204" pitchFamily="49" charset="-128"/>
              <a:ea typeface="ＭＳ ゴシック" panose="020B0609070205080204" pitchFamily="49" charset="-128"/>
            </a:endParaRPr>
          </a:p>
          <a:p>
            <a:pPr eaLnBrk="1" hangingPunct="1">
              <a:lnSpc>
                <a:spcPts val="3600"/>
              </a:lnSpc>
              <a:defRPr/>
            </a:pPr>
            <a:endParaRPr lang="en-US" altLang="ja-JP" sz="2400" kern="0" dirty="0">
              <a:solidFill>
                <a:srgbClr val="A6A6A6"/>
              </a:solidFill>
              <a:latin typeface="ＭＳ ゴシック" panose="020B0609070205080204" pitchFamily="49" charset="-128"/>
              <a:ea typeface="ＭＳ ゴシック" panose="020B0609070205080204" pitchFamily="49" charset="-128"/>
            </a:endParaRPr>
          </a:p>
          <a:p>
            <a:pPr eaLnBrk="1" hangingPunct="1">
              <a:lnSpc>
                <a:spcPts val="3600"/>
              </a:lnSpc>
              <a:defRPr/>
            </a:pPr>
            <a:r>
              <a:rPr lang="ja-JP" altLang="en-US" sz="2400" kern="0" dirty="0">
                <a:solidFill>
                  <a:srgbClr val="FF0000"/>
                </a:solidFill>
                <a:latin typeface="ＭＳ ゴシック" panose="020B0609070205080204" pitchFamily="49" charset="-128"/>
                <a:ea typeface="ＭＳ ゴシック" panose="020B0609070205080204" pitchFamily="49" charset="-128"/>
              </a:rPr>
              <a:t> 　　　</a:t>
            </a:r>
            <a:r>
              <a:rPr lang="en-US" altLang="ja-JP" sz="2400" kern="0" dirty="0">
                <a:solidFill>
                  <a:srgbClr val="BFBFBF"/>
                </a:solidFill>
                <a:latin typeface="ＭＳ ゴシック" panose="020B0609070205080204" pitchFamily="49" charset="-128"/>
                <a:ea typeface="ＭＳ ゴシック" panose="020B0609070205080204" pitchFamily="49" charset="-128"/>
              </a:rPr>
              <a:t>Ⅱ</a:t>
            </a:r>
            <a:r>
              <a:rPr lang="en-US" altLang="ja-JP" sz="2400" kern="0" dirty="0">
                <a:solidFill>
                  <a:srgbClr val="FFFFFF">
                    <a:lumMod val="75000"/>
                  </a:srgbClr>
                </a:solidFill>
                <a:latin typeface="ＭＳ ゴシック" panose="020B0609070205080204" pitchFamily="49" charset="-128"/>
                <a:ea typeface="ＭＳ ゴシック" panose="020B0609070205080204" pitchFamily="49" charset="-128"/>
              </a:rPr>
              <a:t>. </a:t>
            </a:r>
            <a:r>
              <a:rPr lang="ja-JP" altLang="en-US" sz="2400" kern="0" dirty="0">
                <a:solidFill>
                  <a:srgbClr val="FFFFFF">
                    <a:lumMod val="75000"/>
                  </a:srgbClr>
                </a:solidFill>
                <a:latin typeface="ＭＳ ゴシック" panose="020B0609070205080204" pitchFamily="49" charset="-128"/>
                <a:ea typeface="ＭＳ ゴシック" panose="020B0609070205080204" pitchFamily="49" charset="-128"/>
              </a:rPr>
              <a:t>環境</a:t>
            </a:r>
            <a:r>
              <a:rPr lang="ja-JP" altLang="en-US" sz="2400" kern="0" dirty="0">
                <a:solidFill>
                  <a:srgbClr val="BFBFBF"/>
                </a:solidFill>
                <a:latin typeface="ＭＳ ゴシック" panose="020B0609070205080204" pitchFamily="49" charset="-128"/>
                <a:ea typeface="ＭＳ ゴシック" panose="020B0609070205080204" pitchFamily="49" charset="-128"/>
              </a:rPr>
              <a:t>影</a:t>
            </a:r>
            <a:r>
              <a:rPr lang="ja-JP" altLang="en-US" sz="2400" kern="0" dirty="0">
                <a:solidFill>
                  <a:srgbClr val="FFFFFF">
                    <a:lumMod val="75000"/>
                  </a:srgbClr>
                </a:solidFill>
                <a:latin typeface="ＭＳ ゴシック" panose="020B0609070205080204" pitchFamily="49" charset="-128"/>
                <a:ea typeface="ＭＳ ゴシック" panose="020B0609070205080204" pitchFamily="49" charset="-128"/>
              </a:rPr>
              <a:t>響評価（環境アセスメント）</a:t>
            </a:r>
            <a:endParaRPr lang="en-US" altLang="ja-JP" sz="2400" kern="0" dirty="0">
              <a:solidFill>
                <a:srgbClr val="FFFFFF">
                  <a:lumMod val="75000"/>
                </a:srgbClr>
              </a:solidFill>
              <a:latin typeface="ＭＳ ゴシック" panose="020B0609070205080204" pitchFamily="49" charset="-128"/>
              <a:ea typeface="ＭＳ ゴシック" panose="020B0609070205080204" pitchFamily="49" charset="-128"/>
            </a:endParaRPr>
          </a:p>
          <a:p>
            <a:pPr eaLnBrk="1" hangingPunct="1">
              <a:lnSpc>
                <a:spcPts val="3600"/>
              </a:lnSpc>
              <a:defRPr/>
            </a:pPr>
            <a:endParaRPr lang="en-US" altLang="ja-JP" sz="2400" kern="0" dirty="0">
              <a:solidFill>
                <a:srgbClr val="FFFFFF">
                  <a:lumMod val="75000"/>
                </a:srgbClr>
              </a:solidFill>
              <a:latin typeface="ＭＳ ゴシック" panose="020B0609070205080204" pitchFamily="49" charset="-128"/>
              <a:ea typeface="ＭＳ ゴシック" panose="020B0609070205080204" pitchFamily="49" charset="-128"/>
            </a:endParaRPr>
          </a:p>
          <a:p>
            <a:pPr eaLnBrk="1" hangingPunct="1">
              <a:defRPr/>
            </a:pPr>
            <a:endParaRPr lang="en-US" altLang="ja-JP" sz="600" kern="0" dirty="0">
              <a:solidFill>
                <a:srgbClr val="A6A6A6"/>
              </a:solidFill>
              <a:latin typeface="ＭＳ ゴシック" panose="020B0609070205080204" pitchFamily="49" charset="-128"/>
              <a:ea typeface="ＭＳ ゴシック" panose="020B0609070205080204" pitchFamily="49" charset="-128"/>
            </a:endParaRPr>
          </a:p>
          <a:p>
            <a:pPr eaLnBrk="1" hangingPunct="1">
              <a:lnSpc>
                <a:spcPts val="3600"/>
              </a:lnSpc>
              <a:defRPr/>
            </a:pPr>
            <a:r>
              <a:rPr lang="ja-JP" altLang="en-US" sz="2000" kern="0" dirty="0">
                <a:solidFill>
                  <a:srgbClr val="A6A6A6"/>
                </a:solidFill>
                <a:latin typeface="ＭＳ ゴシック" panose="020B0609070205080204" pitchFamily="49" charset="-128"/>
                <a:ea typeface="ＭＳ ゴシック" panose="020B0609070205080204" pitchFamily="49" charset="-128"/>
              </a:rPr>
              <a:t>　　　　　　　</a:t>
            </a:r>
            <a:r>
              <a:rPr lang="ja-JP" altLang="en-US" sz="2585" kern="0" dirty="0">
                <a:solidFill>
                  <a:srgbClr val="FF0000"/>
                </a:solidFill>
                <a:latin typeface="ＭＳ ゴシック" panose="020B0609070205080204" pitchFamily="49" charset="-128"/>
                <a:ea typeface="ＭＳ ゴシック" panose="020B0609070205080204" pitchFamily="49" charset="-128"/>
              </a:rPr>
              <a:t>　　　　</a:t>
            </a:r>
            <a:endParaRPr lang="en-US" altLang="ja-JP" sz="2585" kern="0" dirty="0">
              <a:solidFill>
                <a:srgbClr val="FF0000"/>
              </a:solidFill>
              <a:latin typeface="ＭＳ ゴシック" panose="020B0609070205080204" pitchFamily="49" charset="-128"/>
              <a:ea typeface="ＭＳ ゴシック" panose="020B0609070205080204" pitchFamily="49" charset="-128"/>
            </a:endParaRPr>
          </a:p>
          <a:p>
            <a:pPr eaLnBrk="1" hangingPunct="1">
              <a:defRPr/>
            </a:pPr>
            <a:r>
              <a:rPr lang="ja-JP" altLang="en-US" sz="2585" kern="0" dirty="0">
                <a:solidFill>
                  <a:srgbClr val="FF0000"/>
                </a:solidFill>
                <a:latin typeface="ＭＳ ゴシック" panose="020B0609070205080204" pitchFamily="49" charset="-128"/>
                <a:ea typeface="ＭＳ ゴシック" panose="020B0609070205080204" pitchFamily="49" charset="-128"/>
              </a:rPr>
              <a:t>　　　　　</a:t>
            </a:r>
            <a:endParaRPr lang="en-US" altLang="ja-JP" sz="923" kern="0" dirty="0">
              <a:solidFill>
                <a:srgbClr val="FF0000"/>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 3"/>
          <p:cNvSpPr>
            <a:spLocks noGrp="1"/>
          </p:cNvSpPr>
          <p:nvPr>
            <p:ph type="sldNum" sz="quarter" idx="12"/>
          </p:nvPr>
        </p:nvSpPr>
        <p:spPr>
          <a:xfrm>
            <a:off x="7715250" y="6381750"/>
            <a:ext cx="203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19</a:t>
            </a:r>
          </a:p>
        </p:txBody>
      </p:sp>
      <p:sp>
        <p:nvSpPr>
          <p:cNvPr id="48131" name="Text Box 9"/>
          <p:cNvSpPr txBox="1">
            <a:spLocks noChangeArrowheads="1"/>
          </p:cNvSpPr>
          <p:nvPr/>
        </p:nvSpPr>
        <p:spPr bwMode="auto">
          <a:xfrm>
            <a:off x="268288" y="1052513"/>
            <a:ext cx="8909050" cy="5684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88" tIns="45696" rIns="91388" bIns="45696">
            <a:spAutoFit/>
          </a:bodyPr>
          <a:lstStyle>
            <a:lvl1pPr marL="609600" indent="-609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lnSpc>
                <a:spcPts val="2600"/>
              </a:lnSpc>
              <a:buFontTx/>
              <a:buNone/>
            </a:pPr>
            <a:r>
              <a:rPr lang="ja-JP" altLang="en-US" u="sng">
                <a:solidFill>
                  <a:srgbClr val="000000"/>
                </a:solidFill>
                <a:latin typeface="ＭＳ Ｐゴシック" panose="020B0600070205080204" pitchFamily="50" charset="-128"/>
                <a:ea typeface="ＭＳ ゴシック" panose="020B0609070205080204" pitchFamily="49" charset="-128"/>
              </a:rPr>
              <a:t>１　環境の自然的構成要素の良好な状態の保持</a:t>
            </a:r>
          </a:p>
          <a:p>
            <a:pPr eaLnBrk="1" hangingPunct="1">
              <a:lnSpc>
                <a:spcPts val="2600"/>
              </a:lnSpc>
              <a:buFontTx/>
              <a:buNone/>
            </a:pPr>
            <a:r>
              <a:rPr lang="ja-JP" altLang="en-US">
                <a:solidFill>
                  <a:srgbClr val="000000"/>
                </a:solidFill>
                <a:latin typeface="ＭＳ Ｐゴシック" panose="020B0600070205080204" pitchFamily="50" charset="-128"/>
                <a:ea typeface="ＭＳ ゴシック" panose="020B0609070205080204" pitchFamily="49" charset="-128"/>
              </a:rPr>
              <a:t>　　（１）大気汚染</a:t>
            </a:r>
          </a:p>
          <a:p>
            <a:pPr eaLnBrk="1" hangingPunct="1">
              <a:lnSpc>
                <a:spcPts val="2600"/>
              </a:lnSpc>
              <a:spcBef>
                <a:spcPct val="0"/>
              </a:spcBef>
              <a:buFontTx/>
              <a:buNone/>
            </a:pPr>
            <a:r>
              <a:rPr lang="ja-JP" altLang="en-US">
                <a:solidFill>
                  <a:srgbClr val="000000"/>
                </a:solidFill>
                <a:latin typeface="ＭＳ Ｐゴシック" panose="020B0600070205080204" pitchFamily="50" charset="-128"/>
                <a:ea typeface="ＭＳ ゴシック" panose="020B0609070205080204" pitchFamily="49" charset="-128"/>
              </a:rPr>
              <a:t>	 　①大気質　</a:t>
            </a:r>
            <a:r>
              <a:rPr lang="ja-JP" altLang="en-US">
                <a:solidFill>
                  <a:srgbClr val="000000"/>
                </a:solidFill>
                <a:latin typeface="Times New Roman" panose="02020603050405020304" pitchFamily="18" charset="0"/>
                <a:ea typeface="ＭＳ ゴシック" panose="020B0609070205080204" pitchFamily="49" charset="-128"/>
              </a:rPr>
              <a:t>②騒音　③震動</a:t>
            </a:r>
            <a:r>
              <a:rPr lang="ja-JP" altLang="en-US">
                <a:solidFill>
                  <a:srgbClr val="000000"/>
                </a:solidFill>
                <a:latin typeface="ＭＳ Ｐゴシック" panose="020B0600070205080204" pitchFamily="50" charset="-128"/>
                <a:ea typeface="ＭＳ ゴシック" panose="020B0609070205080204" pitchFamily="49" charset="-128"/>
              </a:rPr>
              <a:t>　④悪臭　⑤その他</a:t>
            </a:r>
          </a:p>
          <a:p>
            <a:pPr eaLnBrk="1" hangingPunct="1">
              <a:lnSpc>
                <a:spcPts val="2600"/>
              </a:lnSpc>
              <a:buFontTx/>
              <a:buNone/>
            </a:pPr>
            <a:r>
              <a:rPr lang="ja-JP" altLang="en-US">
                <a:solidFill>
                  <a:srgbClr val="000000"/>
                </a:solidFill>
                <a:latin typeface="ＭＳ Ｐゴシック" panose="020B0600070205080204" pitchFamily="50" charset="-128"/>
                <a:ea typeface="ＭＳ ゴシック" panose="020B0609070205080204" pitchFamily="49" charset="-128"/>
              </a:rPr>
              <a:t>　　（２）水環境</a:t>
            </a:r>
          </a:p>
          <a:p>
            <a:pPr eaLnBrk="1" hangingPunct="1">
              <a:lnSpc>
                <a:spcPts val="2600"/>
              </a:lnSpc>
              <a:spcBef>
                <a:spcPct val="0"/>
              </a:spcBef>
              <a:buFontTx/>
              <a:buNone/>
            </a:pPr>
            <a:r>
              <a:rPr lang="ja-JP" altLang="en-US">
                <a:solidFill>
                  <a:srgbClr val="000000"/>
                </a:solidFill>
                <a:latin typeface="ＭＳ Ｐゴシック" panose="020B0600070205080204" pitchFamily="50" charset="-128"/>
                <a:ea typeface="ＭＳ ゴシック" panose="020B0609070205080204" pitchFamily="49" charset="-128"/>
              </a:rPr>
              <a:t>	 　①水質　 </a:t>
            </a:r>
            <a:r>
              <a:rPr lang="ja-JP" altLang="en-US">
                <a:solidFill>
                  <a:srgbClr val="000000"/>
                </a:solidFill>
                <a:latin typeface="Times New Roman" panose="02020603050405020304" pitchFamily="18" charset="0"/>
                <a:ea typeface="ＭＳ ゴシック" panose="020B0609070205080204" pitchFamily="49" charset="-128"/>
              </a:rPr>
              <a:t>②底質</a:t>
            </a:r>
            <a:r>
              <a:rPr lang="ja-JP" altLang="en-US">
                <a:solidFill>
                  <a:srgbClr val="000000"/>
                </a:solidFill>
                <a:latin typeface="ＭＳ Ｐゴシック" panose="020B0600070205080204" pitchFamily="50" charset="-128"/>
                <a:ea typeface="ＭＳ ゴシック" panose="020B0609070205080204" pitchFamily="49" charset="-128"/>
              </a:rPr>
              <a:t>　③地下水　④その他</a:t>
            </a:r>
          </a:p>
          <a:p>
            <a:pPr eaLnBrk="1" hangingPunct="1">
              <a:lnSpc>
                <a:spcPts val="2600"/>
              </a:lnSpc>
              <a:buFontTx/>
              <a:buNone/>
            </a:pPr>
            <a:r>
              <a:rPr lang="ja-JP" altLang="en-US">
                <a:solidFill>
                  <a:srgbClr val="000000"/>
                </a:solidFill>
                <a:latin typeface="ＭＳ Ｐゴシック" panose="020B0600070205080204" pitchFamily="50" charset="-128"/>
                <a:ea typeface="ＭＳ ゴシック" panose="020B0609070205080204" pitchFamily="49" charset="-128"/>
              </a:rPr>
              <a:t>　　（３）土壌に係る環境その他の環境</a:t>
            </a:r>
          </a:p>
          <a:p>
            <a:pPr eaLnBrk="1" hangingPunct="1">
              <a:lnSpc>
                <a:spcPts val="2600"/>
              </a:lnSpc>
              <a:spcBef>
                <a:spcPct val="0"/>
              </a:spcBef>
              <a:buFontTx/>
              <a:buNone/>
            </a:pPr>
            <a:r>
              <a:rPr lang="ja-JP" altLang="en-US">
                <a:solidFill>
                  <a:srgbClr val="000000"/>
                </a:solidFill>
                <a:latin typeface="ＭＳ Ｐゴシック" panose="020B0600070205080204" pitchFamily="50" charset="-128"/>
                <a:ea typeface="ＭＳ ゴシック" panose="020B0609070205080204" pitchFamily="49" charset="-128"/>
              </a:rPr>
              <a:t>	　 ①地形・地質 　</a:t>
            </a:r>
            <a:r>
              <a:rPr lang="ja-JP" altLang="en-US">
                <a:solidFill>
                  <a:srgbClr val="000000"/>
                </a:solidFill>
                <a:latin typeface="Times New Roman" panose="02020603050405020304" pitchFamily="18" charset="0"/>
                <a:ea typeface="ＭＳ ゴシック" panose="020B0609070205080204" pitchFamily="49" charset="-128"/>
              </a:rPr>
              <a:t>②地盤　</a:t>
            </a:r>
            <a:r>
              <a:rPr lang="ja-JP" altLang="en-US">
                <a:solidFill>
                  <a:srgbClr val="000000"/>
                </a:solidFill>
                <a:latin typeface="ＭＳ Ｐゴシック" panose="020B0600070205080204" pitchFamily="50" charset="-128"/>
                <a:ea typeface="ＭＳ ゴシック" panose="020B0609070205080204" pitchFamily="49" charset="-128"/>
              </a:rPr>
              <a:t>③土壌　 ④その他</a:t>
            </a:r>
          </a:p>
          <a:p>
            <a:pPr eaLnBrk="1" hangingPunct="1">
              <a:lnSpc>
                <a:spcPts val="2600"/>
              </a:lnSpc>
              <a:buFontTx/>
              <a:buNone/>
            </a:pPr>
            <a:r>
              <a:rPr lang="ja-JP" altLang="en-US" u="sng">
                <a:solidFill>
                  <a:srgbClr val="000000"/>
                </a:solidFill>
                <a:latin typeface="ＭＳ Ｐゴシック" panose="020B0600070205080204" pitchFamily="50" charset="-128"/>
                <a:ea typeface="ＭＳ ゴシック" panose="020B0609070205080204" pitchFamily="49" charset="-128"/>
              </a:rPr>
              <a:t>２　生物の多様性の確保及び自然環境の体系的保全</a:t>
            </a:r>
          </a:p>
          <a:p>
            <a:pPr eaLnBrk="1" hangingPunct="1">
              <a:lnSpc>
                <a:spcPts val="2600"/>
              </a:lnSpc>
              <a:spcBef>
                <a:spcPct val="0"/>
              </a:spcBef>
              <a:buFontTx/>
              <a:buNone/>
            </a:pPr>
            <a:r>
              <a:rPr lang="ja-JP" altLang="en-US">
                <a:solidFill>
                  <a:srgbClr val="000000"/>
                </a:solidFill>
                <a:latin typeface="ＭＳ Ｐゴシック" panose="020B0600070205080204" pitchFamily="50" charset="-128"/>
                <a:ea typeface="ＭＳ ゴシック" panose="020B0609070205080204" pitchFamily="49" charset="-128"/>
              </a:rPr>
              <a:t>　　（１）動物　　（２）植物　　（３）生態系</a:t>
            </a:r>
          </a:p>
          <a:p>
            <a:pPr eaLnBrk="1" hangingPunct="1">
              <a:lnSpc>
                <a:spcPts val="2600"/>
              </a:lnSpc>
              <a:buFontTx/>
              <a:buNone/>
            </a:pPr>
            <a:r>
              <a:rPr lang="ja-JP" altLang="en-US" u="sng">
                <a:solidFill>
                  <a:srgbClr val="000000"/>
                </a:solidFill>
                <a:latin typeface="ＭＳ Ｐゴシック" panose="020B0600070205080204" pitchFamily="50" charset="-128"/>
                <a:ea typeface="ＭＳ ゴシック" panose="020B0609070205080204" pitchFamily="49" charset="-128"/>
              </a:rPr>
              <a:t>３　人と自然との豊かな触れ合い</a:t>
            </a:r>
          </a:p>
          <a:p>
            <a:pPr eaLnBrk="1" hangingPunct="1">
              <a:lnSpc>
                <a:spcPts val="2600"/>
              </a:lnSpc>
              <a:spcBef>
                <a:spcPct val="0"/>
              </a:spcBef>
              <a:buFontTx/>
              <a:buNone/>
            </a:pPr>
            <a:r>
              <a:rPr lang="ja-JP" altLang="en-US">
                <a:solidFill>
                  <a:srgbClr val="000000"/>
                </a:solidFill>
                <a:latin typeface="ＭＳ Ｐゴシック" panose="020B0600070205080204" pitchFamily="50" charset="-128"/>
                <a:ea typeface="ＭＳ ゴシック" panose="020B0609070205080204" pitchFamily="49" charset="-128"/>
              </a:rPr>
              <a:t>　　（１）景観　　（２）人と自然との触れ合い活動の場</a:t>
            </a:r>
          </a:p>
          <a:p>
            <a:pPr eaLnBrk="1" hangingPunct="1">
              <a:lnSpc>
                <a:spcPts val="2600"/>
              </a:lnSpc>
              <a:buFontTx/>
              <a:buNone/>
            </a:pPr>
            <a:r>
              <a:rPr lang="ja-JP" altLang="en-US" u="sng">
                <a:solidFill>
                  <a:srgbClr val="000000"/>
                </a:solidFill>
                <a:latin typeface="ＭＳ Ｐゴシック" panose="020B0600070205080204" pitchFamily="50" charset="-128"/>
                <a:ea typeface="ＭＳ ゴシック" panose="020B0609070205080204" pitchFamily="49" charset="-128"/>
              </a:rPr>
              <a:t>４　環境への負荷</a:t>
            </a:r>
          </a:p>
          <a:p>
            <a:pPr eaLnBrk="1" hangingPunct="1">
              <a:lnSpc>
                <a:spcPts val="2600"/>
              </a:lnSpc>
              <a:buFontTx/>
              <a:buNone/>
            </a:pPr>
            <a:r>
              <a:rPr lang="ja-JP" altLang="en-US">
                <a:solidFill>
                  <a:srgbClr val="000000"/>
                </a:solidFill>
                <a:latin typeface="ＭＳ Ｐゴシック" panose="020B0600070205080204" pitchFamily="50" charset="-128"/>
                <a:ea typeface="ＭＳ ゴシック" panose="020B0609070205080204" pitchFamily="49" charset="-128"/>
              </a:rPr>
              <a:t>　　（１）廃棄物等　（２）温室効果ｶﾞｽ等</a:t>
            </a:r>
            <a:endParaRPr lang="en-US" altLang="ja-JP">
              <a:solidFill>
                <a:srgbClr val="000000"/>
              </a:solidFill>
              <a:latin typeface="ＭＳ Ｐゴシック" panose="020B0600070205080204" pitchFamily="50" charset="-128"/>
              <a:ea typeface="ＭＳ ゴシック" panose="020B0609070205080204" pitchFamily="49" charset="-128"/>
            </a:endParaRPr>
          </a:p>
          <a:p>
            <a:pPr eaLnBrk="1" hangingPunct="1">
              <a:lnSpc>
                <a:spcPts val="2600"/>
              </a:lnSpc>
              <a:buFontTx/>
              <a:buNone/>
            </a:pPr>
            <a:r>
              <a:rPr lang="ja-JP" altLang="en-US" u="sng">
                <a:solidFill>
                  <a:srgbClr val="000000"/>
                </a:solidFill>
                <a:latin typeface="ＭＳ Ｐゴシック" panose="020B0600070205080204" pitchFamily="50" charset="-128"/>
                <a:ea typeface="ＭＳ ゴシック" panose="020B0609070205080204" pitchFamily="49" charset="-128"/>
              </a:rPr>
              <a:t>５　一般環境中の放射性物質</a:t>
            </a:r>
          </a:p>
          <a:p>
            <a:pPr eaLnBrk="1" hangingPunct="1">
              <a:lnSpc>
                <a:spcPts val="2600"/>
              </a:lnSpc>
              <a:spcBef>
                <a:spcPct val="0"/>
              </a:spcBef>
              <a:buFontTx/>
              <a:buNone/>
            </a:pPr>
            <a:r>
              <a:rPr lang="ja-JP" altLang="en-US">
                <a:solidFill>
                  <a:srgbClr val="000000"/>
                </a:solidFill>
                <a:latin typeface="ＭＳ Ｐゴシック" panose="020B0600070205080204" pitchFamily="50" charset="-128"/>
                <a:ea typeface="ＭＳ ゴシック" panose="020B0609070205080204" pitchFamily="49" charset="-128"/>
              </a:rPr>
              <a:t>　　（１）放射線の量</a:t>
            </a:r>
          </a:p>
        </p:txBody>
      </p:sp>
      <p:sp>
        <p:nvSpPr>
          <p:cNvPr id="6"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7"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環境影響評価法による対象環境要素</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 3"/>
          <p:cNvSpPr>
            <a:spLocks noGrp="1"/>
          </p:cNvSpPr>
          <p:nvPr>
            <p:ph type="sldNum" sz="quarter" idx="12"/>
          </p:nvPr>
        </p:nvSpPr>
        <p:spPr>
          <a:xfrm>
            <a:off x="7480300" y="6413500"/>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20</a:t>
            </a:r>
          </a:p>
        </p:txBody>
      </p:sp>
      <p:graphicFrame>
        <p:nvGraphicFramePr>
          <p:cNvPr id="7" name="表 6"/>
          <p:cNvGraphicFramePr>
            <a:graphicFrameLocks noGrp="1"/>
          </p:cNvGraphicFramePr>
          <p:nvPr>
            <p:extLst>
              <p:ext uri="{D42A27DB-BD31-4B8C-83A1-F6EECF244321}">
                <p14:modId xmlns:p14="http://schemas.microsoft.com/office/powerpoint/2010/main" val="2771034757"/>
              </p:ext>
            </p:extLst>
          </p:nvPr>
        </p:nvGraphicFramePr>
        <p:xfrm>
          <a:off x="390525" y="1700213"/>
          <a:ext cx="8990013" cy="3097214"/>
        </p:xfrm>
        <a:graphic>
          <a:graphicData uri="http://schemas.openxmlformats.org/drawingml/2006/table">
            <a:tbl>
              <a:tblPr/>
              <a:tblGrid>
                <a:gridCol w="455613">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gridCol w="844550">
                  <a:extLst>
                    <a:ext uri="{9D8B030D-6E8A-4147-A177-3AD203B41FA5}">
                      <a16:colId xmlns:a16="http://schemas.microsoft.com/office/drawing/2014/main" val="20003"/>
                    </a:ext>
                  </a:extLst>
                </a:gridCol>
                <a:gridCol w="844550">
                  <a:extLst>
                    <a:ext uri="{9D8B030D-6E8A-4147-A177-3AD203B41FA5}">
                      <a16:colId xmlns:a16="http://schemas.microsoft.com/office/drawing/2014/main" val="20004"/>
                    </a:ext>
                  </a:extLst>
                </a:gridCol>
                <a:gridCol w="846138">
                  <a:extLst>
                    <a:ext uri="{9D8B030D-6E8A-4147-A177-3AD203B41FA5}">
                      <a16:colId xmlns:a16="http://schemas.microsoft.com/office/drawing/2014/main" val="20005"/>
                    </a:ext>
                  </a:extLst>
                </a:gridCol>
                <a:gridCol w="844550">
                  <a:extLst>
                    <a:ext uri="{9D8B030D-6E8A-4147-A177-3AD203B41FA5}">
                      <a16:colId xmlns:a16="http://schemas.microsoft.com/office/drawing/2014/main" val="20006"/>
                    </a:ext>
                  </a:extLst>
                </a:gridCol>
                <a:gridCol w="846137">
                  <a:extLst>
                    <a:ext uri="{9D8B030D-6E8A-4147-A177-3AD203B41FA5}">
                      <a16:colId xmlns:a16="http://schemas.microsoft.com/office/drawing/2014/main" val="20007"/>
                    </a:ext>
                  </a:extLst>
                </a:gridCol>
                <a:gridCol w="844550">
                  <a:extLst>
                    <a:ext uri="{9D8B030D-6E8A-4147-A177-3AD203B41FA5}">
                      <a16:colId xmlns:a16="http://schemas.microsoft.com/office/drawing/2014/main" val="20008"/>
                    </a:ext>
                  </a:extLst>
                </a:gridCol>
                <a:gridCol w="846138">
                  <a:extLst>
                    <a:ext uri="{9D8B030D-6E8A-4147-A177-3AD203B41FA5}">
                      <a16:colId xmlns:a16="http://schemas.microsoft.com/office/drawing/2014/main" val="20009"/>
                    </a:ext>
                  </a:extLst>
                </a:gridCol>
              </a:tblGrid>
              <a:tr h="723900">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道路</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河川</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鉄道</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飛行場</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発電所</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埋立・</a:t>
                      </a:r>
                      <a:endParaRPr kumimoji="1" lang="en-US" altLang="ja-JP" sz="14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処分場</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面整備</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計</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4525">
                <a:tc rowSpan="2">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全体</a:t>
                      </a:r>
                    </a:p>
                  </a:txBody>
                  <a:tcPr marL="97568" marR="97568"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要綱によるもの</a:t>
                      </a:r>
                      <a:br>
                        <a:rPr kumimoji="1" lang="en-US"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br>
                      <a:r>
                        <a:rPr kumimoji="1" lang="ja-JP" altLang="en-US" sz="12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昭和</a:t>
                      </a:r>
                      <a:r>
                        <a:rPr kumimoji="1" lang="en-US" altLang="ja-JP" sz="12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61</a:t>
                      </a:r>
                      <a:r>
                        <a:rPr kumimoji="1" lang="ja-JP" altLang="en-US" sz="12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～平成</a:t>
                      </a:r>
                      <a:r>
                        <a:rPr kumimoji="1" lang="en-US" altLang="ja-JP" sz="12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11</a:t>
                      </a:r>
                      <a:r>
                        <a:rPr kumimoji="1" lang="ja-JP" altLang="en-US" sz="12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年度</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308</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15</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17</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47</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71</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458</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576263">
                <a:tc vMerge="1">
                  <a:txBody>
                    <a:bodyPr/>
                    <a:lstStyle/>
                    <a:p>
                      <a:endParaRPr kumimoji="1" lang="ja-JP" altLang="en-US"/>
                    </a:p>
                  </a:txBody>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法律によるもの</a:t>
                      </a:r>
                      <a:endParaRPr kumimoji="1" lang="en-US"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～令和</a:t>
                      </a:r>
                      <a:r>
                        <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71</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9</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15</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10</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178</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21</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15</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319</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576263">
                <a:tc rowSpan="2">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都市計画</a:t>
                      </a:r>
                    </a:p>
                  </a:txBody>
                  <a:tcPr marL="97568" marR="97568"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要綱によるもの</a:t>
                      </a:r>
                      <a:endParaRPr kumimoji="1" lang="en-US"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昭和</a:t>
                      </a:r>
                      <a:r>
                        <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61</a:t>
                      </a: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209</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61</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270</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576263">
                <a:tc vMerge="1">
                  <a:txBody>
                    <a:bodyPr/>
                    <a:lstStyle/>
                    <a:p>
                      <a:endParaRPr kumimoji="1" lang="ja-JP" altLang="en-US"/>
                    </a:p>
                  </a:txBody>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法律によるもの</a:t>
                      </a:r>
                      <a:endParaRPr kumimoji="1" lang="en-US"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～令和</a:t>
                      </a:r>
                      <a:r>
                        <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62</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6</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0</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14</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82</a:t>
                      </a:r>
                      <a:endParaRPr kumimoji="1" lang="ja-JP" altLang="en-US" sz="18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bl>
          </a:graphicData>
        </a:graphic>
      </p:graphicFrame>
      <p:sp>
        <p:nvSpPr>
          <p:cNvPr id="49223" name="テキスト ボックス 7"/>
          <p:cNvSpPr txBox="1">
            <a:spLocks noChangeArrowheads="1"/>
          </p:cNvSpPr>
          <p:nvPr/>
        </p:nvSpPr>
        <p:spPr bwMode="auto">
          <a:xfrm>
            <a:off x="422276" y="1228725"/>
            <a:ext cx="75524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環境影響評価法による環境影響評価の実施状況</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（令和</a:t>
            </a:r>
            <a:r>
              <a:rPr lang="en-US" altLang="ja-JP" sz="1600" dirty="0">
                <a:solidFill>
                  <a:srgbClr val="000000"/>
                </a:solidFill>
                <a:latin typeface="HGP創英角ｺﾞｼｯｸUB" panose="020B0900000000000000" pitchFamily="50" charset="-128"/>
                <a:ea typeface="HGP創英角ｺﾞｼｯｸUB" panose="020B0900000000000000" pitchFamily="50" charset="-128"/>
              </a:rPr>
              <a:t>4</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年</a:t>
            </a:r>
            <a:r>
              <a:rPr lang="en-US" altLang="ja-JP" sz="1600" dirty="0">
                <a:solidFill>
                  <a:srgbClr val="000000"/>
                </a:solidFill>
                <a:latin typeface="HGP創英角ｺﾞｼｯｸUB" panose="020B0900000000000000" pitchFamily="50" charset="-128"/>
                <a:ea typeface="HGP創英角ｺﾞｼｯｸUB" panose="020B0900000000000000" pitchFamily="50" charset="-128"/>
              </a:rPr>
              <a:t>3</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月末現在）</a:t>
            </a:r>
          </a:p>
        </p:txBody>
      </p:sp>
      <p:sp>
        <p:nvSpPr>
          <p:cNvPr id="49224" name="テキスト ボックス 8"/>
          <p:cNvSpPr txBox="1">
            <a:spLocks noChangeArrowheads="1"/>
          </p:cNvSpPr>
          <p:nvPr/>
        </p:nvSpPr>
        <p:spPr bwMode="auto">
          <a:xfrm>
            <a:off x="500063" y="4924425"/>
            <a:ext cx="89106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en-US" altLang="ja-JP" sz="140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a:solidFill>
                  <a:srgbClr val="000000"/>
                </a:solidFill>
                <a:latin typeface="HGP創英角ｺﾞｼｯｸUB" panose="020B0900000000000000" pitchFamily="50" charset="-128"/>
                <a:ea typeface="HGP創英角ｺﾞｼｯｸUB" panose="020B0900000000000000" pitchFamily="50" charset="-128"/>
              </a:rPr>
              <a:t>「全体」は、環境省資料より引用。</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spcBef>
                <a:spcPct val="20000"/>
              </a:spcBef>
            </a:pPr>
            <a:r>
              <a:rPr lang="en-US" altLang="ja-JP" sz="140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a:solidFill>
                  <a:srgbClr val="000000"/>
                </a:solidFill>
                <a:latin typeface="HGP創英角ｺﾞｼｯｸUB" panose="020B0900000000000000" pitchFamily="50" charset="-128"/>
                <a:ea typeface="HGP創英角ｺﾞｼｯｸUB" panose="020B0900000000000000" pitchFamily="50" charset="-128"/>
              </a:rPr>
              <a:t>「全体」は、２つの事業が併合して実施されたものは合計では１件と計上。</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spcBef>
                <a:spcPct val="20000"/>
              </a:spcBef>
            </a:pPr>
            <a:r>
              <a:rPr lang="en-US" altLang="ja-JP" sz="140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a:solidFill>
                  <a:srgbClr val="000000"/>
                </a:solidFill>
                <a:latin typeface="HGP創英角ｺﾞｼｯｸUB" panose="020B0900000000000000" pitchFamily="50" charset="-128"/>
                <a:ea typeface="HGP創英角ｺﾞｼｯｸUB" panose="020B0900000000000000" pitchFamily="50" charset="-128"/>
              </a:rPr>
              <a:t>「要綱」とは、閣議決定された環境影響評価実施要綱、「法律」とは、環境影響評価法のことで、それぞれ</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spcBef>
                <a:spcPct val="20000"/>
              </a:spcBef>
            </a:pPr>
            <a:r>
              <a:rPr lang="ja-JP" altLang="en-US" sz="1400">
                <a:solidFill>
                  <a:srgbClr val="000000"/>
                </a:solidFill>
                <a:latin typeface="HGP創英角ｺﾞｼｯｸUB" panose="020B0900000000000000" pitchFamily="50" charset="-128"/>
                <a:ea typeface="HGP創英角ｺﾞｼｯｸUB" panose="020B0900000000000000" pitchFamily="50" charset="-128"/>
              </a:rPr>
              <a:t>　　に基づき実施されたものの数を示す。環境省資料等により作成。</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spcBef>
                <a:spcPct val="20000"/>
              </a:spcBef>
            </a:pPr>
            <a:r>
              <a:rPr lang="en-US" altLang="ja-JP" sz="140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a:solidFill>
                  <a:srgbClr val="000000"/>
                </a:solidFill>
                <a:latin typeface="HGP創英角ｺﾞｼｯｸUB" panose="020B0900000000000000" pitchFamily="50" charset="-128"/>
                <a:ea typeface="HGP創英角ｺﾞｼｯｸUB" panose="020B0900000000000000" pitchFamily="50" charset="-128"/>
              </a:rPr>
              <a:t>都市計画の対象は、都市計画事業として環境影響評価を実施した案件。</a:t>
            </a:r>
          </a:p>
          <a:p>
            <a:pPr eaLnBrk="1" hangingPunct="1">
              <a:spcBef>
                <a:spcPct val="20000"/>
              </a:spcBef>
            </a:pPr>
            <a:r>
              <a:rPr lang="en-US" altLang="ja-JP" sz="140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a:solidFill>
                  <a:srgbClr val="000000"/>
                </a:solidFill>
                <a:latin typeface="HGP創英角ｺﾞｼｯｸUB" panose="020B0900000000000000" pitchFamily="50" charset="-128"/>
                <a:ea typeface="HGP創英角ｺﾞｼｯｸUB" panose="020B0900000000000000" pitchFamily="50" charset="-128"/>
              </a:rPr>
              <a:t>都市計画の件名のカウントは、「法律によるもの」においては、都市計画同意権者の意見提出済みの案件。</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0"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13"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環境影響評価の実施状況</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番号プレースホルダ 3"/>
          <p:cNvSpPr>
            <a:spLocks noGrp="1"/>
          </p:cNvSpPr>
          <p:nvPr>
            <p:ph type="sldNum" sz="quarter" idx="12"/>
          </p:nvPr>
        </p:nvSpPr>
        <p:spPr>
          <a:xfrm>
            <a:off x="7480300" y="6456363"/>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21</a:t>
            </a:r>
          </a:p>
        </p:txBody>
      </p:sp>
      <p:sp>
        <p:nvSpPr>
          <p:cNvPr id="50179" name="Rectangle 7"/>
          <p:cNvSpPr>
            <a:spLocks noChangeArrowheads="1"/>
          </p:cNvSpPr>
          <p:nvPr/>
        </p:nvSpPr>
        <p:spPr bwMode="auto">
          <a:xfrm>
            <a:off x="774700" y="1052513"/>
            <a:ext cx="8424863" cy="9239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1388" tIns="45696" rIns="91388" bIns="45696">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latin typeface="ＭＳ ゴシック" panose="020B0609070205080204" pitchFamily="49" charset="-128"/>
                <a:ea typeface="ＭＳ ゴシック" panose="020B0609070205080204" pitchFamily="49" charset="-128"/>
              </a:rPr>
              <a:t>　一つの事業について、環境影響評価法と地方公共団体の制度による手続きが重複して義務付けされることは、過度の負担となる。そこで、環境影響評価法では、法の手続きと条例の手続きの進行が妨げられることがないように配慮している。</a:t>
            </a:r>
          </a:p>
        </p:txBody>
      </p:sp>
      <p:sp>
        <p:nvSpPr>
          <p:cNvPr id="50180" name="Text Box 9"/>
          <p:cNvSpPr txBox="1">
            <a:spLocks noChangeArrowheads="1"/>
          </p:cNvSpPr>
          <p:nvPr/>
        </p:nvSpPr>
        <p:spPr bwMode="auto">
          <a:xfrm>
            <a:off x="696913" y="4699000"/>
            <a:ext cx="1951037" cy="738188"/>
          </a:xfrm>
          <a:prstGeom prst="rect">
            <a:avLst/>
          </a:prstGeom>
          <a:solidFill>
            <a:srgbClr val="99CCFF"/>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ＭＳ ゴシック" panose="020B0609070205080204" pitchFamily="49" charset="-128"/>
                <a:ea typeface="ＭＳ ゴシック" panose="020B0609070205080204" pitchFamily="49" charset="-128"/>
              </a:rPr>
              <a:t>条例で環境アセスメントの義務づけは出来ない</a:t>
            </a:r>
          </a:p>
        </p:txBody>
      </p:sp>
      <p:sp>
        <p:nvSpPr>
          <p:cNvPr id="50181" name="Oval 10"/>
          <p:cNvSpPr>
            <a:spLocks noChangeArrowheads="1"/>
          </p:cNvSpPr>
          <p:nvPr/>
        </p:nvSpPr>
        <p:spPr bwMode="auto">
          <a:xfrm>
            <a:off x="3379788" y="4622800"/>
            <a:ext cx="1300162" cy="914400"/>
          </a:xfrm>
          <a:prstGeom prst="ellipse">
            <a:avLst/>
          </a:prstGeom>
          <a:solidFill>
            <a:srgbClr val="99CCFF"/>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lIns="91388" tIns="45696" rIns="91388" bIns="45696"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latin typeface="Times New Roman" panose="02020603050405020304" pitchFamily="18" charset="0"/>
                <a:ea typeface="ＭＳ ゴシック" panose="020B0609070205080204" pitchFamily="49" charset="-128"/>
              </a:rPr>
              <a:t>法の</a:t>
            </a:r>
          </a:p>
          <a:p>
            <a:pPr algn="ctr" eaLnBrk="1" hangingPunct="1">
              <a:spcBef>
                <a:spcPct val="0"/>
              </a:spcBef>
              <a:buFontTx/>
              <a:buNone/>
            </a:pPr>
            <a:r>
              <a:rPr lang="ja-JP" altLang="en-US" sz="1400">
                <a:solidFill>
                  <a:srgbClr val="000000"/>
                </a:solidFill>
                <a:latin typeface="Times New Roman" panose="02020603050405020304" pitchFamily="18" charset="0"/>
                <a:ea typeface="ＭＳ ゴシック" panose="020B0609070205080204" pitchFamily="49" charset="-128"/>
              </a:rPr>
              <a:t>対象事業</a:t>
            </a:r>
          </a:p>
        </p:txBody>
      </p:sp>
      <p:sp>
        <p:nvSpPr>
          <p:cNvPr id="50182" name="Oval 11"/>
          <p:cNvSpPr>
            <a:spLocks noChangeArrowheads="1"/>
          </p:cNvSpPr>
          <p:nvPr/>
        </p:nvSpPr>
        <p:spPr bwMode="auto">
          <a:xfrm>
            <a:off x="5167313" y="4622800"/>
            <a:ext cx="1301750" cy="914400"/>
          </a:xfrm>
          <a:prstGeom prst="ellipse">
            <a:avLst/>
          </a:prstGeom>
          <a:solidFill>
            <a:srgbClr val="FF99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lIns="91388" tIns="45696" rIns="91388" bIns="45696"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latin typeface="Times New Roman" panose="02020603050405020304" pitchFamily="18" charset="0"/>
                <a:ea typeface="ＭＳ ゴシック" panose="020B0609070205080204" pitchFamily="49" charset="-128"/>
              </a:rPr>
              <a:t>法の</a:t>
            </a:r>
          </a:p>
          <a:p>
            <a:pPr algn="ctr" eaLnBrk="1" hangingPunct="1">
              <a:spcBef>
                <a:spcPct val="0"/>
              </a:spcBef>
              <a:buFontTx/>
              <a:buNone/>
            </a:pPr>
            <a:r>
              <a:rPr lang="ja-JP" altLang="en-US" sz="1400">
                <a:solidFill>
                  <a:srgbClr val="000000"/>
                </a:solidFill>
                <a:latin typeface="Times New Roman" panose="02020603050405020304" pitchFamily="18" charset="0"/>
                <a:ea typeface="ＭＳ ゴシック" panose="020B0609070205080204" pitchFamily="49" charset="-128"/>
              </a:rPr>
              <a:t>対象外の事業</a:t>
            </a:r>
          </a:p>
        </p:txBody>
      </p:sp>
      <p:sp>
        <p:nvSpPr>
          <p:cNvPr id="50183" name="Text Box 12"/>
          <p:cNvSpPr txBox="1">
            <a:spLocks noChangeArrowheads="1"/>
          </p:cNvSpPr>
          <p:nvPr/>
        </p:nvSpPr>
        <p:spPr bwMode="auto">
          <a:xfrm>
            <a:off x="7119938" y="4699000"/>
            <a:ext cx="1951037" cy="738188"/>
          </a:xfrm>
          <a:prstGeom prst="rect">
            <a:avLst/>
          </a:prstGeom>
          <a:solidFill>
            <a:srgbClr val="FF99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ＭＳ ゴシック" panose="020B0609070205080204" pitchFamily="49" charset="-128"/>
                <a:ea typeface="ＭＳ ゴシック" panose="020B0609070205080204" pitchFamily="49" charset="-128"/>
              </a:rPr>
              <a:t>条例で環境アセスメントの義務づけが出来る</a:t>
            </a:r>
          </a:p>
        </p:txBody>
      </p:sp>
      <p:sp>
        <p:nvSpPr>
          <p:cNvPr id="50184" name="Text Box 13"/>
          <p:cNvSpPr txBox="1">
            <a:spLocks noChangeArrowheads="1"/>
          </p:cNvSpPr>
          <p:nvPr/>
        </p:nvSpPr>
        <p:spPr bwMode="auto">
          <a:xfrm>
            <a:off x="3054350" y="5930900"/>
            <a:ext cx="3821113" cy="738188"/>
          </a:xfrm>
          <a:prstGeom prst="rect">
            <a:avLst/>
          </a:prstGeom>
          <a:solidFill>
            <a:srgbClr val="FFFF00"/>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ＭＳ ゴシック" panose="020B0609070205080204" pitchFamily="49" charset="-128"/>
                <a:ea typeface="ＭＳ ゴシック" panose="020B0609070205080204" pitchFamily="49" charset="-128"/>
              </a:rPr>
              <a:t>条例で環境アセスメントの守備範囲外の項目（コミュニティ、文化財など）についての評価の手続きを定めることが出来る。</a:t>
            </a:r>
          </a:p>
        </p:txBody>
      </p:sp>
      <p:sp>
        <p:nvSpPr>
          <p:cNvPr id="50185" name="AutoShape 14"/>
          <p:cNvSpPr>
            <a:spLocks noChangeArrowheads="1"/>
          </p:cNvSpPr>
          <p:nvPr/>
        </p:nvSpPr>
        <p:spPr bwMode="auto">
          <a:xfrm>
            <a:off x="6469063" y="5003800"/>
            <a:ext cx="568325" cy="228600"/>
          </a:xfrm>
          <a:prstGeom prst="rightArrow">
            <a:avLst>
              <a:gd name="adj1" fmla="val 38889"/>
              <a:gd name="adj2" fmla="val 91261"/>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50186" name="AutoShape 15"/>
          <p:cNvSpPr>
            <a:spLocks noChangeArrowheads="1"/>
          </p:cNvSpPr>
          <p:nvPr/>
        </p:nvSpPr>
        <p:spPr bwMode="auto">
          <a:xfrm rot="10800000">
            <a:off x="2809875" y="5003800"/>
            <a:ext cx="569913" cy="228600"/>
          </a:xfrm>
          <a:prstGeom prst="rightArrow">
            <a:avLst>
              <a:gd name="adj1" fmla="val 38889"/>
              <a:gd name="adj2" fmla="val 91516"/>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50187" name="AutoShape 16"/>
          <p:cNvSpPr>
            <a:spLocks/>
          </p:cNvSpPr>
          <p:nvPr/>
        </p:nvSpPr>
        <p:spPr bwMode="auto">
          <a:xfrm rot="-5400000">
            <a:off x="4772026" y="4178300"/>
            <a:ext cx="304800" cy="3089275"/>
          </a:xfrm>
          <a:prstGeom prst="leftBrace">
            <a:avLst>
              <a:gd name="adj1" fmla="val 7915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pic>
        <p:nvPicPr>
          <p:cNvPr id="50190" name="図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2060575"/>
            <a:ext cx="63849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フリーフォーム 8"/>
          <p:cNvSpPr>
            <a:spLocks/>
          </p:cNvSpPr>
          <p:nvPr/>
        </p:nvSpPr>
        <p:spPr bwMode="auto">
          <a:xfrm flipH="1">
            <a:off x="4902200" y="3860800"/>
            <a:ext cx="47625" cy="1722438"/>
          </a:xfrm>
          <a:custGeom>
            <a:avLst/>
            <a:gdLst>
              <a:gd name="T0" fmla="*/ 0 w 48195"/>
              <a:gd name="T1" fmla="*/ 0 h 1193800"/>
              <a:gd name="T2" fmla="*/ 0 w 48195"/>
              <a:gd name="T3" fmla="*/ 2147483646 h 1193800"/>
              <a:gd name="T4" fmla="*/ 0 60000 65536"/>
              <a:gd name="T5" fmla="*/ 0 60000 65536"/>
            </a:gdLst>
            <a:ahLst/>
            <a:cxnLst>
              <a:cxn ang="T4">
                <a:pos x="T0" y="T1"/>
              </a:cxn>
              <a:cxn ang="T5">
                <a:pos x="T2" y="T3"/>
              </a:cxn>
            </a:cxnLst>
            <a:rect l="0" t="0" r="r" b="b"/>
            <a:pathLst>
              <a:path w="48195" h="1193800">
                <a:moveTo>
                  <a:pt x="0" y="0"/>
                </a:moveTo>
                <a:lnTo>
                  <a:pt x="0" y="1193800"/>
                </a:lnTo>
              </a:path>
            </a:pathLst>
          </a:custGeom>
          <a:noFill/>
          <a:ln w="44450" cap="flat" cmpd="sng" algn="ctr">
            <a:solidFill>
              <a:srgbClr val="FF00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192" name="正方形/長方形 2"/>
          <p:cNvSpPr>
            <a:spLocks noChangeArrowheads="1"/>
          </p:cNvSpPr>
          <p:nvPr/>
        </p:nvSpPr>
        <p:spPr bwMode="auto">
          <a:xfrm>
            <a:off x="557213" y="4292600"/>
            <a:ext cx="4249737" cy="1368425"/>
          </a:xfrm>
          <a:prstGeom prst="rect">
            <a:avLst/>
          </a:prstGeom>
          <a:solidFill>
            <a:srgbClr val="99CCFF">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50193" name="テキスト ボックス 3"/>
          <p:cNvSpPr txBox="1">
            <a:spLocks noChangeArrowheads="1"/>
          </p:cNvSpPr>
          <p:nvPr/>
        </p:nvSpPr>
        <p:spPr bwMode="auto">
          <a:xfrm>
            <a:off x="3582988" y="4156075"/>
            <a:ext cx="122396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latin typeface="Times New Roman" panose="02020603050405020304" pitchFamily="18" charset="0"/>
              </a:rPr>
              <a:t>アセス必要</a:t>
            </a:r>
          </a:p>
        </p:txBody>
      </p:sp>
      <p:sp>
        <p:nvSpPr>
          <p:cNvPr id="50194" name="正方形/長方形 20"/>
          <p:cNvSpPr>
            <a:spLocks noChangeArrowheads="1"/>
          </p:cNvSpPr>
          <p:nvPr/>
        </p:nvSpPr>
        <p:spPr bwMode="auto">
          <a:xfrm>
            <a:off x="5094288" y="4292600"/>
            <a:ext cx="4248150" cy="1368425"/>
          </a:xfrm>
          <a:prstGeom prst="rect">
            <a:avLst/>
          </a:prstGeom>
          <a:solidFill>
            <a:srgbClr val="FFCC99">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50195" name="テキスト ボックス 21"/>
          <p:cNvSpPr txBox="1">
            <a:spLocks noChangeArrowheads="1"/>
          </p:cNvSpPr>
          <p:nvPr/>
        </p:nvSpPr>
        <p:spPr bwMode="auto">
          <a:xfrm>
            <a:off x="5094288" y="4149725"/>
            <a:ext cx="1152525" cy="31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latin typeface="Times New Roman" panose="02020603050405020304" pitchFamily="18" charset="0"/>
              </a:rPr>
              <a:t>アセス不要</a:t>
            </a:r>
          </a:p>
        </p:txBody>
      </p:sp>
      <p:sp>
        <p:nvSpPr>
          <p:cNvPr id="21"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22"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環境影響評価法と条例の関係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番号プレースホルダ 5"/>
          <p:cNvSpPr>
            <a:spLocks noGrp="1"/>
          </p:cNvSpPr>
          <p:nvPr>
            <p:ph type="sldNum" sz="quarter" idx="12"/>
          </p:nvPr>
        </p:nvSpPr>
        <p:spPr>
          <a:xfrm>
            <a:off x="7473950" y="6443663"/>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22</a:t>
            </a:r>
          </a:p>
        </p:txBody>
      </p:sp>
      <p:sp>
        <p:nvSpPr>
          <p:cNvPr id="11269" name="Rectangle 6"/>
          <p:cNvSpPr>
            <a:spLocks noChangeArrowheads="1"/>
          </p:cNvSpPr>
          <p:nvPr/>
        </p:nvSpPr>
        <p:spPr bwMode="auto">
          <a:xfrm>
            <a:off x="412750" y="1196975"/>
            <a:ext cx="8786813"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200000"/>
              </a:lnSpc>
              <a:spcBef>
                <a:spcPct val="0"/>
              </a:spcBef>
              <a:buFontTx/>
              <a:buNone/>
              <a:defRPr/>
            </a:pPr>
            <a:r>
              <a:rPr lang="ja-JP" altLang="en-US" sz="2000" b="1" dirty="0">
                <a:solidFill>
                  <a:srgbClr val="000000"/>
                </a:solidFill>
              </a:rPr>
              <a:t>（都市計画基準）</a:t>
            </a:r>
          </a:p>
          <a:p>
            <a:pPr marL="271463" indent="-271463" eaLnBrk="1" hangingPunct="1">
              <a:lnSpc>
                <a:spcPts val="3000"/>
              </a:lnSpc>
              <a:spcBef>
                <a:spcPct val="0"/>
              </a:spcBef>
              <a:buFontTx/>
              <a:buNone/>
              <a:defRPr/>
            </a:pPr>
            <a:r>
              <a:rPr lang="ja-JP" altLang="en-US" sz="2000" dirty="0">
                <a:solidFill>
                  <a:srgbClr val="000000"/>
                </a:solidFill>
              </a:rPr>
              <a:t>第</a:t>
            </a:r>
            <a:r>
              <a:rPr lang="en-US" altLang="ja-JP" sz="2000" dirty="0">
                <a:solidFill>
                  <a:srgbClr val="000000"/>
                </a:solidFill>
              </a:rPr>
              <a:t>13</a:t>
            </a:r>
            <a:r>
              <a:rPr lang="ja-JP" altLang="en-US" sz="2000" dirty="0">
                <a:solidFill>
                  <a:srgbClr val="000000"/>
                </a:solidFill>
              </a:rPr>
              <a:t>条　都市計画区域について定められる</a:t>
            </a:r>
            <a:r>
              <a:rPr lang="ja-JP" altLang="en-US" sz="2000" dirty="0">
                <a:solidFill>
                  <a:srgbClr val="FF0000"/>
                </a:solidFill>
              </a:rPr>
              <a:t>都市計画</a:t>
            </a:r>
            <a:r>
              <a:rPr lang="ja-JP" altLang="en-US" sz="2000" dirty="0">
                <a:solidFill>
                  <a:srgbClr val="000000"/>
                </a:solidFill>
              </a:rPr>
              <a:t>（区域外都市施設に関するものを含む。次項において同じ。）</a:t>
            </a:r>
            <a:r>
              <a:rPr lang="ja-JP" altLang="en-US" sz="2000" dirty="0">
                <a:solidFill>
                  <a:srgbClr val="FF0000"/>
                </a:solidFill>
              </a:rPr>
              <a:t>は</a:t>
            </a:r>
            <a:r>
              <a:rPr lang="ja-JP" altLang="en-US" sz="2000" dirty="0">
                <a:solidFill>
                  <a:srgbClr val="000000"/>
                </a:solidFill>
              </a:rPr>
              <a:t>、国土形成計画、首都圏整備計画、近畿圏整備計画、中部圏開発整備計画、北海道総合開発計画、沖縄振興計画その他の国土計画又は</a:t>
            </a:r>
            <a:r>
              <a:rPr lang="ja-JP" altLang="en-US" sz="2000" dirty="0">
                <a:solidFill>
                  <a:srgbClr val="FF0000"/>
                </a:solidFill>
              </a:rPr>
              <a:t>地方計画に関する法律に基づく計画</a:t>
            </a:r>
            <a:r>
              <a:rPr lang="ja-JP" altLang="en-US" sz="2000" dirty="0">
                <a:solidFill>
                  <a:srgbClr val="000000"/>
                </a:solidFill>
              </a:rPr>
              <a:t>（当該都市について</a:t>
            </a:r>
            <a:r>
              <a:rPr lang="ja-JP" altLang="en-US" sz="2000" dirty="0">
                <a:solidFill>
                  <a:srgbClr val="FF0000"/>
                </a:solidFill>
              </a:rPr>
              <a:t>公害防止計画が定められているときは、当該公害防止計画を含む</a:t>
            </a:r>
            <a:r>
              <a:rPr lang="ja-JP" altLang="en-US" sz="2000" dirty="0">
                <a:solidFill>
                  <a:srgbClr val="000000"/>
                </a:solidFill>
              </a:rPr>
              <a:t>。第３項において同じ。）及び道路、河川、鉄道、港湾、空港等の施設に関する国の計画</a:t>
            </a:r>
            <a:r>
              <a:rPr lang="ja-JP" altLang="en-US" sz="2000" dirty="0">
                <a:solidFill>
                  <a:srgbClr val="FF0000"/>
                </a:solidFill>
              </a:rPr>
              <a:t>に適合する</a:t>
            </a:r>
            <a:r>
              <a:rPr lang="ja-JP" altLang="en-US" sz="2000" dirty="0">
                <a:solidFill>
                  <a:srgbClr val="000000"/>
                </a:solidFill>
              </a:rPr>
              <a:t>とともに、当該都市の特質を考慮して、次に掲げるところに従</a:t>
            </a:r>
            <a:r>
              <a:rPr lang="ja-JP" altLang="en-US" sz="2000" dirty="0" err="1">
                <a:solidFill>
                  <a:srgbClr val="000000"/>
                </a:solidFill>
              </a:rPr>
              <a:t>つて</a:t>
            </a:r>
            <a:r>
              <a:rPr lang="ja-JP" altLang="en-US" sz="2000" dirty="0">
                <a:solidFill>
                  <a:srgbClr val="000000"/>
                </a:solidFill>
              </a:rPr>
              <a:t>、土地利用、都市施設の整備及び市街地開発事業に関する事項で当該都市の健全な発展と秩序ある整備を図るため必要なものを、一体的かつ総合的に定めなければならない。この場合においては、当該都市における</a:t>
            </a:r>
            <a:r>
              <a:rPr lang="ja-JP" altLang="en-US" sz="2000" dirty="0">
                <a:solidFill>
                  <a:srgbClr val="FF0000"/>
                </a:solidFill>
              </a:rPr>
              <a:t>自然的環境の整備又は保全に配慮しなければならない。</a:t>
            </a:r>
          </a:p>
          <a:p>
            <a:pPr eaLnBrk="1" hangingPunct="1">
              <a:spcBef>
                <a:spcPct val="0"/>
              </a:spcBef>
              <a:buFontTx/>
              <a:buNone/>
              <a:defRPr/>
            </a:pPr>
            <a:endParaRPr lang="ja-JP" altLang="en-US" sz="2000" dirty="0">
              <a:solidFill>
                <a:srgbClr val="000000"/>
              </a:solidFill>
            </a:endParaRPr>
          </a:p>
        </p:txBody>
      </p:sp>
      <p:sp>
        <p:nvSpPr>
          <p:cNvPr id="51206" name="タイトル 1"/>
          <p:cNvSpPr>
            <a:spLocks noGrp="1"/>
          </p:cNvSpPr>
          <p:nvPr>
            <p:ph type="title"/>
          </p:nvPr>
        </p:nvSpPr>
        <p:spPr>
          <a:xfrm>
            <a:off x="71438" y="-17463"/>
            <a:ext cx="7004050" cy="476251"/>
          </a:xfrm>
        </p:spPr>
        <p:txBody>
          <a:bodyPr/>
          <a:lstStyle/>
          <a:p>
            <a:r>
              <a:rPr lang="ja-JP" altLang="en-US" sz="2400" b="1" dirty="0">
                <a:latin typeface="ＭＳ ゴシック" panose="020B0609070205080204" pitchFamily="49" charset="-128"/>
                <a:ea typeface="ＭＳ ゴシック" panose="020B0609070205080204" pitchFamily="49" charset="-128"/>
              </a:rPr>
              <a:t>２．環境影響評価（環境アセスメント）</a:t>
            </a:r>
          </a:p>
        </p:txBody>
      </p:sp>
      <p:sp>
        <p:nvSpPr>
          <p:cNvPr id="7"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都市計画法における環境の位置づけ</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ChangeArrowheads="1"/>
          </p:cNvSpPr>
          <p:nvPr/>
        </p:nvSpPr>
        <p:spPr bwMode="auto">
          <a:xfrm>
            <a:off x="414338" y="4365625"/>
            <a:ext cx="8596312" cy="216535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1388" tIns="36000" rIns="91388" bIns="36000">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latin typeface="ＭＳ ゴシック" panose="020B0609070205080204" pitchFamily="49" charset="-128"/>
                <a:ea typeface="ＭＳ ゴシック" panose="020B0609070205080204" pitchFamily="49" charset="-128"/>
              </a:rPr>
              <a:t>【</a:t>
            </a:r>
            <a:r>
              <a:rPr lang="ja-JP" altLang="en-US" sz="1600">
                <a:solidFill>
                  <a:srgbClr val="000000"/>
                </a:solidFill>
                <a:latin typeface="ＭＳ ゴシック" panose="020B0609070205080204" pitchFamily="49" charset="-128"/>
                <a:ea typeface="ＭＳ ゴシック" panose="020B0609070205080204" pitchFamily="49" charset="-128"/>
              </a:rPr>
              <a:t>理由</a:t>
            </a:r>
            <a:r>
              <a:rPr lang="en-US" altLang="ja-JP" sz="1600">
                <a:solidFill>
                  <a:srgbClr val="000000"/>
                </a:solidFill>
                <a:latin typeface="ＭＳ ゴシック" panose="020B0609070205080204" pitchFamily="49" charset="-128"/>
                <a:ea typeface="ＭＳ ゴシック" panose="020B0609070205080204" pitchFamily="49" charset="-128"/>
              </a:rPr>
              <a:t>】</a:t>
            </a:r>
          </a:p>
          <a:p>
            <a:pPr eaLnBrk="1" hangingPunct="1">
              <a:spcBef>
                <a:spcPct val="0"/>
              </a:spcBef>
              <a:buFontTx/>
              <a:buNone/>
            </a:pPr>
            <a:r>
              <a:rPr lang="en-US" altLang="ja-JP" sz="1600">
                <a:solidFill>
                  <a:srgbClr val="000000"/>
                </a:solidFill>
                <a:latin typeface="ＭＳ 明朝" panose="02020609040205080304" pitchFamily="17" charset="-128"/>
                <a:ea typeface="ＭＳ ゴシック" panose="020B0609070205080204" pitchFamily="49" charset="-128"/>
              </a:rPr>
              <a:t>①</a:t>
            </a:r>
            <a:r>
              <a:rPr lang="ja-JP" altLang="en-US" sz="1600">
                <a:solidFill>
                  <a:srgbClr val="000000"/>
                </a:solidFill>
                <a:latin typeface="ＭＳ 明朝" panose="02020609040205080304" pitchFamily="17" charset="-128"/>
                <a:ea typeface="ＭＳ ゴシック" panose="020B0609070205080204" pitchFamily="49" charset="-128"/>
              </a:rPr>
              <a:t>　都市計画決定の際に環境影響評価が行われていないと事後のアセスによって当該都市計</a:t>
            </a:r>
          </a:p>
          <a:p>
            <a:pPr eaLnBrk="1" hangingPunct="1">
              <a:spcBef>
                <a:spcPct val="0"/>
              </a:spcBef>
              <a:buFontTx/>
              <a:buNone/>
            </a:pPr>
            <a:r>
              <a:rPr lang="ja-JP" altLang="en-US" sz="1600">
                <a:solidFill>
                  <a:srgbClr val="000000"/>
                </a:solidFill>
                <a:latin typeface="ＭＳ 明朝" panose="02020609040205080304" pitchFamily="17" charset="-128"/>
                <a:ea typeface="ＭＳ ゴシック" panose="020B0609070205080204" pitchFamily="49" charset="-128"/>
              </a:rPr>
              <a:t>　画の区域等が再評価され修正されることになるので、都市計画の権利制限を行うという法</a:t>
            </a:r>
          </a:p>
          <a:p>
            <a:pPr eaLnBrk="1" hangingPunct="1">
              <a:spcBef>
                <a:spcPct val="0"/>
              </a:spcBef>
              <a:buFontTx/>
              <a:buNone/>
            </a:pPr>
            <a:r>
              <a:rPr lang="ja-JP" altLang="en-US" sz="1600">
                <a:solidFill>
                  <a:srgbClr val="000000"/>
                </a:solidFill>
                <a:latin typeface="ＭＳ 明朝" panose="02020609040205080304" pitchFamily="17" charset="-128"/>
                <a:ea typeface="ＭＳ ゴシック" panose="020B0609070205080204" pitchFamily="49" charset="-128"/>
              </a:rPr>
              <a:t>　的安定性を大きく阻害することになるため</a:t>
            </a:r>
          </a:p>
          <a:p>
            <a:pPr eaLnBrk="1" hangingPunct="1">
              <a:spcBef>
                <a:spcPct val="0"/>
              </a:spcBef>
              <a:buFontTx/>
              <a:buNone/>
            </a:pPr>
            <a:endParaRPr lang="ja-JP" altLang="en-US" sz="800">
              <a:solidFill>
                <a:srgbClr val="000000"/>
              </a:solidFill>
              <a:latin typeface="ＭＳ 明朝" panose="02020609040205080304" pitchFamily="17" charset="-128"/>
              <a:ea typeface="ＭＳ ゴシック" panose="020B0609070205080204" pitchFamily="49" charset="-128"/>
            </a:endParaRPr>
          </a:p>
          <a:p>
            <a:pPr eaLnBrk="1" hangingPunct="1">
              <a:spcBef>
                <a:spcPct val="0"/>
              </a:spcBef>
              <a:buFontTx/>
              <a:buNone/>
            </a:pPr>
            <a:r>
              <a:rPr lang="ja-JP" altLang="en-US" sz="1600">
                <a:solidFill>
                  <a:srgbClr val="000000"/>
                </a:solidFill>
                <a:latin typeface="ＭＳ 明朝" panose="02020609040205080304" pitchFamily="17" charset="-128"/>
                <a:ea typeface="ＭＳ ゴシック" panose="020B0609070205080204" pitchFamily="49" charset="-128"/>
              </a:rPr>
              <a:t>②　事業者が環境影響評価手続を行ってから都市計画決定をすると、事業者が環境影響評価</a:t>
            </a:r>
          </a:p>
          <a:p>
            <a:pPr eaLnBrk="1" hangingPunct="1">
              <a:spcBef>
                <a:spcPct val="0"/>
              </a:spcBef>
              <a:buFontTx/>
              <a:buNone/>
            </a:pPr>
            <a:r>
              <a:rPr lang="ja-JP" altLang="en-US" sz="1600">
                <a:solidFill>
                  <a:srgbClr val="000000"/>
                </a:solidFill>
                <a:latin typeface="ＭＳ 明朝" panose="02020609040205080304" pitchFamily="17" charset="-128"/>
                <a:ea typeface="ＭＳ ゴシック" panose="020B0609070205080204" pitchFamily="49" charset="-128"/>
              </a:rPr>
              <a:t>　を行っていない限り、都市計画決定権者である地方公共団体が都市計画決定できなくなる</a:t>
            </a:r>
          </a:p>
          <a:p>
            <a:pPr eaLnBrk="1" hangingPunct="1">
              <a:spcBef>
                <a:spcPct val="0"/>
              </a:spcBef>
              <a:buFontTx/>
              <a:buNone/>
            </a:pPr>
            <a:r>
              <a:rPr lang="ja-JP" altLang="en-US" sz="1600">
                <a:solidFill>
                  <a:srgbClr val="000000"/>
                </a:solidFill>
                <a:latin typeface="ＭＳ 明朝" panose="02020609040205080304" pitchFamily="17" charset="-128"/>
                <a:ea typeface="ＭＳ ゴシック" panose="020B0609070205080204" pitchFamily="49" charset="-128"/>
              </a:rPr>
              <a:t>　ので、まちづくりの基本的な権能である「都市計画決定権者の決定機能」を著しく減殺す</a:t>
            </a:r>
          </a:p>
          <a:p>
            <a:pPr eaLnBrk="1" hangingPunct="1">
              <a:spcBef>
                <a:spcPct val="0"/>
              </a:spcBef>
              <a:buFontTx/>
              <a:buNone/>
            </a:pPr>
            <a:r>
              <a:rPr lang="ja-JP" altLang="en-US" sz="1600">
                <a:solidFill>
                  <a:srgbClr val="000000"/>
                </a:solidFill>
                <a:latin typeface="ＭＳ 明朝" panose="02020609040205080304" pitchFamily="17" charset="-128"/>
                <a:ea typeface="ＭＳ ゴシック" panose="020B0609070205080204" pitchFamily="49" charset="-128"/>
              </a:rPr>
              <a:t>　ることになるため</a:t>
            </a:r>
          </a:p>
        </p:txBody>
      </p:sp>
      <p:sp>
        <p:nvSpPr>
          <p:cNvPr id="52227" name="スライド番号プレースホルダ 3"/>
          <p:cNvSpPr>
            <a:spLocks noGrp="1"/>
          </p:cNvSpPr>
          <p:nvPr>
            <p:ph type="sldNum" sz="quarter" idx="12"/>
          </p:nvPr>
        </p:nvSpPr>
        <p:spPr>
          <a:xfrm>
            <a:off x="7724775" y="6308725"/>
            <a:ext cx="203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23</a:t>
            </a:r>
          </a:p>
        </p:txBody>
      </p:sp>
      <p:sp>
        <p:nvSpPr>
          <p:cNvPr id="52229" name="Rectangle 5"/>
          <p:cNvSpPr>
            <a:spLocks noChangeArrowheads="1"/>
          </p:cNvSpPr>
          <p:nvPr/>
        </p:nvSpPr>
        <p:spPr bwMode="auto">
          <a:xfrm>
            <a:off x="1638300" y="1412875"/>
            <a:ext cx="6134100" cy="8524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88" tIns="72000" rIns="91388" bIns="72000">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00"/>
                </a:solidFill>
                <a:latin typeface="ＭＳ ゴシック" panose="020B0609070205080204" pitchFamily="49" charset="-128"/>
                <a:ea typeface="ＭＳ ゴシック" panose="020B0609070205080204" pitchFamily="49" charset="-128"/>
              </a:rPr>
              <a:t>対象事業が市街地開発事業として都市計画に定められる場合</a:t>
            </a:r>
          </a:p>
          <a:p>
            <a:pPr algn="ctr" eaLnBrk="1" hangingPunct="1">
              <a:spcBef>
                <a:spcPct val="0"/>
              </a:spcBef>
              <a:buFontTx/>
              <a:buNone/>
            </a:pPr>
            <a:r>
              <a:rPr lang="ja-JP" altLang="en-US" sz="1400">
                <a:solidFill>
                  <a:srgbClr val="000000"/>
                </a:solidFill>
                <a:latin typeface="ＭＳ ゴシック" panose="020B0609070205080204" pitchFamily="49" charset="-128"/>
                <a:ea typeface="ＭＳ ゴシック" panose="020B0609070205080204" pitchFamily="49" charset="-128"/>
              </a:rPr>
              <a:t>又は</a:t>
            </a:r>
          </a:p>
          <a:p>
            <a:pPr algn="ctr" eaLnBrk="1" hangingPunct="1">
              <a:spcBef>
                <a:spcPct val="0"/>
              </a:spcBef>
              <a:buFontTx/>
              <a:buNone/>
            </a:pPr>
            <a:r>
              <a:rPr lang="ja-JP" altLang="en-US" sz="1600">
                <a:solidFill>
                  <a:srgbClr val="000000"/>
                </a:solidFill>
                <a:latin typeface="ＭＳ ゴシック" panose="020B0609070205080204" pitchFamily="49" charset="-128"/>
                <a:ea typeface="ＭＳ ゴシック" panose="020B0609070205080204" pitchFamily="49" charset="-128"/>
              </a:rPr>
              <a:t>対象事業に係る施設が都市施設として都市計画に定められる場合</a:t>
            </a:r>
          </a:p>
        </p:txBody>
      </p:sp>
      <p:sp>
        <p:nvSpPr>
          <p:cNvPr id="115718" name="Rectangle 6"/>
          <p:cNvSpPr>
            <a:spLocks noChangeArrowheads="1"/>
          </p:cNvSpPr>
          <p:nvPr/>
        </p:nvSpPr>
        <p:spPr bwMode="auto">
          <a:xfrm>
            <a:off x="1160463" y="2803525"/>
            <a:ext cx="7316787" cy="1247775"/>
          </a:xfrm>
          <a:prstGeom prst="rect">
            <a:avLst/>
          </a:prstGeom>
          <a:gradFill rotWithShape="0">
            <a:gsLst>
              <a:gs pos="0">
                <a:srgbClr val="CCFFFF">
                  <a:gamma/>
                  <a:tint val="0"/>
                  <a:invGamma/>
                </a:srgbClr>
              </a:gs>
              <a:gs pos="100000">
                <a:srgbClr val="CCFFFF"/>
              </a:gs>
            </a:gsLst>
            <a:path path="shape">
              <a:fillToRect l="50000" t="50000" r="50000" b="50000"/>
            </a:path>
          </a:gradFill>
          <a:ln w="9525">
            <a:solidFill>
              <a:srgbClr val="0000FF"/>
            </a:solidFill>
            <a:miter lim="800000"/>
            <a:headEnd/>
            <a:tailEnd/>
          </a:ln>
          <a:effectLst/>
        </p:spPr>
        <p:txBody>
          <a:bodyPr lIns="91388" tIns="0" rIns="91388" bIns="0">
            <a:spAutoFit/>
          </a:bodyPr>
          <a:lstStyle/>
          <a:p>
            <a:pPr eaLnBrk="1" hangingPunct="1">
              <a:defRPr/>
            </a:pPr>
            <a:r>
              <a:rPr lang="en-US" altLang="ja-JP" sz="1800" b="1" dirty="0">
                <a:solidFill>
                  <a:srgbClr val="000000"/>
                </a:solidFill>
                <a:latin typeface="ＭＳ ゴシック" pitchFamily="49" charset="-128"/>
                <a:ea typeface="ＭＳ ゴシック" pitchFamily="49" charset="-128"/>
              </a:rPr>
              <a:t>○</a:t>
            </a:r>
            <a:r>
              <a:rPr lang="ja-JP" altLang="en-US" sz="1800" b="1" dirty="0">
                <a:solidFill>
                  <a:srgbClr val="000000"/>
                </a:solidFill>
                <a:latin typeface="ＭＳ ゴシック" pitchFamily="49" charset="-128"/>
                <a:ea typeface="ＭＳ ゴシック" pitchFamily="49" charset="-128"/>
              </a:rPr>
              <a:t>「</a:t>
            </a:r>
            <a:r>
              <a:rPr lang="ja-JP" altLang="en-US" sz="1800" b="1" u="sng" dirty="0">
                <a:solidFill>
                  <a:srgbClr val="000000"/>
                </a:solidFill>
                <a:effectLst>
                  <a:outerShdw blurRad="38100" dist="38100" dir="2700000" algn="tl">
                    <a:srgbClr val="FFFFFF"/>
                  </a:outerShdw>
                </a:effectLst>
                <a:latin typeface="ＭＳ ゴシック" pitchFamily="49" charset="-128"/>
                <a:ea typeface="ＭＳ ゴシック" pitchFamily="49" charset="-128"/>
              </a:rPr>
              <a:t>都市計画決定権者</a:t>
            </a:r>
            <a:r>
              <a:rPr lang="ja-JP" altLang="en-US" sz="1800" b="1" dirty="0">
                <a:solidFill>
                  <a:srgbClr val="000000"/>
                </a:solidFill>
                <a:latin typeface="ＭＳ ゴシック" pitchFamily="49" charset="-128"/>
                <a:ea typeface="ＭＳ ゴシック" pitchFamily="49" charset="-128"/>
              </a:rPr>
              <a:t>」が「</a:t>
            </a:r>
            <a:r>
              <a:rPr lang="ja-JP" altLang="en-US" sz="1800" b="1" u="sng" dirty="0">
                <a:solidFill>
                  <a:srgbClr val="000000"/>
                </a:solidFill>
                <a:effectLst>
                  <a:outerShdw blurRad="38100" dist="38100" dir="2700000" algn="tl">
                    <a:srgbClr val="FFFFFF"/>
                  </a:outerShdw>
                </a:effectLst>
                <a:latin typeface="ＭＳ ゴシック" pitchFamily="49" charset="-128"/>
                <a:ea typeface="ＭＳ ゴシック" pitchFamily="49" charset="-128"/>
              </a:rPr>
              <a:t>事業者</a:t>
            </a:r>
            <a:r>
              <a:rPr lang="ja-JP" altLang="en-US" sz="1800" b="1" dirty="0">
                <a:solidFill>
                  <a:srgbClr val="000000"/>
                </a:solidFill>
                <a:latin typeface="ＭＳ ゴシック" pitchFamily="49" charset="-128"/>
                <a:ea typeface="ＭＳ ゴシック" pitchFamily="49" charset="-128"/>
              </a:rPr>
              <a:t>」に代わって</a:t>
            </a:r>
          </a:p>
          <a:p>
            <a:pPr eaLnBrk="1" hangingPunct="1">
              <a:defRPr/>
            </a:pPr>
            <a:r>
              <a:rPr lang="ja-JP" altLang="en-US" sz="1800" b="1" dirty="0">
                <a:solidFill>
                  <a:srgbClr val="000000"/>
                </a:solidFill>
                <a:latin typeface="ＭＳ ゴシック" pitchFamily="49" charset="-128"/>
                <a:ea typeface="ＭＳ ゴシック" pitchFamily="49" charset="-128"/>
              </a:rPr>
              <a:t>　　当該対象事業についての環境影響評価等の手続きを実施</a:t>
            </a:r>
          </a:p>
          <a:p>
            <a:pPr eaLnBrk="1" hangingPunct="1">
              <a:defRPr/>
            </a:pPr>
            <a:r>
              <a:rPr lang="ja-JP" altLang="en-US" sz="1400" b="1" dirty="0">
                <a:solidFill>
                  <a:srgbClr val="000000"/>
                </a:solidFill>
                <a:latin typeface="ＭＳ ゴシック" pitchFamily="49" charset="-128"/>
                <a:ea typeface="ＭＳ ゴシック" pitchFamily="49" charset="-128"/>
              </a:rPr>
              <a:t>　　（事業者に手続きを行うために必要な協力を求めることが出来る）</a:t>
            </a:r>
          </a:p>
          <a:p>
            <a:pPr eaLnBrk="1" hangingPunct="1">
              <a:defRPr/>
            </a:pPr>
            <a:endParaRPr lang="ja-JP" altLang="en-US" sz="1000" b="1" dirty="0">
              <a:solidFill>
                <a:srgbClr val="000000"/>
              </a:solidFill>
              <a:latin typeface="ＭＳ ゴシック" pitchFamily="49" charset="-128"/>
              <a:ea typeface="ＭＳ ゴシック" pitchFamily="49" charset="-128"/>
            </a:endParaRPr>
          </a:p>
          <a:p>
            <a:pPr eaLnBrk="1" hangingPunct="1">
              <a:defRPr/>
            </a:pPr>
            <a:r>
              <a:rPr lang="ja-JP" altLang="en-US" sz="1800" b="1" dirty="0">
                <a:solidFill>
                  <a:srgbClr val="000000"/>
                </a:solidFill>
                <a:latin typeface="ＭＳ ゴシック" pitchFamily="49" charset="-128"/>
                <a:ea typeface="ＭＳ ゴシック" pitchFamily="49" charset="-128"/>
              </a:rPr>
              <a:t>○環境影響評価手続と都市計画決定手続を</a:t>
            </a:r>
            <a:r>
              <a:rPr lang="ja-JP" altLang="en-US" sz="1800" b="1" u="sng" dirty="0">
                <a:solidFill>
                  <a:srgbClr val="000000"/>
                </a:solidFill>
                <a:latin typeface="ＭＳ ゴシック" pitchFamily="49" charset="-128"/>
                <a:ea typeface="ＭＳ ゴシック" pitchFamily="49" charset="-128"/>
              </a:rPr>
              <a:t>同時併行</a:t>
            </a:r>
            <a:r>
              <a:rPr lang="ja-JP" altLang="en-US" sz="1800" b="1" dirty="0">
                <a:solidFill>
                  <a:srgbClr val="000000"/>
                </a:solidFill>
                <a:latin typeface="ＭＳ ゴシック" pitchFamily="49" charset="-128"/>
                <a:ea typeface="ＭＳ ゴシック" pitchFamily="49" charset="-128"/>
              </a:rPr>
              <a:t>に行う</a:t>
            </a:r>
          </a:p>
        </p:txBody>
      </p:sp>
      <p:sp>
        <p:nvSpPr>
          <p:cNvPr id="52231" name="AutoShape 8"/>
          <p:cNvSpPr>
            <a:spLocks noChangeArrowheads="1"/>
          </p:cNvSpPr>
          <p:nvPr/>
        </p:nvSpPr>
        <p:spPr bwMode="auto">
          <a:xfrm>
            <a:off x="4249738" y="2276475"/>
            <a:ext cx="568325" cy="527050"/>
          </a:xfrm>
          <a:prstGeom prst="downArrow">
            <a:avLst>
              <a:gd name="adj1" fmla="val 50000"/>
              <a:gd name="adj2" fmla="val 39704"/>
            </a:avLst>
          </a:prstGeom>
          <a:solidFill>
            <a:srgbClr val="3366FF"/>
          </a:solidFill>
          <a:ln w="9525">
            <a:solidFill>
              <a:srgbClr val="0000FF"/>
            </a:solidFill>
            <a:miter lim="800000"/>
            <a:headEnd/>
            <a:tailEnd/>
          </a:ln>
        </p:spPr>
        <p:txBody>
          <a:bodyPr vert="eaVert"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52232" name="テキスト ボックス 12"/>
          <p:cNvSpPr txBox="1">
            <a:spLocks noChangeArrowheads="1"/>
          </p:cNvSpPr>
          <p:nvPr/>
        </p:nvSpPr>
        <p:spPr bwMode="auto">
          <a:xfrm>
            <a:off x="1782043" y="604044"/>
            <a:ext cx="3816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dirty="0">
                <a:solidFill>
                  <a:srgbClr val="0070C0"/>
                </a:solidFill>
                <a:latin typeface="Times New Roman" panose="02020603050405020304" pitchFamily="18" charset="0"/>
              </a:rPr>
              <a:t>（環境影響評価法第</a:t>
            </a:r>
            <a:r>
              <a:rPr lang="en-US" altLang="ja-JP" sz="1600" dirty="0">
                <a:solidFill>
                  <a:srgbClr val="0070C0"/>
                </a:solidFill>
                <a:latin typeface="Times New Roman" panose="02020603050405020304" pitchFamily="18" charset="0"/>
              </a:rPr>
              <a:t>38</a:t>
            </a:r>
            <a:r>
              <a:rPr lang="ja-JP" altLang="en-US" sz="1600" dirty="0">
                <a:solidFill>
                  <a:srgbClr val="0070C0"/>
                </a:solidFill>
                <a:latin typeface="Times New Roman" panose="02020603050405020304" pitchFamily="18" charset="0"/>
              </a:rPr>
              <a:t>条の</a:t>
            </a:r>
            <a:r>
              <a:rPr lang="en-US" altLang="ja-JP" sz="1600" dirty="0">
                <a:solidFill>
                  <a:srgbClr val="0070C0"/>
                </a:solidFill>
                <a:latin typeface="Times New Roman" panose="02020603050405020304" pitchFamily="18" charset="0"/>
              </a:rPr>
              <a:t>6</a:t>
            </a:r>
            <a:r>
              <a:rPr lang="ja-JP" altLang="en-US" sz="1600" dirty="0">
                <a:solidFill>
                  <a:srgbClr val="0070C0"/>
                </a:solidFill>
                <a:latin typeface="Times New Roman" panose="02020603050405020304" pitchFamily="18" charset="0"/>
              </a:rPr>
              <a:t>～第</a:t>
            </a:r>
            <a:r>
              <a:rPr lang="en-US" altLang="ja-JP" sz="1600" dirty="0">
                <a:solidFill>
                  <a:srgbClr val="0070C0"/>
                </a:solidFill>
                <a:latin typeface="Times New Roman" panose="02020603050405020304" pitchFamily="18" charset="0"/>
              </a:rPr>
              <a:t>46</a:t>
            </a:r>
            <a:r>
              <a:rPr lang="ja-JP" altLang="en-US" sz="1600" dirty="0">
                <a:solidFill>
                  <a:srgbClr val="0070C0"/>
                </a:solidFill>
                <a:latin typeface="Times New Roman" panose="02020603050405020304" pitchFamily="18" charset="0"/>
              </a:rPr>
              <a:t>条）</a:t>
            </a:r>
          </a:p>
        </p:txBody>
      </p:sp>
      <p:sp>
        <p:nvSpPr>
          <p:cNvPr id="10"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11" name="タイトル 1"/>
          <p:cNvSpPr txBox="1">
            <a:spLocks/>
          </p:cNvSpPr>
          <p:nvPr/>
        </p:nvSpPr>
        <p:spPr>
          <a:xfrm>
            <a:off x="71438" y="525463"/>
            <a:ext cx="2286000" cy="476250"/>
          </a:xfrm>
          <a:prstGeom prst="rect">
            <a:avLst/>
          </a:prstGeom>
        </p:spPr>
        <p:txBody>
          <a:bodyPr/>
          <a:lstStyle/>
          <a:p>
            <a:pPr>
              <a:defRPr/>
            </a:pPr>
            <a:r>
              <a:rPr lang="ja-JP" altLang="en-US" sz="2000" kern="0" dirty="0">
                <a:solidFill>
                  <a:srgbClr val="0070C0"/>
                </a:solidFill>
                <a:latin typeface="ＭＳ Ｐゴシック"/>
                <a:ea typeface="ＭＳ Ｐゴシック"/>
              </a:rPr>
              <a:t>都市計画特例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68288" y="1449388"/>
            <a:ext cx="9220200" cy="1570037"/>
          </a:xfrm>
          <a:prstGeom prst="rect">
            <a:avLst/>
          </a:prstGeom>
          <a:solidFill>
            <a:srgbClr val="FFFFCC"/>
          </a:solidFill>
          <a:ln w="9525">
            <a:solidFill>
              <a:srgbClr val="0070C0"/>
            </a:solidFill>
            <a:miter lim="800000"/>
            <a:headEnd/>
            <a:tailEnd/>
          </a:ln>
          <a:effectLst/>
        </p:spPr>
        <p:txBody>
          <a:bodyPr lIns="91388" tIns="45696" rIns="91388" bIns="45696">
            <a:spAutoFit/>
          </a:bodyPr>
          <a:lstStyle/>
          <a:p>
            <a:pPr eaLnBrk="1" hangingPunct="1">
              <a:lnSpc>
                <a:spcPct val="150000"/>
              </a:lnSpc>
              <a:spcBef>
                <a:spcPct val="20000"/>
              </a:spcBef>
              <a:defRPr/>
            </a:pPr>
            <a:r>
              <a:rPr lang="ja-JP" altLang="en-US" sz="1600" dirty="0">
                <a:solidFill>
                  <a:srgbClr val="000000"/>
                </a:solidFill>
              </a:rPr>
              <a:t>　</a:t>
            </a:r>
            <a:r>
              <a:rPr lang="ja-JP" altLang="ja-JP" sz="1600" dirty="0">
                <a:solidFill>
                  <a:srgbClr val="000000"/>
                </a:solidFill>
              </a:rPr>
              <a:t>都市計画のマスタープラン策定から、都市計画の案の公告・縦覧に至るまでの都市計画の案を作成しようとする間の</a:t>
            </a:r>
            <a:r>
              <a:rPr lang="ja-JP" altLang="ja-JP" sz="1600" dirty="0">
                <a:solidFill>
                  <a:srgbClr val="FF0000"/>
                </a:solidFill>
              </a:rPr>
              <a:t>構想段階</a:t>
            </a:r>
            <a:r>
              <a:rPr lang="ja-JP" altLang="ja-JP" sz="1600" dirty="0">
                <a:solidFill>
                  <a:srgbClr val="000000"/>
                </a:solidFill>
              </a:rPr>
              <a:t>において、概略の案を</a:t>
            </a:r>
            <a:r>
              <a:rPr lang="ja-JP" altLang="ja-JP" sz="1600" dirty="0">
                <a:solidFill>
                  <a:srgbClr val="FF0000"/>
                </a:solidFill>
              </a:rPr>
              <a:t>都市計画上の見地から総合的に評価</a:t>
            </a:r>
            <a:r>
              <a:rPr lang="ja-JP" altLang="ja-JP" sz="1600" dirty="0">
                <a:solidFill>
                  <a:srgbClr val="000000"/>
                </a:solidFill>
              </a:rPr>
              <a:t>し、当該案及び評価の結果を住民等に開示するとともに</a:t>
            </a:r>
            <a:r>
              <a:rPr lang="ja-JP" altLang="ja-JP" sz="1600" dirty="0">
                <a:solidFill>
                  <a:srgbClr val="FF0000"/>
                </a:solidFill>
              </a:rPr>
              <a:t>住民等の意見を聴取・反映</a:t>
            </a:r>
            <a:r>
              <a:rPr lang="ja-JP" altLang="ja-JP" sz="1600" dirty="0">
                <a:solidFill>
                  <a:srgbClr val="000000"/>
                </a:solidFill>
              </a:rPr>
              <a:t>しつつ、都市計画の案の作成に向けて計画の熟度を高める手続</a:t>
            </a:r>
            <a:endParaRPr kumimoji="0" lang="en-US" altLang="ja-JP" sz="1600" kern="0" dirty="0">
              <a:solidFill>
                <a:srgbClr val="000000"/>
              </a:solidFill>
              <a:latin typeface="ＭＳ Ｐゴシック" pitchFamily="50" charset="-128"/>
            </a:endParaRPr>
          </a:p>
        </p:txBody>
      </p:sp>
      <p:sp>
        <p:nvSpPr>
          <p:cNvPr id="53251" name="テキスト ボックス 4"/>
          <p:cNvSpPr txBox="1">
            <a:spLocks noChangeArrowheads="1"/>
          </p:cNvSpPr>
          <p:nvPr/>
        </p:nvSpPr>
        <p:spPr bwMode="auto">
          <a:xfrm>
            <a:off x="0" y="935038"/>
            <a:ext cx="5878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400" b="1">
                <a:solidFill>
                  <a:srgbClr val="000099"/>
                </a:solidFill>
                <a:latin typeface="HGP創英角ｺﾞｼｯｸUB" panose="020B0900000000000000" pitchFamily="50" charset="-128"/>
              </a:rPr>
              <a:t>　</a:t>
            </a:r>
            <a:r>
              <a:rPr lang="ja-JP" altLang="en-US" sz="2200">
                <a:solidFill>
                  <a:srgbClr val="000099"/>
                </a:solidFill>
                <a:latin typeface="HGP創英角ｺﾞｼｯｸUB" panose="020B0900000000000000" pitchFamily="50" charset="-128"/>
                <a:ea typeface="HGP創英角ｺﾞｼｯｸUB" panose="020B0900000000000000" pitchFamily="50" charset="-128"/>
              </a:rPr>
              <a:t>■ 都市計画の構想段階手続とは・・・</a:t>
            </a:r>
          </a:p>
        </p:txBody>
      </p:sp>
      <p:graphicFrame>
        <p:nvGraphicFramePr>
          <p:cNvPr id="14" name="表 13"/>
          <p:cNvGraphicFramePr>
            <a:graphicFrameLocks noGrp="1"/>
          </p:cNvGraphicFramePr>
          <p:nvPr/>
        </p:nvGraphicFramePr>
        <p:xfrm>
          <a:off x="268288" y="3887788"/>
          <a:ext cx="9199562" cy="2062162"/>
        </p:xfrm>
        <a:graphic>
          <a:graphicData uri="http://schemas.openxmlformats.org/drawingml/2006/table">
            <a:tbl>
              <a:tblPr firstRow="1" bandRow="1">
                <a:tableStyleId>{616DA210-FB5B-4158-B5E0-FEB733F419BA}</a:tableStyleId>
              </a:tblPr>
              <a:tblGrid>
                <a:gridCol w="3675661">
                  <a:extLst>
                    <a:ext uri="{9D8B030D-6E8A-4147-A177-3AD203B41FA5}">
                      <a16:colId xmlns:a16="http://schemas.microsoft.com/office/drawing/2014/main" val="20000"/>
                    </a:ext>
                  </a:extLst>
                </a:gridCol>
                <a:gridCol w="242956">
                  <a:extLst>
                    <a:ext uri="{9D8B030D-6E8A-4147-A177-3AD203B41FA5}">
                      <a16:colId xmlns:a16="http://schemas.microsoft.com/office/drawing/2014/main" val="20001"/>
                    </a:ext>
                  </a:extLst>
                </a:gridCol>
                <a:gridCol w="2591699">
                  <a:extLst>
                    <a:ext uri="{9D8B030D-6E8A-4147-A177-3AD203B41FA5}">
                      <a16:colId xmlns:a16="http://schemas.microsoft.com/office/drawing/2014/main" val="20002"/>
                    </a:ext>
                  </a:extLst>
                </a:gridCol>
                <a:gridCol w="2689246">
                  <a:extLst>
                    <a:ext uri="{9D8B030D-6E8A-4147-A177-3AD203B41FA5}">
                      <a16:colId xmlns:a16="http://schemas.microsoft.com/office/drawing/2014/main" val="20003"/>
                    </a:ext>
                  </a:extLst>
                </a:gridCol>
              </a:tblGrid>
              <a:tr h="370765">
                <a:tc gridSpan="3">
                  <a:txBody>
                    <a:bodyPr/>
                    <a:lstStyle/>
                    <a:p>
                      <a:pPr algn="ctr"/>
                      <a:r>
                        <a:rPr kumimoji="1" lang="ja-JP" altLang="en-US" sz="1600" b="0" dirty="0">
                          <a:latin typeface="ＭＳ Ｐゴシック" pitchFamily="50" charset="-128"/>
                          <a:ea typeface="ＭＳ Ｐゴシック" pitchFamily="50" charset="-128"/>
                        </a:rPr>
                        <a:t>対象都市計画</a:t>
                      </a:r>
                    </a:p>
                  </a:txBody>
                  <a:tcPr marL="97571" marR="97571" marT="45711" marB="45711" anchor="ctr">
                    <a:solidFill>
                      <a:srgbClr val="FFCC66"/>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600" b="0" dirty="0">
                          <a:latin typeface="ＭＳ Ｐゴシック" pitchFamily="50" charset="-128"/>
                          <a:ea typeface="ＭＳ Ｐゴシック" pitchFamily="50" charset="-128"/>
                        </a:rPr>
                        <a:t>構想段階手続</a:t>
                      </a:r>
                    </a:p>
                  </a:txBody>
                  <a:tcPr marL="97571" marR="97571" marT="45711" marB="45711" anchor="ctr">
                    <a:solidFill>
                      <a:srgbClr val="FFCC66"/>
                    </a:solidFill>
                  </a:tcPr>
                </a:tc>
                <a:extLst>
                  <a:ext uri="{0D108BD9-81ED-4DB2-BD59-A6C34878D82A}">
                    <a16:rowId xmlns:a16="http://schemas.microsoft.com/office/drawing/2014/main" val="10000"/>
                  </a:ext>
                </a:extLst>
              </a:tr>
              <a:tr h="370765">
                <a:tc gridSpan="3">
                  <a:txBody>
                    <a:bodyPr/>
                    <a:lstStyle/>
                    <a:p>
                      <a:r>
                        <a:rPr lang="ja-JP" altLang="en-US" sz="1600" dirty="0">
                          <a:latin typeface="ＭＳ Ｐゴシック" pitchFamily="50" charset="-128"/>
                          <a:ea typeface="ＭＳ Ｐゴシック" pitchFamily="50" charset="-128"/>
                        </a:rPr>
                        <a:t>環境影響評価法の第一種事業に該当する都市施設等</a:t>
                      </a:r>
                      <a:endParaRPr kumimoji="1" lang="ja-JP" altLang="en-US" sz="1600" dirty="0">
                        <a:latin typeface="ＭＳ Ｐゴシック" pitchFamily="50" charset="-128"/>
                        <a:ea typeface="ＭＳ Ｐゴシック" pitchFamily="50" charset="-128"/>
                      </a:endParaRPr>
                    </a:p>
                  </a:txBody>
                  <a:tcPr marL="97571" marR="97571" marT="45711" marB="45711" anchor="ctr">
                    <a:solidFill>
                      <a:srgbClr val="FFFFCC"/>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rPr>
                        <a:t>実施すべきである</a:t>
                      </a:r>
                    </a:p>
                  </a:txBody>
                  <a:tcPr marL="97571" marR="97571" marT="45711" marB="45711" anchor="ctr">
                    <a:solidFill>
                      <a:srgbClr val="FFFFCC"/>
                    </a:solidFill>
                  </a:tcPr>
                </a:tc>
                <a:extLst>
                  <a:ext uri="{0D108BD9-81ED-4DB2-BD59-A6C34878D82A}">
                    <a16:rowId xmlns:a16="http://schemas.microsoft.com/office/drawing/2014/main" val="10001"/>
                  </a:ext>
                </a:extLst>
              </a:tr>
              <a:tr h="37076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600" kern="0" dirty="0">
                          <a:latin typeface="ＭＳ Ｐゴシック" pitchFamily="50" charset="-128"/>
                          <a:ea typeface="ＭＳ Ｐゴシック" pitchFamily="50" charset="-128"/>
                        </a:rPr>
                        <a:t>環境影響評価法の第二種事業</a:t>
                      </a:r>
                      <a:r>
                        <a:rPr lang="ja-JP" altLang="en-US" sz="1600" dirty="0">
                          <a:latin typeface="ＭＳ Ｐゴシック" pitchFamily="50" charset="-128"/>
                          <a:ea typeface="ＭＳ Ｐゴシック" pitchFamily="50" charset="-128"/>
                        </a:rPr>
                        <a:t>に該当する都市施設等</a:t>
                      </a:r>
                      <a:endParaRPr kumimoji="1" lang="ja-JP" altLang="en-US" sz="1600" dirty="0">
                        <a:latin typeface="ＭＳ Ｐゴシック" pitchFamily="50" charset="-128"/>
                        <a:ea typeface="ＭＳ Ｐゴシック" pitchFamily="50" charset="-128"/>
                      </a:endParaRPr>
                    </a:p>
                  </a:txBody>
                  <a:tcPr marL="97571" marR="97571" marT="45711" marB="45711" anchor="ctr">
                    <a:lnR w="12700" cap="flat" cmpd="sng" algn="ctr">
                      <a:noFill/>
                      <a:prstDash val="sysDot"/>
                      <a:round/>
                      <a:headEnd type="none" w="med" len="med"/>
                      <a:tailEnd type="none" w="med" len="med"/>
                    </a:lnR>
                    <a:solidFill>
                      <a:srgbClr val="FFFFCC"/>
                    </a:solidFill>
                  </a:tcPr>
                </a:tc>
                <a:tc>
                  <a:txBody>
                    <a:bodyPr/>
                    <a:lstStyle/>
                    <a:p>
                      <a:endParaRPr kumimoji="1" lang="ja-JP" altLang="en-US" sz="1600" dirty="0">
                        <a:latin typeface="ＭＳ Ｐゴシック" pitchFamily="50" charset="-128"/>
                        <a:ea typeface="ＭＳ Ｐゴシック" pitchFamily="50" charset="-128"/>
                      </a:endParaRPr>
                    </a:p>
                  </a:txBody>
                  <a:tcPr marL="97571" marR="97571" marT="45711" marB="45711"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noFill/>
                      <a:prstDash val="sysDot"/>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600" kern="0" dirty="0">
                          <a:latin typeface="ＭＳ Ｐゴシック" pitchFamily="50" charset="-128"/>
                          <a:ea typeface="ＭＳ Ｐゴシック" pitchFamily="50" charset="-128"/>
                        </a:rPr>
                        <a:t>配慮書手続を講じる場合</a:t>
                      </a:r>
                      <a:endParaRPr kumimoji="1" lang="ja-JP" altLang="en-US" sz="1600" dirty="0">
                        <a:latin typeface="ＭＳ Ｐゴシック" pitchFamily="50" charset="-128"/>
                        <a:ea typeface="ＭＳ Ｐゴシック" pitchFamily="50" charset="-128"/>
                      </a:endParaRPr>
                    </a:p>
                  </a:txBody>
                  <a:tcPr marL="97571" marR="97571" marT="45711" marB="45711" anchor="ct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solidFill>
                      <a:srgbClr val="FFFFCC"/>
                    </a:solidFill>
                  </a:tcPr>
                </a:tc>
                <a:tc vMerge="1">
                  <a:txBody>
                    <a:bodyPr/>
                    <a:lstStyle/>
                    <a:p>
                      <a:endParaRPr kumimoji="1" lang="ja-JP" altLang="en-US" sz="1400" dirty="0">
                        <a:latin typeface="ＭＳ Ｐゴシック" pitchFamily="50" charset="-128"/>
                        <a:ea typeface="ＭＳ Ｐゴシック" pitchFamily="50" charset="-128"/>
                      </a:endParaRPr>
                    </a:p>
                  </a:txBody>
                  <a:tcPr anchor="ctr"/>
                </a:tc>
                <a:extLst>
                  <a:ext uri="{0D108BD9-81ED-4DB2-BD59-A6C34878D82A}">
                    <a16:rowId xmlns:a16="http://schemas.microsoft.com/office/drawing/2014/main" val="10002"/>
                  </a:ext>
                </a:extLst>
              </a:tr>
              <a:tr h="370765">
                <a:tc vMerge="1">
                  <a:txBody>
                    <a:bodyPr/>
                    <a:lstStyle/>
                    <a:p>
                      <a:endParaRPr kumimoji="1" lang="ja-JP" altLang="en-US" sz="1400">
                        <a:latin typeface="ＭＳ Ｐゴシック" pitchFamily="50" charset="-128"/>
                        <a:ea typeface="ＭＳ Ｐゴシック" pitchFamily="50" charset="-128"/>
                      </a:endParaRPr>
                    </a:p>
                  </a:txBody>
                  <a:tcPr>
                    <a:lnR w="12700" cap="flat" cmpd="sng" algn="ctr">
                      <a:solidFill>
                        <a:schemeClr val="tx1"/>
                      </a:solidFill>
                      <a:prstDash val="solid"/>
                      <a:round/>
                      <a:headEnd type="none" w="med" len="med"/>
                      <a:tailEnd type="none" w="med" len="med"/>
                    </a:lnR>
                  </a:tcPr>
                </a:tc>
                <a:tc gridSpan="2">
                  <a:txBody>
                    <a:bodyPr/>
                    <a:lstStyle/>
                    <a:p>
                      <a:endParaRPr kumimoji="1" lang="ja-JP" altLang="en-US" sz="1600" dirty="0">
                        <a:latin typeface="ＭＳ Ｐゴシック" pitchFamily="50" charset="-128"/>
                        <a:ea typeface="ＭＳ Ｐゴシック" pitchFamily="50" charset="-128"/>
                      </a:endParaRPr>
                    </a:p>
                  </a:txBody>
                  <a:tcPr marL="97571" marR="97571" marT="45711" marB="45711" anchor="ctr">
                    <a:lnL w="12700" cap="flat" cmpd="sng" algn="ctr">
                      <a:noFill/>
                      <a:prstDash val="sysDot"/>
                      <a:round/>
                      <a:headEnd type="none" w="med" len="med"/>
                      <a:tailEnd type="none" w="med" len="med"/>
                    </a:lnL>
                    <a:lnT w="12700" cap="flat" cmpd="sng" algn="ctr">
                      <a:noFill/>
                      <a:prstDash val="sysDot"/>
                      <a:round/>
                      <a:headEnd type="none" w="med" len="med"/>
                      <a:tailEnd type="none" w="med" len="med"/>
                    </a:lnT>
                    <a:solidFill>
                      <a:srgbClr val="FFFFCC"/>
                    </a:solidFill>
                  </a:tcPr>
                </a:tc>
                <a:tc hMerge="1">
                  <a:txBody>
                    <a:bodyPr/>
                    <a:lstStyle/>
                    <a:p>
                      <a:endParaRPr kumimoji="1" lang="ja-JP" altLang="en-US" sz="1600" dirty="0">
                        <a:latin typeface="ＭＳ Ｐゴシック" pitchFamily="50" charset="-128"/>
                        <a:ea typeface="ＭＳ Ｐゴシック" pitchFamily="50" charset="-128"/>
                      </a:endParaRP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solidFill>
                      <a:srgbClr val="FFFFCC"/>
                    </a:solidFill>
                  </a:tcPr>
                </a:tc>
                <a:tc>
                  <a:txBody>
                    <a:bodyPr/>
                    <a:lstStyle/>
                    <a:p>
                      <a:r>
                        <a:rPr kumimoji="0" lang="ja-JP" altLang="en-US" sz="1600" kern="0" dirty="0">
                          <a:solidFill>
                            <a:schemeClr val="tx1"/>
                          </a:solidFill>
                          <a:latin typeface="ＭＳ Ｐゴシック" pitchFamily="50" charset="-128"/>
                        </a:rPr>
                        <a:t>実施することが望ましい</a:t>
                      </a:r>
                      <a:endParaRPr kumimoji="1" lang="ja-JP" altLang="en-US" sz="1600" dirty="0">
                        <a:solidFill>
                          <a:schemeClr val="tx1"/>
                        </a:solidFill>
                        <a:latin typeface="ＭＳ Ｐゴシック" pitchFamily="50" charset="-128"/>
                        <a:ea typeface="ＭＳ Ｐゴシック" pitchFamily="50" charset="-128"/>
                      </a:endParaRPr>
                    </a:p>
                  </a:txBody>
                  <a:tcPr marL="97571" marR="97571" marT="45711" marB="45711" anchor="ctr">
                    <a:solidFill>
                      <a:srgbClr val="FFFFCC"/>
                    </a:solidFill>
                  </a:tcPr>
                </a:tc>
                <a:extLst>
                  <a:ext uri="{0D108BD9-81ED-4DB2-BD59-A6C34878D82A}">
                    <a16:rowId xmlns:a16="http://schemas.microsoft.com/office/drawing/2014/main" val="10003"/>
                  </a:ext>
                </a:extLst>
              </a:tr>
              <a:tr h="579101">
                <a:tc gridSpan="3">
                  <a:txBody>
                    <a:bodyPr/>
                    <a:lstStyle/>
                    <a:p>
                      <a:pPr>
                        <a:lnSpc>
                          <a:spcPct val="100000"/>
                        </a:lnSpc>
                        <a:defRPr/>
                      </a:pPr>
                      <a:r>
                        <a:rPr kumimoji="0" lang="ja-JP" altLang="en-US" sz="1600" kern="0" dirty="0">
                          <a:latin typeface="ＭＳ Ｐゴシック" pitchFamily="50" charset="-128"/>
                          <a:ea typeface="ＭＳ Ｐゴシック" pitchFamily="50" charset="-128"/>
                        </a:rPr>
                        <a:t>第一種事業又は第二種事業に該当しない都市施設等であっても、</a:t>
                      </a:r>
                      <a:endParaRPr kumimoji="0" lang="en-US" altLang="ja-JP" sz="1600" kern="0" dirty="0">
                        <a:latin typeface="ＭＳ Ｐゴシック" pitchFamily="50" charset="-128"/>
                        <a:ea typeface="ＭＳ Ｐゴシック" pitchFamily="50" charset="-128"/>
                      </a:endParaRPr>
                    </a:p>
                    <a:p>
                      <a:pPr>
                        <a:lnSpc>
                          <a:spcPct val="100000"/>
                        </a:lnSpc>
                        <a:defRPr/>
                      </a:pPr>
                      <a:r>
                        <a:rPr kumimoji="0" lang="ja-JP" altLang="en-US" sz="1600" kern="0" dirty="0">
                          <a:latin typeface="ＭＳ Ｐゴシック" pitchFamily="50" charset="-128"/>
                          <a:ea typeface="ＭＳ Ｐゴシック" pitchFamily="50" charset="-128"/>
                        </a:rPr>
                        <a:t>都市計画上の見地から影響が大きいと認める場合　</a:t>
                      </a:r>
                      <a:endParaRPr kumimoji="1" lang="ja-JP" altLang="en-US" sz="1600" dirty="0">
                        <a:latin typeface="ＭＳ Ｐゴシック" pitchFamily="50" charset="-128"/>
                        <a:ea typeface="ＭＳ Ｐゴシック" pitchFamily="50" charset="-128"/>
                      </a:endParaRPr>
                    </a:p>
                  </a:txBody>
                  <a:tcPr marL="97571" marR="97571" marT="45711" marB="45711" anchor="ctr">
                    <a:solidFill>
                      <a:srgbClr val="FFFFCC"/>
                    </a:solidFill>
                  </a:tcPr>
                </a:tc>
                <a:tc hMerge="1">
                  <a:txBody>
                    <a:bodyPr/>
                    <a:lstStyle/>
                    <a:p>
                      <a:endParaRPr kumimoji="1" lang="ja-JP" altLang="en-US"/>
                    </a:p>
                  </a:txBody>
                  <a:tcPr/>
                </a:tc>
                <a:tc hMerge="1">
                  <a:txBody>
                    <a:bodyPr/>
                    <a:lstStyle/>
                    <a:p>
                      <a:endParaRPr kumimoji="1" lang="ja-JP" altLang="en-US"/>
                    </a:p>
                  </a:txBody>
                  <a:tcPr/>
                </a:tc>
                <a:tc>
                  <a:txBody>
                    <a:bodyPr/>
                    <a:lstStyle/>
                    <a:p>
                      <a:r>
                        <a:rPr kumimoji="0" lang="ja-JP" altLang="en-US" sz="1600" kern="0" dirty="0">
                          <a:solidFill>
                            <a:schemeClr val="tx1"/>
                          </a:solidFill>
                          <a:latin typeface="ＭＳ Ｐゴシック" pitchFamily="50" charset="-128"/>
                        </a:rPr>
                        <a:t>実施することが考えられる</a:t>
                      </a:r>
                      <a:endParaRPr kumimoji="1" lang="ja-JP" altLang="en-US" sz="1600" dirty="0">
                        <a:solidFill>
                          <a:schemeClr val="tx1"/>
                        </a:solidFill>
                        <a:latin typeface="ＭＳ Ｐゴシック" pitchFamily="50" charset="-128"/>
                        <a:ea typeface="ＭＳ Ｐゴシック" pitchFamily="50" charset="-128"/>
                      </a:endParaRPr>
                    </a:p>
                  </a:txBody>
                  <a:tcPr marL="97571" marR="97571" marT="45711" marB="45711" anchor="ctr">
                    <a:solidFill>
                      <a:srgbClr val="FFFFCC"/>
                    </a:solidFill>
                  </a:tcPr>
                </a:tc>
                <a:extLst>
                  <a:ext uri="{0D108BD9-81ED-4DB2-BD59-A6C34878D82A}">
                    <a16:rowId xmlns:a16="http://schemas.microsoft.com/office/drawing/2014/main" val="10004"/>
                  </a:ext>
                </a:extLst>
              </a:tr>
            </a:tbl>
          </a:graphicData>
        </a:graphic>
      </p:graphicFrame>
      <p:sp>
        <p:nvSpPr>
          <p:cNvPr id="53275" name="テキスト ボックス 4"/>
          <p:cNvSpPr txBox="1">
            <a:spLocks noChangeArrowheads="1"/>
          </p:cNvSpPr>
          <p:nvPr/>
        </p:nvSpPr>
        <p:spPr bwMode="auto">
          <a:xfrm>
            <a:off x="0" y="3382963"/>
            <a:ext cx="5878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200" b="1">
                <a:solidFill>
                  <a:srgbClr val="000099"/>
                </a:solidFill>
                <a:latin typeface="HGP創英角ｺﾞｼｯｸUB" panose="020B0900000000000000" pitchFamily="50" charset="-128"/>
                <a:ea typeface="HGP創英角ｺﾞｼｯｸUB" panose="020B0900000000000000" pitchFamily="50" charset="-128"/>
              </a:rPr>
              <a:t>　</a:t>
            </a:r>
            <a:r>
              <a:rPr lang="ja-JP" altLang="en-US" sz="2200">
                <a:solidFill>
                  <a:srgbClr val="000099"/>
                </a:solidFill>
                <a:latin typeface="HGP創英角ｺﾞｼｯｸUB" panose="020B0900000000000000" pitchFamily="50" charset="-128"/>
                <a:ea typeface="HGP創英角ｺﾞｼｯｸUB" panose="020B0900000000000000" pitchFamily="50" charset="-128"/>
              </a:rPr>
              <a:t>■ 対象都市計画</a:t>
            </a:r>
          </a:p>
        </p:txBody>
      </p:sp>
      <p:sp>
        <p:nvSpPr>
          <p:cNvPr id="53276" name="スライド番号プレースホルダ 3"/>
          <p:cNvSpPr>
            <a:spLocks noGrp="1"/>
          </p:cNvSpPr>
          <p:nvPr>
            <p:ph type="sldNum" sz="quarter" idx="12"/>
          </p:nvPr>
        </p:nvSpPr>
        <p:spPr>
          <a:xfrm>
            <a:off x="7724775" y="6524625"/>
            <a:ext cx="2032000" cy="241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24</a:t>
            </a:r>
          </a:p>
        </p:txBody>
      </p:sp>
      <p:sp>
        <p:nvSpPr>
          <p:cNvPr id="53278" name="タイトル 1"/>
          <p:cNvSpPr>
            <a:spLocks noGrp="1"/>
          </p:cNvSpPr>
          <p:nvPr>
            <p:ph type="title"/>
          </p:nvPr>
        </p:nvSpPr>
        <p:spPr>
          <a:xfrm>
            <a:off x="71438" y="-17463"/>
            <a:ext cx="7004050" cy="476251"/>
          </a:xfrm>
        </p:spPr>
        <p:txBody>
          <a:bodyPr/>
          <a:lstStyle/>
          <a:p>
            <a:r>
              <a:rPr lang="ja-JP" altLang="en-US" sz="2400" b="1" dirty="0">
                <a:latin typeface="ＭＳ ゴシック" panose="020B0609070205080204" pitchFamily="49" charset="-128"/>
                <a:ea typeface="ＭＳ ゴシック" panose="020B0609070205080204" pitchFamily="49" charset="-128"/>
              </a:rPr>
              <a:t>２．環境影響評価（環境アセスメント）</a:t>
            </a:r>
          </a:p>
        </p:txBody>
      </p:sp>
      <p:sp>
        <p:nvSpPr>
          <p:cNvPr id="9" name="タイトル 1"/>
          <p:cNvSpPr txBox="1">
            <a:spLocks/>
          </p:cNvSpPr>
          <p:nvPr/>
        </p:nvSpPr>
        <p:spPr>
          <a:xfrm>
            <a:off x="71437" y="525463"/>
            <a:ext cx="6751165" cy="476250"/>
          </a:xfrm>
          <a:prstGeom prst="rect">
            <a:avLst/>
          </a:prstGeom>
        </p:spPr>
        <p:txBody>
          <a:bodyPr/>
          <a:lstStyle/>
          <a:p>
            <a:pPr>
              <a:defRPr/>
            </a:pPr>
            <a:r>
              <a:rPr lang="ja-JP" altLang="en-US" sz="2000" kern="0" dirty="0">
                <a:solidFill>
                  <a:srgbClr val="0070C0"/>
                </a:solidFill>
                <a:latin typeface="ＭＳ Ｐゴシック"/>
                <a:ea typeface="ＭＳ Ｐゴシック"/>
              </a:rPr>
              <a:t>都市計画における構想段階手続</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テキスト ボックス 9"/>
          <p:cNvSpPr txBox="1">
            <a:spLocks noChangeArrowheads="1"/>
          </p:cNvSpPr>
          <p:nvPr/>
        </p:nvSpPr>
        <p:spPr bwMode="auto">
          <a:xfrm>
            <a:off x="276225" y="1257670"/>
            <a:ext cx="9186863" cy="574675"/>
          </a:xfrm>
          <a:prstGeom prst="rect">
            <a:avLst/>
          </a:prstGeom>
          <a:solidFill>
            <a:srgbClr val="FFFFCC"/>
          </a:solidFill>
          <a:ln w="28575">
            <a:solidFill>
              <a:srgbClr val="0070C0"/>
            </a:solidFill>
            <a:miter lim="800000"/>
            <a:headEnd/>
            <a:tailEnd/>
          </a:ln>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a:spcBef>
                <a:spcPts val="300"/>
              </a:spcBef>
              <a:buFontTx/>
              <a:buNone/>
            </a:pPr>
            <a:r>
              <a:rPr lang="ja-JP" altLang="en-US" sz="1400">
                <a:solidFill>
                  <a:srgbClr val="000000"/>
                </a:solidFill>
                <a:latin typeface="ＭＳ Ｐゴシック" panose="020B0600070205080204" pitchFamily="50" charset="-128"/>
              </a:rPr>
              <a:t>　</a:t>
            </a:r>
            <a:r>
              <a:rPr lang="ja-JP" altLang="ja-JP" sz="1400">
                <a:solidFill>
                  <a:srgbClr val="000000"/>
                </a:solidFill>
                <a:latin typeface="ＭＳ Ｐゴシック" panose="020B0600070205080204" pitchFamily="50" charset="-128"/>
              </a:rPr>
              <a:t>都市施設等の概ねの位置や規模など、都市計画の概略の案を複数を基本として設定</a:t>
            </a:r>
            <a:r>
              <a:rPr lang="ja-JP" altLang="en-US" sz="1400">
                <a:solidFill>
                  <a:srgbClr val="000000"/>
                </a:solidFill>
                <a:latin typeface="ＭＳ Ｐゴシック" panose="020B0600070205080204" pitchFamily="50" charset="-128"/>
              </a:rPr>
              <a:t>。</a:t>
            </a:r>
            <a:endParaRPr lang="en-US" altLang="ja-JP" sz="1400">
              <a:solidFill>
                <a:srgbClr val="000000"/>
              </a:solidFill>
              <a:latin typeface="ＭＳ Ｐゴシック" panose="020B0600070205080204" pitchFamily="50" charset="-128"/>
            </a:endParaRPr>
          </a:p>
          <a:p>
            <a:pPr eaLnBrk="1">
              <a:spcBef>
                <a:spcPts val="300"/>
              </a:spcBef>
              <a:buFontTx/>
              <a:buNone/>
            </a:pPr>
            <a:r>
              <a:rPr lang="ja-JP" altLang="en-US" sz="1400">
                <a:solidFill>
                  <a:srgbClr val="000000"/>
                </a:solidFill>
                <a:latin typeface="ＭＳ Ｐゴシック" panose="020B0600070205080204" pitchFamily="50" charset="-128"/>
              </a:rPr>
              <a:t>　</a:t>
            </a:r>
            <a:r>
              <a:rPr lang="ja-JP" altLang="en-US" sz="1400">
                <a:solidFill>
                  <a:srgbClr val="002060"/>
                </a:solidFill>
                <a:latin typeface="ＭＳ Ｐゴシック" panose="020B0600070205080204" pitchFamily="50" charset="-128"/>
              </a:rPr>
              <a:t>　</a:t>
            </a:r>
            <a:r>
              <a:rPr lang="ja-JP" altLang="en-US" sz="1400">
                <a:solidFill>
                  <a:srgbClr val="333399"/>
                </a:solidFill>
                <a:latin typeface="ＭＳ Ｐゴシック" panose="020B0600070205080204" pitchFamily="50" charset="-128"/>
              </a:rPr>
              <a:t>◆現実的かつ合理的な案を設定　　　　◆配慮書手続における複数案との整合性の確保</a:t>
            </a:r>
            <a:endParaRPr lang="ja-JP" altLang="ja-JP" sz="1400">
              <a:solidFill>
                <a:srgbClr val="333399"/>
              </a:solidFill>
              <a:latin typeface="ＭＳ Ｐゴシック" panose="020B0600070205080204" pitchFamily="50" charset="-128"/>
            </a:endParaRPr>
          </a:p>
        </p:txBody>
      </p:sp>
      <p:sp>
        <p:nvSpPr>
          <p:cNvPr id="29" name="正方形/長方形 28"/>
          <p:cNvSpPr/>
          <p:nvPr/>
        </p:nvSpPr>
        <p:spPr bwMode="auto">
          <a:xfrm>
            <a:off x="275919" y="893862"/>
            <a:ext cx="9191203" cy="360015"/>
          </a:xfrm>
          <a:prstGeom prst="rect">
            <a:avLst/>
          </a:prstGeom>
          <a:solidFill>
            <a:srgbClr val="0070C0"/>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spcBef>
                <a:spcPts val="432"/>
              </a:spcBef>
              <a:defRPr/>
            </a:pPr>
            <a:r>
              <a:rPr lang="ja-JP" altLang="en-US" sz="2400" b="1" dirty="0">
                <a:solidFill>
                  <a:srgbClr val="FFFFFF"/>
                </a:solidFill>
                <a:latin typeface="ＭＳ Ｐゴシック" pitchFamily="50" charset="-128"/>
              </a:rPr>
              <a:t>① </a:t>
            </a:r>
            <a:r>
              <a:rPr lang="ja-JP" altLang="ja-JP" sz="2400" b="1" dirty="0">
                <a:solidFill>
                  <a:srgbClr val="FFFFFF"/>
                </a:solidFill>
                <a:latin typeface="ＭＳ Ｐゴシック" pitchFamily="50" charset="-128"/>
              </a:rPr>
              <a:t>複数の都市計画の概略の案の設定</a:t>
            </a:r>
            <a:endParaRPr lang="en-US" altLang="ja-JP" sz="2400" b="1" dirty="0">
              <a:solidFill>
                <a:srgbClr val="FFFFFF"/>
              </a:solidFill>
              <a:latin typeface="ＭＳ Ｐゴシック" pitchFamily="50" charset="-128"/>
            </a:endParaRPr>
          </a:p>
        </p:txBody>
      </p:sp>
      <p:sp>
        <p:nvSpPr>
          <p:cNvPr id="54278" name="テキスト ボックス 10"/>
          <p:cNvSpPr txBox="1">
            <a:spLocks noChangeArrowheads="1"/>
          </p:cNvSpPr>
          <p:nvPr/>
        </p:nvSpPr>
        <p:spPr bwMode="auto">
          <a:xfrm>
            <a:off x="261938" y="2300288"/>
            <a:ext cx="9186862" cy="3457575"/>
          </a:xfrm>
          <a:prstGeom prst="rect">
            <a:avLst/>
          </a:prstGeom>
          <a:solidFill>
            <a:srgbClr val="FFFFCC"/>
          </a:solidFill>
          <a:ln w="28575">
            <a:solidFill>
              <a:srgbClr val="0070C0"/>
            </a:solidFill>
            <a:miter lim="800000"/>
            <a:headEnd/>
            <a:tailEnd/>
          </a:ln>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a:buFontTx/>
              <a:buNone/>
            </a:pPr>
            <a:r>
              <a:rPr lang="ja-JP" altLang="en-US" sz="1400">
                <a:solidFill>
                  <a:srgbClr val="000000"/>
                </a:solidFill>
                <a:latin typeface="ＭＳ Ｐゴシック" panose="020B0600070205080204" pitchFamily="50" charset="-128"/>
              </a:rPr>
              <a:t>　</a:t>
            </a:r>
            <a:r>
              <a:rPr lang="ja-JP" altLang="ja-JP" sz="1400">
                <a:solidFill>
                  <a:srgbClr val="000000"/>
                </a:solidFill>
                <a:latin typeface="ＭＳ Ｐゴシック" panose="020B0600070205080204" pitchFamily="50" charset="-128"/>
              </a:rPr>
              <a:t>設定した複数の都市計画の概略の案毎に、都市計画上の見地から総合的に評価を実施</a:t>
            </a:r>
            <a:r>
              <a:rPr lang="ja-JP" altLang="en-US" sz="1400">
                <a:solidFill>
                  <a:srgbClr val="000000"/>
                </a:solidFill>
                <a:latin typeface="ＭＳ Ｐゴシック" panose="020B0600070205080204" pitchFamily="50" charset="-128"/>
              </a:rPr>
              <a:t>。</a:t>
            </a:r>
            <a:endParaRPr lang="en-US" altLang="ja-JP" sz="1400">
              <a:solidFill>
                <a:srgbClr val="000000"/>
              </a:solidFill>
              <a:latin typeface="ＭＳ Ｐゴシック" panose="020B0600070205080204" pitchFamily="50" charset="-128"/>
            </a:endParaRPr>
          </a:p>
          <a:p>
            <a:pPr eaLnBrk="1">
              <a:spcBef>
                <a:spcPts val="300"/>
              </a:spcBef>
              <a:buFontTx/>
              <a:buNone/>
            </a:pPr>
            <a:r>
              <a:rPr lang="ja-JP" altLang="en-US" sz="1400">
                <a:solidFill>
                  <a:srgbClr val="000000"/>
                </a:solidFill>
                <a:latin typeface="ＭＳ Ｐゴシック" panose="020B0600070205080204" pitchFamily="50" charset="-128"/>
              </a:rPr>
              <a:t>　</a:t>
            </a:r>
            <a:r>
              <a:rPr lang="ja-JP" altLang="ja-JP" sz="1400">
                <a:solidFill>
                  <a:srgbClr val="000000"/>
                </a:solidFill>
                <a:latin typeface="ＭＳ Ｐゴシック" panose="020B0600070205080204" pitchFamily="50" charset="-128"/>
              </a:rPr>
              <a:t>この際、その評価の結果等については住民等の意見を聴取</a:t>
            </a:r>
            <a:r>
              <a:rPr lang="ja-JP" altLang="en-US" sz="1400">
                <a:solidFill>
                  <a:srgbClr val="000000"/>
                </a:solidFill>
                <a:latin typeface="ＭＳ Ｐゴシック" panose="020B0600070205080204" pitchFamily="50" charset="-128"/>
              </a:rPr>
              <a:t>。</a:t>
            </a:r>
            <a:endParaRPr lang="en-US" altLang="ja-JP" sz="1400">
              <a:solidFill>
                <a:srgbClr val="000000"/>
              </a:solidFill>
              <a:latin typeface="ＭＳ Ｐゴシック" panose="020B0600070205080204" pitchFamily="50" charset="-128"/>
            </a:endParaRPr>
          </a:p>
          <a:p>
            <a:pPr eaLnBrk="1">
              <a:lnSpc>
                <a:spcPct val="80000"/>
              </a:lnSpc>
              <a:buFontTx/>
              <a:buNone/>
            </a:pPr>
            <a:r>
              <a:rPr lang="ja-JP" altLang="en-US" sz="1400">
                <a:solidFill>
                  <a:srgbClr val="000000"/>
                </a:solidFill>
                <a:latin typeface="ＭＳ Ｐゴシック" panose="020B0600070205080204" pitchFamily="50" charset="-128"/>
              </a:rPr>
              <a:t> 　</a:t>
            </a:r>
            <a:r>
              <a:rPr lang="ja-JP" altLang="en-US" sz="1400">
                <a:solidFill>
                  <a:srgbClr val="333399"/>
                </a:solidFill>
                <a:latin typeface="ＭＳ Ｐゴシック" panose="020B0600070205080204" pitchFamily="50" charset="-128"/>
              </a:rPr>
              <a:t> ◆環境影響評価法に基づく配慮書等の公表・意見聴取手続のタイミングに合わせ、構想段階評価結果も公表</a:t>
            </a:r>
            <a:endParaRPr lang="en-US" altLang="ja-JP" sz="1400">
              <a:solidFill>
                <a:srgbClr val="333399"/>
              </a:solidFill>
              <a:latin typeface="ＭＳ Ｐゴシック" panose="020B0600070205080204" pitchFamily="50" charset="-128"/>
            </a:endParaRPr>
          </a:p>
          <a:p>
            <a:pPr eaLnBrk="1">
              <a:lnSpc>
                <a:spcPct val="80000"/>
              </a:lnSpc>
              <a:buFontTx/>
              <a:buNone/>
            </a:pPr>
            <a:r>
              <a:rPr lang="ja-JP" altLang="en-US" sz="1400">
                <a:solidFill>
                  <a:srgbClr val="333399"/>
                </a:solidFill>
                <a:latin typeface="ＭＳ Ｐゴシック" panose="020B0600070205080204" pitchFamily="50" charset="-128"/>
              </a:rPr>
              <a:t>　　　　・意見聴取をすることが望ましい。</a:t>
            </a:r>
            <a:endParaRPr lang="en-US" altLang="ja-JP" sz="1400">
              <a:solidFill>
                <a:srgbClr val="333399"/>
              </a:solidFill>
              <a:latin typeface="ＭＳ Ｐゴシック" panose="020B0600070205080204" pitchFamily="50" charset="-128"/>
            </a:endParaRPr>
          </a:p>
          <a:p>
            <a:pPr eaLnBrk="1">
              <a:lnSpc>
                <a:spcPct val="80000"/>
              </a:lnSpc>
              <a:buFontTx/>
              <a:buNone/>
            </a:pPr>
            <a:r>
              <a:rPr lang="ja-JP" altLang="en-US" sz="1400">
                <a:solidFill>
                  <a:srgbClr val="333399"/>
                </a:solidFill>
                <a:latin typeface="ＭＳ Ｐゴシック" panose="020B0600070205080204" pitchFamily="50" charset="-128"/>
              </a:rPr>
              <a:t>　　◆評価にあたっては、都市計画法第１３条の都市計画基準及び都市計画運用指針に照らし、当該都市施設等</a:t>
            </a:r>
            <a:endParaRPr lang="en-US" altLang="ja-JP" sz="1400">
              <a:solidFill>
                <a:srgbClr val="333399"/>
              </a:solidFill>
              <a:latin typeface="ＭＳ Ｐゴシック" panose="020B0600070205080204" pitchFamily="50" charset="-128"/>
            </a:endParaRPr>
          </a:p>
          <a:p>
            <a:pPr eaLnBrk="1">
              <a:lnSpc>
                <a:spcPct val="80000"/>
              </a:lnSpc>
              <a:buFontTx/>
              <a:buNone/>
            </a:pPr>
            <a:r>
              <a:rPr lang="ja-JP" altLang="en-US" sz="1400">
                <a:solidFill>
                  <a:srgbClr val="333399"/>
                </a:solidFill>
                <a:latin typeface="ＭＳ Ｐゴシック" panose="020B0600070205080204" pitchFamily="50" charset="-128"/>
              </a:rPr>
              <a:t>　　　　ごとに適切に評価分野、評価項目を設定。</a:t>
            </a:r>
            <a:endParaRPr lang="en-US" altLang="ja-JP" sz="1400">
              <a:solidFill>
                <a:srgbClr val="333399"/>
              </a:solidFill>
              <a:latin typeface="ＭＳ Ｐゴシック" panose="020B0600070205080204" pitchFamily="50" charset="-128"/>
            </a:endParaRPr>
          </a:p>
          <a:p>
            <a:pPr eaLnBrk="1">
              <a:spcBef>
                <a:spcPts val="600"/>
              </a:spcBef>
              <a:buFontTx/>
              <a:buNone/>
            </a:pPr>
            <a:endParaRPr lang="en-US" altLang="ja-JP" sz="1200">
              <a:solidFill>
                <a:srgbClr val="000000"/>
              </a:solidFill>
              <a:latin typeface="ＭＳ Ｐゴシック" panose="020B0600070205080204" pitchFamily="50" charset="-128"/>
            </a:endParaRPr>
          </a:p>
          <a:p>
            <a:pPr eaLnBrk="1">
              <a:buFontTx/>
              <a:buNone/>
            </a:pPr>
            <a:r>
              <a:rPr lang="ja-JP" altLang="en-US" sz="1200">
                <a:solidFill>
                  <a:srgbClr val="000000"/>
                </a:solidFill>
                <a:latin typeface="ＭＳ Ｐゴシック" panose="020B0600070205080204" pitchFamily="50" charset="-128"/>
              </a:rPr>
              <a:t>　　　　　　　　　　　　　　　　　　</a:t>
            </a:r>
            <a:endParaRPr lang="en-US" altLang="ja-JP" sz="1200">
              <a:solidFill>
                <a:srgbClr val="000000"/>
              </a:solidFill>
              <a:latin typeface="ＭＳ Ｐゴシック" panose="020B0600070205080204" pitchFamily="50" charset="-128"/>
            </a:endParaRPr>
          </a:p>
          <a:p>
            <a:pPr eaLnBrk="1">
              <a:buFontTx/>
              <a:buNone/>
            </a:pPr>
            <a:endParaRPr lang="en-US" altLang="ja-JP" sz="1200">
              <a:solidFill>
                <a:srgbClr val="000000"/>
              </a:solidFill>
              <a:latin typeface="ＭＳ Ｐゴシック" panose="020B0600070205080204" pitchFamily="50" charset="-128"/>
            </a:endParaRPr>
          </a:p>
          <a:p>
            <a:pPr eaLnBrk="1">
              <a:buFontTx/>
              <a:buNone/>
            </a:pPr>
            <a:endParaRPr lang="en-US" altLang="ja-JP" sz="1200">
              <a:solidFill>
                <a:srgbClr val="000000"/>
              </a:solidFill>
              <a:latin typeface="ＭＳ Ｐゴシック" panose="020B0600070205080204" pitchFamily="50" charset="-128"/>
            </a:endParaRPr>
          </a:p>
          <a:p>
            <a:pPr eaLnBrk="1">
              <a:buFontTx/>
              <a:buNone/>
            </a:pPr>
            <a:endParaRPr lang="en-US" altLang="ja-JP" sz="1200">
              <a:solidFill>
                <a:srgbClr val="000000"/>
              </a:solidFill>
              <a:latin typeface="ＭＳ Ｐゴシック" panose="020B0600070205080204" pitchFamily="50" charset="-128"/>
            </a:endParaRPr>
          </a:p>
          <a:p>
            <a:pPr eaLnBrk="1">
              <a:buFontTx/>
              <a:buNone/>
            </a:pPr>
            <a:endParaRPr lang="en-US" altLang="ja-JP" sz="1200">
              <a:solidFill>
                <a:srgbClr val="000000"/>
              </a:solidFill>
              <a:latin typeface="ＭＳ Ｐゴシック" panose="020B0600070205080204" pitchFamily="50" charset="-128"/>
            </a:endParaRPr>
          </a:p>
          <a:p>
            <a:pPr eaLnBrk="1">
              <a:buFontTx/>
              <a:buNone/>
            </a:pPr>
            <a:endParaRPr lang="en-US" altLang="ja-JP" sz="1200">
              <a:solidFill>
                <a:srgbClr val="000000"/>
              </a:solidFill>
              <a:latin typeface="ＭＳ Ｐゴシック" panose="020B0600070205080204" pitchFamily="50" charset="-128"/>
            </a:endParaRPr>
          </a:p>
          <a:p>
            <a:pPr eaLnBrk="1">
              <a:buFontTx/>
              <a:buNone/>
            </a:pPr>
            <a:endParaRPr lang="en-US" altLang="ja-JP" sz="1200">
              <a:solidFill>
                <a:srgbClr val="000000"/>
              </a:solidFill>
              <a:latin typeface="ＭＳ Ｐゴシック" panose="020B0600070205080204" pitchFamily="50" charset="-128"/>
            </a:endParaRPr>
          </a:p>
          <a:p>
            <a:pPr eaLnBrk="1">
              <a:buFontTx/>
              <a:buNone/>
            </a:pPr>
            <a:r>
              <a:rPr lang="ja-JP" altLang="en-US" sz="1200">
                <a:solidFill>
                  <a:srgbClr val="000000"/>
                </a:solidFill>
                <a:latin typeface="ＭＳ Ｐゴシック" panose="020B0600070205080204" pitchFamily="50" charset="-128"/>
              </a:rPr>
              <a:t>　　</a:t>
            </a:r>
            <a:endParaRPr lang="en-US" altLang="ja-JP" sz="1400">
              <a:solidFill>
                <a:srgbClr val="000000"/>
              </a:solidFill>
              <a:latin typeface="ＭＳ Ｐゴシック" panose="020B0600070205080204" pitchFamily="50" charset="-128"/>
            </a:endParaRPr>
          </a:p>
        </p:txBody>
      </p:sp>
      <p:sp>
        <p:nvSpPr>
          <p:cNvPr id="30" name="正方形/長方形 29"/>
          <p:cNvSpPr/>
          <p:nvPr/>
        </p:nvSpPr>
        <p:spPr bwMode="auto">
          <a:xfrm>
            <a:off x="257814" y="1943846"/>
            <a:ext cx="9194062" cy="372696"/>
          </a:xfrm>
          <a:prstGeom prst="rect">
            <a:avLst/>
          </a:prstGeom>
          <a:solidFill>
            <a:srgbClr val="0070C0"/>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spcBef>
                <a:spcPts val="1800"/>
              </a:spcBef>
              <a:defRPr/>
            </a:pPr>
            <a:r>
              <a:rPr lang="ja-JP" altLang="en-US" sz="2400" b="1" dirty="0">
                <a:solidFill>
                  <a:srgbClr val="FFFFFF"/>
                </a:solidFill>
                <a:latin typeface="ＭＳ Ｐゴシック" pitchFamily="50" charset="-128"/>
              </a:rPr>
              <a:t>② </a:t>
            </a:r>
            <a:r>
              <a:rPr lang="ja-JP" altLang="ja-JP" sz="2400" b="1" dirty="0">
                <a:solidFill>
                  <a:srgbClr val="FFFFFF"/>
                </a:solidFill>
                <a:latin typeface="ＭＳ Ｐゴシック" pitchFamily="50" charset="-128"/>
              </a:rPr>
              <a:t>複数の都市計画の概略の案の評価（構想段階評価）</a:t>
            </a:r>
          </a:p>
        </p:txBody>
      </p:sp>
      <p:sp>
        <p:nvSpPr>
          <p:cNvPr id="54282" name="下矢印 4"/>
          <p:cNvSpPr>
            <a:spLocks noChangeArrowheads="1"/>
          </p:cNvSpPr>
          <p:nvPr/>
        </p:nvSpPr>
        <p:spPr bwMode="auto">
          <a:xfrm>
            <a:off x="3967163" y="1827510"/>
            <a:ext cx="1819488" cy="152801"/>
          </a:xfrm>
          <a:prstGeom prst="downArrow">
            <a:avLst>
              <a:gd name="adj1" fmla="val 50000"/>
              <a:gd name="adj2" fmla="val 100000"/>
            </a:avLst>
          </a:prstGeom>
          <a:solidFill>
            <a:srgbClr val="FFFF00"/>
          </a:solidFill>
          <a:ln w="28575" algn="ctr">
            <a:solidFill>
              <a:srgbClr val="FFC000"/>
            </a:solidFill>
            <a:round/>
            <a:headEnd/>
            <a:tailEnd/>
          </a:ln>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ja-JP" altLang="en-US" sz="2800">
              <a:solidFill>
                <a:srgbClr val="000000"/>
              </a:solidFill>
              <a:latin typeface="Times New Roman" panose="02020603050405020304" pitchFamily="18" charset="0"/>
            </a:endParaRPr>
          </a:p>
        </p:txBody>
      </p:sp>
      <p:sp>
        <p:nvSpPr>
          <p:cNvPr id="54283" name="テキスト ボックス 9"/>
          <p:cNvSpPr txBox="1">
            <a:spLocks noChangeArrowheads="1"/>
          </p:cNvSpPr>
          <p:nvPr/>
        </p:nvSpPr>
        <p:spPr bwMode="auto">
          <a:xfrm>
            <a:off x="269875" y="6205538"/>
            <a:ext cx="9185275" cy="561975"/>
          </a:xfrm>
          <a:prstGeom prst="rect">
            <a:avLst/>
          </a:prstGeom>
          <a:solidFill>
            <a:srgbClr val="FFFFCC"/>
          </a:solidFill>
          <a:ln w="28575">
            <a:solidFill>
              <a:srgbClr val="0070C0"/>
            </a:solidFill>
            <a:miter lim="800000"/>
            <a:headEnd/>
            <a:tailEnd/>
          </a:ln>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a:spcBef>
                <a:spcPts val="300"/>
              </a:spcBef>
              <a:buFontTx/>
              <a:buNone/>
            </a:pPr>
            <a:r>
              <a:rPr lang="ja-JP" altLang="en-US" sz="1400">
                <a:solidFill>
                  <a:srgbClr val="000000"/>
                </a:solidFill>
                <a:latin typeface="ＭＳ Ｐゴシック" panose="020B0600070205080204" pitchFamily="50" charset="-128"/>
              </a:rPr>
              <a:t>　</a:t>
            </a:r>
            <a:r>
              <a:rPr lang="ja-JP" altLang="ja-JP" sz="1400">
                <a:solidFill>
                  <a:srgbClr val="000000"/>
                </a:solidFill>
                <a:latin typeface="ＭＳ Ｐゴシック" panose="020B0600070205080204" pitchFamily="50" charset="-128"/>
              </a:rPr>
              <a:t>構想段階評価の結果及び住民意見等を踏まえ、都市計画の案のもととなる都市計画の概略の案を決定</a:t>
            </a:r>
            <a:r>
              <a:rPr lang="ja-JP" altLang="en-US" sz="1400">
                <a:solidFill>
                  <a:srgbClr val="000000"/>
                </a:solidFill>
                <a:latin typeface="ＭＳ Ｐゴシック" panose="020B0600070205080204" pitchFamily="50" charset="-128"/>
              </a:rPr>
              <a:t>。</a:t>
            </a:r>
            <a:endParaRPr lang="en-US" altLang="ja-JP" sz="1400">
              <a:solidFill>
                <a:srgbClr val="000000"/>
              </a:solidFill>
              <a:latin typeface="ＭＳ Ｐゴシック" panose="020B0600070205080204" pitchFamily="50" charset="-128"/>
            </a:endParaRPr>
          </a:p>
          <a:p>
            <a:pPr eaLnBrk="1">
              <a:spcBef>
                <a:spcPts val="300"/>
              </a:spcBef>
              <a:buFontTx/>
              <a:buNone/>
            </a:pPr>
            <a:r>
              <a:rPr lang="ja-JP" altLang="en-US" sz="1400">
                <a:solidFill>
                  <a:srgbClr val="FF0000"/>
                </a:solidFill>
                <a:latin typeface="ＭＳ Ｐゴシック" panose="020B0600070205080204" pitchFamily="50" charset="-128"/>
              </a:rPr>
              <a:t>　　</a:t>
            </a:r>
            <a:r>
              <a:rPr lang="ja-JP" altLang="en-US" sz="1400">
                <a:solidFill>
                  <a:srgbClr val="333399"/>
                </a:solidFill>
                <a:latin typeface="ＭＳ Ｐゴシック" panose="020B0600070205080204" pitchFamily="50" charset="-128"/>
              </a:rPr>
              <a:t>◆環境影響評価手続の方法書作成時における事業実施区域等の決定と一体的に行う。</a:t>
            </a:r>
            <a:endParaRPr lang="ja-JP" altLang="ja-JP" sz="1400">
              <a:solidFill>
                <a:srgbClr val="333399"/>
              </a:solidFill>
              <a:latin typeface="ＭＳ Ｐゴシック" panose="020B0600070205080204" pitchFamily="50" charset="-128"/>
            </a:endParaRPr>
          </a:p>
        </p:txBody>
      </p:sp>
      <p:sp>
        <p:nvSpPr>
          <p:cNvPr id="54284" name="テキスト ボックス 4"/>
          <p:cNvSpPr txBox="1">
            <a:spLocks noChangeArrowheads="1"/>
          </p:cNvSpPr>
          <p:nvPr/>
        </p:nvSpPr>
        <p:spPr bwMode="auto">
          <a:xfrm>
            <a:off x="7512050" y="4716463"/>
            <a:ext cx="1844675" cy="709612"/>
          </a:xfrm>
          <a:prstGeom prst="rect">
            <a:avLst/>
          </a:prstGeom>
          <a:solidFill>
            <a:schemeClr val="bg1"/>
          </a:solidFill>
          <a:ln w="28575">
            <a:solidFill>
              <a:srgbClr val="FF0000"/>
            </a:solidFill>
            <a:miter lim="800000"/>
            <a:headEnd/>
            <a:tailEnd/>
          </a:ln>
        </p:spPr>
        <p:txBody>
          <a:bodyPr tIns="108000" bIns="108000">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20000"/>
              </a:spcBef>
            </a:pPr>
            <a:r>
              <a:rPr lang="ja-JP" altLang="en-US" sz="1600" b="1">
                <a:solidFill>
                  <a:srgbClr val="FF0000"/>
                </a:solidFill>
                <a:latin typeface="ＭＳ Ｐゴシック" panose="020B0600070205080204" pitchFamily="50" charset="-128"/>
              </a:rPr>
              <a:t>環境影響評価法に基づく配慮書</a:t>
            </a:r>
          </a:p>
        </p:txBody>
      </p:sp>
      <p:graphicFrame>
        <p:nvGraphicFramePr>
          <p:cNvPr id="18" name="表 17"/>
          <p:cNvGraphicFramePr>
            <a:graphicFrameLocks noGrp="1"/>
          </p:cNvGraphicFramePr>
          <p:nvPr/>
        </p:nvGraphicFramePr>
        <p:xfrm>
          <a:off x="806450" y="3716338"/>
          <a:ext cx="5992813" cy="1677988"/>
        </p:xfrm>
        <a:graphic>
          <a:graphicData uri="http://schemas.openxmlformats.org/drawingml/2006/table">
            <a:tbl>
              <a:tblPr/>
              <a:tblGrid>
                <a:gridCol w="844550">
                  <a:extLst>
                    <a:ext uri="{9D8B030D-6E8A-4147-A177-3AD203B41FA5}">
                      <a16:colId xmlns:a16="http://schemas.microsoft.com/office/drawing/2014/main" val="761531146"/>
                    </a:ext>
                  </a:extLst>
                </a:gridCol>
                <a:gridCol w="3178175">
                  <a:extLst>
                    <a:ext uri="{9D8B030D-6E8A-4147-A177-3AD203B41FA5}">
                      <a16:colId xmlns:a16="http://schemas.microsoft.com/office/drawing/2014/main" val="867652923"/>
                    </a:ext>
                  </a:extLst>
                </a:gridCol>
                <a:gridCol w="1970088">
                  <a:extLst>
                    <a:ext uri="{9D8B030D-6E8A-4147-A177-3AD203B41FA5}">
                      <a16:colId xmlns:a16="http://schemas.microsoft.com/office/drawing/2014/main" val="3196610781"/>
                    </a:ext>
                  </a:extLst>
                </a:gridCol>
              </a:tblGrid>
              <a:tr h="279400">
                <a:tc>
                  <a:txBody>
                    <a:bodyPr/>
                    <a:lstStyle>
                      <a:lvl1pPr defTabSz="684213">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defTabSz="684213">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684213">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chemeClr val="accent2"/>
                          </a:solidFill>
                          <a:effectLst/>
                          <a:latin typeface="Arial" panose="020B0604020202020204" pitchFamily="34" charset="0"/>
                          <a:ea typeface="ＭＳ Ｐゴシック" panose="020B0600070205080204" pitchFamily="50" charset="-128"/>
                        </a:rPr>
                        <a:t>（例）</a:t>
                      </a:r>
                    </a:p>
                  </a:txBody>
                  <a:tcPr marL="97565" marR="97565"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E0"/>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評価分野</a:t>
                      </a:r>
                    </a:p>
                  </a:txBody>
                  <a:tcPr marL="97565" marR="97565"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E0"/>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評価項目</a:t>
                      </a:r>
                    </a:p>
                  </a:txBody>
                  <a:tcPr marL="97565" marR="97565"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E0"/>
                    </a:solidFill>
                  </a:tcPr>
                </a:tc>
                <a:extLst>
                  <a:ext uri="{0D108BD9-81ED-4DB2-BD59-A6C34878D82A}">
                    <a16:rowId xmlns:a16="http://schemas.microsoft.com/office/drawing/2014/main" val="175657409"/>
                  </a:ext>
                </a:extLst>
              </a:tr>
              <a:tr h="457200">
                <a:tc>
                  <a:txBody>
                    <a:bodyPr/>
                    <a:lstStyle>
                      <a:lvl1pPr defTabSz="684213">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defTabSz="684213">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684213">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社会面</a:t>
                      </a:r>
                    </a:p>
                  </a:txBody>
                  <a:tcPr marL="97565" marR="97565" marT="45688" marB="456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都市計画の一体性・総合性の確保</a:t>
                      </a:r>
                      <a:endParaRPr kumimoji="1" lang="en-US"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txBody>
                  <a:tcPr marL="97565" marR="97565"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684213">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defTabSz="684213">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684213">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土地利用計画との整合性</a:t>
                      </a:r>
                    </a:p>
                  </a:txBody>
                  <a:tcPr marL="97565" marR="97565"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61695710"/>
                  </a:ext>
                </a:extLst>
              </a:tr>
              <a:tr h="457200">
                <a:tc>
                  <a:txBody>
                    <a:bodyPr/>
                    <a:lstStyle>
                      <a:lvl1pPr defTabSz="684213">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defTabSz="684213">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684213">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経済面</a:t>
                      </a:r>
                    </a:p>
                  </a:txBody>
                  <a:tcPr marL="97565" marR="97565" marT="45688" marB="456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施行区域の一体的な開発、整備の必要性</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txBody>
                  <a:tcPr marL="97565" marR="97565"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事業・維持管理コスト</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txBody>
                  <a:tcPr marL="97565" marR="97565"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93279053"/>
                  </a:ext>
                </a:extLst>
              </a:tr>
              <a:tr h="484188">
                <a:tc>
                  <a:txBody>
                    <a:bodyPr/>
                    <a:lstStyle>
                      <a:lvl1pPr defTabSz="684213">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defTabSz="684213">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684213">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環境面</a:t>
                      </a:r>
                    </a:p>
                  </a:txBody>
                  <a:tcPr marL="97565" marR="97565" marT="45688" marB="456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自然的環境の整備又は保全</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txBody>
                  <a:tcPr marL="97565" marR="97565"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環境影響評価項目</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txBody>
                  <a:tcPr marL="97565" marR="97565"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06453225"/>
                  </a:ext>
                </a:extLst>
              </a:tr>
            </a:tbl>
          </a:graphicData>
        </a:graphic>
      </p:graphicFrame>
      <p:grpSp>
        <p:nvGrpSpPr>
          <p:cNvPr id="54307" name="グループ化 32"/>
          <p:cNvGrpSpPr>
            <a:grpSpLocks/>
          </p:cNvGrpSpPr>
          <p:nvPr/>
        </p:nvGrpSpPr>
        <p:grpSpPr bwMode="auto">
          <a:xfrm>
            <a:off x="3035300" y="4157663"/>
            <a:ext cx="2852738" cy="1289050"/>
            <a:chOff x="2267292" y="3501008"/>
            <a:chExt cx="2671058" cy="1289657"/>
          </a:xfrm>
        </p:grpSpPr>
        <p:sp>
          <p:nvSpPr>
            <p:cNvPr id="20" name="正方形/長方形 19"/>
            <p:cNvSpPr/>
            <p:nvPr/>
          </p:nvSpPr>
          <p:spPr>
            <a:xfrm rot="5400000">
              <a:off x="4643738" y="3580102"/>
              <a:ext cx="360000" cy="201811"/>
            </a:xfrm>
            <a:prstGeom prst="rect">
              <a:avLst/>
            </a:prstGeom>
            <a:noFill/>
          </p:spPr>
          <p:txBody>
            <a:bodyPr>
              <a:spAutoFit/>
            </a:bodyPr>
            <a:lstStyle/>
            <a:p>
              <a:pPr algn="ctr" eaLnBrk="1" hangingPunct="1">
                <a:spcBef>
                  <a:spcPct val="20000"/>
                </a:spcBef>
                <a:defRPr/>
              </a:pPr>
              <a:r>
                <a:rPr lang="ja-JP" altLang="en-US" sz="8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pitchFamily="34" charset="0"/>
                </a:rPr>
                <a:t>・・・</a:t>
              </a:r>
            </a:p>
          </p:txBody>
        </p:sp>
        <p:sp>
          <p:nvSpPr>
            <p:cNvPr id="21" name="正方形/長方形 20"/>
            <p:cNvSpPr/>
            <p:nvPr/>
          </p:nvSpPr>
          <p:spPr>
            <a:xfrm rot="5400000">
              <a:off x="2195466" y="3580102"/>
              <a:ext cx="360000" cy="201811"/>
            </a:xfrm>
            <a:prstGeom prst="rect">
              <a:avLst/>
            </a:prstGeom>
            <a:noFill/>
          </p:spPr>
          <p:txBody>
            <a:bodyPr>
              <a:spAutoFit/>
            </a:bodyPr>
            <a:lstStyle/>
            <a:p>
              <a:pPr algn="ctr" eaLnBrk="1" hangingPunct="1">
                <a:spcBef>
                  <a:spcPct val="20000"/>
                </a:spcBef>
                <a:defRPr/>
              </a:pPr>
              <a:r>
                <a:rPr lang="ja-JP" altLang="en-US" sz="8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pitchFamily="34" charset="0"/>
                </a:rPr>
                <a:t>・・・</a:t>
              </a:r>
            </a:p>
          </p:txBody>
        </p:sp>
        <p:sp>
          <p:nvSpPr>
            <p:cNvPr id="22" name="正方形/長方形 21"/>
            <p:cNvSpPr/>
            <p:nvPr/>
          </p:nvSpPr>
          <p:spPr>
            <a:xfrm rot="5400000">
              <a:off x="4657445" y="4504665"/>
              <a:ext cx="360000" cy="201811"/>
            </a:xfrm>
            <a:prstGeom prst="rect">
              <a:avLst/>
            </a:prstGeom>
            <a:noFill/>
          </p:spPr>
          <p:txBody>
            <a:bodyPr>
              <a:spAutoFit/>
            </a:bodyPr>
            <a:lstStyle/>
            <a:p>
              <a:pPr algn="ctr" eaLnBrk="1" hangingPunct="1">
                <a:spcBef>
                  <a:spcPct val="20000"/>
                </a:spcBef>
                <a:defRPr/>
              </a:pPr>
              <a:r>
                <a:rPr lang="ja-JP" altLang="en-US" sz="8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pitchFamily="34" charset="0"/>
                </a:rPr>
                <a:t>・・・</a:t>
              </a:r>
            </a:p>
          </p:txBody>
        </p:sp>
        <p:sp>
          <p:nvSpPr>
            <p:cNvPr id="23" name="正方形/長方形 22"/>
            <p:cNvSpPr/>
            <p:nvPr/>
          </p:nvSpPr>
          <p:spPr>
            <a:xfrm rot="5400000">
              <a:off x="4643739" y="4040726"/>
              <a:ext cx="360000" cy="201811"/>
            </a:xfrm>
            <a:prstGeom prst="rect">
              <a:avLst/>
            </a:prstGeom>
            <a:noFill/>
          </p:spPr>
          <p:txBody>
            <a:bodyPr>
              <a:spAutoFit/>
            </a:bodyPr>
            <a:lstStyle/>
            <a:p>
              <a:pPr algn="ctr" eaLnBrk="1" hangingPunct="1">
                <a:spcBef>
                  <a:spcPct val="20000"/>
                </a:spcBef>
                <a:defRPr/>
              </a:pPr>
              <a:r>
                <a:rPr lang="ja-JP" altLang="en-US" sz="8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pitchFamily="34" charset="0"/>
                </a:rPr>
                <a:t>・・・</a:t>
              </a:r>
            </a:p>
          </p:txBody>
        </p:sp>
        <p:sp>
          <p:nvSpPr>
            <p:cNvPr id="24" name="正方形/長方形 23"/>
            <p:cNvSpPr/>
            <p:nvPr/>
          </p:nvSpPr>
          <p:spPr>
            <a:xfrm rot="5400000">
              <a:off x="2188993" y="4509759"/>
              <a:ext cx="360000" cy="201811"/>
            </a:xfrm>
            <a:prstGeom prst="rect">
              <a:avLst/>
            </a:prstGeom>
            <a:noFill/>
          </p:spPr>
          <p:txBody>
            <a:bodyPr>
              <a:spAutoFit/>
            </a:bodyPr>
            <a:lstStyle/>
            <a:p>
              <a:pPr algn="ctr" eaLnBrk="1" hangingPunct="1">
                <a:spcBef>
                  <a:spcPct val="20000"/>
                </a:spcBef>
                <a:defRPr/>
              </a:pPr>
              <a:r>
                <a:rPr lang="ja-JP" altLang="en-US" sz="8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pitchFamily="34" charset="0"/>
                </a:rPr>
                <a:t>・・・</a:t>
              </a:r>
            </a:p>
          </p:txBody>
        </p:sp>
        <p:sp>
          <p:nvSpPr>
            <p:cNvPr id="25" name="正方形/長方形 24"/>
            <p:cNvSpPr/>
            <p:nvPr/>
          </p:nvSpPr>
          <p:spPr>
            <a:xfrm rot="5400000">
              <a:off x="2188198" y="4043974"/>
              <a:ext cx="360000" cy="201811"/>
            </a:xfrm>
            <a:prstGeom prst="rect">
              <a:avLst/>
            </a:prstGeom>
            <a:noFill/>
          </p:spPr>
          <p:txBody>
            <a:bodyPr>
              <a:spAutoFit/>
            </a:bodyPr>
            <a:lstStyle/>
            <a:p>
              <a:pPr algn="ctr" eaLnBrk="1" hangingPunct="1">
                <a:spcBef>
                  <a:spcPct val="20000"/>
                </a:spcBef>
                <a:defRPr/>
              </a:pPr>
              <a:r>
                <a:rPr lang="ja-JP" altLang="en-US" sz="8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pitchFamily="34" charset="0"/>
                </a:rPr>
                <a:t>・・・</a:t>
              </a:r>
            </a:p>
          </p:txBody>
        </p:sp>
      </p:grpSp>
      <p:sp>
        <p:nvSpPr>
          <p:cNvPr id="19" name="角丸四角形 18"/>
          <p:cNvSpPr/>
          <p:nvPr/>
        </p:nvSpPr>
        <p:spPr>
          <a:xfrm>
            <a:off x="652463" y="4918075"/>
            <a:ext cx="6223000" cy="50323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endParaRPr lang="ja-JP" altLang="en-US">
              <a:solidFill>
                <a:srgbClr val="FFFFFF"/>
              </a:solidFill>
            </a:endParaRPr>
          </a:p>
        </p:txBody>
      </p:sp>
      <p:sp>
        <p:nvSpPr>
          <p:cNvPr id="31" name="正方形/長方形 30"/>
          <p:cNvSpPr/>
          <p:nvPr/>
        </p:nvSpPr>
        <p:spPr bwMode="auto">
          <a:xfrm>
            <a:off x="266099" y="5852643"/>
            <a:ext cx="9190860" cy="360475"/>
          </a:xfrm>
          <a:prstGeom prst="rect">
            <a:avLst/>
          </a:prstGeom>
          <a:solidFill>
            <a:srgbClr val="0070C0"/>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spcBef>
                <a:spcPts val="0"/>
              </a:spcBef>
              <a:defRPr/>
            </a:pPr>
            <a:r>
              <a:rPr lang="ja-JP" altLang="en-US" sz="2400" b="1" dirty="0">
                <a:solidFill>
                  <a:srgbClr val="FFFFFF"/>
                </a:solidFill>
                <a:latin typeface="ＭＳ Ｐゴシック" pitchFamily="50" charset="-128"/>
              </a:rPr>
              <a:t>③ </a:t>
            </a:r>
            <a:r>
              <a:rPr lang="ja-JP" altLang="ja-JP" sz="2400" b="1" dirty="0">
                <a:solidFill>
                  <a:srgbClr val="FFFFFF"/>
                </a:solidFill>
                <a:latin typeface="ＭＳ Ｐゴシック" pitchFamily="50" charset="-128"/>
              </a:rPr>
              <a:t>都市計画の概略の案の決定</a:t>
            </a:r>
          </a:p>
        </p:txBody>
      </p:sp>
      <p:sp>
        <p:nvSpPr>
          <p:cNvPr id="28" name="ストライプ矢印 27"/>
          <p:cNvSpPr/>
          <p:nvPr/>
        </p:nvSpPr>
        <p:spPr>
          <a:xfrm>
            <a:off x="7029450" y="4978400"/>
            <a:ext cx="422275" cy="360363"/>
          </a:xfrm>
          <a:prstGeom prst="stripedRight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endParaRPr lang="ja-JP" altLang="en-US">
              <a:solidFill>
                <a:srgbClr val="FFFFFF"/>
              </a:solidFill>
            </a:endParaRPr>
          </a:p>
        </p:txBody>
      </p:sp>
      <p:sp>
        <p:nvSpPr>
          <p:cNvPr id="54315" name="タイトル 1"/>
          <p:cNvSpPr>
            <a:spLocks noGrp="1"/>
          </p:cNvSpPr>
          <p:nvPr>
            <p:ph type="title"/>
          </p:nvPr>
        </p:nvSpPr>
        <p:spPr>
          <a:xfrm>
            <a:off x="71438" y="-17463"/>
            <a:ext cx="7004050" cy="476251"/>
          </a:xfrm>
        </p:spPr>
        <p:txBody>
          <a:bodyPr/>
          <a:lstStyle/>
          <a:p>
            <a:r>
              <a:rPr lang="ja-JP" altLang="en-US" sz="2400" b="1" dirty="0">
                <a:latin typeface="ＭＳ ゴシック" panose="020B0609070205080204" pitchFamily="49" charset="-128"/>
                <a:ea typeface="ＭＳ ゴシック" panose="020B0609070205080204" pitchFamily="49" charset="-128"/>
              </a:rPr>
              <a:t>２．環境影響評価（環境アセスメント）</a:t>
            </a:r>
          </a:p>
        </p:txBody>
      </p:sp>
      <p:sp>
        <p:nvSpPr>
          <p:cNvPr id="54316" name="スライド番号プレースホルダ 3"/>
          <p:cNvSpPr>
            <a:spLocks noGrp="1"/>
          </p:cNvSpPr>
          <p:nvPr>
            <p:ph type="sldNum" sz="quarter" idx="12"/>
          </p:nvPr>
        </p:nvSpPr>
        <p:spPr>
          <a:xfrm>
            <a:off x="7724775" y="6597650"/>
            <a:ext cx="2032000" cy="241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25</a:t>
            </a:r>
          </a:p>
        </p:txBody>
      </p:sp>
      <p:sp>
        <p:nvSpPr>
          <p:cNvPr id="26" name="タイトル 1"/>
          <p:cNvSpPr txBox="1">
            <a:spLocks/>
          </p:cNvSpPr>
          <p:nvPr/>
        </p:nvSpPr>
        <p:spPr>
          <a:xfrm>
            <a:off x="71437" y="525463"/>
            <a:ext cx="6751165" cy="476250"/>
          </a:xfrm>
          <a:prstGeom prst="rect">
            <a:avLst/>
          </a:prstGeom>
        </p:spPr>
        <p:txBody>
          <a:bodyPr/>
          <a:lstStyle/>
          <a:p>
            <a:pPr>
              <a:defRPr/>
            </a:pPr>
            <a:r>
              <a:rPr lang="ja-JP" altLang="en-US" sz="2000" kern="0" dirty="0">
                <a:solidFill>
                  <a:srgbClr val="0070C0"/>
                </a:solidFill>
                <a:latin typeface="ＭＳ Ｐゴシック"/>
                <a:ea typeface="ＭＳ Ｐゴシック"/>
              </a:rPr>
              <a:t>都市計画における構想段階手続</a:t>
            </a:r>
          </a:p>
        </p:txBody>
      </p:sp>
      <p:sp>
        <p:nvSpPr>
          <p:cNvPr id="54309" name="下矢印 4"/>
          <p:cNvSpPr>
            <a:spLocks noChangeArrowheads="1"/>
          </p:cNvSpPr>
          <p:nvPr/>
        </p:nvSpPr>
        <p:spPr bwMode="auto">
          <a:xfrm>
            <a:off x="3957638" y="5661248"/>
            <a:ext cx="1768475" cy="215900"/>
          </a:xfrm>
          <a:prstGeom prst="downArrow">
            <a:avLst>
              <a:gd name="adj1" fmla="val 50000"/>
              <a:gd name="adj2" fmla="val 100000"/>
            </a:avLst>
          </a:prstGeom>
          <a:solidFill>
            <a:srgbClr val="FFFF00"/>
          </a:solidFill>
          <a:ln w="28575" algn="ctr">
            <a:solidFill>
              <a:srgbClr val="FFC000"/>
            </a:solidFill>
            <a:round/>
            <a:headEnd/>
            <a:tailEnd/>
          </a:ln>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ja-JP" altLang="en-US" sz="2800">
              <a:solidFill>
                <a:srgbClr val="000000"/>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3" name="角丸四角形 1727"/>
          <p:cNvSpPr/>
          <p:nvPr/>
        </p:nvSpPr>
        <p:spPr>
          <a:xfrm>
            <a:off x="3672692" y="2370664"/>
            <a:ext cx="2978446" cy="248204"/>
          </a:xfrm>
          <a:prstGeom prst="roundRect">
            <a:avLst/>
          </a:prstGeom>
          <a:solidFill>
            <a:srgbClr val="CC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178242" indent="-178242" defTabSz="900593">
              <a:defRPr/>
            </a:pPr>
            <a:r>
              <a:rPr lang="ja-JP" altLang="en-US" sz="1182" dirty="0">
                <a:solidFill>
                  <a:srgbClr val="000000"/>
                </a:solidFill>
                <a:latin typeface="HG丸ｺﾞｼｯｸM-PRO" pitchFamily="50" charset="-128"/>
                <a:ea typeface="HG丸ｺﾞｼｯｸM-PRO" pitchFamily="50" charset="-128"/>
              </a:rPr>
              <a:t>●低炭素まちづくり計画の策定（市町村）</a:t>
            </a:r>
            <a:endParaRPr lang="en-US" altLang="ja-JP" sz="1182" dirty="0">
              <a:solidFill>
                <a:srgbClr val="000000"/>
              </a:solidFill>
              <a:latin typeface="HG丸ｺﾞｼｯｸM-PRO" pitchFamily="50" charset="-128"/>
              <a:ea typeface="HG丸ｺﾞｼｯｸM-PRO" pitchFamily="50" charset="-128"/>
            </a:endParaRPr>
          </a:p>
        </p:txBody>
      </p:sp>
      <p:sp>
        <p:nvSpPr>
          <p:cNvPr id="3794" name="角丸四角形 1726"/>
          <p:cNvSpPr/>
          <p:nvPr/>
        </p:nvSpPr>
        <p:spPr>
          <a:xfrm>
            <a:off x="106374" y="2343960"/>
            <a:ext cx="2218777" cy="248204"/>
          </a:xfrm>
          <a:prstGeom prst="roundRect">
            <a:avLst/>
          </a:prstGeom>
          <a:solidFill>
            <a:srgbClr val="CCE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178242" indent="-178242" defTabSz="900593">
              <a:defRPr/>
            </a:pPr>
            <a:r>
              <a:rPr lang="ja-JP" altLang="en-US" sz="1182" dirty="0">
                <a:solidFill>
                  <a:srgbClr val="000000"/>
                </a:solidFill>
                <a:latin typeface="HG丸ｺﾞｼｯｸM-PRO" pitchFamily="50" charset="-128"/>
                <a:ea typeface="HG丸ｺﾞｼｯｸM-PRO" pitchFamily="50" charset="-128"/>
              </a:rPr>
              <a:t>●民間等の低炭素建築物の認定</a:t>
            </a:r>
            <a:endParaRPr lang="en-US" altLang="ja-JP" sz="1182" dirty="0">
              <a:solidFill>
                <a:srgbClr val="000000"/>
              </a:solidFill>
              <a:latin typeface="HG丸ｺﾞｼｯｸM-PRO" pitchFamily="50" charset="-128"/>
              <a:ea typeface="HG丸ｺﾞｼｯｸM-PRO" pitchFamily="50" charset="-128"/>
            </a:endParaRPr>
          </a:p>
        </p:txBody>
      </p:sp>
      <p:sp>
        <p:nvSpPr>
          <p:cNvPr id="3795" name="角丸四角形 1725"/>
          <p:cNvSpPr/>
          <p:nvPr/>
        </p:nvSpPr>
        <p:spPr>
          <a:xfrm>
            <a:off x="106372" y="2081283"/>
            <a:ext cx="4275552" cy="248204"/>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178242" indent="-178242" defTabSz="900593">
              <a:defRPr/>
            </a:pPr>
            <a:r>
              <a:rPr lang="ja-JP" altLang="en-US" sz="1182" dirty="0">
                <a:solidFill>
                  <a:srgbClr val="000000"/>
                </a:solidFill>
                <a:latin typeface="HG丸ｺﾞｼｯｸM-PRO" pitchFamily="50" charset="-128"/>
                <a:ea typeface="HG丸ｺﾞｼｯｸM-PRO" pitchFamily="50" charset="-128"/>
              </a:rPr>
              <a:t>●基本方針の策定（国土交通大臣、環境大臣、経済産業大臣）</a:t>
            </a:r>
            <a:endParaRPr lang="en-US" altLang="ja-JP" sz="1182" dirty="0">
              <a:solidFill>
                <a:srgbClr val="000000"/>
              </a:solidFill>
              <a:latin typeface="HG丸ｺﾞｼｯｸM-PRO" pitchFamily="50" charset="-128"/>
              <a:ea typeface="HG丸ｺﾞｼｯｸM-PRO" pitchFamily="50" charset="-128"/>
            </a:endParaRPr>
          </a:p>
        </p:txBody>
      </p:sp>
      <p:sp>
        <p:nvSpPr>
          <p:cNvPr id="3797" name="角丸四角形 1723"/>
          <p:cNvSpPr/>
          <p:nvPr/>
        </p:nvSpPr>
        <p:spPr>
          <a:xfrm>
            <a:off x="53186" y="1010914"/>
            <a:ext cx="9644492" cy="728753"/>
          </a:xfrm>
          <a:prstGeom prst="roundRect">
            <a:avLst>
              <a:gd name="adj" fmla="val 3145"/>
            </a:avLst>
          </a:prstGeom>
          <a:noFill/>
          <a:ln w="19050" cmpd="sng">
            <a:solidFill>
              <a:srgbClr val="0070C0"/>
            </a:solidFill>
            <a:prstDash val="solid"/>
            <a:round/>
            <a:headEnd/>
            <a:tailEnd/>
          </a:ln>
          <a:effectLst/>
        </p:spPr>
        <p:txBody>
          <a:bodyPr wrap="none" lIns="31658" tIns="0" rIns="160715" bIns="0" rtlCol="0" anchor="ctr">
            <a:normAutofit/>
          </a:bodyPr>
          <a:lstStyle/>
          <a:p>
            <a:pPr defTabSz="900593">
              <a:defRPr/>
            </a:pPr>
            <a:endParaRPr lang="ja-JP" altLang="en-US" sz="1083" b="1" dirty="0">
              <a:solidFill>
                <a:srgbClr val="000000"/>
              </a:solidFill>
              <a:latin typeface="ＭＳ Ｐゴシック"/>
            </a:endParaRPr>
          </a:p>
        </p:txBody>
      </p:sp>
      <p:sp>
        <p:nvSpPr>
          <p:cNvPr id="3798" name="角丸四角形 1724"/>
          <p:cNvSpPr/>
          <p:nvPr/>
        </p:nvSpPr>
        <p:spPr>
          <a:xfrm>
            <a:off x="53186" y="1943248"/>
            <a:ext cx="9644492" cy="4874631"/>
          </a:xfrm>
          <a:prstGeom prst="roundRect">
            <a:avLst>
              <a:gd name="adj" fmla="val 335"/>
            </a:avLst>
          </a:prstGeom>
          <a:noFill/>
          <a:ln w="19050" cmpd="sng">
            <a:solidFill>
              <a:srgbClr val="0070C0"/>
            </a:solidFill>
            <a:prstDash val="solid"/>
            <a:round/>
            <a:headEnd/>
            <a:tailEnd/>
          </a:ln>
          <a:effectLst/>
        </p:spPr>
        <p:txBody>
          <a:bodyPr wrap="none" lIns="31658" tIns="0" rIns="160715" bIns="0" rtlCol="0" anchor="ctr">
            <a:normAutofit/>
          </a:bodyPr>
          <a:lstStyle/>
          <a:p>
            <a:pPr defTabSz="900593">
              <a:defRPr/>
            </a:pPr>
            <a:endParaRPr lang="ja-JP" altLang="en-US" sz="1182" dirty="0">
              <a:solidFill>
                <a:srgbClr val="000000"/>
              </a:solidFill>
              <a:latin typeface="ＭＳ Ｐゴシック"/>
            </a:endParaRPr>
          </a:p>
        </p:txBody>
      </p:sp>
      <p:grpSp>
        <p:nvGrpSpPr>
          <p:cNvPr id="3799" name="グループ化 1748"/>
          <p:cNvGrpSpPr/>
          <p:nvPr/>
        </p:nvGrpSpPr>
        <p:grpSpPr>
          <a:xfrm>
            <a:off x="3759322" y="2704491"/>
            <a:ext cx="5841739" cy="3872635"/>
            <a:chOff x="100935" y="5404098"/>
            <a:chExt cx="6659482" cy="4470474"/>
          </a:xfrm>
        </p:grpSpPr>
        <p:pic>
          <p:nvPicPr>
            <p:cNvPr id="3800" name="Picture 4"/>
            <p:cNvPicPr>
              <a:picLocks noChangeAspect="1" noChangeArrowheads="1"/>
            </p:cNvPicPr>
            <p:nvPr/>
          </p:nvPicPr>
          <p:blipFill>
            <a:blip r:embed="rId3"/>
            <a:stretch>
              <a:fillRect/>
            </a:stretch>
          </p:blipFill>
          <p:spPr>
            <a:xfrm>
              <a:off x="100935" y="5773663"/>
              <a:ext cx="6659482" cy="4078934"/>
            </a:xfrm>
            <a:prstGeom prst="rect">
              <a:avLst/>
            </a:prstGeom>
            <a:noFill/>
            <a:ln w="9525">
              <a:noFill/>
              <a:miter lim="800000"/>
              <a:headEnd/>
              <a:tailEnd/>
            </a:ln>
            <a:effectLst/>
          </p:spPr>
        </p:pic>
        <p:sp>
          <p:nvSpPr>
            <p:cNvPr id="3801" name="四角形吹き出し 1750"/>
            <p:cNvSpPr/>
            <p:nvPr/>
          </p:nvSpPr>
          <p:spPr>
            <a:xfrm>
              <a:off x="2783014" y="8900456"/>
              <a:ext cx="3968281" cy="974116"/>
            </a:xfrm>
            <a:prstGeom prst="wedgeRectCallout">
              <a:avLst>
                <a:gd name="adj1" fmla="val -36563"/>
                <a:gd name="adj2" fmla="val -24154"/>
              </a:avLst>
            </a:prstGeom>
            <a:solidFill>
              <a:schemeClr val="bg1"/>
            </a:solidFill>
            <a:ln w="25400">
              <a:solidFill>
                <a:srgbClr val="CECE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ja-JP" altLang="en-US" sz="1034" dirty="0">
                <a:solidFill>
                  <a:srgbClr val="000000"/>
                </a:solidFill>
                <a:latin typeface="HG丸ｺﾞｼｯｸM-PRO" pitchFamily="50" charset="-128"/>
                <a:ea typeface="HG丸ｺﾞｼｯｸM-PRO" pitchFamily="50" charset="-128"/>
              </a:endParaRPr>
            </a:p>
          </p:txBody>
        </p:sp>
        <p:cxnSp>
          <p:nvCxnSpPr>
            <p:cNvPr id="3802" name="直線コネクタ 1751"/>
            <p:cNvCxnSpPr/>
            <p:nvPr/>
          </p:nvCxnSpPr>
          <p:spPr>
            <a:xfrm flipV="1">
              <a:off x="4005064" y="5835911"/>
              <a:ext cx="0" cy="504056"/>
            </a:xfrm>
            <a:prstGeom prst="line">
              <a:avLst/>
            </a:prstGeom>
            <a:solidFill>
              <a:schemeClr val="accent1"/>
            </a:solidFill>
            <a:ln w="12700" cap="flat" cmpd="sng" algn="ctr">
              <a:solidFill>
                <a:srgbClr val="FF99FF"/>
              </a:solidFill>
              <a:prstDash val="solid"/>
              <a:round/>
              <a:headEnd type="none" w="med" len="med"/>
              <a:tailEnd type="none" w="med" len="med"/>
            </a:ln>
            <a:effectLst/>
          </p:spPr>
        </p:cxnSp>
        <p:sp>
          <p:nvSpPr>
            <p:cNvPr id="3803" name="四角形吹き出し 1752"/>
            <p:cNvSpPr/>
            <p:nvPr/>
          </p:nvSpPr>
          <p:spPr>
            <a:xfrm>
              <a:off x="4079206" y="8927728"/>
              <a:ext cx="1008112" cy="572680"/>
            </a:xfrm>
            <a:prstGeom prst="wedgeRectCallout">
              <a:avLst>
                <a:gd name="adj1" fmla="val -81030"/>
                <a:gd name="adj2" fmla="val -251646"/>
              </a:avLst>
            </a:prstGeom>
            <a:solidFill>
              <a:schemeClr val="bg1"/>
            </a:solidFill>
            <a:ln w="25400">
              <a:solidFill>
                <a:srgbClr val="CECE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ja-JP" altLang="en-US" sz="1034" dirty="0">
                <a:solidFill>
                  <a:srgbClr val="000000"/>
                </a:solidFill>
                <a:latin typeface="HG丸ｺﾞｼｯｸM-PRO" pitchFamily="50" charset="-128"/>
                <a:ea typeface="HG丸ｺﾞｼｯｸM-PRO" pitchFamily="50" charset="-128"/>
              </a:endParaRPr>
            </a:p>
          </p:txBody>
        </p:sp>
        <p:sp>
          <p:nvSpPr>
            <p:cNvPr id="3804" name="四角形吹き出し 1753"/>
            <p:cNvSpPr/>
            <p:nvPr/>
          </p:nvSpPr>
          <p:spPr>
            <a:xfrm>
              <a:off x="3467437" y="5832049"/>
              <a:ext cx="3286538" cy="651933"/>
            </a:xfrm>
            <a:prstGeom prst="wedgeRectCallout">
              <a:avLst>
                <a:gd name="adj1" fmla="val -30913"/>
                <a:gd name="adj2" fmla="val 39644"/>
              </a:avLst>
            </a:prstGeom>
            <a:solidFill>
              <a:schemeClr val="bg1"/>
            </a:solidFill>
            <a:ln w="25400">
              <a:solidFill>
                <a:srgbClr val="FF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en-US" altLang="ja-JP" sz="788" dirty="0">
                <a:solidFill>
                  <a:srgbClr val="000000"/>
                </a:solidFill>
                <a:latin typeface="HG丸ｺﾞｼｯｸM-PRO" pitchFamily="50" charset="-128"/>
                <a:ea typeface="HG丸ｺﾞｼｯｸM-PRO" pitchFamily="50" charset="-128"/>
              </a:endParaRPr>
            </a:p>
          </p:txBody>
        </p:sp>
        <p:sp>
          <p:nvSpPr>
            <p:cNvPr id="3805" name="四角形吹き出し 1754"/>
            <p:cNvSpPr/>
            <p:nvPr/>
          </p:nvSpPr>
          <p:spPr>
            <a:xfrm flipV="1">
              <a:off x="4895448" y="5928735"/>
              <a:ext cx="936104" cy="432048"/>
            </a:xfrm>
            <a:prstGeom prst="wedgeRectCallout">
              <a:avLst>
                <a:gd name="adj1" fmla="val -37775"/>
                <a:gd name="adj2" fmla="val -108014"/>
              </a:avLst>
            </a:prstGeom>
            <a:solidFill>
              <a:schemeClr val="bg1"/>
            </a:solidFill>
            <a:ln w="25400">
              <a:solidFill>
                <a:srgbClr val="FF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en-US" altLang="ja-JP" sz="1034" dirty="0">
                <a:solidFill>
                  <a:srgbClr val="000000"/>
                </a:solidFill>
                <a:latin typeface="HG丸ｺﾞｼｯｸM-PRO" pitchFamily="50" charset="-128"/>
                <a:ea typeface="HG丸ｺﾞｼｯｸM-PRO" pitchFamily="50" charset="-128"/>
              </a:endParaRPr>
            </a:p>
          </p:txBody>
        </p:sp>
        <p:sp>
          <p:nvSpPr>
            <p:cNvPr id="3806" name="四角形吹き出し 1755"/>
            <p:cNvSpPr/>
            <p:nvPr/>
          </p:nvSpPr>
          <p:spPr>
            <a:xfrm flipV="1">
              <a:off x="5327496" y="5979927"/>
              <a:ext cx="936104" cy="360040"/>
            </a:xfrm>
            <a:prstGeom prst="wedgeRectCallout">
              <a:avLst>
                <a:gd name="adj1" fmla="val -146660"/>
                <a:gd name="adj2" fmla="val -453913"/>
              </a:avLst>
            </a:prstGeom>
            <a:solidFill>
              <a:schemeClr val="bg1"/>
            </a:solidFill>
            <a:ln w="25400">
              <a:solidFill>
                <a:srgbClr val="FF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en-US" altLang="ja-JP" sz="1034" dirty="0">
                <a:solidFill>
                  <a:srgbClr val="000000"/>
                </a:solidFill>
                <a:latin typeface="HG丸ｺﾞｼｯｸM-PRO" pitchFamily="50" charset="-128"/>
                <a:ea typeface="HG丸ｺﾞｼｯｸM-PRO" pitchFamily="50" charset="-128"/>
              </a:endParaRPr>
            </a:p>
          </p:txBody>
        </p:sp>
        <p:sp>
          <p:nvSpPr>
            <p:cNvPr id="3807" name="四角形吹き出し 1756"/>
            <p:cNvSpPr/>
            <p:nvPr/>
          </p:nvSpPr>
          <p:spPr>
            <a:xfrm flipV="1">
              <a:off x="4258424" y="6000743"/>
              <a:ext cx="936104" cy="360040"/>
            </a:xfrm>
            <a:prstGeom prst="wedgeRectCallout">
              <a:avLst>
                <a:gd name="adj1" fmla="val -61350"/>
                <a:gd name="adj2" fmla="val -221349"/>
              </a:avLst>
            </a:prstGeom>
            <a:solidFill>
              <a:schemeClr val="bg1"/>
            </a:solidFill>
            <a:ln w="25400">
              <a:solidFill>
                <a:srgbClr val="FF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en-US" altLang="ja-JP" sz="1034" dirty="0">
                <a:solidFill>
                  <a:srgbClr val="000000"/>
                </a:solidFill>
                <a:latin typeface="HG丸ｺﾞｼｯｸM-PRO" pitchFamily="50" charset="-128"/>
                <a:ea typeface="HG丸ｺﾞｼｯｸM-PRO" pitchFamily="50" charset="-128"/>
              </a:endParaRPr>
            </a:p>
          </p:txBody>
        </p:sp>
        <p:sp useBgFill="1">
          <p:nvSpPr>
            <p:cNvPr id="3808" name="四角形吹き出し 1757"/>
            <p:cNvSpPr/>
            <p:nvPr/>
          </p:nvSpPr>
          <p:spPr>
            <a:xfrm>
              <a:off x="3491984" y="5898205"/>
              <a:ext cx="3243284" cy="564664"/>
            </a:xfrm>
            <a:prstGeom prst="wedgeRectCallout">
              <a:avLst>
                <a:gd name="adj1" fmla="val -45234"/>
                <a:gd name="adj2" fmla="val 50598"/>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b" anchorCtr="0"/>
            <a:lstStyle/>
            <a:p>
              <a:pPr defTabSz="900593">
                <a:defRPr/>
              </a:pPr>
              <a:r>
                <a:rPr lang="ja-JP" altLang="en-US" sz="985" dirty="0">
                  <a:solidFill>
                    <a:srgbClr val="000000"/>
                  </a:solidFill>
                  <a:latin typeface="HG丸ｺﾞｼｯｸM-PRO" pitchFamily="50" charset="-128"/>
                  <a:ea typeface="HG丸ｺﾞｼｯｸM-PRO" pitchFamily="50" charset="-128"/>
                </a:rPr>
                <a:t>○バス路線やＬＲＴ等の整備、共同輸配送の実施</a:t>
              </a:r>
              <a:r>
                <a:rPr lang="ja-JP" altLang="en-US" sz="788" dirty="0">
                  <a:solidFill>
                    <a:srgbClr val="000000"/>
                  </a:solidFill>
                  <a:latin typeface="HG丸ｺﾞｼｯｸM-PRO" pitchFamily="50" charset="-128"/>
                  <a:ea typeface="HG丸ｺﾞｼｯｸM-PRO" pitchFamily="50" charset="-128"/>
                </a:rPr>
                <a:t>　　</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788" dirty="0">
                  <a:solidFill>
                    <a:srgbClr val="000000"/>
                  </a:solidFill>
                  <a:latin typeface="HG丸ｺﾞｼｯｸM-PRO" pitchFamily="50" charset="-128"/>
                  <a:ea typeface="HG丸ｺﾞｼｯｸM-PRO" pitchFamily="50" charset="-128"/>
                </a:rPr>
                <a:t>　　バス・鉄道等の各事業法の手続特例</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985" dirty="0">
                  <a:solidFill>
                    <a:srgbClr val="000000"/>
                  </a:solidFill>
                  <a:latin typeface="HG丸ｺﾞｼｯｸM-PRO" pitchFamily="50" charset="-128"/>
                  <a:ea typeface="HG丸ｺﾞｼｯｸM-PRO" pitchFamily="50" charset="-128"/>
                </a:rPr>
                <a:t>○自動車に関するＣＯ２の排出抑制</a:t>
              </a:r>
              <a:endParaRPr lang="en-US" altLang="ja-JP" sz="985" dirty="0">
                <a:solidFill>
                  <a:srgbClr val="000000"/>
                </a:solidFill>
                <a:latin typeface="HG丸ｺﾞｼｯｸM-PRO" pitchFamily="50" charset="-128"/>
                <a:ea typeface="HG丸ｺﾞｼｯｸM-PRO" pitchFamily="50" charset="-128"/>
              </a:endParaRPr>
            </a:p>
          </p:txBody>
        </p:sp>
        <p:sp>
          <p:nvSpPr>
            <p:cNvPr id="3809" name="四角形吹き出し 1758"/>
            <p:cNvSpPr/>
            <p:nvPr/>
          </p:nvSpPr>
          <p:spPr>
            <a:xfrm>
              <a:off x="3580691" y="5581650"/>
              <a:ext cx="2056815" cy="250396"/>
            </a:xfrm>
            <a:prstGeom prst="wedgeRectCallout">
              <a:avLst>
                <a:gd name="adj1" fmla="val 18512"/>
                <a:gd name="adj2" fmla="val 19787"/>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r>
                <a:rPr lang="ja-JP" altLang="en-US" sz="1034" dirty="0">
                  <a:solidFill>
                    <a:srgbClr val="000000"/>
                  </a:solidFill>
                  <a:latin typeface="HG丸ｺﾞｼｯｸM-PRO" pitchFamily="50" charset="-128"/>
                  <a:ea typeface="HG丸ｺﾞｼｯｸM-PRO" pitchFamily="50" charset="-128"/>
                </a:rPr>
                <a:t>公共交通機関の利用促進等</a:t>
              </a:r>
            </a:p>
          </p:txBody>
        </p:sp>
        <p:sp>
          <p:nvSpPr>
            <p:cNvPr id="3810" name="四角形吹き出し 1759"/>
            <p:cNvSpPr/>
            <p:nvPr/>
          </p:nvSpPr>
          <p:spPr>
            <a:xfrm>
              <a:off x="3283257" y="8910281"/>
              <a:ext cx="1008112" cy="572680"/>
            </a:xfrm>
            <a:prstGeom prst="wedgeRectCallout">
              <a:avLst>
                <a:gd name="adj1" fmla="val -78003"/>
                <a:gd name="adj2" fmla="val -224068"/>
              </a:avLst>
            </a:prstGeom>
            <a:solidFill>
              <a:schemeClr val="bg1"/>
            </a:solidFill>
            <a:ln w="25400">
              <a:solidFill>
                <a:srgbClr val="CECE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ja-JP" altLang="en-US" sz="1034" dirty="0">
                <a:solidFill>
                  <a:srgbClr val="000000"/>
                </a:solidFill>
                <a:latin typeface="HG丸ｺﾞｼｯｸM-PRO" pitchFamily="50" charset="-128"/>
                <a:ea typeface="HG丸ｺﾞｼｯｸM-PRO" pitchFamily="50" charset="-128"/>
              </a:endParaRPr>
            </a:p>
          </p:txBody>
        </p:sp>
        <p:sp>
          <p:nvSpPr>
            <p:cNvPr id="3811" name="四角形吹き出し 1760"/>
            <p:cNvSpPr/>
            <p:nvPr/>
          </p:nvSpPr>
          <p:spPr>
            <a:xfrm>
              <a:off x="2810587" y="8917743"/>
              <a:ext cx="3893164" cy="936105"/>
            </a:xfrm>
            <a:prstGeom prst="wedgeRectCallout">
              <a:avLst>
                <a:gd name="adj1" fmla="val -26522"/>
                <a:gd name="adj2" fmla="val 505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defTabSz="900593">
                <a:defRPr/>
              </a:pPr>
              <a:endParaRPr lang="en-US" altLang="ja-JP" sz="100" dirty="0">
                <a:solidFill>
                  <a:srgbClr val="000000"/>
                </a:solidFill>
                <a:latin typeface="HG丸ｺﾞｼｯｸM-PRO" pitchFamily="50" charset="-128"/>
                <a:ea typeface="HG丸ｺﾞｼｯｸM-PRO" pitchFamily="50" charset="-128"/>
              </a:endParaRPr>
            </a:p>
            <a:p>
              <a:pPr defTabSz="900593">
                <a:defRPr/>
              </a:pPr>
              <a:r>
                <a:rPr lang="ja-JP" altLang="en-US" sz="985" dirty="0">
                  <a:solidFill>
                    <a:srgbClr val="000000"/>
                  </a:solidFill>
                  <a:latin typeface="HG丸ｺﾞｼｯｸM-PRO" pitchFamily="50" charset="-128"/>
                  <a:ea typeface="HG丸ｺﾞｼｯｸM-PRO" pitchFamily="50" charset="-128"/>
                </a:rPr>
                <a:t>○ＮＰＯ等による緑地の保全及び緑化の推進</a:t>
              </a:r>
              <a:r>
                <a:rPr lang="ja-JP" altLang="en-US" sz="788" dirty="0">
                  <a:solidFill>
                    <a:srgbClr val="000000"/>
                  </a:solidFill>
                  <a:latin typeface="HG丸ｺﾞｼｯｸM-PRO" pitchFamily="50" charset="-128"/>
                  <a:ea typeface="HG丸ｺﾞｼｯｸM-PRO" pitchFamily="50" charset="-128"/>
                </a:rPr>
                <a:t>　　　　　</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788" dirty="0">
                  <a:solidFill>
                    <a:srgbClr val="000000"/>
                  </a:solidFill>
                  <a:latin typeface="HG丸ｺﾞｼｯｸM-PRO" pitchFamily="50" charset="-128"/>
                  <a:ea typeface="HG丸ｺﾞｼｯｸM-PRO" pitchFamily="50" charset="-128"/>
                </a:rPr>
                <a:t>　　樹林地等に係る管理協定制度の拡充</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985" dirty="0">
                  <a:solidFill>
                    <a:srgbClr val="000000"/>
                  </a:solidFill>
                  <a:latin typeface="HG丸ｺﾞｼｯｸM-PRO" pitchFamily="50" charset="-128"/>
                  <a:ea typeface="HG丸ｺﾞｼｯｸM-PRO" pitchFamily="50" charset="-128"/>
                </a:rPr>
                <a:t>○未利用下水熱の活用</a:t>
              </a:r>
              <a:r>
                <a:rPr lang="ja-JP" altLang="en-US" sz="788" dirty="0">
                  <a:solidFill>
                    <a:srgbClr val="000000"/>
                  </a:solidFill>
                  <a:latin typeface="HG丸ｺﾞｼｯｸM-PRO" pitchFamily="50" charset="-128"/>
                  <a:ea typeface="HG丸ｺﾞｼｯｸM-PRO" pitchFamily="50" charset="-128"/>
                </a:rPr>
                <a:t>　　民間の下水の取水許可特例</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985" dirty="0">
                  <a:solidFill>
                    <a:srgbClr val="000000"/>
                  </a:solidFill>
                  <a:latin typeface="HG丸ｺﾞｼｯｸM-PRO" pitchFamily="50" charset="-128"/>
                  <a:ea typeface="HG丸ｺﾞｼｯｸM-PRO" pitchFamily="50" charset="-128"/>
                </a:rPr>
                <a:t>○都市公園・港湾隣接地域での太陽光発電、蓄電池等の設置</a:t>
              </a:r>
              <a:r>
                <a:rPr lang="ja-JP" altLang="en-US" sz="788" dirty="0">
                  <a:solidFill>
                    <a:srgbClr val="000000"/>
                  </a:solidFill>
                  <a:latin typeface="HG丸ｺﾞｼｯｸM-PRO" pitchFamily="50" charset="-128"/>
                  <a:ea typeface="HG丸ｺﾞｼｯｸM-PRO" pitchFamily="50" charset="-128"/>
                </a:rPr>
                <a:t>　　　　</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788" dirty="0">
                  <a:solidFill>
                    <a:srgbClr val="000000"/>
                  </a:solidFill>
                  <a:latin typeface="HG丸ｺﾞｼｯｸM-PRO" pitchFamily="50" charset="-128"/>
                  <a:ea typeface="HG丸ｺﾞｼｯｸM-PRO" pitchFamily="50" charset="-128"/>
                </a:rPr>
                <a:t>　　占用許可の特例　　　　　　　　　　　　</a:t>
              </a:r>
            </a:p>
          </p:txBody>
        </p:sp>
        <p:sp>
          <p:nvSpPr>
            <p:cNvPr id="3812" name="四角形吹き出し 1761"/>
            <p:cNvSpPr/>
            <p:nvPr/>
          </p:nvSpPr>
          <p:spPr>
            <a:xfrm>
              <a:off x="113213" y="5648325"/>
              <a:ext cx="2884647" cy="1129962"/>
            </a:xfrm>
            <a:prstGeom prst="wedgeRectCallout">
              <a:avLst>
                <a:gd name="adj1" fmla="val 18512"/>
                <a:gd name="adj2" fmla="val 19787"/>
              </a:avLst>
            </a:prstGeom>
            <a:solidFill>
              <a:schemeClr val="bg1"/>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ja-JP" altLang="en-US" sz="1182" dirty="0">
                <a:solidFill>
                  <a:srgbClr val="000000"/>
                </a:solidFill>
                <a:latin typeface="Arial"/>
                <a:ea typeface="ＭＳ Ｐゴシック"/>
              </a:endParaRPr>
            </a:p>
          </p:txBody>
        </p:sp>
        <p:sp>
          <p:nvSpPr>
            <p:cNvPr id="3813" name="四角形吹き出し 1762"/>
            <p:cNvSpPr/>
            <p:nvPr/>
          </p:nvSpPr>
          <p:spPr>
            <a:xfrm>
              <a:off x="1784114" y="6303243"/>
              <a:ext cx="664371" cy="432048"/>
            </a:xfrm>
            <a:prstGeom prst="wedgeRectCallout">
              <a:avLst>
                <a:gd name="adj1" fmla="val 197776"/>
                <a:gd name="adj2" fmla="val 132579"/>
              </a:avLst>
            </a:prstGeom>
            <a:solidFill>
              <a:schemeClr val="bg1"/>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ja-JP" altLang="en-US" sz="1182" dirty="0">
                <a:solidFill>
                  <a:srgbClr val="000000"/>
                </a:solidFill>
                <a:latin typeface="Arial"/>
                <a:ea typeface="ＭＳ Ｐゴシック"/>
              </a:endParaRPr>
            </a:p>
          </p:txBody>
        </p:sp>
        <p:sp>
          <p:nvSpPr>
            <p:cNvPr id="3814" name="四角形吹き出し 1763"/>
            <p:cNvSpPr/>
            <p:nvPr/>
          </p:nvSpPr>
          <p:spPr>
            <a:xfrm>
              <a:off x="1012657" y="6246841"/>
              <a:ext cx="720080" cy="267216"/>
            </a:xfrm>
            <a:prstGeom prst="wedgeRectCallout">
              <a:avLst>
                <a:gd name="adj1" fmla="val 226948"/>
                <a:gd name="adj2" fmla="val 490210"/>
              </a:avLst>
            </a:prstGeom>
            <a:solidFill>
              <a:schemeClr val="bg1"/>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ja-JP" altLang="en-US" sz="1182" dirty="0">
                <a:solidFill>
                  <a:srgbClr val="000000"/>
                </a:solidFill>
                <a:latin typeface="Arial"/>
                <a:ea typeface="ＭＳ Ｐゴシック"/>
              </a:endParaRPr>
            </a:p>
          </p:txBody>
        </p:sp>
        <p:sp>
          <p:nvSpPr>
            <p:cNvPr id="3815" name="四角形吹き出し 1764"/>
            <p:cNvSpPr/>
            <p:nvPr/>
          </p:nvSpPr>
          <p:spPr>
            <a:xfrm>
              <a:off x="196626" y="5404098"/>
              <a:ext cx="1446202" cy="240704"/>
            </a:xfrm>
            <a:prstGeom prst="wedgeRectCallout">
              <a:avLst>
                <a:gd name="adj1" fmla="val 18512"/>
                <a:gd name="adj2" fmla="val 19787"/>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r>
                <a:rPr lang="ja-JP" altLang="en-US" sz="1034" dirty="0">
                  <a:solidFill>
                    <a:srgbClr val="000000"/>
                  </a:solidFill>
                  <a:latin typeface="HG丸ｺﾞｼｯｸM-PRO" pitchFamily="50" charset="-128"/>
                  <a:ea typeface="HG丸ｺﾞｼｯｸM-PRO" pitchFamily="50" charset="-128"/>
                </a:rPr>
                <a:t>都市機能の集約化</a:t>
              </a:r>
            </a:p>
          </p:txBody>
        </p:sp>
        <p:sp>
          <p:nvSpPr>
            <p:cNvPr id="3816" name="四角形吹き出し 1765"/>
            <p:cNvSpPr/>
            <p:nvPr/>
          </p:nvSpPr>
          <p:spPr>
            <a:xfrm>
              <a:off x="142579" y="5673080"/>
              <a:ext cx="2830041" cy="1101291"/>
            </a:xfrm>
            <a:prstGeom prst="wedgeRectCallout">
              <a:avLst>
                <a:gd name="adj1" fmla="val -26522"/>
                <a:gd name="adj2" fmla="val 505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178242" indent="-178242" defTabSz="900593">
                <a:defRPr/>
              </a:pPr>
              <a:r>
                <a:rPr lang="ja-JP" altLang="en-US" sz="985" dirty="0">
                  <a:solidFill>
                    <a:srgbClr val="000000"/>
                  </a:solidFill>
                  <a:latin typeface="HG丸ｺﾞｼｯｸM-PRO" pitchFamily="50" charset="-128"/>
                  <a:ea typeface="HG丸ｺﾞｼｯｸM-PRO" pitchFamily="50" charset="-128"/>
                </a:rPr>
                <a:t>○病院・福祉施設、共同住宅等の集約整備</a:t>
              </a:r>
              <a:endParaRPr lang="en-US" altLang="ja-JP" sz="985" dirty="0">
                <a:solidFill>
                  <a:srgbClr val="000000"/>
                </a:solidFill>
                <a:latin typeface="HG丸ｺﾞｼｯｸM-PRO" pitchFamily="50" charset="-128"/>
                <a:ea typeface="HG丸ｺﾞｼｯｸM-PRO" pitchFamily="50" charset="-128"/>
              </a:endParaRPr>
            </a:p>
            <a:p>
              <a:pPr marL="178242" indent="-178242" defTabSz="900593">
                <a:defRPr/>
              </a:pPr>
              <a:r>
                <a:rPr lang="ja-JP" altLang="en-US" sz="788" dirty="0">
                  <a:solidFill>
                    <a:srgbClr val="000000"/>
                  </a:solidFill>
                  <a:latin typeface="HG丸ｺﾞｼｯｸM-PRO" pitchFamily="50" charset="-128"/>
                  <a:ea typeface="HG丸ｺﾞｼｯｸM-PRO" pitchFamily="50" charset="-128"/>
                </a:rPr>
                <a:t>　　民間事業の認定制度の創設</a:t>
              </a:r>
              <a:endParaRPr lang="en-US" altLang="ja-JP" sz="788" dirty="0">
                <a:solidFill>
                  <a:srgbClr val="000000"/>
                </a:solidFill>
                <a:latin typeface="HG丸ｺﾞｼｯｸM-PRO" pitchFamily="50" charset="-128"/>
                <a:ea typeface="HG丸ｺﾞｼｯｸM-PRO" pitchFamily="50" charset="-128"/>
              </a:endParaRPr>
            </a:p>
            <a:p>
              <a:pPr marL="178242" indent="-178242" defTabSz="900593">
                <a:defRPr/>
              </a:pPr>
              <a:r>
                <a:rPr lang="ja-JP" altLang="en-US" sz="985" dirty="0">
                  <a:solidFill>
                    <a:srgbClr val="000000"/>
                  </a:solidFill>
                  <a:latin typeface="HG丸ｺﾞｼｯｸM-PRO" pitchFamily="50" charset="-128"/>
                  <a:ea typeface="HG丸ｺﾞｼｯｸM-PRO" pitchFamily="50" charset="-128"/>
                </a:rPr>
                <a:t>○民間等による集約駐車施設の整備</a:t>
              </a:r>
              <a:endParaRPr lang="en-US" altLang="ja-JP" sz="985" dirty="0">
                <a:solidFill>
                  <a:srgbClr val="000000"/>
                </a:solidFill>
                <a:latin typeface="HG丸ｺﾞｼｯｸM-PRO" pitchFamily="50" charset="-128"/>
                <a:ea typeface="HG丸ｺﾞｼｯｸM-PRO" pitchFamily="50" charset="-128"/>
              </a:endParaRPr>
            </a:p>
            <a:p>
              <a:pPr marL="178242" indent="-178242" defTabSz="900593">
                <a:defRPr/>
              </a:pPr>
              <a:r>
                <a:rPr lang="ja-JP" altLang="en-US" sz="788" dirty="0">
                  <a:solidFill>
                    <a:srgbClr val="000000"/>
                  </a:solidFill>
                  <a:latin typeface="HG丸ｺﾞｼｯｸM-PRO" pitchFamily="50" charset="-128"/>
                  <a:ea typeface="HG丸ｺﾞｼｯｸM-PRO" pitchFamily="50" charset="-128"/>
                </a:rPr>
                <a:t>　　建築物の新築等時の駐車施設附置義務の特例</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985" dirty="0">
                  <a:solidFill>
                    <a:srgbClr val="000000"/>
                  </a:solidFill>
                  <a:latin typeface="HG丸ｺﾞｼｯｸM-PRO" pitchFamily="50" charset="-128"/>
                  <a:ea typeface="HG丸ｺﾞｼｯｸM-PRO" pitchFamily="50" charset="-128"/>
                </a:rPr>
                <a:t>○歩いて暮らせるまちづくり</a:t>
              </a:r>
              <a:endParaRPr lang="en-US" altLang="ja-JP" sz="985" dirty="0">
                <a:solidFill>
                  <a:srgbClr val="000000"/>
                </a:solidFill>
                <a:latin typeface="HG丸ｺﾞｼｯｸM-PRO" pitchFamily="50" charset="-128"/>
                <a:ea typeface="HG丸ｺﾞｼｯｸM-PRO" pitchFamily="50" charset="-128"/>
              </a:endParaRPr>
            </a:p>
            <a:p>
              <a:pPr defTabSz="900593">
                <a:defRPr/>
              </a:pPr>
              <a:r>
                <a:rPr lang="ja-JP" altLang="en-US" sz="788" dirty="0">
                  <a:solidFill>
                    <a:srgbClr val="000000"/>
                  </a:solidFill>
                  <a:latin typeface="HG丸ｺﾞｼｯｸM-PRO" pitchFamily="50" charset="-128"/>
                  <a:ea typeface="HG丸ｺﾞｼｯｸM-PRO" pitchFamily="50" charset="-128"/>
                </a:rPr>
                <a:t>　　（歩道・自転車道の整備、バリアフリー化等）</a:t>
              </a:r>
              <a:endParaRPr lang="en-US" altLang="ja-JP" sz="788" dirty="0">
                <a:solidFill>
                  <a:srgbClr val="000000"/>
                </a:solidFill>
                <a:latin typeface="HG丸ｺﾞｼｯｸM-PRO" pitchFamily="50" charset="-128"/>
                <a:ea typeface="HG丸ｺﾞｼｯｸM-PRO" pitchFamily="50" charset="-128"/>
              </a:endParaRPr>
            </a:p>
          </p:txBody>
        </p:sp>
        <p:sp>
          <p:nvSpPr>
            <p:cNvPr id="3817" name="四角形吹き出し 1766"/>
            <p:cNvSpPr/>
            <p:nvPr/>
          </p:nvSpPr>
          <p:spPr>
            <a:xfrm>
              <a:off x="2908282" y="8658184"/>
              <a:ext cx="2974653" cy="240356"/>
            </a:xfrm>
            <a:prstGeom prst="wedgeRectCallout">
              <a:avLst>
                <a:gd name="adj1" fmla="val 18512"/>
                <a:gd name="adj2" fmla="val 19787"/>
              </a:avLst>
            </a:prstGeom>
            <a:solidFill>
              <a:schemeClr val="bg1"/>
            </a:solidFill>
            <a:ln>
              <a:solidFill>
                <a:srgbClr val="9C9CD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r>
                <a:rPr lang="ja-JP" altLang="en-US" sz="1034" dirty="0">
                  <a:solidFill>
                    <a:srgbClr val="000000"/>
                  </a:solidFill>
                  <a:latin typeface="HG丸ｺﾞｼｯｸM-PRO" pitchFamily="50" charset="-128"/>
                  <a:ea typeface="HG丸ｺﾞｼｯｸM-PRO" pitchFamily="50" charset="-128"/>
                </a:rPr>
                <a:t>緑・エネルギーの面的管理・利用の促進</a:t>
              </a:r>
            </a:p>
          </p:txBody>
        </p:sp>
        <p:sp>
          <p:nvSpPr>
            <p:cNvPr id="3818" name="右矢印 1767"/>
            <p:cNvSpPr/>
            <p:nvPr/>
          </p:nvSpPr>
          <p:spPr>
            <a:xfrm>
              <a:off x="4363926" y="9362025"/>
              <a:ext cx="61901" cy="92851"/>
            </a:xfrm>
            <a:prstGeom prst="rightArrow">
              <a:avLst/>
            </a:prstGeom>
            <a:solidFill>
              <a:schemeClr val="bg1"/>
            </a:solidFill>
            <a:ln w="12700">
              <a:solidFill>
                <a:srgbClr val="9C9CD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3819" name="右矢印 1768"/>
            <p:cNvSpPr/>
            <p:nvPr/>
          </p:nvSpPr>
          <p:spPr>
            <a:xfrm>
              <a:off x="2963261" y="9199083"/>
              <a:ext cx="61901" cy="92851"/>
            </a:xfrm>
            <a:prstGeom prst="rightArrow">
              <a:avLst/>
            </a:prstGeom>
            <a:solidFill>
              <a:schemeClr val="bg1"/>
            </a:solidFill>
            <a:ln w="12700">
              <a:solidFill>
                <a:srgbClr val="9C9CD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3820" name="右矢印 1769"/>
            <p:cNvSpPr/>
            <p:nvPr/>
          </p:nvSpPr>
          <p:spPr>
            <a:xfrm>
              <a:off x="2963261" y="9682158"/>
              <a:ext cx="61901" cy="92851"/>
            </a:xfrm>
            <a:prstGeom prst="rightArrow">
              <a:avLst/>
            </a:prstGeom>
            <a:solidFill>
              <a:schemeClr val="bg1"/>
            </a:solidFill>
            <a:ln w="12700">
              <a:solidFill>
                <a:srgbClr val="9C9CD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3821" name="右矢印 1770"/>
            <p:cNvSpPr/>
            <p:nvPr/>
          </p:nvSpPr>
          <p:spPr>
            <a:xfrm>
              <a:off x="3643641" y="6113075"/>
              <a:ext cx="61900" cy="92851"/>
            </a:xfrm>
            <a:prstGeom prst="rightArrow">
              <a:avLst/>
            </a:prstGeom>
            <a:solidFill>
              <a:schemeClr val="bg1"/>
            </a:solidFill>
            <a:ln w="127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3822" name="右矢印 1771"/>
            <p:cNvSpPr/>
            <p:nvPr/>
          </p:nvSpPr>
          <p:spPr>
            <a:xfrm>
              <a:off x="280242" y="5954762"/>
              <a:ext cx="61900" cy="92851"/>
            </a:xfrm>
            <a:prstGeom prst="rightArrow">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3823" name="右矢印 1772"/>
            <p:cNvSpPr/>
            <p:nvPr/>
          </p:nvSpPr>
          <p:spPr>
            <a:xfrm>
              <a:off x="280242" y="6276209"/>
              <a:ext cx="61900" cy="92851"/>
            </a:xfrm>
            <a:prstGeom prst="rightArrow">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3824" name="四角形吹き出し 55"/>
            <p:cNvSpPr>
              <a:spLocks noChangeArrowheads="1"/>
            </p:cNvSpPr>
            <p:nvPr/>
          </p:nvSpPr>
          <p:spPr>
            <a:xfrm>
              <a:off x="692696" y="9169095"/>
              <a:ext cx="1080120" cy="216024"/>
            </a:xfrm>
            <a:prstGeom prst="wedgeRectCallout">
              <a:avLst>
                <a:gd name="adj1" fmla="val -36648"/>
                <a:gd name="adj2" fmla="val -605328"/>
              </a:avLst>
            </a:prstGeom>
            <a:solidFill>
              <a:schemeClr val="bg1"/>
            </a:solidFill>
            <a:ln>
              <a:solidFill>
                <a:srgbClr val="92D05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noAutofit/>
            </a:bodyPr>
            <a:lstStyle/>
            <a:p>
              <a:pPr defTabSz="900593">
                <a:defRPr/>
              </a:pPr>
              <a:endParaRPr lang="en-US" altLang="ja-JP" sz="1182" strike="dblStrike" dirty="0">
                <a:solidFill>
                  <a:srgbClr val="FF0000"/>
                </a:solidFill>
                <a:latin typeface="HG丸ｺﾞｼｯｸM-PRO" pitchFamily="50" charset="-128"/>
                <a:ea typeface="HG丸ｺﾞｼｯｸM-PRO" pitchFamily="50" charset="-128"/>
              </a:endParaRPr>
            </a:p>
          </p:txBody>
        </p:sp>
        <p:sp>
          <p:nvSpPr>
            <p:cNvPr id="3825" name="四角形吹き出し 55"/>
            <p:cNvSpPr>
              <a:spLocks noChangeArrowheads="1"/>
            </p:cNvSpPr>
            <p:nvPr/>
          </p:nvSpPr>
          <p:spPr>
            <a:xfrm>
              <a:off x="100935" y="9097088"/>
              <a:ext cx="2400460" cy="560773"/>
            </a:xfrm>
            <a:prstGeom prst="wedgeRectCallout">
              <a:avLst>
                <a:gd name="adj1" fmla="val -32743"/>
                <a:gd name="adj2" fmla="val -22686"/>
              </a:avLst>
            </a:prstGeom>
            <a:solidFill>
              <a:schemeClr val="bg1"/>
            </a:solidFill>
            <a:ln>
              <a:solidFill>
                <a:srgbClr val="92D05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noAutofit/>
            </a:bodyPr>
            <a:lstStyle/>
            <a:p>
              <a:pPr defTabSz="900593">
                <a:defRPr/>
              </a:pPr>
              <a:endParaRPr lang="en-US" altLang="ja-JP" sz="1083" strike="dblStrike" dirty="0">
                <a:solidFill>
                  <a:srgbClr val="FF0000"/>
                </a:solidFill>
                <a:latin typeface="HG丸ｺﾞｼｯｸM-PRO" pitchFamily="50" charset="-128"/>
                <a:ea typeface="HG丸ｺﾞｼｯｸM-PRO" pitchFamily="50" charset="-128"/>
              </a:endParaRPr>
            </a:p>
          </p:txBody>
        </p:sp>
        <p:sp>
          <p:nvSpPr>
            <p:cNvPr id="3826" name="四角形吹き出し 1775"/>
            <p:cNvSpPr/>
            <p:nvPr/>
          </p:nvSpPr>
          <p:spPr>
            <a:xfrm>
              <a:off x="128667" y="9129461"/>
              <a:ext cx="2335496" cy="510501"/>
            </a:xfrm>
            <a:prstGeom prst="wedgeRectCallout">
              <a:avLst>
                <a:gd name="adj1" fmla="val -26522"/>
                <a:gd name="adj2" fmla="val 505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178242" indent="-178242" defTabSz="900593">
                <a:defRPr/>
              </a:pPr>
              <a:r>
                <a:rPr lang="ja-JP" altLang="en-US" sz="985" dirty="0">
                  <a:solidFill>
                    <a:srgbClr val="000000"/>
                  </a:solidFill>
                  <a:latin typeface="HG丸ｺﾞｼｯｸM-PRO" pitchFamily="50" charset="-128"/>
                  <a:ea typeface="HG丸ｺﾞｼｯｸM-PRO" pitchFamily="50" charset="-128"/>
                </a:rPr>
                <a:t>○民間等の先導的な低炭素建築物・</a:t>
              </a:r>
              <a:endParaRPr lang="en-US" altLang="ja-JP" sz="985" dirty="0">
                <a:solidFill>
                  <a:srgbClr val="000000"/>
                </a:solidFill>
                <a:latin typeface="HG丸ｺﾞｼｯｸM-PRO" pitchFamily="50" charset="-128"/>
                <a:ea typeface="HG丸ｺﾞｼｯｸM-PRO" pitchFamily="50" charset="-128"/>
              </a:endParaRPr>
            </a:p>
            <a:p>
              <a:pPr marL="178242" indent="-178242" defTabSz="900593">
                <a:defRPr/>
              </a:pPr>
              <a:r>
                <a:rPr lang="ja-JP" altLang="en-US" sz="985" dirty="0">
                  <a:solidFill>
                    <a:srgbClr val="000000"/>
                  </a:solidFill>
                  <a:latin typeface="HG丸ｺﾞｼｯｸM-PRO" pitchFamily="50" charset="-128"/>
                  <a:ea typeface="HG丸ｺﾞｼｯｸM-PRO" pitchFamily="50" charset="-128"/>
                </a:rPr>
                <a:t>　住宅の整備</a:t>
              </a:r>
              <a:endParaRPr lang="en-US" altLang="ja-JP" sz="985" dirty="0">
                <a:solidFill>
                  <a:srgbClr val="000000"/>
                </a:solidFill>
                <a:latin typeface="HG丸ｺﾞｼｯｸM-PRO" pitchFamily="50" charset="-128"/>
                <a:ea typeface="HG丸ｺﾞｼｯｸM-PRO" pitchFamily="50" charset="-128"/>
              </a:endParaRPr>
            </a:p>
          </p:txBody>
        </p:sp>
        <p:sp>
          <p:nvSpPr>
            <p:cNvPr id="3827" name="四角形吹き出し 1776"/>
            <p:cNvSpPr/>
            <p:nvPr/>
          </p:nvSpPr>
          <p:spPr>
            <a:xfrm>
              <a:off x="182854" y="8858250"/>
              <a:ext cx="1474068" cy="238837"/>
            </a:xfrm>
            <a:prstGeom prst="wedgeRectCallout">
              <a:avLst>
                <a:gd name="adj1" fmla="val 18512"/>
                <a:gd name="adj2" fmla="val 19787"/>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r>
                <a:rPr lang="ja-JP" altLang="en-US" sz="1034" dirty="0">
                  <a:solidFill>
                    <a:srgbClr val="000000"/>
                  </a:solidFill>
                  <a:latin typeface="HG丸ｺﾞｼｯｸM-PRO" pitchFamily="50" charset="-128"/>
                  <a:ea typeface="HG丸ｺﾞｼｯｸM-PRO" pitchFamily="50" charset="-128"/>
                </a:rPr>
                <a:t>建築物の低炭素化</a:t>
              </a:r>
            </a:p>
          </p:txBody>
        </p:sp>
      </p:grpSp>
      <p:sp>
        <p:nvSpPr>
          <p:cNvPr id="3828" name="正方形/長方形 49"/>
          <p:cNvSpPr/>
          <p:nvPr/>
        </p:nvSpPr>
        <p:spPr>
          <a:xfrm>
            <a:off x="138158" y="1025424"/>
            <a:ext cx="9630246" cy="761149"/>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178242" indent="-178242" defTabSz="900593">
              <a:defRPr/>
            </a:pPr>
            <a:r>
              <a:rPr lang="ja-JP" altLang="en-US" sz="1280" dirty="0">
                <a:solidFill>
                  <a:srgbClr val="000000"/>
                </a:solidFill>
                <a:latin typeface="HG丸ｺﾞｼｯｸM-PRO" pitchFamily="50" charset="-128"/>
                <a:ea typeface="HG丸ｺﾞｼｯｸM-PRO" pitchFamily="50" charset="-128"/>
              </a:rPr>
              <a:t>東日本大震災を契機とするエネルギー需給の変化や国民のエネルギー・地球温暖化に関する意識の高揚等を踏まえ、市街化区域等</a:t>
            </a:r>
            <a:endParaRPr lang="en-US" altLang="ja-JP" sz="1280" dirty="0">
              <a:solidFill>
                <a:srgbClr val="000000"/>
              </a:solidFill>
              <a:latin typeface="HG丸ｺﾞｼｯｸM-PRO" pitchFamily="50" charset="-128"/>
              <a:ea typeface="HG丸ｺﾞｼｯｸM-PRO" pitchFamily="50" charset="-128"/>
            </a:endParaRPr>
          </a:p>
          <a:p>
            <a:pPr marL="178242" indent="-178242" defTabSz="900593">
              <a:defRPr/>
            </a:pPr>
            <a:r>
              <a:rPr lang="ja-JP" altLang="en-US" sz="1280" dirty="0">
                <a:solidFill>
                  <a:srgbClr val="000000"/>
                </a:solidFill>
                <a:latin typeface="HG丸ｺﾞｼｯｸM-PRO" pitchFamily="50" charset="-128"/>
                <a:ea typeface="HG丸ｺﾞｼｯｸM-PRO" pitchFamily="50" charset="-128"/>
              </a:rPr>
              <a:t>における民間投資の促進を通じて、都市・交通の低炭素化・エネルギー利用の合理化などの成功事例を蓄積し、その普及を図ると</a:t>
            </a:r>
            <a:endParaRPr lang="en-US" altLang="ja-JP" sz="1280" dirty="0">
              <a:solidFill>
                <a:srgbClr val="000000"/>
              </a:solidFill>
              <a:latin typeface="HG丸ｺﾞｼｯｸM-PRO" pitchFamily="50" charset="-128"/>
              <a:ea typeface="HG丸ｺﾞｼｯｸM-PRO" pitchFamily="50" charset="-128"/>
            </a:endParaRPr>
          </a:p>
          <a:p>
            <a:pPr marL="178242" indent="-178242" defTabSz="900593">
              <a:defRPr/>
            </a:pPr>
            <a:r>
              <a:rPr lang="ja-JP" altLang="en-US" sz="1280" dirty="0">
                <a:solidFill>
                  <a:srgbClr val="000000"/>
                </a:solidFill>
                <a:latin typeface="HG丸ｺﾞｼｯｸM-PRO" pitchFamily="50" charset="-128"/>
                <a:ea typeface="HG丸ｺﾞｼｯｸM-PRO" pitchFamily="50" charset="-128"/>
              </a:rPr>
              <a:t>ともに、住宅市場・地域経済の活性化を図ることが重要</a:t>
            </a:r>
            <a:endParaRPr lang="en-US" altLang="ja-JP" sz="1280" dirty="0">
              <a:solidFill>
                <a:srgbClr val="000000"/>
              </a:solidFill>
              <a:latin typeface="HG丸ｺﾞｼｯｸM-PRO" pitchFamily="50" charset="-128"/>
              <a:ea typeface="HG丸ｺﾞｼｯｸM-PRO" pitchFamily="50" charset="-128"/>
            </a:endParaRPr>
          </a:p>
        </p:txBody>
      </p:sp>
      <p:sp>
        <p:nvSpPr>
          <p:cNvPr id="3829" name="角丸四角形 48"/>
          <p:cNvSpPr/>
          <p:nvPr/>
        </p:nvSpPr>
        <p:spPr>
          <a:xfrm>
            <a:off x="106375" y="858103"/>
            <a:ext cx="1347541" cy="270274"/>
          </a:xfrm>
          <a:prstGeom prst="roundRect">
            <a:avLst/>
          </a:prstGeom>
          <a:solidFill>
            <a:srgbClr val="1F497D">
              <a:lumMod val="40000"/>
              <a:lumOff val="60000"/>
            </a:srgbClr>
          </a:solidFill>
          <a:ln w="9525" cap="flat" cmpd="sng" algn="ctr">
            <a:noFill/>
            <a:prstDash val="solid"/>
          </a:ln>
          <a:effectLst/>
          <a:scene3d>
            <a:camera prst="orthographicFront"/>
            <a:lightRig rig="threePt" dir="t"/>
          </a:scene3d>
          <a:sp3d>
            <a:bevelT/>
          </a:sp3d>
        </p:spPr>
        <p:txBody>
          <a:bodyPr lIns="90031" tIns="0" rIns="90031" bIns="0" rtlCol="0" anchor="ctr"/>
          <a:lstStyle/>
          <a:p>
            <a:pPr algn="ctr" defTabSz="900593" eaLnBrk="1" fontAlgn="auto" hangingPunct="1">
              <a:spcBef>
                <a:spcPts val="0"/>
              </a:spcBef>
              <a:spcAft>
                <a:spcPts val="0"/>
              </a:spcAft>
              <a:defRPr/>
            </a:pPr>
            <a:r>
              <a:rPr kumimoji="0" lang="ja-JP" altLang="en-US" sz="1379" kern="0" dirty="0">
                <a:solidFill>
                  <a:prstClr val="black"/>
                </a:solidFill>
                <a:latin typeface="ＭＳ ゴシック" pitchFamily="49" charset="-128"/>
                <a:ea typeface="ＤＨＰ特太ゴシック体" pitchFamily="2" charset="-128"/>
              </a:rPr>
              <a:t>背　景</a:t>
            </a:r>
            <a:endParaRPr kumimoji="0" lang="ja-JP" altLang="en-US" sz="1379" kern="0" dirty="0">
              <a:solidFill>
                <a:sysClr val="windowText" lastClr="000000"/>
              </a:solidFill>
              <a:latin typeface="Calibri"/>
              <a:ea typeface="ＭＳ Ｐゴシック"/>
            </a:endParaRPr>
          </a:p>
        </p:txBody>
      </p:sp>
      <p:sp>
        <p:nvSpPr>
          <p:cNvPr id="3830" name="角丸四角形 50"/>
          <p:cNvSpPr/>
          <p:nvPr/>
        </p:nvSpPr>
        <p:spPr>
          <a:xfrm>
            <a:off x="106375" y="1783035"/>
            <a:ext cx="1347541" cy="270274"/>
          </a:xfrm>
          <a:prstGeom prst="roundRect">
            <a:avLst/>
          </a:prstGeom>
          <a:solidFill>
            <a:srgbClr val="1F497D">
              <a:lumMod val="40000"/>
              <a:lumOff val="60000"/>
            </a:srgbClr>
          </a:solidFill>
          <a:ln w="9525" cap="flat" cmpd="sng" algn="ctr">
            <a:noFill/>
            <a:prstDash val="solid"/>
          </a:ln>
          <a:effectLst/>
          <a:scene3d>
            <a:camera prst="orthographicFront"/>
            <a:lightRig rig="threePt" dir="t"/>
          </a:scene3d>
          <a:sp3d>
            <a:bevelT/>
          </a:sp3d>
        </p:spPr>
        <p:txBody>
          <a:bodyPr lIns="90031" tIns="0" rIns="90031" bIns="0" rtlCol="0" anchor="ctr"/>
          <a:lstStyle/>
          <a:p>
            <a:pPr algn="ctr" defTabSz="900593" eaLnBrk="1" fontAlgn="auto" hangingPunct="1">
              <a:spcBef>
                <a:spcPts val="0"/>
              </a:spcBef>
              <a:spcAft>
                <a:spcPts val="0"/>
              </a:spcAft>
              <a:defRPr/>
            </a:pPr>
            <a:r>
              <a:rPr kumimoji="0" lang="ja-JP" altLang="en-US" sz="1379" kern="0" dirty="0">
                <a:solidFill>
                  <a:prstClr val="black"/>
                </a:solidFill>
                <a:latin typeface="ＭＳ ゴシック" pitchFamily="49" charset="-128"/>
                <a:ea typeface="ＤＨＰ特太ゴシック体" pitchFamily="2" charset="-128"/>
              </a:rPr>
              <a:t>法律の概要</a:t>
            </a:r>
            <a:endParaRPr kumimoji="0" lang="ja-JP" altLang="en-US" sz="1379" kern="0" dirty="0">
              <a:solidFill>
                <a:sysClr val="windowText" lastClr="000000"/>
              </a:solidFill>
              <a:latin typeface="Calibri"/>
              <a:ea typeface="ＭＳ Ｐゴシック"/>
            </a:endParaRPr>
          </a:p>
        </p:txBody>
      </p:sp>
      <p:sp>
        <p:nvSpPr>
          <p:cNvPr id="3831" name="正方形/長方形 56"/>
          <p:cNvSpPr/>
          <p:nvPr/>
        </p:nvSpPr>
        <p:spPr>
          <a:xfrm>
            <a:off x="185798" y="4333353"/>
            <a:ext cx="3262108" cy="363768"/>
          </a:xfrm>
          <a:prstGeom prst="rect">
            <a:avLst/>
          </a:prstGeom>
          <a:ln>
            <a:noFill/>
            <a:prstDash val="dash"/>
          </a:ln>
        </p:spPr>
        <p:txBody>
          <a:bodyPr wrap="square">
            <a:spAutoFit/>
          </a:bodyPr>
          <a:lstStyle/>
          <a:p>
            <a:pPr defTabSz="900593">
              <a:defRPr/>
            </a:pPr>
            <a:r>
              <a:rPr lang="ja-JP" altLang="en-US" sz="886" dirty="0">
                <a:solidFill>
                  <a:srgbClr val="000000"/>
                </a:solidFill>
                <a:latin typeface="HG丸ｺﾞｼｯｸM-PRO" pitchFamily="50" charset="-128"/>
                <a:ea typeface="HG丸ｺﾞｼｯｸM-PRO" pitchFamily="50" charset="-128"/>
              </a:rPr>
              <a:t>低炭素化に資する設備（蓄電池、蓄熱槽等）について通常の建築物の床面積を超える部分</a:t>
            </a:r>
            <a:endParaRPr lang="en-US" altLang="ja-JP" sz="886" dirty="0">
              <a:solidFill>
                <a:srgbClr val="000000"/>
              </a:solidFill>
              <a:latin typeface="HG丸ｺﾞｼｯｸM-PRO" pitchFamily="50" charset="-128"/>
              <a:ea typeface="HG丸ｺﾞｼｯｸM-PRO" pitchFamily="50" charset="-128"/>
            </a:endParaRPr>
          </a:p>
        </p:txBody>
      </p:sp>
      <p:sp>
        <p:nvSpPr>
          <p:cNvPr id="3832" name="角丸四角形 58"/>
          <p:cNvSpPr/>
          <p:nvPr/>
        </p:nvSpPr>
        <p:spPr>
          <a:xfrm>
            <a:off x="106374" y="4136466"/>
            <a:ext cx="3262470" cy="580098"/>
          </a:xfrm>
          <a:prstGeom prst="roundRect">
            <a:avLst>
              <a:gd name="adj" fmla="val 14048"/>
            </a:avLst>
          </a:prstGeom>
          <a:noFill/>
          <a:ln w="127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182" dirty="0">
              <a:solidFill>
                <a:srgbClr val="000000"/>
              </a:solidFill>
              <a:latin typeface="HG丸ｺﾞｼｯｸM-PRO" pitchFamily="50" charset="-128"/>
              <a:ea typeface="HG丸ｺﾞｼｯｸM-PRO" pitchFamily="50" charset="-128"/>
            </a:endParaRPr>
          </a:p>
        </p:txBody>
      </p:sp>
      <p:sp>
        <p:nvSpPr>
          <p:cNvPr id="3833" name="正方形/長方形 59"/>
          <p:cNvSpPr/>
          <p:nvPr/>
        </p:nvSpPr>
        <p:spPr>
          <a:xfrm>
            <a:off x="-26972" y="4143971"/>
            <a:ext cx="2056775" cy="251479"/>
          </a:xfrm>
          <a:prstGeom prst="rect">
            <a:avLst/>
          </a:prstGeom>
        </p:spPr>
        <p:txBody>
          <a:bodyPr wrap="square">
            <a:spAutoFit/>
          </a:bodyPr>
          <a:lstStyle/>
          <a:p>
            <a:pPr marL="440915" indent="-440915" defTabSz="900593">
              <a:defRPr/>
            </a:pPr>
            <a:r>
              <a:rPr lang="en-US" altLang="ja-JP" sz="1034" dirty="0">
                <a:solidFill>
                  <a:srgbClr val="000000"/>
                </a:solidFill>
                <a:latin typeface="HG丸ｺﾞｼｯｸM-PRO" pitchFamily="50" charset="-128"/>
                <a:ea typeface="HG丸ｺﾞｼｯｸM-PRO" pitchFamily="50" charset="-128"/>
              </a:rPr>
              <a:t>【</a:t>
            </a:r>
            <a:r>
              <a:rPr lang="ja-JP" altLang="en-US" sz="1034" dirty="0">
                <a:solidFill>
                  <a:srgbClr val="000000"/>
                </a:solidFill>
                <a:latin typeface="HG丸ｺﾞｼｯｸM-PRO" pitchFamily="50" charset="-128"/>
                <a:ea typeface="HG丸ｺﾞｼｯｸM-PRO" pitchFamily="50" charset="-128"/>
              </a:rPr>
              <a:t>容積率の不算入</a:t>
            </a:r>
            <a:r>
              <a:rPr lang="en-US" altLang="ja-JP" sz="1034" dirty="0">
                <a:solidFill>
                  <a:srgbClr val="000000"/>
                </a:solidFill>
                <a:latin typeface="HG丸ｺﾞｼｯｸM-PRO" pitchFamily="50" charset="-128"/>
                <a:ea typeface="HG丸ｺﾞｼｯｸM-PRO" pitchFamily="50" charset="-128"/>
              </a:rPr>
              <a:t>】</a:t>
            </a:r>
          </a:p>
        </p:txBody>
      </p:sp>
      <p:sp>
        <p:nvSpPr>
          <p:cNvPr id="3834" name="角丸四角形 60"/>
          <p:cNvSpPr/>
          <p:nvPr/>
        </p:nvSpPr>
        <p:spPr>
          <a:xfrm>
            <a:off x="106372" y="4788742"/>
            <a:ext cx="3262108" cy="2001428"/>
          </a:xfrm>
          <a:prstGeom prst="roundRect">
            <a:avLst>
              <a:gd name="adj" fmla="val 4615"/>
            </a:avLst>
          </a:prstGeom>
          <a:noFill/>
          <a:ln w="127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182" dirty="0">
              <a:solidFill>
                <a:srgbClr val="000000"/>
              </a:solidFill>
              <a:latin typeface="HG丸ｺﾞｼｯｸM-PRO" pitchFamily="50" charset="-128"/>
              <a:ea typeface="HG丸ｺﾞｼｯｸM-PRO" pitchFamily="50" charset="-128"/>
            </a:endParaRPr>
          </a:p>
        </p:txBody>
      </p:sp>
      <p:sp>
        <p:nvSpPr>
          <p:cNvPr id="5460" name="テキスト ボックス 1687"/>
          <p:cNvSpPr txBox="1"/>
          <p:nvPr/>
        </p:nvSpPr>
        <p:spPr>
          <a:xfrm>
            <a:off x="3105305" y="6490899"/>
            <a:ext cx="141847" cy="212770"/>
          </a:xfrm>
          <a:prstGeom prst="rect">
            <a:avLst/>
          </a:prstGeom>
          <a:noFill/>
        </p:spPr>
        <p:txBody>
          <a:bodyPr wrap="square">
            <a:spAutoFit/>
          </a:bodyPr>
          <a:lstStyle/>
          <a:p>
            <a:pPr defTabSz="900593">
              <a:defRPr/>
            </a:pPr>
            <a:r>
              <a:rPr lang="ja-JP" altLang="en-US" sz="788" dirty="0">
                <a:solidFill>
                  <a:srgbClr val="000000"/>
                </a:solidFill>
                <a:latin typeface="Arial" panose="020B0604020202020204" pitchFamily="34" charset="0"/>
              </a:rPr>
              <a:t>等</a:t>
            </a:r>
          </a:p>
        </p:txBody>
      </p:sp>
      <p:sp>
        <p:nvSpPr>
          <p:cNvPr id="5461" name="正方形/長方形 1688"/>
          <p:cNvSpPr/>
          <p:nvPr/>
        </p:nvSpPr>
        <p:spPr>
          <a:xfrm>
            <a:off x="197452" y="5001510"/>
            <a:ext cx="1205695" cy="212199"/>
          </a:xfrm>
          <a:prstGeom prst="rect">
            <a:avLst/>
          </a:prstGeom>
        </p:spPr>
        <p:txBody>
          <a:bodyPr wrap="square">
            <a:spAutoFit/>
          </a:bodyPr>
          <a:lstStyle/>
          <a:p>
            <a:pPr marL="440915" indent="-440915" defTabSz="900593">
              <a:defRPr/>
            </a:pPr>
            <a:r>
              <a:rPr lang="en-US" altLang="ja-JP" sz="788" dirty="0">
                <a:solidFill>
                  <a:srgbClr val="000000"/>
                </a:solidFill>
                <a:latin typeface="HG丸ｺﾞｼｯｸM-PRO" pitchFamily="50" charset="-128"/>
                <a:ea typeface="HG丸ｺﾞｼｯｸM-PRO" pitchFamily="50" charset="-128"/>
              </a:rPr>
              <a:t>〈</a:t>
            </a:r>
            <a:r>
              <a:rPr lang="ja-JP" altLang="en-US" sz="788" dirty="0">
                <a:solidFill>
                  <a:srgbClr val="000000"/>
                </a:solidFill>
                <a:latin typeface="HG丸ｺﾞｼｯｸM-PRO" pitchFamily="50" charset="-128"/>
                <a:ea typeface="HG丸ｺﾞｼｯｸM-PRO" pitchFamily="50" charset="-128"/>
              </a:rPr>
              <a:t>戸建住宅イメージ</a:t>
            </a:r>
            <a:r>
              <a:rPr lang="en-US" altLang="ja-JP" sz="788" dirty="0">
                <a:solidFill>
                  <a:srgbClr val="000000"/>
                </a:solidFill>
                <a:latin typeface="HG丸ｺﾞｼｯｸM-PRO" pitchFamily="50" charset="-128"/>
                <a:ea typeface="HG丸ｺﾞｼｯｸM-PRO" pitchFamily="50" charset="-128"/>
              </a:rPr>
              <a:t>〉</a:t>
            </a:r>
          </a:p>
        </p:txBody>
      </p:sp>
      <p:pic>
        <p:nvPicPr>
          <p:cNvPr id="5462" name="Picture 3"/>
          <p:cNvPicPr>
            <a:picLocks noChangeAspect="1" noChangeArrowheads="1"/>
          </p:cNvPicPr>
          <p:nvPr/>
        </p:nvPicPr>
        <p:blipFill>
          <a:blip r:embed="rId4"/>
          <a:stretch>
            <a:fillRect/>
          </a:stretch>
        </p:blipFill>
        <p:spPr>
          <a:xfrm>
            <a:off x="2112380" y="5214855"/>
            <a:ext cx="1069475" cy="354615"/>
          </a:xfrm>
          <a:prstGeom prst="rect">
            <a:avLst/>
          </a:prstGeom>
          <a:noFill/>
          <a:ln w="9525">
            <a:noFill/>
            <a:miter lim="800000"/>
            <a:headEnd/>
            <a:tailEnd/>
          </a:ln>
        </p:spPr>
      </p:pic>
      <p:sp>
        <p:nvSpPr>
          <p:cNvPr id="5463" name="テキスト ボックス 1690"/>
          <p:cNvSpPr txBox="1"/>
          <p:nvPr/>
        </p:nvSpPr>
        <p:spPr>
          <a:xfrm>
            <a:off x="2183303" y="5569468"/>
            <a:ext cx="1063849" cy="212199"/>
          </a:xfrm>
          <a:prstGeom prst="rect">
            <a:avLst/>
          </a:prstGeom>
          <a:noFill/>
        </p:spPr>
        <p:txBody>
          <a:bodyPr wrap="square">
            <a:spAutoFit/>
          </a:bodyPr>
          <a:lstStyle/>
          <a:p>
            <a:pPr defTabSz="900593">
              <a:defRPr/>
            </a:pPr>
            <a:r>
              <a:rPr lang="ja-JP" altLang="en-US" sz="788" dirty="0">
                <a:solidFill>
                  <a:srgbClr val="000000"/>
                </a:solidFill>
                <a:latin typeface="Arial" panose="020B0604020202020204" pitchFamily="34" charset="0"/>
              </a:rPr>
              <a:t>太陽光発電パネル</a:t>
            </a:r>
          </a:p>
        </p:txBody>
      </p:sp>
      <p:pic>
        <p:nvPicPr>
          <p:cNvPr id="5464" name="Picture 2" descr="C:\Users\honma-y2dx\AppData\Local\Microsoft\Windows\Temporary Internet Files\Content.Outlook\A38O9M2Z\13_1283_13030.jpg"/>
          <p:cNvPicPr>
            <a:picLocks noChangeAspect="1" noChangeArrowheads="1"/>
          </p:cNvPicPr>
          <p:nvPr/>
        </p:nvPicPr>
        <p:blipFill>
          <a:blip r:embed="rId5"/>
          <a:stretch>
            <a:fillRect/>
          </a:stretch>
        </p:blipFill>
        <p:spPr>
          <a:xfrm>
            <a:off x="2680120" y="5781668"/>
            <a:ext cx="567033" cy="638310"/>
          </a:xfrm>
          <a:prstGeom prst="rect">
            <a:avLst/>
          </a:prstGeom>
          <a:noFill/>
        </p:spPr>
      </p:pic>
      <p:sp>
        <p:nvSpPr>
          <p:cNvPr id="5465" name="テキスト ボックス 1703"/>
          <p:cNvSpPr txBox="1">
            <a:spLocks noChangeArrowheads="1"/>
          </p:cNvSpPr>
          <p:nvPr/>
        </p:nvSpPr>
        <p:spPr>
          <a:xfrm>
            <a:off x="2537920" y="5781666"/>
            <a:ext cx="475330" cy="250091"/>
          </a:xfrm>
          <a:prstGeom prst="rect">
            <a:avLst/>
          </a:prstGeom>
          <a:noFill/>
          <a:ln w="9525">
            <a:noFill/>
            <a:miter lim="800000"/>
            <a:headEnd/>
            <a:tailEnd/>
          </a:ln>
        </p:spPr>
        <p:txBody>
          <a:bodyPr>
            <a:spAutoFit/>
          </a:bodyPr>
          <a:lstStyle/>
          <a:p>
            <a:pPr defTabSz="900593">
              <a:defRPr/>
            </a:pPr>
            <a:r>
              <a:rPr lang="ja-JP" altLang="en-US" sz="1034" b="1" dirty="0">
                <a:solidFill>
                  <a:srgbClr val="000000"/>
                </a:solidFill>
                <a:latin typeface="Arial" panose="020B0604020202020204" pitchFamily="34" charset="0"/>
              </a:rPr>
              <a:t>＋</a:t>
            </a:r>
          </a:p>
        </p:txBody>
      </p:sp>
      <p:sp>
        <p:nvSpPr>
          <p:cNvPr id="5466" name="テキスト ボックス 1693"/>
          <p:cNvSpPr txBox="1"/>
          <p:nvPr/>
        </p:nvSpPr>
        <p:spPr>
          <a:xfrm>
            <a:off x="2466996" y="6349053"/>
            <a:ext cx="895031" cy="213272"/>
          </a:xfrm>
          <a:prstGeom prst="rect">
            <a:avLst/>
          </a:prstGeom>
          <a:noFill/>
        </p:spPr>
        <p:txBody>
          <a:bodyPr wrap="square" tIns="46095">
            <a:spAutoFit/>
          </a:bodyPr>
          <a:lstStyle/>
          <a:p>
            <a:pPr defTabSz="900593">
              <a:defRPr/>
            </a:pPr>
            <a:r>
              <a:rPr lang="ja-JP" altLang="en-US" sz="788" dirty="0">
                <a:solidFill>
                  <a:srgbClr val="000000"/>
                </a:solidFill>
                <a:latin typeface="Arial" panose="020B0604020202020204" pitchFamily="34" charset="0"/>
              </a:rPr>
              <a:t>高効率給湯器</a:t>
            </a:r>
          </a:p>
        </p:txBody>
      </p:sp>
      <p:sp>
        <p:nvSpPr>
          <p:cNvPr id="5467" name="正方形/長方形 1694"/>
          <p:cNvSpPr/>
          <p:nvPr/>
        </p:nvSpPr>
        <p:spPr>
          <a:xfrm>
            <a:off x="-16468" y="4782496"/>
            <a:ext cx="1418465" cy="250091"/>
          </a:xfrm>
          <a:prstGeom prst="rect">
            <a:avLst/>
          </a:prstGeom>
        </p:spPr>
        <p:txBody>
          <a:bodyPr wrap="square">
            <a:spAutoFit/>
          </a:bodyPr>
          <a:lstStyle/>
          <a:p>
            <a:pPr marL="440915" indent="-440915" defTabSz="900593">
              <a:defRPr/>
            </a:pPr>
            <a:r>
              <a:rPr lang="en-US" altLang="ja-JP" sz="1034" dirty="0">
                <a:solidFill>
                  <a:srgbClr val="000000"/>
                </a:solidFill>
                <a:latin typeface="HG丸ｺﾞｼｯｸM-PRO" pitchFamily="50" charset="-128"/>
                <a:ea typeface="HG丸ｺﾞｼｯｸM-PRO" pitchFamily="50" charset="-128"/>
              </a:rPr>
              <a:t>【</a:t>
            </a:r>
            <a:r>
              <a:rPr lang="ja-JP" altLang="en-US" sz="1034" dirty="0">
                <a:solidFill>
                  <a:srgbClr val="000000"/>
                </a:solidFill>
                <a:latin typeface="HG丸ｺﾞｼｯｸM-PRO" pitchFamily="50" charset="-128"/>
                <a:ea typeface="HG丸ｺﾞｼｯｸM-PRO" pitchFamily="50" charset="-128"/>
              </a:rPr>
              <a:t>認定のイメージ</a:t>
            </a:r>
            <a:r>
              <a:rPr lang="en-US" altLang="ja-JP" sz="1034" dirty="0">
                <a:solidFill>
                  <a:srgbClr val="000000"/>
                </a:solidFill>
                <a:latin typeface="HG丸ｺﾞｼｯｸM-PRO" pitchFamily="50" charset="-128"/>
                <a:ea typeface="HG丸ｺﾞｼｯｸM-PRO" pitchFamily="50" charset="-128"/>
              </a:rPr>
              <a:t>】</a:t>
            </a:r>
          </a:p>
        </p:txBody>
      </p:sp>
      <p:sp>
        <p:nvSpPr>
          <p:cNvPr id="5468" name="正方形/長方形 1686"/>
          <p:cNvSpPr/>
          <p:nvPr/>
        </p:nvSpPr>
        <p:spPr>
          <a:xfrm>
            <a:off x="-26582" y="2616367"/>
            <a:ext cx="2836346" cy="251479"/>
          </a:xfrm>
          <a:prstGeom prst="rect">
            <a:avLst/>
          </a:prstGeom>
        </p:spPr>
        <p:txBody>
          <a:bodyPr>
            <a:spAutoFit/>
          </a:bodyPr>
          <a:lstStyle/>
          <a:p>
            <a:pPr marL="440915" indent="-440915" defTabSz="900593">
              <a:defRPr/>
            </a:pPr>
            <a:r>
              <a:rPr lang="en-US" altLang="ja-JP" sz="1034" dirty="0">
                <a:solidFill>
                  <a:srgbClr val="000000"/>
                </a:solidFill>
                <a:latin typeface="HG丸ｺﾞｼｯｸM-PRO" pitchFamily="50" charset="-128"/>
                <a:ea typeface="HG丸ｺﾞｼｯｸM-PRO" pitchFamily="50" charset="-128"/>
              </a:rPr>
              <a:t>【</a:t>
            </a:r>
            <a:r>
              <a:rPr lang="ja-JP" altLang="en-US" sz="1034" dirty="0">
                <a:solidFill>
                  <a:srgbClr val="000000"/>
                </a:solidFill>
                <a:latin typeface="HG丸ｺﾞｼｯｸM-PRO" pitchFamily="50" charset="-128"/>
                <a:ea typeface="HG丸ｺﾞｼｯｸM-PRO" pitchFamily="50" charset="-128"/>
              </a:rPr>
              <a:t>認定低炭素住宅に係る所得税等の軽減</a:t>
            </a:r>
            <a:r>
              <a:rPr lang="en-US" altLang="ja-JP" sz="1034" dirty="0">
                <a:solidFill>
                  <a:srgbClr val="000000"/>
                </a:solidFill>
                <a:latin typeface="HG丸ｺﾞｼｯｸM-PRO" pitchFamily="50" charset="-128"/>
                <a:ea typeface="HG丸ｺﾞｼｯｸM-PRO" pitchFamily="50" charset="-128"/>
              </a:rPr>
              <a:t>】</a:t>
            </a:r>
          </a:p>
        </p:txBody>
      </p:sp>
      <p:sp>
        <p:nvSpPr>
          <p:cNvPr id="5469" name="角丸四角形 1695"/>
          <p:cNvSpPr/>
          <p:nvPr/>
        </p:nvSpPr>
        <p:spPr>
          <a:xfrm>
            <a:off x="106323" y="2605422"/>
            <a:ext cx="3531970" cy="1401709"/>
          </a:xfrm>
          <a:prstGeom prst="roundRect">
            <a:avLst>
              <a:gd name="adj" fmla="val 6379"/>
            </a:avLst>
          </a:prstGeom>
          <a:noFill/>
          <a:ln w="127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5472" name="スライド番号プレースホルダー 1997"/>
          <p:cNvSpPr>
            <a:spLocks noGrp="1"/>
          </p:cNvSpPr>
          <p:nvPr>
            <p:ph type="sldNum" sz="quarter" idx="12"/>
          </p:nvPr>
        </p:nvSpPr>
        <p:spPr>
          <a:xfrm>
            <a:off x="7480194" y="6348803"/>
            <a:ext cx="2276581" cy="469076"/>
          </a:xfrm>
        </p:spPr>
        <p:txBody>
          <a:bodyPr/>
          <a:lstStyle/>
          <a:p>
            <a:pPr defTabSz="829894" eaLnBrk="1" hangingPunct="1">
              <a:defRPr/>
            </a:pPr>
            <a:r>
              <a:rPr lang="ja-JP" altLang="en-US" sz="1637" dirty="0">
                <a:solidFill>
                  <a:prstClr val="black"/>
                </a:solidFill>
                <a:latin typeface="Arial" charset="0"/>
                <a:ea typeface="ＭＳ Ｐゴシック" charset="-128"/>
              </a:rPr>
              <a:t>２</a:t>
            </a:r>
            <a:endParaRPr lang="en-US" altLang="ja-JP" sz="1637" dirty="0">
              <a:solidFill>
                <a:prstClr val="black"/>
              </a:solidFill>
              <a:latin typeface="Arial" charset="0"/>
              <a:ea typeface="ＭＳ Ｐゴシック" charset="-128"/>
            </a:endParaRPr>
          </a:p>
        </p:txBody>
      </p:sp>
      <p:grpSp>
        <p:nvGrpSpPr>
          <p:cNvPr id="1686" name="グループ化 1798"/>
          <p:cNvGrpSpPr/>
          <p:nvPr/>
        </p:nvGrpSpPr>
        <p:grpSpPr>
          <a:xfrm>
            <a:off x="169877" y="5048288"/>
            <a:ext cx="2393975" cy="1692088"/>
            <a:chOff x="3727815" y="2864768"/>
            <a:chExt cx="2957870" cy="2037722"/>
          </a:xfrm>
        </p:grpSpPr>
        <p:grpSp>
          <p:nvGrpSpPr>
            <p:cNvPr id="1687" name="Group 205"/>
            <p:cNvGrpSpPr/>
            <p:nvPr/>
          </p:nvGrpSpPr>
          <p:grpSpPr>
            <a:xfrm>
              <a:off x="3820501" y="2864768"/>
              <a:ext cx="1807767" cy="1340525"/>
              <a:chOff x="208" y="856"/>
              <a:chExt cx="1852" cy="1269"/>
            </a:xfrm>
          </p:grpSpPr>
          <p:sp>
            <p:nvSpPr>
              <p:cNvPr id="3111" name="Rectangle 5"/>
              <p:cNvSpPr>
                <a:spLocks noChangeArrowheads="1"/>
              </p:cNvSpPr>
              <p:nvPr/>
            </p:nvSpPr>
            <p:spPr>
              <a:xfrm>
                <a:off x="208" y="856"/>
                <a:ext cx="65" cy="138"/>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b="1">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a:solidFill>
                    <a:srgbClr val="000000"/>
                  </a:solidFill>
                  <a:ea typeface="ＭＳ ゴシック" panose="020B0609070205080204" pitchFamily="49" charset="-128"/>
                  <a:cs typeface="ＭＳ Ｐゴシック" panose="020B0600070205080204" pitchFamily="50" charset="-128"/>
                </a:endParaRPr>
              </a:p>
            </p:txBody>
          </p:sp>
          <p:sp>
            <p:nvSpPr>
              <p:cNvPr id="3112" name="Rectangle 6"/>
              <p:cNvSpPr>
                <a:spLocks noChangeArrowheads="1"/>
              </p:cNvSpPr>
              <p:nvPr/>
            </p:nvSpPr>
            <p:spPr>
              <a:xfrm>
                <a:off x="1303" y="1783"/>
                <a:ext cx="506" cy="342"/>
              </a:xfrm>
              <a:prstGeom prst="rect">
                <a:avLst/>
              </a:prstGeom>
              <a:no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3113" name="Freeform 7"/>
              <p:cNvSpPr/>
              <p:nvPr/>
            </p:nvSpPr>
            <p:spPr>
              <a:xfrm>
                <a:off x="1448" y="1783"/>
                <a:ext cx="215" cy="84"/>
              </a:xfrm>
              <a:custGeom>
                <a:avLst/>
                <a:gdLst>
                  <a:gd name="T0" fmla="*/ 0 w 432"/>
                  <a:gd name="T1" fmla="*/ 0 h 170"/>
                  <a:gd name="T2" fmla="*/ 0 w 432"/>
                  <a:gd name="T3" fmla="*/ 0 h 170"/>
                  <a:gd name="T4" fmla="*/ 0 w 432"/>
                  <a:gd name="T5" fmla="*/ 0 h 170"/>
                  <a:gd name="T6" fmla="*/ 0 w 432"/>
                  <a:gd name="T7" fmla="*/ 0 h 170"/>
                  <a:gd name="T8" fmla="*/ 0 w 432"/>
                  <a:gd name="T9" fmla="*/ 0 h 170"/>
                  <a:gd name="T10" fmla="*/ 0 60000 65536"/>
                  <a:gd name="T11" fmla="*/ 0 60000 65536"/>
                  <a:gd name="T12" fmla="*/ 0 60000 65536"/>
                  <a:gd name="T13" fmla="*/ 0 60000 65536"/>
                  <a:gd name="T14" fmla="*/ 0 60000 65536"/>
                  <a:gd name="T15" fmla="*/ 0 w 432"/>
                  <a:gd name="T16" fmla="*/ 0 h 170"/>
                  <a:gd name="T17" fmla="*/ 432 w 432"/>
                  <a:gd name="T18" fmla="*/ 170 h 170"/>
                </a:gdLst>
                <a:ahLst/>
                <a:cxnLst>
                  <a:cxn ang="T10">
                    <a:pos x="T0" y="T1"/>
                  </a:cxn>
                  <a:cxn ang="T11">
                    <a:pos x="T2" y="T3"/>
                  </a:cxn>
                  <a:cxn ang="T12">
                    <a:pos x="T4" y="T5"/>
                  </a:cxn>
                  <a:cxn ang="T13">
                    <a:pos x="T6" y="T7"/>
                  </a:cxn>
                  <a:cxn ang="T14">
                    <a:pos x="T8" y="T9"/>
                  </a:cxn>
                </a:cxnLst>
                <a:rect l="T15" t="T16" r="T17" b="T18"/>
                <a:pathLst>
                  <a:path w="432" h="170">
                    <a:moveTo>
                      <a:pt x="428" y="0"/>
                    </a:moveTo>
                    <a:lnTo>
                      <a:pt x="432" y="170"/>
                    </a:lnTo>
                    <a:lnTo>
                      <a:pt x="0" y="170"/>
                    </a:lnTo>
                    <a:lnTo>
                      <a:pt x="0" y="6"/>
                    </a:lnTo>
                    <a:lnTo>
                      <a:pt x="428" y="0"/>
                    </a:lnTo>
                    <a:close/>
                  </a:path>
                </a:pathLst>
              </a:custGeom>
              <a:solidFill>
                <a:srgbClr val="FFCC00"/>
              </a:solidFill>
              <a:ln w="11113">
                <a:solidFill>
                  <a:srgbClr val="000000"/>
                </a:solidFill>
                <a:prstDash val="solid"/>
                <a:round/>
                <a:headEnd/>
                <a:tailEnd/>
              </a:ln>
            </p:spPr>
            <p:txBody>
              <a:bodyPr/>
              <a:lstStyle/>
              <a:p>
                <a:endParaRPr lang="ja-JP" altLang="en-US" sz="2758"/>
              </a:p>
            </p:txBody>
          </p:sp>
          <p:sp>
            <p:nvSpPr>
              <p:cNvPr id="3114" name="Line 8"/>
              <p:cNvSpPr>
                <a:spLocks noChangeShapeType="1"/>
              </p:cNvSpPr>
              <p:nvPr/>
            </p:nvSpPr>
            <p:spPr>
              <a:xfrm flipV="1">
                <a:off x="1519" y="1526"/>
                <a:ext cx="1" cy="85"/>
              </a:xfrm>
              <a:prstGeom prst="line">
                <a:avLst/>
              </a:prstGeom>
              <a:noFill/>
              <a:ln w="3175">
                <a:solidFill>
                  <a:srgbClr val="000000"/>
                </a:solidFill>
                <a:round/>
                <a:headEnd/>
                <a:tailEnd/>
              </a:ln>
            </p:spPr>
            <p:txBody>
              <a:bodyPr/>
              <a:lstStyle/>
              <a:p>
                <a:endParaRPr lang="ja-JP" altLang="en-US" sz="2758"/>
              </a:p>
            </p:txBody>
          </p:sp>
          <p:sp>
            <p:nvSpPr>
              <p:cNvPr id="3115" name="Freeform 9"/>
              <p:cNvSpPr/>
              <p:nvPr/>
            </p:nvSpPr>
            <p:spPr>
              <a:xfrm>
                <a:off x="2044"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116" name="Freeform 10"/>
              <p:cNvSpPr/>
              <p:nvPr/>
            </p:nvSpPr>
            <p:spPr>
              <a:xfrm>
                <a:off x="2044"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117" name="Freeform 11"/>
              <p:cNvSpPr/>
              <p:nvPr/>
            </p:nvSpPr>
            <p:spPr>
              <a:xfrm>
                <a:off x="2030"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9"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3118" name="Freeform 12"/>
              <p:cNvSpPr/>
              <p:nvPr/>
            </p:nvSpPr>
            <p:spPr>
              <a:xfrm>
                <a:off x="2030"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119" name="Freeform 13"/>
              <p:cNvSpPr/>
              <p:nvPr/>
            </p:nvSpPr>
            <p:spPr>
              <a:xfrm>
                <a:off x="2030"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3"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120" name="Freeform 14"/>
              <p:cNvSpPr/>
              <p:nvPr/>
            </p:nvSpPr>
            <p:spPr>
              <a:xfrm>
                <a:off x="2030"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3"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121" name="Freeform 15"/>
              <p:cNvSpPr/>
              <p:nvPr/>
            </p:nvSpPr>
            <p:spPr>
              <a:xfrm>
                <a:off x="2016"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9"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3122" name="Freeform 16"/>
              <p:cNvSpPr/>
              <p:nvPr/>
            </p:nvSpPr>
            <p:spPr>
              <a:xfrm>
                <a:off x="2016"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123" name="Line 17"/>
              <p:cNvSpPr>
                <a:spLocks noChangeShapeType="1"/>
              </p:cNvSpPr>
              <p:nvPr/>
            </p:nvSpPr>
            <p:spPr>
              <a:xfrm flipV="1">
                <a:off x="2030" y="1548"/>
                <a:ext cx="14" cy="42"/>
              </a:xfrm>
              <a:prstGeom prst="line">
                <a:avLst/>
              </a:prstGeom>
              <a:noFill/>
              <a:ln w="3175">
                <a:solidFill>
                  <a:srgbClr val="000000"/>
                </a:solidFill>
                <a:round/>
                <a:headEnd/>
                <a:tailEnd/>
              </a:ln>
            </p:spPr>
            <p:txBody>
              <a:bodyPr/>
              <a:lstStyle/>
              <a:p>
                <a:endParaRPr lang="ja-JP" altLang="en-US" sz="2758"/>
              </a:p>
            </p:txBody>
          </p:sp>
          <p:sp>
            <p:nvSpPr>
              <p:cNvPr id="3124" name="Line 18"/>
              <p:cNvSpPr>
                <a:spLocks noChangeShapeType="1"/>
              </p:cNvSpPr>
              <p:nvPr/>
            </p:nvSpPr>
            <p:spPr>
              <a:xfrm flipH="1" flipV="1">
                <a:off x="2044" y="1548"/>
                <a:ext cx="15" cy="42"/>
              </a:xfrm>
              <a:prstGeom prst="line">
                <a:avLst/>
              </a:prstGeom>
              <a:noFill/>
              <a:ln w="3175">
                <a:solidFill>
                  <a:srgbClr val="000000"/>
                </a:solidFill>
                <a:round/>
                <a:headEnd/>
                <a:tailEnd/>
              </a:ln>
            </p:spPr>
            <p:txBody>
              <a:bodyPr/>
              <a:lstStyle/>
              <a:p>
                <a:endParaRPr lang="ja-JP" altLang="en-US" sz="2758"/>
              </a:p>
            </p:txBody>
          </p:sp>
          <p:sp>
            <p:nvSpPr>
              <p:cNvPr id="3125" name="Freeform 19"/>
              <p:cNvSpPr/>
              <p:nvPr/>
            </p:nvSpPr>
            <p:spPr>
              <a:xfrm>
                <a:off x="1547"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1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3" y="40"/>
                    </a:lnTo>
                    <a:lnTo>
                      <a:pt x="22" y="30"/>
                    </a:lnTo>
                    <a:lnTo>
                      <a:pt x="27" y="17"/>
                    </a:lnTo>
                    <a:lnTo>
                      <a:pt x="30" y="0"/>
                    </a:lnTo>
                    <a:lnTo>
                      <a:pt x="3" y="0"/>
                    </a:lnTo>
                    <a:lnTo>
                      <a:pt x="0" y="42"/>
                    </a:lnTo>
                    <a:close/>
                  </a:path>
                </a:pathLst>
              </a:custGeom>
              <a:solidFill>
                <a:srgbClr val="FFCC00"/>
              </a:solidFill>
              <a:ln>
                <a:noFill/>
              </a:ln>
            </p:spPr>
            <p:txBody>
              <a:bodyPr/>
              <a:lstStyle/>
              <a:p>
                <a:endParaRPr lang="ja-JP" altLang="en-US" sz="2758"/>
              </a:p>
            </p:txBody>
          </p:sp>
          <p:sp>
            <p:nvSpPr>
              <p:cNvPr id="3126" name="Freeform 20"/>
              <p:cNvSpPr/>
              <p:nvPr/>
            </p:nvSpPr>
            <p:spPr>
              <a:xfrm>
                <a:off x="1547"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3"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127" name="Freeform 21"/>
              <p:cNvSpPr/>
              <p:nvPr/>
            </p:nvSpPr>
            <p:spPr>
              <a:xfrm>
                <a:off x="1533" y="1590"/>
                <a:ext cx="16"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1 w 30"/>
                  <a:gd name="T11" fmla="*/ 0 h 42"/>
                  <a:gd name="T12" fmla="*/ 1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8" y="30"/>
                    </a:lnTo>
                    <a:lnTo>
                      <a:pt x="4"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3128" name="Freeform 22"/>
              <p:cNvSpPr/>
              <p:nvPr/>
            </p:nvSpPr>
            <p:spPr>
              <a:xfrm>
                <a:off x="1533" y="1590"/>
                <a:ext cx="16"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8" y="30"/>
                    </a:lnTo>
                    <a:lnTo>
                      <a:pt x="4" y="17"/>
                    </a:lnTo>
                    <a:lnTo>
                      <a:pt x="0" y="0"/>
                    </a:lnTo>
                  </a:path>
                </a:pathLst>
              </a:custGeom>
              <a:noFill/>
              <a:ln w="3175">
                <a:solidFill>
                  <a:srgbClr val="000000"/>
                </a:solidFill>
                <a:prstDash val="solid"/>
                <a:round/>
                <a:headEnd/>
                <a:tailEnd/>
              </a:ln>
            </p:spPr>
            <p:txBody>
              <a:bodyPr/>
              <a:lstStyle/>
              <a:p>
                <a:endParaRPr lang="ja-JP" altLang="en-US" sz="2758"/>
              </a:p>
            </p:txBody>
          </p:sp>
          <p:sp>
            <p:nvSpPr>
              <p:cNvPr id="3129" name="Freeform 23"/>
              <p:cNvSpPr/>
              <p:nvPr/>
            </p:nvSpPr>
            <p:spPr>
              <a:xfrm>
                <a:off x="1533"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130" name="Freeform 24"/>
              <p:cNvSpPr/>
              <p:nvPr/>
            </p:nvSpPr>
            <p:spPr>
              <a:xfrm>
                <a:off x="1533"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131" name="Freeform 25"/>
              <p:cNvSpPr/>
              <p:nvPr/>
            </p:nvSpPr>
            <p:spPr>
              <a:xfrm>
                <a:off x="1519"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132" name="Freeform 26"/>
              <p:cNvSpPr/>
              <p:nvPr/>
            </p:nvSpPr>
            <p:spPr>
              <a:xfrm>
                <a:off x="1519"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133" name="Line 27"/>
              <p:cNvSpPr>
                <a:spLocks noChangeShapeType="1"/>
              </p:cNvSpPr>
              <p:nvPr/>
            </p:nvSpPr>
            <p:spPr>
              <a:xfrm flipV="1">
                <a:off x="1533" y="1548"/>
                <a:ext cx="16" cy="42"/>
              </a:xfrm>
              <a:prstGeom prst="line">
                <a:avLst/>
              </a:prstGeom>
              <a:noFill/>
              <a:ln w="3175">
                <a:solidFill>
                  <a:srgbClr val="000000"/>
                </a:solidFill>
                <a:round/>
                <a:headEnd/>
                <a:tailEnd/>
              </a:ln>
            </p:spPr>
            <p:txBody>
              <a:bodyPr/>
              <a:lstStyle/>
              <a:p>
                <a:endParaRPr lang="ja-JP" altLang="en-US" sz="2758"/>
              </a:p>
            </p:txBody>
          </p:sp>
          <p:sp>
            <p:nvSpPr>
              <p:cNvPr id="3134" name="Line 28"/>
              <p:cNvSpPr>
                <a:spLocks noChangeShapeType="1"/>
              </p:cNvSpPr>
              <p:nvPr/>
            </p:nvSpPr>
            <p:spPr>
              <a:xfrm flipH="1" flipV="1">
                <a:off x="1547" y="1548"/>
                <a:ext cx="15" cy="42"/>
              </a:xfrm>
              <a:prstGeom prst="line">
                <a:avLst/>
              </a:prstGeom>
              <a:noFill/>
              <a:ln w="3175">
                <a:solidFill>
                  <a:srgbClr val="000000"/>
                </a:solidFill>
                <a:round/>
                <a:headEnd/>
                <a:tailEnd/>
              </a:ln>
            </p:spPr>
            <p:txBody>
              <a:bodyPr/>
              <a:lstStyle/>
              <a:p>
                <a:endParaRPr lang="ja-JP" altLang="en-US" sz="2758"/>
              </a:p>
            </p:txBody>
          </p:sp>
          <p:sp>
            <p:nvSpPr>
              <p:cNvPr id="3135" name="Freeform 29"/>
              <p:cNvSpPr/>
              <p:nvPr/>
            </p:nvSpPr>
            <p:spPr>
              <a:xfrm>
                <a:off x="2015"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1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4" y="40"/>
                    </a:lnTo>
                    <a:lnTo>
                      <a:pt x="21" y="30"/>
                    </a:lnTo>
                    <a:lnTo>
                      <a:pt x="27" y="17"/>
                    </a:lnTo>
                    <a:lnTo>
                      <a:pt x="29" y="0"/>
                    </a:lnTo>
                    <a:lnTo>
                      <a:pt x="2" y="0"/>
                    </a:lnTo>
                    <a:lnTo>
                      <a:pt x="0" y="42"/>
                    </a:lnTo>
                    <a:close/>
                  </a:path>
                </a:pathLst>
              </a:custGeom>
              <a:solidFill>
                <a:srgbClr val="FFCC00"/>
              </a:solidFill>
              <a:ln>
                <a:noFill/>
              </a:ln>
            </p:spPr>
            <p:txBody>
              <a:bodyPr/>
              <a:lstStyle/>
              <a:p>
                <a:endParaRPr lang="ja-JP" altLang="en-US" sz="2758"/>
              </a:p>
            </p:txBody>
          </p:sp>
          <p:sp>
            <p:nvSpPr>
              <p:cNvPr id="3136" name="Freeform 30"/>
              <p:cNvSpPr/>
              <p:nvPr/>
            </p:nvSpPr>
            <p:spPr>
              <a:xfrm>
                <a:off x="2015"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4"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137" name="Freeform 31"/>
              <p:cNvSpPr/>
              <p:nvPr/>
            </p:nvSpPr>
            <p:spPr>
              <a:xfrm>
                <a:off x="2002" y="1590"/>
                <a:ext cx="14" cy="21"/>
              </a:xfrm>
              <a:custGeom>
                <a:avLst/>
                <a:gdLst>
                  <a:gd name="T0" fmla="*/ 0 w 29"/>
                  <a:gd name="T1" fmla="*/ 1 h 42"/>
                  <a:gd name="T2" fmla="*/ 0 w 29"/>
                  <a:gd name="T3" fmla="*/ 1 h 42"/>
                  <a:gd name="T4" fmla="*/ 0 w 29"/>
                  <a:gd name="T5" fmla="*/ 1 h 42"/>
                  <a:gd name="T6" fmla="*/ 0 w 29"/>
                  <a:gd name="T7" fmla="*/ 1 h 42"/>
                  <a:gd name="T8" fmla="*/ 0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7" y="30"/>
                    </a:lnTo>
                    <a:lnTo>
                      <a:pt x="3"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3138" name="Freeform 32"/>
              <p:cNvSpPr/>
              <p:nvPr/>
            </p:nvSpPr>
            <p:spPr>
              <a:xfrm>
                <a:off x="2002" y="1590"/>
                <a:ext cx="14" cy="21"/>
              </a:xfrm>
              <a:custGeom>
                <a:avLst/>
                <a:gdLst>
                  <a:gd name="T0" fmla="*/ 0 w 29"/>
                  <a:gd name="T1" fmla="*/ 1 h 42"/>
                  <a:gd name="T2" fmla="*/ 0 w 29"/>
                  <a:gd name="T3" fmla="*/ 1 h 42"/>
                  <a:gd name="T4" fmla="*/ 0 w 29"/>
                  <a:gd name="T5" fmla="*/ 1 h 42"/>
                  <a:gd name="T6" fmla="*/ 0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7"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139" name="Freeform 33"/>
              <p:cNvSpPr/>
              <p:nvPr/>
            </p:nvSpPr>
            <p:spPr>
              <a:xfrm>
                <a:off x="2002"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1"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3140" name="Freeform 34"/>
              <p:cNvSpPr/>
              <p:nvPr/>
            </p:nvSpPr>
            <p:spPr>
              <a:xfrm>
                <a:off x="2002"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1"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141" name="Freeform 35"/>
              <p:cNvSpPr/>
              <p:nvPr/>
            </p:nvSpPr>
            <p:spPr>
              <a:xfrm>
                <a:off x="198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142" name="Freeform 36"/>
              <p:cNvSpPr/>
              <p:nvPr/>
            </p:nvSpPr>
            <p:spPr>
              <a:xfrm>
                <a:off x="198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143" name="Line 37"/>
              <p:cNvSpPr>
                <a:spLocks noChangeShapeType="1"/>
              </p:cNvSpPr>
              <p:nvPr/>
            </p:nvSpPr>
            <p:spPr>
              <a:xfrm flipV="1">
                <a:off x="2002" y="1548"/>
                <a:ext cx="14" cy="42"/>
              </a:xfrm>
              <a:prstGeom prst="line">
                <a:avLst/>
              </a:prstGeom>
              <a:noFill/>
              <a:ln w="3175">
                <a:solidFill>
                  <a:srgbClr val="000000"/>
                </a:solidFill>
                <a:round/>
                <a:headEnd/>
                <a:tailEnd/>
              </a:ln>
            </p:spPr>
            <p:txBody>
              <a:bodyPr/>
              <a:lstStyle/>
              <a:p>
                <a:endParaRPr lang="ja-JP" altLang="en-US" sz="2758"/>
              </a:p>
            </p:txBody>
          </p:sp>
          <p:sp>
            <p:nvSpPr>
              <p:cNvPr id="3144" name="Line 38"/>
              <p:cNvSpPr>
                <a:spLocks noChangeShapeType="1"/>
              </p:cNvSpPr>
              <p:nvPr/>
            </p:nvSpPr>
            <p:spPr>
              <a:xfrm flipH="1" flipV="1">
                <a:off x="2015" y="1548"/>
                <a:ext cx="15" cy="42"/>
              </a:xfrm>
              <a:prstGeom prst="line">
                <a:avLst/>
              </a:prstGeom>
              <a:noFill/>
              <a:ln w="3175">
                <a:solidFill>
                  <a:srgbClr val="000000"/>
                </a:solidFill>
                <a:round/>
                <a:headEnd/>
                <a:tailEnd/>
              </a:ln>
            </p:spPr>
            <p:txBody>
              <a:bodyPr/>
              <a:lstStyle/>
              <a:p>
                <a:endParaRPr lang="ja-JP" altLang="en-US" sz="2758"/>
              </a:p>
            </p:txBody>
          </p:sp>
          <p:sp>
            <p:nvSpPr>
              <p:cNvPr id="3145" name="Freeform 39"/>
              <p:cNvSpPr/>
              <p:nvPr/>
            </p:nvSpPr>
            <p:spPr>
              <a:xfrm>
                <a:off x="198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9" y="40"/>
                    </a:lnTo>
                    <a:lnTo>
                      <a:pt x="21"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146" name="Freeform 40"/>
              <p:cNvSpPr/>
              <p:nvPr/>
            </p:nvSpPr>
            <p:spPr>
              <a:xfrm>
                <a:off x="198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9"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147" name="Freeform 41"/>
              <p:cNvSpPr/>
              <p:nvPr/>
            </p:nvSpPr>
            <p:spPr>
              <a:xfrm>
                <a:off x="1972"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20" y="40"/>
                    </a:lnTo>
                    <a:lnTo>
                      <a:pt x="9" y="30"/>
                    </a:lnTo>
                    <a:lnTo>
                      <a:pt x="4" y="17"/>
                    </a:lnTo>
                    <a:lnTo>
                      <a:pt x="0" y="0"/>
                    </a:lnTo>
                    <a:lnTo>
                      <a:pt x="31" y="0"/>
                    </a:lnTo>
                    <a:lnTo>
                      <a:pt x="31" y="42"/>
                    </a:lnTo>
                    <a:close/>
                  </a:path>
                </a:pathLst>
              </a:custGeom>
              <a:solidFill>
                <a:srgbClr val="FFCC00"/>
              </a:solidFill>
              <a:ln>
                <a:noFill/>
              </a:ln>
            </p:spPr>
            <p:txBody>
              <a:bodyPr/>
              <a:lstStyle/>
              <a:p>
                <a:endParaRPr lang="ja-JP" altLang="en-US" sz="2758"/>
              </a:p>
            </p:txBody>
          </p:sp>
          <p:sp>
            <p:nvSpPr>
              <p:cNvPr id="3148" name="Freeform 42"/>
              <p:cNvSpPr/>
              <p:nvPr/>
            </p:nvSpPr>
            <p:spPr>
              <a:xfrm>
                <a:off x="1972"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20" y="40"/>
                    </a:lnTo>
                    <a:lnTo>
                      <a:pt x="9" y="30"/>
                    </a:lnTo>
                    <a:lnTo>
                      <a:pt x="4" y="17"/>
                    </a:lnTo>
                    <a:lnTo>
                      <a:pt x="0" y="0"/>
                    </a:lnTo>
                  </a:path>
                </a:pathLst>
              </a:custGeom>
              <a:noFill/>
              <a:ln w="3175">
                <a:solidFill>
                  <a:srgbClr val="000000"/>
                </a:solidFill>
                <a:prstDash val="solid"/>
                <a:round/>
                <a:headEnd/>
                <a:tailEnd/>
              </a:ln>
            </p:spPr>
            <p:txBody>
              <a:bodyPr/>
              <a:lstStyle/>
              <a:p>
                <a:endParaRPr lang="ja-JP" altLang="en-US" sz="2758"/>
              </a:p>
            </p:txBody>
          </p:sp>
          <p:sp>
            <p:nvSpPr>
              <p:cNvPr id="3149" name="Freeform 43"/>
              <p:cNvSpPr/>
              <p:nvPr/>
            </p:nvSpPr>
            <p:spPr>
              <a:xfrm>
                <a:off x="1972"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w 31"/>
                  <a:gd name="T11" fmla="*/ 1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2"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3150" name="Freeform 44"/>
              <p:cNvSpPr/>
              <p:nvPr/>
            </p:nvSpPr>
            <p:spPr>
              <a:xfrm>
                <a:off x="1972"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2"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3151" name="Freeform 45"/>
              <p:cNvSpPr/>
              <p:nvPr/>
            </p:nvSpPr>
            <p:spPr>
              <a:xfrm>
                <a:off x="195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152" name="Freeform 46"/>
              <p:cNvSpPr/>
              <p:nvPr/>
            </p:nvSpPr>
            <p:spPr>
              <a:xfrm>
                <a:off x="195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153" name="Line 47"/>
              <p:cNvSpPr>
                <a:spLocks noChangeShapeType="1"/>
              </p:cNvSpPr>
              <p:nvPr/>
            </p:nvSpPr>
            <p:spPr>
              <a:xfrm flipV="1">
                <a:off x="1972" y="1548"/>
                <a:ext cx="15" cy="42"/>
              </a:xfrm>
              <a:prstGeom prst="line">
                <a:avLst/>
              </a:prstGeom>
              <a:noFill/>
              <a:ln w="3175">
                <a:solidFill>
                  <a:srgbClr val="000000"/>
                </a:solidFill>
                <a:round/>
                <a:headEnd/>
                <a:tailEnd/>
              </a:ln>
            </p:spPr>
            <p:txBody>
              <a:bodyPr/>
              <a:lstStyle/>
              <a:p>
                <a:endParaRPr lang="ja-JP" altLang="en-US" sz="2758"/>
              </a:p>
            </p:txBody>
          </p:sp>
          <p:sp>
            <p:nvSpPr>
              <p:cNvPr id="3154" name="Line 48"/>
              <p:cNvSpPr>
                <a:spLocks noChangeShapeType="1"/>
              </p:cNvSpPr>
              <p:nvPr/>
            </p:nvSpPr>
            <p:spPr>
              <a:xfrm flipH="1" flipV="1">
                <a:off x="1987" y="1548"/>
                <a:ext cx="15" cy="42"/>
              </a:xfrm>
              <a:prstGeom prst="line">
                <a:avLst/>
              </a:prstGeom>
              <a:noFill/>
              <a:ln w="3175">
                <a:solidFill>
                  <a:srgbClr val="000000"/>
                </a:solidFill>
                <a:round/>
                <a:headEnd/>
                <a:tailEnd/>
              </a:ln>
            </p:spPr>
            <p:txBody>
              <a:bodyPr/>
              <a:lstStyle/>
              <a:p>
                <a:endParaRPr lang="ja-JP" altLang="en-US" sz="2758"/>
              </a:p>
            </p:txBody>
          </p:sp>
          <p:sp>
            <p:nvSpPr>
              <p:cNvPr id="3155" name="Freeform 49"/>
              <p:cNvSpPr/>
              <p:nvPr/>
            </p:nvSpPr>
            <p:spPr>
              <a:xfrm>
                <a:off x="195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156" name="Freeform 50"/>
              <p:cNvSpPr/>
              <p:nvPr/>
            </p:nvSpPr>
            <p:spPr>
              <a:xfrm>
                <a:off x="195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157" name="Freeform 51"/>
              <p:cNvSpPr/>
              <p:nvPr/>
            </p:nvSpPr>
            <p:spPr>
              <a:xfrm>
                <a:off x="1943"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1 w 27"/>
                  <a:gd name="T11" fmla="*/ 0 h 42"/>
                  <a:gd name="T12" fmla="*/ 1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8" y="30"/>
                    </a:lnTo>
                    <a:lnTo>
                      <a:pt x="2"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3158" name="Freeform 52"/>
              <p:cNvSpPr/>
              <p:nvPr/>
            </p:nvSpPr>
            <p:spPr>
              <a:xfrm>
                <a:off x="1943"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8"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159" name="Freeform 53"/>
              <p:cNvSpPr/>
              <p:nvPr/>
            </p:nvSpPr>
            <p:spPr>
              <a:xfrm>
                <a:off x="1942"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1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3160" name="Freeform 54"/>
              <p:cNvSpPr/>
              <p:nvPr/>
            </p:nvSpPr>
            <p:spPr>
              <a:xfrm>
                <a:off x="1942"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161" name="Freeform 55"/>
              <p:cNvSpPr/>
              <p:nvPr/>
            </p:nvSpPr>
            <p:spPr>
              <a:xfrm>
                <a:off x="1929"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9"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3162" name="Freeform 56"/>
              <p:cNvSpPr/>
              <p:nvPr/>
            </p:nvSpPr>
            <p:spPr>
              <a:xfrm>
                <a:off x="1929"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163" name="Line 57"/>
              <p:cNvSpPr>
                <a:spLocks noChangeShapeType="1"/>
              </p:cNvSpPr>
              <p:nvPr/>
            </p:nvSpPr>
            <p:spPr>
              <a:xfrm flipV="1">
                <a:off x="1943" y="1548"/>
                <a:ext cx="14" cy="42"/>
              </a:xfrm>
              <a:prstGeom prst="line">
                <a:avLst/>
              </a:prstGeom>
              <a:noFill/>
              <a:ln w="3175">
                <a:solidFill>
                  <a:srgbClr val="000000"/>
                </a:solidFill>
                <a:round/>
                <a:headEnd/>
                <a:tailEnd/>
              </a:ln>
            </p:spPr>
            <p:txBody>
              <a:bodyPr/>
              <a:lstStyle/>
              <a:p>
                <a:endParaRPr lang="ja-JP" altLang="en-US" sz="2758"/>
              </a:p>
            </p:txBody>
          </p:sp>
          <p:sp>
            <p:nvSpPr>
              <p:cNvPr id="3164" name="Line 58"/>
              <p:cNvSpPr>
                <a:spLocks noChangeShapeType="1"/>
              </p:cNvSpPr>
              <p:nvPr/>
            </p:nvSpPr>
            <p:spPr>
              <a:xfrm flipH="1" flipV="1">
                <a:off x="1957" y="1548"/>
                <a:ext cx="15" cy="42"/>
              </a:xfrm>
              <a:prstGeom prst="line">
                <a:avLst/>
              </a:prstGeom>
              <a:noFill/>
              <a:ln w="3175">
                <a:solidFill>
                  <a:srgbClr val="000000"/>
                </a:solidFill>
                <a:round/>
                <a:headEnd/>
                <a:tailEnd/>
              </a:ln>
            </p:spPr>
            <p:txBody>
              <a:bodyPr/>
              <a:lstStyle/>
              <a:p>
                <a:endParaRPr lang="ja-JP" altLang="en-US" sz="2758"/>
              </a:p>
            </p:txBody>
          </p:sp>
          <p:sp>
            <p:nvSpPr>
              <p:cNvPr id="3165" name="Freeform 59"/>
              <p:cNvSpPr/>
              <p:nvPr/>
            </p:nvSpPr>
            <p:spPr>
              <a:xfrm>
                <a:off x="192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1"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166" name="Freeform 60"/>
              <p:cNvSpPr/>
              <p:nvPr/>
            </p:nvSpPr>
            <p:spPr>
              <a:xfrm>
                <a:off x="192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167" name="Freeform 61"/>
              <p:cNvSpPr/>
              <p:nvPr/>
            </p:nvSpPr>
            <p:spPr>
              <a:xfrm>
                <a:off x="1914" y="1590"/>
                <a:ext cx="13" cy="21"/>
              </a:xfrm>
              <a:custGeom>
                <a:avLst/>
                <a:gdLst>
                  <a:gd name="T0" fmla="*/ 0 w 27"/>
                  <a:gd name="T1" fmla="*/ 1 h 42"/>
                  <a:gd name="T2" fmla="*/ 0 w 27"/>
                  <a:gd name="T3" fmla="*/ 1 h 42"/>
                  <a:gd name="T4" fmla="*/ 0 w 27"/>
                  <a:gd name="T5" fmla="*/ 1 h 42"/>
                  <a:gd name="T6" fmla="*/ 0 w 27"/>
                  <a:gd name="T7" fmla="*/ 1 h 42"/>
                  <a:gd name="T8" fmla="*/ 0 w 27"/>
                  <a:gd name="T9" fmla="*/ 0 h 42"/>
                  <a:gd name="T10" fmla="*/ 0 w 27"/>
                  <a:gd name="T11" fmla="*/ 0 h 42"/>
                  <a:gd name="T12" fmla="*/ 0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7" y="30"/>
                    </a:lnTo>
                    <a:lnTo>
                      <a:pt x="2"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3168" name="Freeform 62"/>
              <p:cNvSpPr/>
              <p:nvPr/>
            </p:nvSpPr>
            <p:spPr>
              <a:xfrm>
                <a:off x="1914" y="1590"/>
                <a:ext cx="13" cy="21"/>
              </a:xfrm>
              <a:custGeom>
                <a:avLst/>
                <a:gdLst>
                  <a:gd name="T0" fmla="*/ 0 w 27"/>
                  <a:gd name="T1" fmla="*/ 1 h 42"/>
                  <a:gd name="T2" fmla="*/ 0 w 27"/>
                  <a:gd name="T3" fmla="*/ 1 h 42"/>
                  <a:gd name="T4" fmla="*/ 0 w 27"/>
                  <a:gd name="T5" fmla="*/ 1 h 42"/>
                  <a:gd name="T6" fmla="*/ 0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169" name="Freeform 63"/>
              <p:cNvSpPr/>
              <p:nvPr/>
            </p:nvSpPr>
            <p:spPr>
              <a:xfrm>
                <a:off x="1913"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0"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3170" name="Freeform 64"/>
              <p:cNvSpPr/>
              <p:nvPr/>
            </p:nvSpPr>
            <p:spPr>
              <a:xfrm>
                <a:off x="1913"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0"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171" name="Freeform 65"/>
              <p:cNvSpPr/>
              <p:nvPr/>
            </p:nvSpPr>
            <p:spPr>
              <a:xfrm>
                <a:off x="1899"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172" name="Freeform 66"/>
              <p:cNvSpPr/>
              <p:nvPr/>
            </p:nvSpPr>
            <p:spPr>
              <a:xfrm>
                <a:off x="1899"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173" name="Line 67"/>
              <p:cNvSpPr>
                <a:spLocks noChangeShapeType="1"/>
              </p:cNvSpPr>
              <p:nvPr/>
            </p:nvSpPr>
            <p:spPr>
              <a:xfrm flipV="1">
                <a:off x="1914" y="1548"/>
                <a:ext cx="13" cy="42"/>
              </a:xfrm>
              <a:prstGeom prst="line">
                <a:avLst/>
              </a:prstGeom>
              <a:noFill/>
              <a:ln w="3175">
                <a:solidFill>
                  <a:srgbClr val="000000"/>
                </a:solidFill>
                <a:round/>
                <a:headEnd/>
                <a:tailEnd/>
              </a:ln>
            </p:spPr>
            <p:txBody>
              <a:bodyPr/>
              <a:lstStyle/>
              <a:p>
                <a:endParaRPr lang="ja-JP" altLang="en-US" sz="2758"/>
              </a:p>
            </p:txBody>
          </p:sp>
          <p:sp>
            <p:nvSpPr>
              <p:cNvPr id="3174" name="Line 68"/>
              <p:cNvSpPr>
                <a:spLocks noChangeShapeType="1"/>
              </p:cNvSpPr>
              <p:nvPr/>
            </p:nvSpPr>
            <p:spPr>
              <a:xfrm flipH="1" flipV="1">
                <a:off x="1927" y="1548"/>
                <a:ext cx="15" cy="42"/>
              </a:xfrm>
              <a:prstGeom prst="line">
                <a:avLst/>
              </a:prstGeom>
              <a:noFill/>
              <a:ln w="3175">
                <a:solidFill>
                  <a:srgbClr val="000000"/>
                </a:solidFill>
                <a:round/>
                <a:headEnd/>
                <a:tailEnd/>
              </a:ln>
            </p:spPr>
            <p:txBody>
              <a:bodyPr/>
              <a:lstStyle/>
              <a:p>
                <a:endParaRPr lang="ja-JP" altLang="en-US" sz="2758"/>
              </a:p>
            </p:txBody>
          </p:sp>
          <p:sp>
            <p:nvSpPr>
              <p:cNvPr id="3175" name="Freeform 69"/>
              <p:cNvSpPr/>
              <p:nvPr/>
            </p:nvSpPr>
            <p:spPr>
              <a:xfrm>
                <a:off x="1899"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0" y="40"/>
                    </a:lnTo>
                    <a:lnTo>
                      <a:pt x="21"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176" name="Freeform 70"/>
              <p:cNvSpPr/>
              <p:nvPr/>
            </p:nvSpPr>
            <p:spPr>
              <a:xfrm>
                <a:off x="1899"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0"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177" name="Freeform 71"/>
              <p:cNvSpPr/>
              <p:nvPr/>
            </p:nvSpPr>
            <p:spPr>
              <a:xfrm>
                <a:off x="1884" y="1590"/>
                <a:ext cx="15"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1 w 30"/>
                  <a:gd name="T11" fmla="*/ 0 h 42"/>
                  <a:gd name="T12" fmla="*/ 1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8"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3178" name="Freeform 72"/>
              <p:cNvSpPr/>
              <p:nvPr/>
            </p:nvSpPr>
            <p:spPr>
              <a:xfrm>
                <a:off x="1884" y="1590"/>
                <a:ext cx="15"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179" name="Freeform 73"/>
              <p:cNvSpPr/>
              <p:nvPr/>
            </p:nvSpPr>
            <p:spPr>
              <a:xfrm>
                <a:off x="1884"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180" name="Freeform 74"/>
              <p:cNvSpPr/>
              <p:nvPr/>
            </p:nvSpPr>
            <p:spPr>
              <a:xfrm>
                <a:off x="1884"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181" name="Freeform 75"/>
              <p:cNvSpPr/>
              <p:nvPr/>
            </p:nvSpPr>
            <p:spPr>
              <a:xfrm>
                <a:off x="1869"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182" name="Freeform 76"/>
              <p:cNvSpPr/>
              <p:nvPr/>
            </p:nvSpPr>
            <p:spPr>
              <a:xfrm>
                <a:off x="1869"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183" name="Line 77"/>
              <p:cNvSpPr>
                <a:spLocks noChangeShapeType="1"/>
              </p:cNvSpPr>
              <p:nvPr/>
            </p:nvSpPr>
            <p:spPr>
              <a:xfrm flipV="1">
                <a:off x="1884" y="1548"/>
                <a:ext cx="15" cy="42"/>
              </a:xfrm>
              <a:prstGeom prst="line">
                <a:avLst/>
              </a:prstGeom>
              <a:noFill/>
              <a:ln w="3175">
                <a:solidFill>
                  <a:srgbClr val="000000"/>
                </a:solidFill>
                <a:round/>
                <a:headEnd/>
                <a:tailEnd/>
              </a:ln>
            </p:spPr>
            <p:txBody>
              <a:bodyPr/>
              <a:lstStyle/>
              <a:p>
                <a:endParaRPr lang="ja-JP" altLang="en-US" sz="2758"/>
              </a:p>
            </p:txBody>
          </p:sp>
          <p:sp>
            <p:nvSpPr>
              <p:cNvPr id="3184" name="Line 78"/>
              <p:cNvSpPr>
                <a:spLocks noChangeShapeType="1"/>
              </p:cNvSpPr>
              <p:nvPr/>
            </p:nvSpPr>
            <p:spPr>
              <a:xfrm flipH="1" flipV="1">
                <a:off x="1899" y="1548"/>
                <a:ext cx="15" cy="42"/>
              </a:xfrm>
              <a:prstGeom prst="line">
                <a:avLst/>
              </a:prstGeom>
              <a:noFill/>
              <a:ln w="3175">
                <a:solidFill>
                  <a:srgbClr val="000000"/>
                </a:solidFill>
                <a:round/>
                <a:headEnd/>
                <a:tailEnd/>
              </a:ln>
            </p:spPr>
            <p:txBody>
              <a:bodyPr/>
              <a:lstStyle/>
              <a:p>
                <a:endParaRPr lang="ja-JP" altLang="en-US" sz="2758"/>
              </a:p>
            </p:txBody>
          </p:sp>
          <p:sp>
            <p:nvSpPr>
              <p:cNvPr id="3185" name="Freeform 79"/>
              <p:cNvSpPr/>
              <p:nvPr/>
            </p:nvSpPr>
            <p:spPr>
              <a:xfrm>
                <a:off x="1869"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2"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186" name="Freeform 80"/>
              <p:cNvSpPr/>
              <p:nvPr/>
            </p:nvSpPr>
            <p:spPr>
              <a:xfrm>
                <a:off x="1869"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187" name="Freeform 81"/>
              <p:cNvSpPr/>
              <p:nvPr/>
            </p:nvSpPr>
            <p:spPr>
              <a:xfrm>
                <a:off x="1856" y="1590"/>
                <a:ext cx="13" cy="21"/>
              </a:xfrm>
              <a:custGeom>
                <a:avLst/>
                <a:gdLst>
                  <a:gd name="T0" fmla="*/ 0 w 27"/>
                  <a:gd name="T1" fmla="*/ 1 h 42"/>
                  <a:gd name="T2" fmla="*/ 0 w 27"/>
                  <a:gd name="T3" fmla="*/ 1 h 42"/>
                  <a:gd name="T4" fmla="*/ 0 w 27"/>
                  <a:gd name="T5" fmla="*/ 1 h 42"/>
                  <a:gd name="T6" fmla="*/ 0 w 27"/>
                  <a:gd name="T7" fmla="*/ 1 h 42"/>
                  <a:gd name="T8" fmla="*/ 0 w 27"/>
                  <a:gd name="T9" fmla="*/ 0 h 42"/>
                  <a:gd name="T10" fmla="*/ 0 w 27"/>
                  <a:gd name="T11" fmla="*/ 0 h 42"/>
                  <a:gd name="T12" fmla="*/ 0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9" y="30"/>
                    </a:lnTo>
                    <a:lnTo>
                      <a:pt x="3"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3188" name="Freeform 82"/>
              <p:cNvSpPr/>
              <p:nvPr/>
            </p:nvSpPr>
            <p:spPr>
              <a:xfrm>
                <a:off x="1856" y="1590"/>
                <a:ext cx="13" cy="21"/>
              </a:xfrm>
              <a:custGeom>
                <a:avLst/>
                <a:gdLst>
                  <a:gd name="T0" fmla="*/ 0 w 27"/>
                  <a:gd name="T1" fmla="*/ 1 h 42"/>
                  <a:gd name="T2" fmla="*/ 0 w 27"/>
                  <a:gd name="T3" fmla="*/ 1 h 42"/>
                  <a:gd name="T4" fmla="*/ 0 w 27"/>
                  <a:gd name="T5" fmla="*/ 1 h 42"/>
                  <a:gd name="T6" fmla="*/ 0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189" name="Freeform 83"/>
              <p:cNvSpPr/>
              <p:nvPr/>
            </p:nvSpPr>
            <p:spPr>
              <a:xfrm>
                <a:off x="1854"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1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2" y="43"/>
                    </a:lnTo>
                    <a:lnTo>
                      <a:pt x="0" y="0"/>
                    </a:lnTo>
                    <a:close/>
                  </a:path>
                </a:pathLst>
              </a:custGeom>
              <a:solidFill>
                <a:srgbClr val="FFCC00"/>
              </a:solidFill>
              <a:ln>
                <a:noFill/>
              </a:ln>
            </p:spPr>
            <p:txBody>
              <a:bodyPr/>
              <a:lstStyle/>
              <a:p>
                <a:endParaRPr lang="ja-JP" altLang="en-US" sz="2758"/>
              </a:p>
            </p:txBody>
          </p:sp>
          <p:sp>
            <p:nvSpPr>
              <p:cNvPr id="3190" name="Freeform 84"/>
              <p:cNvSpPr/>
              <p:nvPr/>
            </p:nvSpPr>
            <p:spPr>
              <a:xfrm>
                <a:off x="1854"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191" name="Freeform 85"/>
              <p:cNvSpPr/>
              <p:nvPr/>
            </p:nvSpPr>
            <p:spPr>
              <a:xfrm>
                <a:off x="1841"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9"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3192" name="Freeform 86"/>
              <p:cNvSpPr/>
              <p:nvPr/>
            </p:nvSpPr>
            <p:spPr>
              <a:xfrm>
                <a:off x="1841"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9"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193" name="Line 87"/>
              <p:cNvSpPr>
                <a:spLocks noChangeShapeType="1"/>
              </p:cNvSpPr>
              <p:nvPr/>
            </p:nvSpPr>
            <p:spPr>
              <a:xfrm flipV="1">
                <a:off x="1856" y="1548"/>
                <a:ext cx="13" cy="42"/>
              </a:xfrm>
              <a:prstGeom prst="line">
                <a:avLst/>
              </a:prstGeom>
              <a:noFill/>
              <a:ln w="3175">
                <a:solidFill>
                  <a:srgbClr val="000000"/>
                </a:solidFill>
                <a:round/>
                <a:headEnd/>
                <a:tailEnd/>
              </a:ln>
            </p:spPr>
            <p:txBody>
              <a:bodyPr/>
              <a:lstStyle/>
              <a:p>
                <a:endParaRPr lang="ja-JP" altLang="en-US" sz="2758"/>
              </a:p>
            </p:txBody>
          </p:sp>
          <p:sp>
            <p:nvSpPr>
              <p:cNvPr id="3194" name="Line 88"/>
              <p:cNvSpPr>
                <a:spLocks noChangeShapeType="1"/>
              </p:cNvSpPr>
              <p:nvPr/>
            </p:nvSpPr>
            <p:spPr>
              <a:xfrm flipH="1" flipV="1">
                <a:off x="1869" y="1548"/>
                <a:ext cx="15" cy="42"/>
              </a:xfrm>
              <a:prstGeom prst="line">
                <a:avLst/>
              </a:prstGeom>
              <a:noFill/>
              <a:ln w="3175">
                <a:solidFill>
                  <a:srgbClr val="000000"/>
                </a:solidFill>
                <a:round/>
                <a:headEnd/>
                <a:tailEnd/>
              </a:ln>
            </p:spPr>
            <p:txBody>
              <a:bodyPr/>
              <a:lstStyle/>
              <a:p>
                <a:endParaRPr lang="ja-JP" altLang="en-US" sz="2758"/>
              </a:p>
            </p:txBody>
          </p:sp>
          <p:sp>
            <p:nvSpPr>
              <p:cNvPr id="3195" name="Freeform 89"/>
              <p:cNvSpPr/>
              <p:nvPr/>
            </p:nvSpPr>
            <p:spPr>
              <a:xfrm>
                <a:off x="1840" y="1590"/>
                <a:ext cx="14" cy="21"/>
              </a:xfrm>
              <a:custGeom>
                <a:avLst/>
                <a:gdLst>
                  <a:gd name="T0" fmla="*/ 0 w 29"/>
                  <a:gd name="T1" fmla="*/ 1 h 42"/>
                  <a:gd name="T2" fmla="*/ 0 w 29"/>
                  <a:gd name="T3" fmla="*/ 1 h 42"/>
                  <a:gd name="T4" fmla="*/ 0 w 29"/>
                  <a:gd name="T5" fmla="*/ 1 h 42"/>
                  <a:gd name="T6" fmla="*/ 0 w 29"/>
                  <a:gd name="T7" fmla="*/ 1 h 42"/>
                  <a:gd name="T8" fmla="*/ 0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0"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196" name="Freeform 90"/>
              <p:cNvSpPr/>
              <p:nvPr/>
            </p:nvSpPr>
            <p:spPr>
              <a:xfrm>
                <a:off x="1840" y="1590"/>
                <a:ext cx="14" cy="21"/>
              </a:xfrm>
              <a:custGeom>
                <a:avLst/>
                <a:gdLst>
                  <a:gd name="T0" fmla="*/ 0 w 29"/>
                  <a:gd name="T1" fmla="*/ 1 h 42"/>
                  <a:gd name="T2" fmla="*/ 0 w 29"/>
                  <a:gd name="T3" fmla="*/ 1 h 42"/>
                  <a:gd name="T4" fmla="*/ 0 w 29"/>
                  <a:gd name="T5" fmla="*/ 1 h 42"/>
                  <a:gd name="T6" fmla="*/ 0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0"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197" name="Freeform 91"/>
              <p:cNvSpPr/>
              <p:nvPr/>
            </p:nvSpPr>
            <p:spPr>
              <a:xfrm>
                <a:off x="1826"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7" y="30"/>
                    </a:lnTo>
                    <a:lnTo>
                      <a:pt x="2" y="17"/>
                    </a:lnTo>
                    <a:lnTo>
                      <a:pt x="0" y="0"/>
                    </a:lnTo>
                    <a:lnTo>
                      <a:pt x="27" y="0"/>
                    </a:lnTo>
                    <a:lnTo>
                      <a:pt x="29" y="42"/>
                    </a:lnTo>
                    <a:close/>
                  </a:path>
                </a:pathLst>
              </a:custGeom>
              <a:solidFill>
                <a:srgbClr val="FFCC00"/>
              </a:solidFill>
              <a:ln>
                <a:noFill/>
              </a:ln>
            </p:spPr>
            <p:txBody>
              <a:bodyPr/>
              <a:lstStyle/>
              <a:p>
                <a:endParaRPr lang="ja-JP" altLang="en-US" sz="2758"/>
              </a:p>
            </p:txBody>
          </p:sp>
          <p:sp>
            <p:nvSpPr>
              <p:cNvPr id="3198" name="Freeform 92"/>
              <p:cNvSpPr/>
              <p:nvPr/>
            </p:nvSpPr>
            <p:spPr>
              <a:xfrm>
                <a:off x="1826"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199" name="Freeform 93"/>
              <p:cNvSpPr/>
              <p:nvPr/>
            </p:nvSpPr>
            <p:spPr>
              <a:xfrm>
                <a:off x="1826" y="1526"/>
                <a:ext cx="14" cy="22"/>
              </a:xfrm>
              <a:custGeom>
                <a:avLst/>
                <a:gdLst>
                  <a:gd name="T0" fmla="*/ 0 w 27"/>
                  <a:gd name="T1" fmla="*/ 0 h 43"/>
                  <a:gd name="T2" fmla="*/ 1 w 27"/>
                  <a:gd name="T3" fmla="*/ 1 h 43"/>
                  <a:gd name="T4" fmla="*/ 1 w 27"/>
                  <a:gd name="T5" fmla="*/ 1 h 43"/>
                  <a:gd name="T6" fmla="*/ 1 w 27"/>
                  <a:gd name="T7" fmla="*/ 1 h 43"/>
                  <a:gd name="T8" fmla="*/ 1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18" y="12"/>
                    </a:lnTo>
                    <a:lnTo>
                      <a:pt x="24"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3200" name="Freeform 94"/>
              <p:cNvSpPr/>
              <p:nvPr/>
            </p:nvSpPr>
            <p:spPr>
              <a:xfrm>
                <a:off x="1826" y="1526"/>
                <a:ext cx="14" cy="22"/>
              </a:xfrm>
              <a:custGeom>
                <a:avLst/>
                <a:gdLst>
                  <a:gd name="T0" fmla="*/ 0 w 27"/>
                  <a:gd name="T1" fmla="*/ 0 h 43"/>
                  <a:gd name="T2" fmla="*/ 1 w 27"/>
                  <a:gd name="T3" fmla="*/ 1 h 43"/>
                  <a:gd name="T4" fmla="*/ 1 w 27"/>
                  <a:gd name="T5" fmla="*/ 1 h 43"/>
                  <a:gd name="T6" fmla="*/ 1 w 27"/>
                  <a:gd name="T7" fmla="*/ 1 h 43"/>
                  <a:gd name="T8" fmla="*/ 1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18" y="12"/>
                    </a:lnTo>
                    <a:lnTo>
                      <a:pt x="24" y="28"/>
                    </a:lnTo>
                    <a:lnTo>
                      <a:pt x="27" y="43"/>
                    </a:lnTo>
                  </a:path>
                </a:pathLst>
              </a:custGeom>
              <a:noFill/>
              <a:ln w="3175">
                <a:solidFill>
                  <a:srgbClr val="000000"/>
                </a:solidFill>
                <a:prstDash val="solid"/>
                <a:round/>
                <a:headEnd/>
                <a:tailEnd/>
              </a:ln>
            </p:spPr>
            <p:txBody>
              <a:bodyPr/>
              <a:lstStyle/>
              <a:p>
                <a:endParaRPr lang="ja-JP" altLang="en-US" sz="2758"/>
              </a:p>
            </p:txBody>
          </p:sp>
          <p:sp>
            <p:nvSpPr>
              <p:cNvPr id="3201" name="Freeform 95"/>
              <p:cNvSpPr/>
              <p:nvPr/>
            </p:nvSpPr>
            <p:spPr>
              <a:xfrm>
                <a:off x="181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202" name="Freeform 96"/>
              <p:cNvSpPr/>
              <p:nvPr/>
            </p:nvSpPr>
            <p:spPr>
              <a:xfrm>
                <a:off x="181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203" name="Line 97"/>
              <p:cNvSpPr>
                <a:spLocks noChangeShapeType="1"/>
              </p:cNvSpPr>
              <p:nvPr/>
            </p:nvSpPr>
            <p:spPr>
              <a:xfrm flipV="1">
                <a:off x="1826" y="1548"/>
                <a:ext cx="14" cy="42"/>
              </a:xfrm>
              <a:prstGeom prst="line">
                <a:avLst/>
              </a:prstGeom>
              <a:noFill/>
              <a:ln w="3175">
                <a:solidFill>
                  <a:srgbClr val="000000"/>
                </a:solidFill>
                <a:round/>
                <a:headEnd/>
                <a:tailEnd/>
              </a:ln>
            </p:spPr>
            <p:txBody>
              <a:bodyPr/>
              <a:lstStyle/>
              <a:p>
                <a:endParaRPr lang="ja-JP" altLang="en-US" sz="2758"/>
              </a:p>
            </p:txBody>
          </p:sp>
          <p:sp>
            <p:nvSpPr>
              <p:cNvPr id="3204" name="Line 98"/>
              <p:cNvSpPr>
                <a:spLocks noChangeShapeType="1"/>
              </p:cNvSpPr>
              <p:nvPr/>
            </p:nvSpPr>
            <p:spPr>
              <a:xfrm flipH="1" flipV="1">
                <a:off x="1840" y="1548"/>
                <a:ext cx="14" cy="42"/>
              </a:xfrm>
              <a:prstGeom prst="line">
                <a:avLst/>
              </a:prstGeom>
              <a:noFill/>
              <a:ln w="3175">
                <a:solidFill>
                  <a:srgbClr val="000000"/>
                </a:solidFill>
                <a:round/>
                <a:headEnd/>
                <a:tailEnd/>
              </a:ln>
            </p:spPr>
            <p:txBody>
              <a:bodyPr/>
              <a:lstStyle/>
              <a:p>
                <a:endParaRPr lang="ja-JP" altLang="en-US" sz="2758"/>
              </a:p>
            </p:txBody>
          </p:sp>
          <p:sp>
            <p:nvSpPr>
              <p:cNvPr id="3205" name="Freeform 99"/>
              <p:cNvSpPr/>
              <p:nvPr/>
            </p:nvSpPr>
            <p:spPr>
              <a:xfrm>
                <a:off x="1812"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0" y="40"/>
                    </a:lnTo>
                    <a:lnTo>
                      <a:pt x="21"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206" name="Freeform 100"/>
              <p:cNvSpPr/>
              <p:nvPr/>
            </p:nvSpPr>
            <p:spPr>
              <a:xfrm>
                <a:off x="1812"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0"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207" name="Freeform 101"/>
              <p:cNvSpPr/>
              <p:nvPr/>
            </p:nvSpPr>
            <p:spPr>
              <a:xfrm>
                <a:off x="1796" y="1590"/>
                <a:ext cx="16"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1 w 30"/>
                  <a:gd name="T11" fmla="*/ 0 h 42"/>
                  <a:gd name="T12" fmla="*/ 1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8"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3208" name="Freeform 102"/>
              <p:cNvSpPr/>
              <p:nvPr/>
            </p:nvSpPr>
            <p:spPr>
              <a:xfrm>
                <a:off x="1796" y="1590"/>
                <a:ext cx="16"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209" name="Freeform 103"/>
              <p:cNvSpPr/>
              <p:nvPr/>
            </p:nvSpPr>
            <p:spPr>
              <a:xfrm>
                <a:off x="1796"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210" name="Freeform 104"/>
              <p:cNvSpPr/>
              <p:nvPr/>
            </p:nvSpPr>
            <p:spPr>
              <a:xfrm>
                <a:off x="1796"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211" name="Freeform 105"/>
              <p:cNvSpPr/>
              <p:nvPr/>
            </p:nvSpPr>
            <p:spPr>
              <a:xfrm>
                <a:off x="178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212" name="Freeform 106"/>
              <p:cNvSpPr/>
              <p:nvPr/>
            </p:nvSpPr>
            <p:spPr>
              <a:xfrm>
                <a:off x="178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213" name="Line 107"/>
              <p:cNvSpPr>
                <a:spLocks noChangeShapeType="1"/>
              </p:cNvSpPr>
              <p:nvPr/>
            </p:nvSpPr>
            <p:spPr>
              <a:xfrm flipV="1">
                <a:off x="1796" y="1548"/>
                <a:ext cx="16" cy="42"/>
              </a:xfrm>
              <a:prstGeom prst="line">
                <a:avLst/>
              </a:prstGeom>
              <a:noFill/>
              <a:ln w="3175">
                <a:solidFill>
                  <a:srgbClr val="000000"/>
                </a:solidFill>
                <a:round/>
                <a:headEnd/>
                <a:tailEnd/>
              </a:ln>
            </p:spPr>
            <p:txBody>
              <a:bodyPr/>
              <a:lstStyle/>
              <a:p>
                <a:endParaRPr lang="ja-JP" altLang="en-US" sz="2758"/>
              </a:p>
            </p:txBody>
          </p:sp>
          <p:sp>
            <p:nvSpPr>
              <p:cNvPr id="3214" name="Line 108"/>
              <p:cNvSpPr>
                <a:spLocks noChangeShapeType="1"/>
              </p:cNvSpPr>
              <p:nvPr/>
            </p:nvSpPr>
            <p:spPr>
              <a:xfrm flipH="1" flipV="1">
                <a:off x="1812" y="1548"/>
                <a:ext cx="14" cy="42"/>
              </a:xfrm>
              <a:prstGeom prst="line">
                <a:avLst/>
              </a:prstGeom>
              <a:noFill/>
              <a:ln w="3175">
                <a:solidFill>
                  <a:srgbClr val="000000"/>
                </a:solidFill>
                <a:round/>
                <a:headEnd/>
                <a:tailEnd/>
              </a:ln>
            </p:spPr>
            <p:txBody>
              <a:bodyPr/>
              <a:lstStyle/>
              <a:p>
                <a:endParaRPr lang="ja-JP" altLang="en-US" sz="2758"/>
              </a:p>
            </p:txBody>
          </p:sp>
          <p:sp>
            <p:nvSpPr>
              <p:cNvPr id="3215" name="Freeform 109"/>
              <p:cNvSpPr/>
              <p:nvPr/>
            </p:nvSpPr>
            <p:spPr>
              <a:xfrm>
                <a:off x="1782"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2"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216" name="Freeform 110"/>
              <p:cNvSpPr/>
              <p:nvPr/>
            </p:nvSpPr>
            <p:spPr>
              <a:xfrm>
                <a:off x="1782"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217" name="Freeform 111"/>
              <p:cNvSpPr/>
              <p:nvPr/>
            </p:nvSpPr>
            <p:spPr>
              <a:xfrm>
                <a:off x="1767"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8" y="30"/>
                    </a:lnTo>
                    <a:lnTo>
                      <a:pt x="2"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3218" name="Freeform 112"/>
              <p:cNvSpPr/>
              <p:nvPr/>
            </p:nvSpPr>
            <p:spPr>
              <a:xfrm>
                <a:off x="1767"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8"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219" name="Freeform 113"/>
              <p:cNvSpPr/>
              <p:nvPr/>
            </p:nvSpPr>
            <p:spPr>
              <a:xfrm>
                <a:off x="1767"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3220" name="Freeform 114"/>
              <p:cNvSpPr/>
              <p:nvPr/>
            </p:nvSpPr>
            <p:spPr>
              <a:xfrm>
                <a:off x="1767"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221" name="Freeform 115"/>
              <p:cNvSpPr/>
              <p:nvPr/>
            </p:nvSpPr>
            <p:spPr>
              <a:xfrm>
                <a:off x="1752"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222" name="Freeform 116"/>
              <p:cNvSpPr/>
              <p:nvPr/>
            </p:nvSpPr>
            <p:spPr>
              <a:xfrm>
                <a:off x="1752"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223" name="Line 117"/>
              <p:cNvSpPr>
                <a:spLocks noChangeShapeType="1"/>
              </p:cNvSpPr>
              <p:nvPr/>
            </p:nvSpPr>
            <p:spPr>
              <a:xfrm flipV="1">
                <a:off x="1767" y="1548"/>
                <a:ext cx="15" cy="42"/>
              </a:xfrm>
              <a:prstGeom prst="line">
                <a:avLst/>
              </a:prstGeom>
              <a:noFill/>
              <a:ln w="3175">
                <a:solidFill>
                  <a:srgbClr val="000000"/>
                </a:solidFill>
                <a:round/>
                <a:headEnd/>
                <a:tailEnd/>
              </a:ln>
            </p:spPr>
            <p:txBody>
              <a:bodyPr/>
              <a:lstStyle/>
              <a:p>
                <a:endParaRPr lang="ja-JP" altLang="en-US" sz="2758"/>
              </a:p>
            </p:txBody>
          </p:sp>
          <p:sp>
            <p:nvSpPr>
              <p:cNvPr id="3224" name="Line 118"/>
              <p:cNvSpPr>
                <a:spLocks noChangeShapeType="1"/>
              </p:cNvSpPr>
              <p:nvPr/>
            </p:nvSpPr>
            <p:spPr>
              <a:xfrm flipH="1" flipV="1">
                <a:off x="1782" y="1548"/>
                <a:ext cx="14" cy="42"/>
              </a:xfrm>
              <a:prstGeom prst="line">
                <a:avLst/>
              </a:prstGeom>
              <a:noFill/>
              <a:ln w="3175">
                <a:solidFill>
                  <a:srgbClr val="000000"/>
                </a:solidFill>
                <a:round/>
                <a:headEnd/>
                <a:tailEnd/>
              </a:ln>
            </p:spPr>
            <p:txBody>
              <a:bodyPr/>
              <a:lstStyle/>
              <a:p>
                <a:endParaRPr lang="ja-JP" altLang="en-US" sz="2758"/>
              </a:p>
            </p:txBody>
          </p:sp>
          <p:sp>
            <p:nvSpPr>
              <p:cNvPr id="3225" name="Freeform 119"/>
              <p:cNvSpPr/>
              <p:nvPr/>
            </p:nvSpPr>
            <p:spPr>
              <a:xfrm>
                <a:off x="1752"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1"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226" name="Freeform 120"/>
              <p:cNvSpPr/>
              <p:nvPr/>
            </p:nvSpPr>
            <p:spPr>
              <a:xfrm>
                <a:off x="1752"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227" name="Freeform 121"/>
              <p:cNvSpPr/>
              <p:nvPr/>
            </p:nvSpPr>
            <p:spPr>
              <a:xfrm>
                <a:off x="1739"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8" y="30"/>
                    </a:lnTo>
                    <a:lnTo>
                      <a:pt x="3" y="17"/>
                    </a:lnTo>
                    <a:lnTo>
                      <a:pt x="0" y="0"/>
                    </a:lnTo>
                    <a:lnTo>
                      <a:pt x="27" y="0"/>
                    </a:lnTo>
                    <a:lnTo>
                      <a:pt x="30" y="42"/>
                    </a:lnTo>
                    <a:close/>
                  </a:path>
                </a:pathLst>
              </a:custGeom>
              <a:solidFill>
                <a:srgbClr val="FFCC00"/>
              </a:solidFill>
              <a:ln>
                <a:noFill/>
              </a:ln>
            </p:spPr>
            <p:txBody>
              <a:bodyPr/>
              <a:lstStyle/>
              <a:p>
                <a:endParaRPr lang="ja-JP" altLang="en-US" sz="2758"/>
              </a:p>
            </p:txBody>
          </p:sp>
          <p:sp>
            <p:nvSpPr>
              <p:cNvPr id="3228" name="Freeform 122"/>
              <p:cNvSpPr/>
              <p:nvPr/>
            </p:nvSpPr>
            <p:spPr>
              <a:xfrm>
                <a:off x="1739"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229" name="Freeform 123"/>
              <p:cNvSpPr/>
              <p:nvPr/>
            </p:nvSpPr>
            <p:spPr>
              <a:xfrm>
                <a:off x="1739"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19"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3230" name="Freeform 124"/>
              <p:cNvSpPr/>
              <p:nvPr/>
            </p:nvSpPr>
            <p:spPr>
              <a:xfrm>
                <a:off x="1739"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19"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3231" name="Freeform 125"/>
              <p:cNvSpPr/>
              <p:nvPr/>
            </p:nvSpPr>
            <p:spPr>
              <a:xfrm>
                <a:off x="1724"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232" name="Freeform 126"/>
              <p:cNvSpPr/>
              <p:nvPr/>
            </p:nvSpPr>
            <p:spPr>
              <a:xfrm>
                <a:off x="1724"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33" name="Line 127"/>
              <p:cNvSpPr>
                <a:spLocks noChangeShapeType="1"/>
              </p:cNvSpPr>
              <p:nvPr/>
            </p:nvSpPr>
            <p:spPr>
              <a:xfrm flipV="1">
                <a:off x="1739" y="1548"/>
                <a:ext cx="13" cy="42"/>
              </a:xfrm>
              <a:prstGeom prst="line">
                <a:avLst/>
              </a:prstGeom>
              <a:noFill/>
              <a:ln w="3175">
                <a:solidFill>
                  <a:srgbClr val="000000"/>
                </a:solidFill>
                <a:round/>
                <a:headEnd/>
                <a:tailEnd/>
              </a:ln>
            </p:spPr>
            <p:txBody>
              <a:bodyPr/>
              <a:lstStyle/>
              <a:p>
                <a:endParaRPr lang="ja-JP" altLang="en-US" sz="2758"/>
              </a:p>
            </p:txBody>
          </p:sp>
          <p:sp>
            <p:nvSpPr>
              <p:cNvPr id="3234" name="Line 128"/>
              <p:cNvSpPr>
                <a:spLocks noChangeShapeType="1"/>
              </p:cNvSpPr>
              <p:nvPr/>
            </p:nvSpPr>
            <p:spPr>
              <a:xfrm flipH="1" flipV="1">
                <a:off x="1752" y="1548"/>
                <a:ext cx="15" cy="42"/>
              </a:xfrm>
              <a:prstGeom prst="line">
                <a:avLst/>
              </a:prstGeom>
              <a:noFill/>
              <a:ln w="3175">
                <a:solidFill>
                  <a:srgbClr val="000000"/>
                </a:solidFill>
                <a:round/>
                <a:headEnd/>
                <a:tailEnd/>
              </a:ln>
            </p:spPr>
            <p:txBody>
              <a:bodyPr/>
              <a:lstStyle/>
              <a:p>
                <a:endParaRPr lang="ja-JP" altLang="en-US" sz="2758"/>
              </a:p>
            </p:txBody>
          </p:sp>
          <p:sp>
            <p:nvSpPr>
              <p:cNvPr id="3235" name="Freeform 129"/>
              <p:cNvSpPr/>
              <p:nvPr/>
            </p:nvSpPr>
            <p:spPr>
              <a:xfrm>
                <a:off x="2044"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236" name="Freeform 130"/>
              <p:cNvSpPr/>
              <p:nvPr/>
            </p:nvSpPr>
            <p:spPr>
              <a:xfrm>
                <a:off x="2044"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37" name="Line 131"/>
              <p:cNvSpPr>
                <a:spLocks noChangeShapeType="1"/>
              </p:cNvSpPr>
              <p:nvPr/>
            </p:nvSpPr>
            <p:spPr>
              <a:xfrm flipH="1">
                <a:off x="1519" y="1611"/>
                <a:ext cx="540" cy="1"/>
              </a:xfrm>
              <a:prstGeom prst="line">
                <a:avLst/>
              </a:prstGeom>
              <a:noFill/>
              <a:ln w="3175">
                <a:solidFill>
                  <a:srgbClr val="000000"/>
                </a:solidFill>
                <a:round/>
                <a:headEnd/>
                <a:tailEnd/>
              </a:ln>
            </p:spPr>
            <p:txBody>
              <a:bodyPr/>
              <a:lstStyle/>
              <a:p>
                <a:endParaRPr lang="ja-JP" altLang="en-US" sz="2758"/>
              </a:p>
            </p:txBody>
          </p:sp>
          <p:sp>
            <p:nvSpPr>
              <p:cNvPr id="3238" name="Line 132"/>
              <p:cNvSpPr>
                <a:spLocks noChangeShapeType="1"/>
              </p:cNvSpPr>
              <p:nvPr/>
            </p:nvSpPr>
            <p:spPr>
              <a:xfrm flipV="1">
                <a:off x="2059" y="1526"/>
                <a:ext cx="1" cy="85"/>
              </a:xfrm>
              <a:prstGeom prst="line">
                <a:avLst/>
              </a:prstGeom>
              <a:noFill/>
              <a:ln w="3175">
                <a:solidFill>
                  <a:srgbClr val="000000"/>
                </a:solidFill>
                <a:round/>
                <a:headEnd/>
                <a:tailEnd/>
              </a:ln>
            </p:spPr>
            <p:txBody>
              <a:bodyPr/>
              <a:lstStyle/>
              <a:p>
                <a:endParaRPr lang="ja-JP" altLang="en-US" sz="2758"/>
              </a:p>
            </p:txBody>
          </p:sp>
          <p:sp>
            <p:nvSpPr>
              <p:cNvPr id="3239" name="Line 133"/>
              <p:cNvSpPr>
                <a:spLocks noChangeShapeType="1"/>
              </p:cNvSpPr>
              <p:nvPr/>
            </p:nvSpPr>
            <p:spPr>
              <a:xfrm flipH="1">
                <a:off x="1519" y="1526"/>
                <a:ext cx="540" cy="1"/>
              </a:xfrm>
              <a:prstGeom prst="line">
                <a:avLst/>
              </a:prstGeom>
              <a:noFill/>
              <a:ln w="3175">
                <a:solidFill>
                  <a:srgbClr val="000000"/>
                </a:solidFill>
                <a:round/>
                <a:headEnd/>
                <a:tailEnd/>
              </a:ln>
            </p:spPr>
            <p:txBody>
              <a:bodyPr/>
              <a:lstStyle/>
              <a:p>
                <a:endParaRPr lang="ja-JP" altLang="en-US" sz="2758"/>
              </a:p>
            </p:txBody>
          </p:sp>
          <p:sp>
            <p:nvSpPr>
              <p:cNvPr id="3240" name="Freeform 134"/>
              <p:cNvSpPr/>
              <p:nvPr/>
            </p:nvSpPr>
            <p:spPr>
              <a:xfrm>
                <a:off x="1724"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0" y="40"/>
                    </a:lnTo>
                    <a:lnTo>
                      <a:pt x="21"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241" name="Freeform 135"/>
              <p:cNvSpPr/>
              <p:nvPr/>
            </p:nvSpPr>
            <p:spPr>
              <a:xfrm>
                <a:off x="1724"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0"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242" name="Freeform 136"/>
              <p:cNvSpPr/>
              <p:nvPr/>
            </p:nvSpPr>
            <p:spPr>
              <a:xfrm>
                <a:off x="1709"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20" y="40"/>
                    </a:lnTo>
                    <a:lnTo>
                      <a:pt x="9" y="30"/>
                    </a:lnTo>
                    <a:lnTo>
                      <a:pt x="4" y="17"/>
                    </a:lnTo>
                    <a:lnTo>
                      <a:pt x="0" y="0"/>
                    </a:lnTo>
                    <a:lnTo>
                      <a:pt x="31" y="0"/>
                    </a:lnTo>
                    <a:lnTo>
                      <a:pt x="31" y="42"/>
                    </a:lnTo>
                    <a:close/>
                  </a:path>
                </a:pathLst>
              </a:custGeom>
              <a:solidFill>
                <a:srgbClr val="FFCC00"/>
              </a:solidFill>
              <a:ln>
                <a:noFill/>
              </a:ln>
            </p:spPr>
            <p:txBody>
              <a:bodyPr/>
              <a:lstStyle/>
              <a:p>
                <a:endParaRPr lang="ja-JP" altLang="en-US" sz="2758"/>
              </a:p>
            </p:txBody>
          </p:sp>
          <p:sp>
            <p:nvSpPr>
              <p:cNvPr id="3243" name="Freeform 137"/>
              <p:cNvSpPr/>
              <p:nvPr/>
            </p:nvSpPr>
            <p:spPr>
              <a:xfrm>
                <a:off x="1709"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20" y="40"/>
                    </a:lnTo>
                    <a:lnTo>
                      <a:pt x="9" y="30"/>
                    </a:lnTo>
                    <a:lnTo>
                      <a:pt x="4" y="17"/>
                    </a:lnTo>
                    <a:lnTo>
                      <a:pt x="0" y="0"/>
                    </a:lnTo>
                  </a:path>
                </a:pathLst>
              </a:custGeom>
              <a:noFill/>
              <a:ln w="3175">
                <a:solidFill>
                  <a:srgbClr val="000000"/>
                </a:solidFill>
                <a:prstDash val="solid"/>
                <a:round/>
                <a:headEnd/>
                <a:tailEnd/>
              </a:ln>
            </p:spPr>
            <p:txBody>
              <a:bodyPr/>
              <a:lstStyle/>
              <a:p>
                <a:endParaRPr lang="ja-JP" altLang="en-US" sz="2758"/>
              </a:p>
            </p:txBody>
          </p:sp>
          <p:sp>
            <p:nvSpPr>
              <p:cNvPr id="3244" name="Freeform 138"/>
              <p:cNvSpPr/>
              <p:nvPr/>
            </p:nvSpPr>
            <p:spPr>
              <a:xfrm>
                <a:off x="1709"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w 31"/>
                  <a:gd name="T11" fmla="*/ 1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2"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3245" name="Freeform 139"/>
              <p:cNvSpPr/>
              <p:nvPr/>
            </p:nvSpPr>
            <p:spPr>
              <a:xfrm>
                <a:off x="1709"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2"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3246" name="Freeform 140"/>
              <p:cNvSpPr/>
              <p:nvPr/>
            </p:nvSpPr>
            <p:spPr>
              <a:xfrm>
                <a:off x="1694"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20"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247" name="Freeform 141"/>
              <p:cNvSpPr/>
              <p:nvPr/>
            </p:nvSpPr>
            <p:spPr>
              <a:xfrm>
                <a:off x="1694"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20"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48" name="Line 142"/>
              <p:cNvSpPr>
                <a:spLocks noChangeShapeType="1"/>
              </p:cNvSpPr>
              <p:nvPr/>
            </p:nvSpPr>
            <p:spPr>
              <a:xfrm flipV="1">
                <a:off x="1709" y="1548"/>
                <a:ext cx="15" cy="42"/>
              </a:xfrm>
              <a:prstGeom prst="line">
                <a:avLst/>
              </a:prstGeom>
              <a:noFill/>
              <a:ln w="3175">
                <a:solidFill>
                  <a:srgbClr val="000000"/>
                </a:solidFill>
                <a:round/>
                <a:headEnd/>
                <a:tailEnd/>
              </a:ln>
            </p:spPr>
            <p:txBody>
              <a:bodyPr/>
              <a:lstStyle/>
              <a:p>
                <a:endParaRPr lang="ja-JP" altLang="en-US" sz="2758"/>
              </a:p>
            </p:txBody>
          </p:sp>
          <p:sp>
            <p:nvSpPr>
              <p:cNvPr id="3249" name="Line 143"/>
              <p:cNvSpPr>
                <a:spLocks noChangeShapeType="1"/>
              </p:cNvSpPr>
              <p:nvPr/>
            </p:nvSpPr>
            <p:spPr>
              <a:xfrm flipH="1" flipV="1">
                <a:off x="1724" y="1548"/>
                <a:ext cx="15" cy="42"/>
              </a:xfrm>
              <a:prstGeom prst="line">
                <a:avLst/>
              </a:prstGeom>
              <a:noFill/>
              <a:ln w="3175">
                <a:solidFill>
                  <a:srgbClr val="000000"/>
                </a:solidFill>
                <a:round/>
                <a:headEnd/>
                <a:tailEnd/>
              </a:ln>
            </p:spPr>
            <p:txBody>
              <a:bodyPr/>
              <a:lstStyle/>
              <a:p>
                <a:endParaRPr lang="ja-JP" altLang="en-US" sz="2758"/>
              </a:p>
            </p:txBody>
          </p:sp>
          <p:sp>
            <p:nvSpPr>
              <p:cNvPr id="3250" name="Freeform 144"/>
              <p:cNvSpPr/>
              <p:nvPr/>
            </p:nvSpPr>
            <p:spPr>
              <a:xfrm>
                <a:off x="1694"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251" name="Freeform 145"/>
              <p:cNvSpPr/>
              <p:nvPr/>
            </p:nvSpPr>
            <p:spPr>
              <a:xfrm>
                <a:off x="1694"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252" name="Freeform 146"/>
              <p:cNvSpPr/>
              <p:nvPr/>
            </p:nvSpPr>
            <p:spPr>
              <a:xfrm>
                <a:off x="1679"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8" y="30"/>
                    </a:lnTo>
                    <a:lnTo>
                      <a:pt x="2"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3253" name="Freeform 147"/>
              <p:cNvSpPr/>
              <p:nvPr/>
            </p:nvSpPr>
            <p:spPr>
              <a:xfrm>
                <a:off x="1679"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8"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254" name="Freeform 148"/>
              <p:cNvSpPr/>
              <p:nvPr/>
            </p:nvSpPr>
            <p:spPr>
              <a:xfrm>
                <a:off x="1679"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6"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3255" name="Freeform 149"/>
              <p:cNvSpPr/>
              <p:nvPr/>
            </p:nvSpPr>
            <p:spPr>
              <a:xfrm>
                <a:off x="1679"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6" y="28"/>
                    </a:lnTo>
                    <a:lnTo>
                      <a:pt x="29" y="43"/>
                    </a:lnTo>
                  </a:path>
                </a:pathLst>
              </a:custGeom>
              <a:noFill/>
              <a:ln w="3175">
                <a:solidFill>
                  <a:srgbClr val="000000"/>
                </a:solidFill>
                <a:prstDash val="solid"/>
                <a:round/>
                <a:headEnd/>
                <a:tailEnd/>
              </a:ln>
            </p:spPr>
            <p:txBody>
              <a:bodyPr/>
              <a:lstStyle/>
              <a:p>
                <a:endParaRPr lang="ja-JP" altLang="en-US" sz="2758"/>
              </a:p>
            </p:txBody>
          </p:sp>
          <p:sp>
            <p:nvSpPr>
              <p:cNvPr id="3256" name="Freeform 150"/>
              <p:cNvSpPr/>
              <p:nvPr/>
            </p:nvSpPr>
            <p:spPr>
              <a:xfrm>
                <a:off x="1666"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5" y="3"/>
                    </a:lnTo>
                    <a:lnTo>
                      <a:pt x="8"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3257" name="Freeform 151"/>
              <p:cNvSpPr/>
              <p:nvPr/>
            </p:nvSpPr>
            <p:spPr>
              <a:xfrm>
                <a:off x="1666"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5"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58" name="Line 152"/>
              <p:cNvSpPr>
                <a:spLocks noChangeShapeType="1"/>
              </p:cNvSpPr>
              <p:nvPr/>
            </p:nvSpPr>
            <p:spPr>
              <a:xfrm flipV="1">
                <a:off x="1679" y="1548"/>
                <a:ext cx="15" cy="42"/>
              </a:xfrm>
              <a:prstGeom prst="line">
                <a:avLst/>
              </a:prstGeom>
              <a:noFill/>
              <a:ln w="3175">
                <a:solidFill>
                  <a:srgbClr val="000000"/>
                </a:solidFill>
                <a:round/>
                <a:headEnd/>
                <a:tailEnd/>
              </a:ln>
            </p:spPr>
            <p:txBody>
              <a:bodyPr/>
              <a:lstStyle/>
              <a:p>
                <a:endParaRPr lang="ja-JP" altLang="en-US" sz="2758"/>
              </a:p>
            </p:txBody>
          </p:sp>
          <p:sp>
            <p:nvSpPr>
              <p:cNvPr id="3259" name="Line 153"/>
              <p:cNvSpPr>
                <a:spLocks noChangeShapeType="1"/>
              </p:cNvSpPr>
              <p:nvPr/>
            </p:nvSpPr>
            <p:spPr>
              <a:xfrm flipH="1" flipV="1">
                <a:off x="1694" y="1548"/>
                <a:ext cx="15" cy="42"/>
              </a:xfrm>
              <a:prstGeom prst="line">
                <a:avLst/>
              </a:prstGeom>
              <a:noFill/>
              <a:ln w="3175">
                <a:solidFill>
                  <a:srgbClr val="000000"/>
                </a:solidFill>
                <a:round/>
                <a:headEnd/>
                <a:tailEnd/>
              </a:ln>
            </p:spPr>
            <p:txBody>
              <a:bodyPr/>
              <a:lstStyle/>
              <a:p>
                <a:endParaRPr lang="ja-JP" altLang="en-US" sz="2758"/>
              </a:p>
            </p:txBody>
          </p:sp>
          <p:sp>
            <p:nvSpPr>
              <p:cNvPr id="3260" name="Freeform 154"/>
              <p:cNvSpPr/>
              <p:nvPr/>
            </p:nvSpPr>
            <p:spPr>
              <a:xfrm>
                <a:off x="166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4" y="40"/>
                    </a:lnTo>
                    <a:lnTo>
                      <a:pt x="21" y="30"/>
                    </a:lnTo>
                    <a:lnTo>
                      <a:pt x="27" y="17"/>
                    </a:lnTo>
                    <a:lnTo>
                      <a:pt x="30" y="0"/>
                    </a:lnTo>
                    <a:lnTo>
                      <a:pt x="3" y="0"/>
                    </a:lnTo>
                    <a:lnTo>
                      <a:pt x="0" y="42"/>
                    </a:lnTo>
                    <a:close/>
                  </a:path>
                </a:pathLst>
              </a:custGeom>
              <a:solidFill>
                <a:srgbClr val="FFCC00"/>
              </a:solidFill>
              <a:ln>
                <a:noFill/>
              </a:ln>
            </p:spPr>
            <p:txBody>
              <a:bodyPr/>
              <a:lstStyle/>
              <a:p>
                <a:endParaRPr lang="ja-JP" altLang="en-US" sz="2758"/>
              </a:p>
            </p:txBody>
          </p:sp>
          <p:sp>
            <p:nvSpPr>
              <p:cNvPr id="3261" name="Freeform 155"/>
              <p:cNvSpPr/>
              <p:nvPr/>
            </p:nvSpPr>
            <p:spPr>
              <a:xfrm>
                <a:off x="166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4"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262" name="Freeform 156"/>
              <p:cNvSpPr/>
              <p:nvPr/>
            </p:nvSpPr>
            <p:spPr>
              <a:xfrm>
                <a:off x="1651" y="1590"/>
                <a:ext cx="15"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1 w 30"/>
                  <a:gd name="T11" fmla="*/ 0 h 42"/>
                  <a:gd name="T12" fmla="*/ 1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7" y="30"/>
                    </a:lnTo>
                    <a:lnTo>
                      <a:pt x="3" y="17"/>
                    </a:lnTo>
                    <a:lnTo>
                      <a:pt x="0" y="0"/>
                    </a:lnTo>
                    <a:lnTo>
                      <a:pt x="27" y="0"/>
                    </a:lnTo>
                    <a:lnTo>
                      <a:pt x="30" y="42"/>
                    </a:lnTo>
                    <a:close/>
                  </a:path>
                </a:pathLst>
              </a:custGeom>
              <a:solidFill>
                <a:srgbClr val="FFCC00"/>
              </a:solidFill>
              <a:ln>
                <a:noFill/>
              </a:ln>
            </p:spPr>
            <p:txBody>
              <a:bodyPr/>
              <a:lstStyle/>
              <a:p>
                <a:endParaRPr lang="ja-JP" altLang="en-US" sz="2758"/>
              </a:p>
            </p:txBody>
          </p:sp>
          <p:sp>
            <p:nvSpPr>
              <p:cNvPr id="3263" name="Freeform 157"/>
              <p:cNvSpPr/>
              <p:nvPr/>
            </p:nvSpPr>
            <p:spPr>
              <a:xfrm>
                <a:off x="1651" y="1590"/>
                <a:ext cx="15"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7"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264" name="Freeform 158"/>
              <p:cNvSpPr/>
              <p:nvPr/>
            </p:nvSpPr>
            <p:spPr>
              <a:xfrm>
                <a:off x="1651" y="1526"/>
                <a:ext cx="14" cy="22"/>
              </a:xfrm>
              <a:custGeom>
                <a:avLst/>
                <a:gdLst>
                  <a:gd name="T0" fmla="*/ 0 w 27"/>
                  <a:gd name="T1" fmla="*/ 0 h 43"/>
                  <a:gd name="T2" fmla="*/ 1 w 27"/>
                  <a:gd name="T3" fmla="*/ 1 h 43"/>
                  <a:gd name="T4" fmla="*/ 1 w 27"/>
                  <a:gd name="T5" fmla="*/ 1 h 43"/>
                  <a:gd name="T6" fmla="*/ 1 w 27"/>
                  <a:gd name="T7" fmla="*/ 1 h 43"/>
                  <a:gd name="T8" fmla="*/ 1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19"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3265" name="Freeform 159"/>
              <p:cNvSpPr/>
              <p:nvPr/>
            </p:nvSpPr>
            <p:spPr>
              <a:xfrm>
                <a:off x="1651" y="1526"/>
                <a:ext cx="14" cy="22"/>
              </a:xfrm>
              <a:custGeom>
                <a:avLst/>
                <a:gdLst>
                  <a:gd name="T0" fmla="*/ 0 w 27"/>
                  <a:gd name="T1" fmla="*/ 0 h 43"/>
                  <a:gd name="T2" fmla="*/ 1 w 27"/>
                  <a:gd name="T3" fmla="*/ 1 h 43"/>
                  <a:gd name="T4" fmla="*/ 1 w 27"/>
                  <a:gd name="T5" fmla="*/ 1 h 43"/>
                  <a:gd name="T6" fmla="*/ 1 w 27"/>
                  <a:gd name="T7" fmla="*/ 1 h 43"/>
                  <a:gd name="T8" fmla="*/ 1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19"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3266" name="Freeform 160"/>
              <p:cNvSpPr/>
              <p:nvPr/>
            </p:nvSpPr>
            <p:spPr>
              <a:xfrm>
                <a:off x="1636"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267" name="Freeform 161"/>
              <p:cNvSpPr/>
              <p:nvPr/>
            </p:nvSpPr>
            <p:spPr>
              <a:xfrm>
                <a:off x="1636"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68" name="Line 162"/>
              <p:cNvSpPr>
                <a:spLocks noChangeShapeType="1"/>
              </p:cNvSpPr>
              <p:nvPr/>
            </p:nvSpPr>
            <p:spPr>
              <a:xfrm flipV="1">
                <a:off x="1651" y="1548"/>
                <a:ext cx="14" cy="42"/>
              </a:xfrm>
              <a:prstGeom prst="line">
                <a:avLst/>
              </a:prstGeom>
              <a:noFill/>
              <a:ln w="3175">
                <a:solidFill>
                  <a:srgbClr val="000000"/>
                </a:solidFill>
                <a:round/>
                <a:headEnd/>
                <a:tailEnd/>
              </a:ln>
            </p:spPr>
            <p:txBody>
              <a:bodyPr/>
              <a:lstStyle/>
              <a:p>
                <a:endParaRPr lang="ja-JP" altLang="en-US" sz="2758"/>
              </a:p>
            </p:txBody>
          </p:sp>
          <p:sp>
            <p:nvSpPr>
              <p:cNvPr id="3269" name="Line 163"/>
              <p:cNvSpPr>
                <a:spLocks noChangeShapeType="1"/>
              </p:cNvSpPr>
              <p:nvPr/>
            </p:nvSpPr>
            <p:spPr>
              <a:xfrm flipH="1" flipV="1">
                <a:off x="1665" y="1548"/>
                <a:ext cx="14" cy="42"/>
              </a:xfrm>
              <a:prstGeom prst="line">
                <a:avLst/>
              </a:prstGeom>
              <a:noFill/>
              <a:ln w="3175">
                <a:solidFill>
                  <a:srgbClr val="000000"/>
                </a:solidFill>
                <a:round/>
                <a:headEnd/>
                <a:tailEnd/>
              </a:ln>
            </p:spPr>
            <p:txBody>
              <a:bodyPr/>
              <a:lstStyle/>
              <a:p>
                <a:endParaRPr lang="ja-JP" altLang="en-US" sz="2758"/>
              </a:p>
            </p:txBody>
          </p:sp>
          <p:sp>
            <p:nvSpPr>
              <p:cNvPr id="3270" name="Freeform 164"/>
              <p:cNvSpPr/>
              <p:nvPr/>
            </p:nvSpPr>
            <p:spPr>
              <a:xfrm>
                <a:off x="1635"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0" y="42"/>
                    </a:moveTo>
                    <a:lnTo>
                      <a:pt x="14" y="40"/>
                    </a:lnTo>
                    <a:lnTo>
                      <a:pt x="22" y="30"/>
                    </a:lnTo>
                    <a:lnTo>
                      <a:pt x="27" y="17"/>
                    </a:lnTo>
                    <a:lnTo>
                      <a:pt x="31" y="0"/>
                    </a:lnTo>
                    <a:lnTo>
                      <a:pt x="4" y="0"/>
                    </a:lnTo>
                    <a:lnTo>
                      <a:pt x="0" y="42"/>
                    </a:lnTo>
                    <a:close/>
                  </a:path>
                </a:pathLst>
              </a:custGeom>
              <a:solidFill>
                <a:srgbClr val="FFCC00"/>
              </a:solidFill>
              <a:ln>
                <a:noFill/>
              </a:ln>
            </p:spPr>
            <p:txBody>
              <a:bodyPr/>
              <a:lstStyle/>
              <a:p>
                <a:endParaRPr lang="ja-JP" altLang="en-US" sz="2758"/>
              </a:p>
            </p:txBody>
          </p:sp>
          <p:sp>
            <p:nvSpPr>
              <p:cNvPr id="3271" name="Freeform 165"/>
              <p:cNvSpPr/>
              <p:nvPr/>
            </p:nvSpPr>
            <p:spPr>
              <a:xfrm>
                <a:off x="1635"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0" y="42"/>
                    </a:moveTo>
                    <a:lnTo>
                      <a:pt x="14" y="40"/>
                    </a:lnTo>
                    <a:lnTo>
                      <a:pt x="22" y="30"/>
                    </a:lnTo>
                    <a:lnTo>
                      <a:pt x="27" y="17"/>
                    </a:lnTo>
                    <a:lnTo>
                      <a:pt x="31" y="0"/>
                    </a:lnTo>
                  </a:path>
                </a:pathLst>
              </a:custGeom>
              <a:noFill/>
              <a:ln w="3175">
                <a:solidFill>
                  <a:srgbClr val="000000"/>
                </a:solidFill>
                <a:prstDash val="solid"/>
                <a:round/>
                <a:headEnd/>
                <a:tailEnd/>
              </a:ln>
            </p:spPr>
            <p:txBody>
              <a:bodyPr/>
              <a:lstStyle/>
              <a:p>
                <a:endParaRPr lang="ja-JP" altLang="en-US" sz="2758"/>
              </a:p>
            </p:txBody>
          </p:sp>
          <p:sp>
            <p:nvSpPr>
              <p:cNvPr id="3272" name="Freeform 166"/>
              <p:cNvSpPr/>
              <p:nvPr/>
            </p:nvSpPr>
            <p:spPr>
              <a:xfrm>
                <a:off x="1621"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20" y="40"/>
                    </a:lnTo>
                    <a:lnTo>
                      <a:pt x="9" y="30"/>
                    </a:lnTo>
                    <a:lnTo>
                      <a:pt x="4" y="17"/>
                    </a:lnTo>
                    <a:lnTo>
                      <a:pt x="0" y="0"/>
                    </a:lnTo>
                    <a:lnTo>
                      <a:pt x="27" y="0"/>
                    </a:lnTo>
                    <a:lnTo>
                      <a:pt x="31" y="42"/>
                    </a:lnTo>
                    <a:close/>
                  </a:path>
                </a:pathLst>
              </a:custGeom>
              <a:solidFill>
                <a:srgbClr val="FFCC00"/>
              </a:solidFill>
              <a:ln>
                <a:noFill/>
              </a:ln>
            </p:spPr>
            <p:txBody>
              <a:bodyPr/>
              <a:lstStyle/>
              <a:p>
                <a:endParaRPr lang="ja-JP" altLang="en-US" sz="2758"/>
              </a:p>
            </p:txBody>
          </p:sp>
          <p:sp>
            <p:nvSpPr>
              <p:cNvPr id="3273" name="Freeform 167"/>
              <p:cNvSpPr/>
              <p:nvPr/>
            </p:nvSpPr>
            <p:spPr>
              <a:xfrm>
                <a:off x="1621"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20" y="40"/>
                    </a:lnTo>
                    <a:lnTo>
                      <a:pt x="9" y="30"/>
                    </a:lnTo>
                    <a:lnTo>
                      <a:pt x="4" y="17"/>
                    </a:lnTo>
                    <a:lnTo>
                      <a:pt x="0" y="0"/>
                    </a:lnTo>
                  </a:path>
                </a:pathLst>
              </a:custGeom>
              <a:noFill/>
              <a:ln w="3175">
                <a:solidFill>
                  <a:srgbClr val="000000"/>
                </a:solidFill>
                <a:prstDash val="solid"/>
                <a:round/>
                <a:headEnd/>
                <a:tailEnd/>
              </a:ln>
            </p:spPr>
            <p:txBody>
              <a:bodyPr/>
              <a:lstStyle/>
              <a:p>
                <a:endParaRPr lang="ja-JP" altLang="en-US" sz="2758"/>
              </a:p>
            </p:txBody>
          </p:sp>
          <p:sp>
            <p:nvSpPr>
              <p:cNvPr id="3274" name="Freeform 168"/>
              <p:cNvSpPr/>
              <p:nvPr/>
            </p:nvSpPr>
            <p:spPr>
              <a:xfrm>
                <a:off x="1621" y="1526"/>
                <a:ext cx="14" cy="22"/>
              </a:xfrm>
              <a:custGeom>
                <a:avLst/>
                <a:gdLst>
                  <a:gd name="T0" fmla="*/ 0 w 27"/>
                  <a:gd name="T1" fmla="*/ 0 h 43"/>
                  <a:gd name="T2" fmla="*/ 1 w 27"/>
                  <a:gd name="T3" fmla="*/ 1 h 43"/>
                  <a:gd name="T4" fmla="*/ 1 w 27"/>
                  <a:gd name="T5" fmla="*/ 1 h 43"/>
                  <a:gd name="T6" fmla="*/ 1 w 27"/>
                  <a:gd name="T7" fmla="*/ 1 h 43"/>
                  <a:gd name="T8" fmla="*/ 1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20"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3275" name="Freeform 169"/>
              <p:cNvSpPr/>
              <p:nvPr/>
            </p:nvSpPr>
            <p:spPr>
              <a:xfrm>
                <a:off x="1621" y="1526"/>
                <a:ext cx="14" cy="22"/>
              </a:xfrm>
              <a:custGeom>
                <a:avLst/>
                <a:gdLst>
                  <a:gd name="T0" fmla="*/ 0 w 27"/>
                  <a:gd name="T1" fmla="*/ 0 h 43"/>
                  <a:gd name="T2" fmla="*/ 1 w 27"/>
                  <a:gd name="T3" fmla="*/ 1 h 43"/>
                  <a:gd name="T4" fmla="*/ 1 w 27"/>
                  <a:gd name="T5" fmla="*/ 1 h 43"/>
                  <a:gd name="T6" fmla="*/ 1 w 27"/>
                  <a:gd name="T7" fmla="*/ 1 h 43"/>
                  <a:gd name="T8" fmla="*/ 1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20"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3276" name="Freeform 170"/>
              <p:cNvSpPr/>
              <p:nvPr/>
            </p:nvSpPr>
            <p:spPr>
              <a:xfrm>
                <a:off x="1606"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277" name="Freeform 171"/>
              <p:cNvSpPr/>
              <p:nvPr/>
            </p:nvSpPr>
            <p:spPr>
              <a:xfrm>
                <a:off x="1606"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78" name="Line 172"/>
              <p:cNvSpPr>
                <a:spLocks noChangeShapeType="1"/>
              </p:cNvSpPr>
              <p:nvPr/>
            </p:nvSpPr>
            <p:spPr>
              <a:xfrm flipV="1">
                <a:off x="1621" y="1548"/>
                <a:ext cx="14" cy="42"/>
              </a:xfrm>
              <a:prstGeom prst="line">
                <a:avLst/>
              </a:prstGeom>
              <a:noFill/>
              <a:ln w="3175">
                <a:solidFill>
                  <a:srgbClr val="000000"/>
                </a:solidFill>
                <a:round/>
                <a:headEnd/>
                <a:tailEnd/>
              </a:ln>
            </p:spPr>
            <p:txBody>
              <a:bodyPr/>
              <a:lstStyle/>
              <a:p>
                <a:endParaRPr lang="ja-JP" altLang="en-US" sz="2758"/>
              </a:p>
            </p:txBody>
          </p:sp>
          <p:sp>
            <p:nvSpPr>
              <p:cNvPr id="3279" name="Line 173"/>
              <p:cNvSpPr>
                <a:spLocks noChangeShapeType="1"/>
              </p:cNvSpPr>
              <p:nvPr/>
            </p:nvSpPr>
            <p:spPr>
              <a:xfrm flipH="1" flipV="1">
                <a:off x="1635" y="1548"/>
                <a:ext cx="15" cy="42"/>
              </a:xfrm>
              <a:prstGeom prst="line">
                <a:avLst/>
              </a:prstGeom>
              <a:noFill/>
              <a:ln w="3175">
                <a:solidFill>
                  <a:srgbClr val="000000"/>
                </a:solidFill>
                <a:round/>
                <a:headEnd/>
                <a:tailEnd/>
              </a:ln>
            </p:spPr>
            <p:txBody>
              <a:bodyPr/>
              <a:lstStyle/>
              <a:p>
                <a:endParaRPr lang="ja-JP" altLang="en-US" sz="2758"/>
              </a:p>
            </p:txBody>
          </p:sp>
          <p:sp>
            <p:nvSpPr>
              <p:cNvPr id="3280" name="Freeform 174"/>
              <p:cNvSpPr/>
              <p:nvPr/>
            </p:nvSpPr>
            <p:spPr>
              <a:xfrm>
                <a:off x="1606"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281" name="Freeform 175"/>
              <p:cNvSpPr/>
              <p:nvPr/>
            </p:nvSpPr>
            <p:spPr>
              <a:xfrm>
                <a:off x="1606"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282" name="Freeform 176"/>
              <p:cNvSpPr/>
              <p:nvPr/>
            </p:nvSpPr>
            <p:spPr>
              <a:xfrm>
                <a:off x="1592"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9"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3283" name="Freeform 177"/>
              <p:cNvSpPr/>
              <p:nvPr/>
            </p:nvSpPr>
            <p:spPr>
              <a:xfrm>
                <a:off x="1592"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284" name="Freeform 178"/>
              <p:cNvSpPr/>
              <p:nvPr/>
            </p:nvSpPr>
            <p:spPr>
              <a:xfrm>
                <a:off x="159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285" name="Freeform 179"/>
              <p:cNvSpPr/>
              <p:nvPr/>
            </p:nvSpPr>
            <p:spPr>
              <a:xfrm>
                <a:off x="159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286" name="Freeform 180"/>
              <p:cNvSpPr/>
              <p:nvPr/>
            </p:nvSpPr>
            <p:spPr>
              <a:xfrm>
                <a:off x="157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287" name="Freeform 181"/>
              <p:cNvSpPr/>
              <p:nvPr/>
            </p:nvSpPr>
            <p:spPr>
              <a:xfrm>
                <a:off x="157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88" name="Line 182"/>
              <p:cNvSpPr>
                <a:spLocks noChangeShapeType="1"/>
              </p:cNvSpPr>
              <p:nvPr/>
            </p:nvSpPr>
            <p:spPr>
              <a:xfrm flipV="1">
                <a:off x="1592" y="1548"/>
                <a:ext cx="14" cy="42"/>
              </a:xfrm>
              <a:prstGeom prst="line">
                <a:avLst/>
              </a:prstGeom>
              <a:noFill/>
              <a:ln w="3175">
                <a:solidFill>
                  <a:srgbClr val="000000"/>
                </a:solidFill>
                <a:round/>
                <a:headEnd/>
                <a:tailEnd/>
              </a:ln>
            </p:spPr>
            <p:txBody>
              <a:bodyPr/>
              <a:lstStyle/>
              <a:p>
                <a:endParaRPr lang="ja-JP" altLang="en-US" sz="2758"/>
              </a:p>
            </p:txBody>
          </p:sp>
          <p:sp>
            <p:nvSpPr>
              <p:cNvPr id="3289" name="Line 183"/>
              <p:cNvSpPr>
                <a:spLocks noChangeShapeType="1"/>
              </p:cNvSpPr>
              <p:nvPr/>
            </p:nvSpPr>
            <p:spPr>
              <a:xfrm flipH="1" flipV="1">
                <a:off x="1606" y="1548"/>
                <a:ext cx="15" cy="42"/>
              </a:xfrm>
              <a:prstGeom prst="line">
                <a:avLst/>
              </a:prstGeom>
              <a:noFill/>
              <a:ln w="3175">
                <a:solidFill>
                  <a:srgbClr val="000000"/>
                </a:solidFill>
                <a:round/>
                <a:headEnd/>
                <a:tailEnd/>
              </a:ln>
            </p:spPr>
            <p:txBody>
              <a:bodyPr/>
              <a:lstStyle/>
              <a:p>
                <a:endParaRPr lang="ja-JP" altLang="en-US" sz="2758"/>
              </a:p>
            </p:txBody>
          </p:sp>
          <p:sp>
            <p:nvSpPr>
              <p:cNvPr id="3290" name="Freeform 184"/>
              <p:cNvSpPr/>
              <p:nvPr/>
            </p:nvSpPr>
            <p:spPr>
              <a:xfrm>
                <a:off x="157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1"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291" name="Freeform 185"/>
              <p:cNvSpPr/>
              <p:nvPr/>
            </p:nvSpPr>
            <p:spPr>
              <a:xfrm>
                <a:off x="157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292" name="Freeform 186"/>
              <p:cNvSpPr/>
              <p:nvPr/>
            </p:nvSpPr>
            <p:spPr>
              <a:xfrm>
                <a:off x="1563"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6" y="40"/>
                    </a:lnTo>
                    <a:lnTo>
                      <a:pt x="7" y="30"/>
                    </a:lnTo>
                    <a:lnTo>
                      <a:pt x="2" y="17"/>
                    </a:lnTo>
                    <a:lnTo>
                      <a:pt x="0" y="0"/>
                    </a:lnTo>
                    <a:lnTo>
                      <a:pt x="27" y="0"/>
                    </a:lnTo>
                    <a:lnTo>
                      <a:pt x="29" y="42"/>
                    </a:lnTo>
                    <a:close/>
                  </a:path>
                </a:pathLst>
              </a:custGeom>
              <a:solidFill>
                <a:srgbClr val="FFCC00"/>
              </a:solidFill>
              <a:ln>
                <a:noFill/>
              </a:ln>
            </p:spPr>
            <p:txBody>
              <a:bodyPr/>
              <a:lstStyle/>
              <a:p>
                <a:endParaRPr lang="ja-JP" altLang="en-US" sz="2758"/>
              </a:p>
            </p:txBody>
          </p:sp>
          <p:sp>
            <p:nvSpPr>
              <p:cNvPr id="3293" name="Freeform 187"/>
              <p:cNvSpPr/>
              <p:nvPr/>
            </p:nvSpPr>
            <p:spPr>
              <a:xfrm>
                <a:off x="1563"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6"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294" name="Freeform 188"/>
              <p:cNvSpPr/>
              <p:nvPr/>
            </p:nvSpPr>
            <p:spPr>
              <a:xfrm>
                <a:off x="1562"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1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4"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3295" name="Freeform 189"/>
              <p:cNvSpPr/>
              <p:nvPr/>
            </p:nvSpPr>
            <p:spPr>
              <a:xfrm>
                <a:off x="1562"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4"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296" name="Freeform 190"/>
              <p:cNvSpPr/>
              <p:nvPr/>
            </p:nvSpPr>
            <p:spPr>
              <a:xfrm>
                <a:off x="1549"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8"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3297" name="Freeform 191"/>
              <p:cNvSpPr/>
              <p:nvPr/>
            </p:nvSpPr>
            <p:spPr>
              <a:xfrm>
                <a:off x="1549"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298" name="Line 192"/>
              <p:cNvSpPr>
                <a:spLocks noChangeShapeType="1"/>
              </p:cNvSpPr>
              <p:nvPr/>
            </p:nvSpPr>
            <p:spPr>
              <a:xfrm flipV="1">
                <a:off x="1563" y="1548"/>
                <a:ext cx="14" cy="42"/>
              </a:xfrm>
              <a:prstGeom prst="line">
                <a:avLst/>
              </a:prstGeom>
              <a:noFill/>
              <a:ln w="3175">
                <a:solidFill>
                  <a:srgbClr val="000000"/>
                </a:solidFill>
                <a:round/>
                <a:headEnd/>
                <a:tailEnd/>
              </a:ln>
            </p:spPr>
            <p:txBody>
              <a:bodyPr/>
              <a:lstStyle/>
              <a:p>
                <a:endParaRPr lang="ja-JP" altLang="en-US" sz="2758"/>
              </a:p>
            </p:txBody>
          </p:sp>
          <p:sp>
            <p:nvSpPr>
              <p:cNvPr id="3299" name="Line 193"/>
              <p:cNvSpPr>
                <a:spLocks noChangeShapeType="1"/>
              </p:cNvSpPr>
              <p:nvPr/>
            </p:nvSpPr>
            <p:spPr>
              <a:xfrm flipH="1" flipV="1">
                <a:off x="1577" y="1548"/>
                <a:ext cx="15" cy="42"/>
              </a:xfrm>
              <a:prstGeom prst="line">
                <a:avLst/>
              </a:prstGeom>
              <a:noFill/>
              <a:ln w="3175">
                <a:solidFill>
                  <a:srgbClr val="000000"/>
                </a:solidFill>
                <a:round/>
                <a:headEnd/>
                <a:tailEnd/>
              </a:ln>
            </p:spPr>
            <p:txBody>
              <a:bodyPr/>
              <a:lstStyle/>
              <a:p>
                <a:endParaRPr lang="ja-JP" altLang="en-US" sz="2758"/>
              </a:p>
            </p:txBody>
          </p:sp>
          <p:sp>
            <p:nvSpPr>
              <p:cNvPr id="3300" name="Freeform 194"/>
              <p:cNvSpPr/>
              <p:nvPr/>
            </p:nvSpPr>
            <p:spPr>
              <a:xfrm>
                <a:off x="1519" y="1592"/>
                <a:ext cx="14" cy="19"/>
              </a:xfrm>
              <a:custGeom>
                <a:avLst/>
                <a:gdLst>
                  <a:gd name="T0" fmla="*/ 0 w 30"/>
                  <a:gd name="T1" fmla="*/ 1 h 37"/>
                  <a:gd name="T2" fmla="*/ 0 w 30"/>
                  <a:gd name="T3" fmla="*/ 1 h 37"/>
                  <a:gd name="T4" fmla="*/ 0 w 30"/>
                  <a:gd name="T5" fmla="*/ 1 h 37"/>
                  <a:gd name="T6" fmla="*/ 0 w 30"/>
                  <a:gd name="T7" fmla="*/ 1 h 37"/>
                  <a:gd name="T8" fmla="*/ 0 w 30"/>
                  <a:gd name="T9" fmla="*/ 0 h 37"/>
                  <a:gd name="T10" fmla="*/ 0 w 30"/>
                  <a:gd name="T11" fmla="*/ 0 h 37"/>
                  <a:gd name="T12" fmla="*/ 0 w 30"/>
                  <a:gd name="T13" fmla="*/ 1 h 37"/>
                  <a:gd name="T14" fmla="*/ 0 60000 65536"/>
                  <a:gd name="T15" fmla="*/ 0 60000 65536"/>
                  <a:gd name="T16" fmla="*/ 0 60000 65536"/>
                  <a:gd name="T17" fmla="*/ 0 60000 65536"/>
                  <a:gd name="T18" fmla="*/ 0 60000 65536"/>
                  <a:gd name="T19" fmla="*/ 0 60000 65536"/>
                  <a:gd name="T20" fmla="*/ 0 60000 65536"/>
                  <a:gd name="T21" fmla="*/ 0 w 30"/>
                  <a:gd name="T22" fmla="*/ 0 h 37"/>
                  <a:gd name="T23" fmla="*/ 30 w 30"/>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7">
                    <a:moveTo>
                      <a:pt x="0" y="37"/>
                    </a:moveTo>
                    <a:lnTo>
                      <a:pt x="11" y="35"/>
                    </a:lnTo>
                    <a:lnTo>
                      <a:pt x="23" y="27"/>
                    </a:lnTo>
                    <a:lnTo>
                      <a:pt x="27" y="15"/>
                    </a:lnTo>
                    <a:lnTo>
                      <a:pt x="30" y="0"/>
                    </a:lnTo>
                    <a:lnTo>
                      <a:pt x="0" y="0"/>
                    </a:lnTo>
                    <a:lnTo>
                      <a:pt x="0" y="37"/>
                    </a:lnTo>
                    <a:close/>
                  </a:path>
                </a:pathLst>
              </a:custGeom>
              <a:solidFill>
                <a:srgbClr val="FFCC00"/>
              </a:solidFill>
              <a:ln>
                <a:noFill/>
              </a:ln>
            </p:spPr>
            <p:txBody>
              <a:bodyPr/>
              <a:lstStyle/>
              <a:p>
                <a:endParaRPr lang="ja-JP" altLang="en-US" sz="2758"/>
              </a:p>
            </p:txBody>
          </p:sp>
          <p:sp>
            <p:nvSpPr>
              <p:cNvPr id="3301" name="Freeform 195"/>
              <p:cNvSpPr/>
              <p:nvPr/>
            </p:nvSpPr>
            <p:spPr>
              <a:xfrm>
                <a:off x="1519" y="1592"/>
                <a:ext cx="14" cy="19"/>
              </a:xfrm>
              <a:custGeom>
                <a:avLst/>
                <a:gdLst>
                  <a:gd name="T0" fmla="*/ 0 w 30"/>
                  <a:gd name="T1" fmla="*/ 1 h 37"/>
                  <a:gd name="T2" fmla="*/ 0 w 30"/>
                  <a:gd name="T3" fmla="*/ 1 h 37"/>
                  <a:gd name="T4" fmla="*/ 0 w 30"/>
                  <a:gd name="T5" fmla="*/ 1 h 37"/>
                  <a:gd name="T6" fmla="*/ 0 w 30"/>
                  <a:gd name="T7" fmla="*/ 1 h 37"/>
                  <a:gd name="T8" fmla="*/ 0 w 30"/>
                  <a:gd name="T9" fmla="*/ 0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37"/>
                    </a:moveTo>
                    <a:lnTo>
                      <a:pt x="11" y="35"/>
                    </a:lnTo>
                    <a:lnTo>
                      <a:pt x="23" y="27"/>
                    </a:lnTo>
                    <a:lnTo>
                      <a:pt x="27" y="15"/>
                    </a:lnTo>
                    <a:lnTo>
                      <a:pt x="30" y="0"/>
                    </a:lnTo>
                  </a:path>
                </a:pathLst>
              </a:custGeom>
              <a:noFill/>
              <a:ln w="3175">
                <a:solidFill>
                  <a:srgbClr val="000000"/>
                </a:solidFill>
                <a:prstDash val="solid"/>
                <a:round/>
                <a:headEnd/>
                <a:tailEnd/>
              </a:ln>
            </p:spPr>
            <p:txBody>
              <a:bodyPr/>
              <a:lstStyle/>
              <a:p>
                <a:endParaRPr lang="ja-JP" altLang="en-US" sz="2758"/>
              </a:p>
            </p:txBody>
          </p:sp>
          <p:sp>
            <p:nvSpPr>
              <p:cNvPr id="3302" name="Line 196"/>
              <p:cNvSpPr>
                <a:spLocks noChangeShapeType="1"/>
              </p:cNvSpPr>
              <p:nvPr/>
            </p:nvSpPr>
            <p:spPr>
              <a:xfrm>
                <a:off x="1519" y="1545"/>
                <a:ext cx="14" cy="47"/>
              </a:xfrm>
              <a:prstGeom prst="line">
                <a:avLst/>
              </a:prstGeom>
              <a:noFill/>
              <a:ln w="3175">
                <a:solidFill>
                  <a:srgbClr val="000000"/>
                </a:solidFill>
                <a:round/>
                <a:headEnd/>
                <a:tailEnd/>
              </a:ln>
            </p:spPr>
            <p:txBody>
              <a:bodyPr/>
              <a:lstStyle/>
              <a:p>
                <a:endParaRPr lang="ja-JP" altLang="en-US" sz="2758"/>
              </a:p>
            </p:txBody>
          </p:sp>
          <p:sp>
            <p:nvSpPr>
              <p:cNvPr id="3303" name="Line 197"/>
              <p:cNvSpPr>
                <a:spLocks noChangeShapeType="1"/>
              </p:cNvSpPr>
              <p:nvPr/>
            </p:nvSpPr>
            <p:spPr>
              <a:xfrm flipV="1">
                <a:off x="1050" y="1526"/>
                <a:ext cx="1" cy="85"/>
              </a:xfrm>
              <a:prstGeom prst="line">
                <a:avLst/>
              </a:prstGeom>
              <a:noFill/>
              <a:ln w="3175">
                <a:solidFill>
                  <a:srgbClr val="000000"/>
                </a:solidFill>
                <a:round/>
                <a:headEnd/>
                <a:tailEnd/>
              </a:ln>
            </p:spPr>
            <p:txBody>
              <a:bodyPr/>
              <a:lstStyle/>
              <a:p>
                <a:endParaRPr lang="ja-JP" altLang="en-US" sz="2758"/>
              </a:p>
            </p:txBody>
          </p:sp>
          <p:sp>
            <p:nvSpPr>
              <p:cNvPr id="3304" name="Freeform 198"/>
              <p:cNvSpPr/>
              <p:nvPr/>
            </p:nvSpPr>
            <p:spPr>
              <a:xfrm>
                <a:off x="1576"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4" y="40"/>
                    </a:lnTo>
                    <a:lnTo>
                      <a:pt x="21" y="30"/>
                    </a:lnTo>
                    <a:lnTo>
                      <a:pt x="27" y="17"/>
                    </a:lnTo>
                    <a:lnTo>
                      <a:pt x="30" y="0"/>
                    </a:lnTo>
                    <a:lnTo>
                      <a:pt x="3" y="0"/>
                    </a:lnTo>
                    <a:lnTo>
                      <a:pt x="0" y="42"/>
                    </a:lnTo>
                    <a:close/>
                  </a:path>
                </a:pathLst>
              </a:custGeom>
              <a:solidFill>
                <a:srgbClr val="FFCC00"/>
              </a:solidFill>
              <a:ln>
                <a:noFill/>
              </a:ln>
            </p:spPr>
            <p:txBody>
              <a:bodyPr/>
              <a:lstStyle/>
              <a:p>
                <a:endParaRPr lang="ja-JP" altLang="en-US" sz="2758"/>
              </a:p>
            </p:txBody>
          </p:sp>
          <p:sp>
            <p:nvSpPr>
              <p:cNvPr id="3305" name="Freeform 199"/>
              <p:cNvSpPr/>
              <p:nvPr/>
            </p:nvSpPr>
            <p:spPr>
              <a:xfrm>
                <a:off x="1576"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4"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306" name="Freeform 200"/>
              <p:cNvSpPr/>
              <p:nvPr/>
            </p:nvSpPr>
            <p:spPr>
              <a:xfrm>
                <a:off x="1562"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1 w 27"/>
                  <a:gd name="T11" fmla="*/ 0 h 42"/>
                  <a:gd name="T12" fmla="*/ 1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8" y="30"/>
                    </a:lnTo>
                    <a:lnTo>
                      <a:pt x="3"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3307" name="Freeform 201"/>
              <p:cNvSpPr/>
              <p:nvPr/>
            </p:nvSpPr>
            <p:spPr>
              <a:xfrm>
                <a:off x="1562"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308" name="Freeform 202"/>
              <p:cNvSpPr/>
              <p:nvPr/>
            </p:nvSpPr>
            <p:spPr>
              <a:xfrm>
                <a:off x="1560"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1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3309" name="Freeform 203"/>
              <p:cNvSpPr/>
              <p:nvPr/>
            </p:nvSpPr>
            <p:spPr>
              <a:xfrm>
                <a:off x="1560"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310" name="Freeform 204"/>
              <p:cNvSpPr/>
              <p:nvPr/>
            </p:nvSpPr>
            <p:spPr>
              <a:xfrm>
                <a:off x="1547"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grpSp>
        <p:grpSp>
          <p:nvGrpSpPr>
            <p:cNvPr id="1688" name="Group 406"/>
            <p:cNvGrpSpPr/>
            <p:nvPr/>
          </p:nvGrpSpPr>
          <p:grpSpPr>
            <a:xfrm>
              <a:off x="4642390" y="3572531"/>
              <a:ext cx="984901" cy="945445"/>
              <a:chOff x="1050" y="1526"/>
              <a:chExt cx="1009" cy="895"/>
            </a:xfrm>
          </p:grpSpPr>
          <p:sp>
            <p:nvSpPr>
              <p:cNvPr id="2911" name="Freeform 206"/>
              <p:cNvSpPr/>
              <p:nvPr/>
            </p:nvSpPr>
            <p:spPr>
              <a:xfrm>
                <a:off x="1547"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912" name="Line 207"/>
              <p:cNvSpPr>
                <a:spLocks noChangeShapeType="1"/>
              </p:cNvSpPr>
              <p:nvPr/>
            </p:nvSpPr>
            <p:spPr>
              <a:xfrm flipV="1">
                <a:off x="1562" y="1548"/>
                <a:ext cx="14" cy="42"/>
              </a:xfrm>
              <a:prstGeom prst="line">
                <a:avLst/>
              </a:prstGeom>
              <a:noFill/>
              <a:ln w="3175">
                <a:solidFill>
                  <a:srgbClr val="000000"/>
                </a:solidFill>
                <a:round/>
                <a:headEnd/>
                <a:tailEnd/>
              </a:ln>
            </p:spPr>
            <p:txBody>
              <a:bodyPr/>
              <a:lstStyle/>
              <a:p>
                <a:endParaRPr lang="ja-JP" altLang="en-US" sz="2758"/>
              </a:p>
            </p:txBody>
          </p:sp>
          <p:sp>
            <p:nvSpPr>
              <p:cNvPr id="2913" name="Line 208"/>
              <p:cNvSpPr>
                <a:spLocks noChangeShapeType="1"/>
              </p:cNvSpPr>
              <p:nvPr/>
            </p:nvSpPr>
            <p:spPr>
              <a:xfrm flipH="1" flipV="1">
                <a:off x="1576" y="1548"/>
                <a:ext cx="14" cy="42"/>
              </a:xfrm>
              <a:prstGeom prst="line">
                <a:avLst/>
              </a:prstGeom>
              <a:noFill/>
              <a:ln w="3175">
                <a:solidFill>
                  <a:srgbClr val="000000"/>
                </a:solidFill>
                <a:round/>
                <a:headEnd/>
                <a:tailEnd/>
              </a:ln>
            </p:spPr>
            <p:txBody>
              <a:bodyPr/>
              <a:lstStyle/>
              <a:p>
                <a:endParaRPr lang="ja-JP" altLang="en-US" sz="2758"/>
              </a:p>
            </p:txBody>
          </p:sp>
          <p:sp>
            <p:nvSpPr>
              <p:cNvPr id="2914" name="Freeform 209"/>
              <p:cNvSpPr/>
              <p:nvPr/>
            </p:nvSpPr>
            <p:spPr>
              <a:xfrm>
                <a:off x="1079"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2915" name="Freeform 210"/>
              <p:cNvSpPr/>
              <p:nvPr/>
            </p:nvSpPr>
            <p:spPr>
              <a:xfrm>
                <a:off x="1079"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2916" name="Freeform 211"/>
              <p:cNvSpPr/>
              <p:nvPr/>
            </p:nvSpPr>
            <p:spPr>
              <a:xfrm>
                <a:off x="106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9"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2917" name="Freeform 212"/>
              <p:cNvSpPr/>
              <p:nvPr/>
            </p:nvSpPr>
            <p:spPr>
              <a:xfrm>
                <a:off x="106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2918" name="Freeform 213"/>
              <p:cNvSpPr/>
              <p:nvPr/>
            </p:nvSpPr>
            <p:spPr>
              <a:xfrm>
                <a:off x="1065"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919" name="Freeform 214"/>
              <p:cNvSpPr/>
              <p:nvPr/>
            </p:nvSpPr>
            <p:spPr>
              <a:xfrm>
                <a:off x="1065"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920" name="Freeform 215"/>
              <p:cNvSpPr/>
              <p:nvPr/>
            </p:nvSpPr>
            <p:spPr>
              <a:xfrm>
                <a:off x="1050"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921" name="Freeform 216"/>
              <p:cNvSpPr/>
              <p:nvPr/>
            </p:nvSpPr>
            <p:spPr>
              <a:xfrm>
                <a:off x="1050"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922" name="Line 217"/>
              <p:cNvSpPr>
                <a:spLocks noChangeShapeType="1"/>
              </p:cNvSpPr>
              <p:nvPr/>
            </p:nvSpPr>
            <p:spPr>
              <a:xfrm flipV="1">
                <a:off x="1065" y="1548"/>
                <a:ext cx="14" cy="42"/>
              </a:xfrm>
              <a:prstGeom prst="line">
                <a:avLst/>
              </a:prstGeom>
              <a:noFill/>
              <a:ln w="3175">
                <a:solidFill>
                  <a:srgbClr val="000000"/>
                </a:solidFill>
                <a:round/>
                <a:headEnd/>
                <a:tailEnd/>
              </a:ln>
            </p:spPr>
            <p:txBody>
              <a:bodyPr/>
              <a:lstStyle/>
              <a:p>
                <a:endParaRPr lang="ja-JP" altLang="en-US" sz="2758"/>
              </a:p>
            </p:txBody>
          </p:sp>
          <p:sp>
            <p:nvSpPr>
              <p:cNvPr id="2923" name="Line 218"/>
              <p:cNvSpPr>
                <a:spLocks noChangeShapeType="1"/>
              </p:cNvSpPr>
              <p:nvPr/>
            </p:nvSpPr>
            <p:spPr>
              <a:xfrm flipH="1" flipV="1">
                <a:off x="1079" y="1548"/>
                <a:ext cx="15" cy="42"/>
              </a:xfrm>
              <a:prstGeom prst="line">
                <a:avLst/>
              </a:prstGeom>
              <a:noFill/>
              <a:ln w="3175">
                <a:solidFill>
                  <a:srgbClr val="000000"/>
                </a:solidFill>
                <a:round/>
                <a:headEnd/>
                <a:tailEnd/>
              </a:ln>
            </p:spPr>
            <p:txBody>
              <a:bodyPr/>
              <a:lstStyle/>
              <a:p>
                <a:endParaRPr lang="ja-JP" altLang="en-US" sz="2758"/>
              </a:p>
            </p:txBody>
          </p:sp>
          <p:sp>
            <p:nvSpPr>
              <p:cNvPr id="2924" name="Freeform 219"/>
              <p:cNvSpPr/>
              <p:nvPr/>
            </p:nvSpPr>
            <p:spPr>
              <a:xfrm>
                <a:off x="1547"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2"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2925" name="Freeform 220"/>
              <p:cNvSpPr/>
              <p:nvPr/>
            </p:nvSpPr>
            <p:spPr>
              <a:xfrm>
                <a:off x="1547"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2926" name="Freeform 221"/>
              <p:cNvSpPr/>
              <p:nvPr/>
            </p:nvSpPr>
            <p:spPr>
              <a:xfrm>
                <a:off x="1532" y="1590"/>
                <a:ext cx="15"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1 w 30"/>
                  <a:gd name="T11" fmla="*/ 0 h 42"/>
                  <a:gd name="T12" fmla="*/ 1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20" y="40"/>
                    </a:lnTo>
                    <a:lnTo>
                      <a:pt x="9"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2927" name="Freeform 222"/>
              <p:cNvSpPr/>
              <p:nvPr/>
            </p:nvSpPr>
            <p:spPr>
              <a:xfrm>
                <a:off x="1532" y="1590"/>
                <a:ext cx="15"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20"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2928" name="Freeform 223"/>
              <p:cNvSpPr/>
              <p:nvPr/>
            </p:nvSpPr>
            <p:spPr>
              <a:xfrm>
                <a:off x="1532"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929" name="Freeform 224"/>
              <p:cNvSpPr/>
              <p:nvPr/>
            </p:nvSpPr>
            <p:spPr>
              <a:xfrm>
                <a:off x="1532"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930" name="Freeform 225"/>
              <p:cNvSpPr/>
              <p:nvPr/>
            </p:nvSpPr>
            <p:spPr>
              <a:xfrm>
                <a:off x="151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9"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931" name="Freeform 226"/>
              <p:cNvSpPr/>
              <p:nvPr/>
            </p:nvSpPr>
            <p:spPr>
              <a:xfrm>
                <a:off x="151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9"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932" name="Line 227"/>
              <p:cNvSpPr>
                <a:spLocks noChangeShapeType="1"/>
              </p:cNvSpPr>
              <p:nvPr/>
            </p:nvSpPr>
            <p:spPr>
              <a:xfrm flipV="1">
                <a:off x="1532" y="1548"/>
                <a:ext cx="15" cy="42"/>
              </a:xfrm>
              <a:prstGeom prst="line">
                <a:avLst/>
              </a:prstGeom>
              <a:noFill/>
              <a:ln w="3175">
                <a:solidFill>
                  <a:srgbClr val="000000"/>
                </a:solidFill>
                <a:round/>
                <a:headEnd/>
                <a:tailEnd/>
              </a:ln>
            </p:spPr>
            <p:txBody>
              <a:bodyPr/>
              <a:lstStyle/>
              <a:p>
                <a:endParaRPr lang="ja-JP" altLang="en-US" sz="2758"/>
              </a:p>
            </p:txBody>
          </p:sp>
          <p:sp>
            <p:nvSpPr>
              <p:cNvPr id="2933" name="Line 228"/>
              <p:cNvSpPr>
                <a:spLocks noChangeShapeType="1"/>
              </p:cNvSpPr>
              <p:nvPr/>
            </p:nvSpPr>
            <p:spPr>
              <a:xfrm flipH="1" flipV="1">
                <a:off x="1547" y="1548"/>
                <a:ext cx="15" cy="42"/>
              </a:xfrm>
              <a:prstGeom prst="line">
                <a:avLst/>
              </a:prstGeom>
              <a:noFill/>
              <a:ln w="3175">
                <a:solidFill>
                  <a:srgbClr val="000000"/>
                </a:solidFill>
                <a:round/>
                <a:headEnd/>
                <a:tailEnd/>
              </a:ln>
            </p:spPr>
            <p:txBody>
              <a:bodyPr/>
              <a:lstStyle/>
              <a:p>
                <a:endParaRPr lang="ja-JP" altLang="en-US" sz="2758"/>
              </a:p>
            </p:txBody>
          </p:sp>
          <p:sp>
            <p:nvSpPr>
              <p:cNvPr id="2934" name="Freeform 229"/>
              <p:cNvSpPr/>
              <p:nvPr/>
            </p:nvSpPr>
            <p:spPr>
              <a:xfrm>
                <a:off x="151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2935" name="Freeform 230"/>
              <p:cNvSpPr/>
              <p:nvPr/>
            </p:nvSpPr>
            <p:spPr>
              <a:xfrm>
                <a:off x="151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2936" name="Freeform 231"/>
              <p:cNvSpPr/>
              <p:nvPr/>
            </p:nvSpPr>
            <p:spPr>
              <a:xfrm>
                <a:off x="1503" y="1590"/>
                <a:ext cx="14" cy="21"/>
              </a:xfrm>
              <a:custGeom>
                <a:avLst/>
                <a:gdLst>
                  <a:gd name="T0" fmla="*/ 0 w 29"/>
                  <a:gd name="T1" fmla="*/ 1 h 42"/>
                  <a:gd name="T2" fmla="*/ 0 w 29"/>
                  <a:gd name="T3" fmla="*/ 1 h 42"/>
                  <a:gd name="T4" fmla="*/ 0 w 29"/>
                  <a:gd name="T5" fmla="*/ 1 h 42"/>
                  <a:gd name="T6" fmla="*/ 0 w 29"/>
                  <a:gd name="T7" fmla="*/ 1 h 42"/>
                  <a:gd name="T8" fmla="*/ 0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7" y="30"/>
                    </a:lnTo>
                    <a:lnTo>
                      <a:pt x="2"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2937" name="Freeform 232"/>
              <p:cNvSpPr/>
              <p:nvPr/>
            </p:nvSpPr>
            <p:spPr>
              <a:xfrm>
                <a:off x="1503" y="1590"/>
                <a:ext cx="14" cy="21"/>
              </a:xfrm>
              <a:custGeom>
                <a:avLst/>
                <a:gdLst>
                  <a:gd name="T0" fmla="*/ 0 w 29"/>
                  <a:gd name="T1" fmla="*/ 1 h 42"/>
                  <a:gd name="T2" fmla="*/ 0 w 29"/>
                  <a:gd name="T3" fmla="*/ 1 h 42"/>
                  <a:gd name="T4" fmla="*/ 0 w 29"/>
                  <a:gd name="T5" fmla="*/ 1 h 42"/>
                  <a:gd name="T6" fmla="*/ 0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2938" name="Freeform 233"/>
              <p:cNvSpPr/>
              <p:nvPr/>
            </p:nvSpPr>
            <p:spPr>
              <a:xfrm>
                <a:off x="1503"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0"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939" name="Freeform 234"/>
              <p:cNvSpPr/>
              <p:nvPr/>
            </p:nvSpPr>
            <p:spPr>
              <a:xfrm>
                <a:off x="1503"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0"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940" name="Freeform 235"/>
              <p:cNvSpPr/>
              <p:nvPr/>
            </p:nvSpPr>
            <p:spPr>
              <a:xfrm>
                <a:off x="1489"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7"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2941" name="Freeform 236"/>
              <p:cNvSpPr/>
              <p:nvPr/>
            </p:nvSpPr>
            <p:spPr>
              <a:xfrm>
                <a:off x="1489"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942" name="Line 237"/>
              <p:cNvSpPr>
                <a:spLocks noChangeShapeType="1"/>
              </p:cNvSpPr>
              <p:nvPr/>
            </p:nvSpPr>
            <p:spPr>
              <a:xfrm flipV="1">
                <a:off x="1503" y="1548"/>
                <a:ext cx="14" cy="42"/>
              </a:xfrm>
              <a:prstGeom prst="line">
                <a:avLst/>
              </a:prstGeom>
              <a:noFill/>
              <a:ln w="3175">
                <a:solidFill>
                  <a:srgbClr val="000000"/>
                </a:solidFill>
                <a:round/>
                <a:headEnd/>
                <a:tailEnd/>
              </a:ln>
            </p:spPr>
            <p:txBody>
              <a:bodyPr/>
              <a:lstStyle/>
              <a:p>
                <a:endParaRPr lang="ja-JP" altLang="en-US" sz="2758"/>
              </a:p>
            </p:txBody>
          </p:sp>
          <p:sp>
            <p:nvSpPr>
              <p:cNvPr id="2943" name="Line 238"/>
              <p:cNvSpPr>
                <a:spLocks noChangeShapeType="1"/>
              </p:cNvSpPr>
              <p:nvPr/>
            </p:nvSpPr>
            <p:spPr>
              <a:xfrm flipH="1" flipV="1">
                <a:off x="1517" y="1548"/>
                <a:ext cx="15" cy="42"/>
              </a:xfrm>
              <a:prstGeom prst="line">
                <a:avLst/>
              </a:prstGeom>
              <a:noFill/>
              <a:ln w="3175">
                <a:solidFill>
                  <a:srgbClr val="000000"/>
                </a:solidFill>
                <a:round/>
                <a:headEnd/>
                <a:tailEnd/>
              </a:ln>
            </p:spPr>
            <p:txBody>
              <a:bodyPr/>
              <a:lstStyle/>
              <a:p>
                <a:endParaRPr lang="ja-JP" altLang="en-US" sz="2758"/>
              </a:p>
            </p:txBody>
          </p:sp>
          <p:sp>
            <p:nvSpPr>
              <p:cNvPr id="2944" name="Freeform 239"/>
              <p:cNvSpPr/>
              <p:nvPr/>
            </p:nvSpPr>
            <p:spPr>
              <a:xfrm>
                <a:off x="1488"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1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4" y="40"/>
                    </a:lnTo>
                    <a:lnTo>
                      <a:pt x="21" y="30"/>
                    </a:lnTo>
                    <a:lnTo>
                      <a:pt x="27" y="17"/>
                    </a:lnTo>
                    <a:lnTo>
                      <a:pt x="30" y="0"/>
                    </a:lnTo>
                    <a:lnTo>
                      <a:pt x="3" y="0"/>
                    </a:lnTo>
                    <a:lnTo>
                      <a:pt x="0" y="42"/>
                    </a:lnTo>
                    <a:close/>
                  </a:path>
                </a:pathLst>
              </a:custGeom>
              <a:solidFill>
                <a:srgbClr val="FFCC00"/>
              </a:solidFill>
              <a:ln>
                <a:noFill/>
              </a:ln>
            </p:spPr>
            <p:txBody>
              <a:bodyPr/>
              <a:lstStyle/>
              <a:p>
                <a:endParaRPr lang="ja-JP" altLang="en-US" sz="2758"/>
              </a:p>
            </p:txBody>
          </p:sp>
          <p:sp>
            <p:nvSpPr>
              <p:cNvPr id="2945" name="Freeform 240"/>
              <p:cNvSpPr/>
              <p:nvPr/>
            </p:nvSpPr>
            <p:spPr>
              <a:xfrm>
                <a:off x="1488"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4"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2946" name="Freeform 241"/>
              <p:cNvSpPr/>
              <p:nvPr/>
            </p:nvSpPr>
            <p:spPr>
              <a:xfrm>
                <a:off x="147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8" y="30"/>
                    </a:lnTo>
                    <a:lnTo>
                      <a:pt x="3" y="17"/>
                    </a:lnTo>
                    <a:lnTo>
                      <a:pt x="0" y="0"/>
                    </a:lnTo>
                    <a:lnTo>
                      <a:pt x="27" y="0"/>
                    </a:lnTo>
                    <a:lnTo>
                      <a:pt x="30" y="42"/>
                    </a:lnTo>
                    <a:close/>
                  </a:path>
                </a:pathLst>
              </a:custGeom>
              <a:solidFill>
                <a:srgbClr val="FFCC00"/>
              </a:solidFill>
              <a:ln>
                <a:noFill/>
              </a:ln>
            </p:spPr>
            <p:txBody>
              <a:bodyPr/>
              <a:lstStyle/>
              <a:p>
                <a:endParaRPr lang="ja-JP" altLang="en-US" sz="2758"/>
              </a:p>
            </p:txBody>
          </p:sp>
          <p:sp>
            <p:nvSpPr>
              <p:cNvPr id="2947" name="Freeform 242"/>
              <p:cNvSpPr/>
              <p:nvPr/>
            </p:nvSpPr>
            <p:spPr>
              <a:xfrm>
                <a:off x="147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2948" name="Freeform 243"/>
              <p:cNvSpPr/>
              <p:nvPr/>
            </p:nvSpPr>
            <p:spPr>
              <a:xfrm>
                <a:off x="1475"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0" y="3"/>
                    </a:lnTo>
                    <a:lnTo>
                      <a:pt x="19" y="12"/>
                    </a:lnTo>
                    <a:lnTo>
                      <a:pt x="24"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949" name="Freeform 244"/>
              <p:cNvSpPr/>
              <p:nvPr/>
            </p:nvSpPr>
            <p:spPr>
              <a:xfrm>
                <a:off x="1475"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0" y="3"/>
                    </a:lnTo>
                    <a:lnTo>
                      <a:pt x="19" y="12"/>
                    </a:lnTo>
                    <a:lnTo>
                      <a:pt x="24" y="28"/>
                    </a:lnTo>
                    <a:lnTo>
                      <a:pt x="27" y="43"/>
                    </a:lnTo>
                  </a:path>
                </a:pathLst>
              </a:custGeom>
              <a:noFill/>
              <a:ln w="3175">
                <a:solidFill>
                  <a:srgbClr val="000000"/>
                </a:solidFill>
                <a:prstDash val="solid"/>
                <a:round/>
                <a:headEnd/>
                <a:tailEnd/>
              </a:ln>
            </p:spPr>
            <p:txBody>
              <a:bodyPr/>
              <a:lstStyle/>
              <a:p>
                <a:endParaRPr lang="ja-JP" altLang="en-US" sz="2758"/>
              </a:p>
            </p:txBody>
          </p:sp>
          <p:sp>
            <p:nvSpPr>
              <p:cNvPr id="2950" name="Freeform 245"/>
              <p:cNvSpPr/>
              <p:nvPr/>
            </p:nvSpPr>
            <p:spPr>
              <a:xfrm>
                <a:off x="1459" y="1526"/>
                <a:ext cx="16"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951" name="Freeform 246"/>
              <p:cNvSpPr/>
              <p:nvPr/>
            </p:nvSpPr>
            <p:spPr>
              <a:xfrm>
                <a:off x="1459" y="1526"/>
                <a:ext cx="16"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952" name="Line 247"/>
              <p:cNvSpPr>
                <a:spLocks noChangeShapeType="1"/>
              </p:cNvSpPr>
              <p:nvPr/>
            </p:nvSpPr>
            <p:spPr>
              <a:xfrm flipV="1">
                <a:off x="1475" y="1548"/>
                <a:ext cx="13" cy="42"/>
              </a:xfrm>
              <a:prstGeom prst="line">
                <a:avLst/>
              </a:prstGeom>
              <a:noFill/>
              <a:ln w="3175">
                <a:solidFill>
                  <a:srgbClr val="000000"/>
                </a:solidFill>
                <a:round/>
                <a:headEnd/>
                <a:tailEnd/>
              </a:ln>
            </p:spPr>
            <p:txBody>
              <a:bodyPr/>
              <a:lstStyle/>
              <a:p>
                <a:endParaRPr lang="ja-JP" altLang="en-US" sz="2758"/>
              </a:p>
            </p:txBody>
          </p:sp>
          <p:sp>
            <p:nvSpPr>
              <p:cNvPr id="2953" name="Line 248"/>
              <p:cNvSpPr>
                <a:spLocks noChangeShapeType="1"/>
              </p:cNvSpPr>
              <p:nvPr/>
            </p:nvSpPr>
            <p:spPr>
              <a:xfrm flipH="1" flipV="1">
                <a:off x="1488" y="1548"/>
                <a:ext cx="15" cy="42"/>
              </a:xfrm>
              <a:prstGeom prst="line">
                <a:avLst/>
              </a:prstGeom>
              <a:noFill/>
              <a:ln w="3175">
                <a:solidFill>
                  <a:srgbClr val="000000"/>
                </a:solidFill>
                <a:round/>
                <a:headEnd/>
                <a:tailEnd/>
              </a:ln>
            </p:spPr>
            <p:txBody>
              <a:bodyPr/>
              <a:lstStyle/>
              <a:p>
                <a:endParaRPr lang="ja-JP" altLang="en-US" sz="2758"/>
              </a:p>
            </p:txBody>
          </p:sp>
          <p:sp>
            <p:nvSpPr>
              <p:cNvPr id="2954" name="Freeform 249"/>
              <p:cNvSpPr/>
              <p:nvPr/>
            </p:nvSpPr>
            <p:spPr>
              <a:xfrm>
                <a:off x="1458"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1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4" y="40"/>
                    </a:lnTo>
                    <a:lnTo>
                      <a:pt x="22" y="30"/>
                    </a:lnTo>
                    <a:lnTo>
                      <a:pt x="27" y="17"/>
                    </a:lnTo>
                    <a:lnTo>
                      <a:pt x="30" y="0"/>
                    </a:lnTo>
                    <a:lnTo>
                      <a:pt x="3" y="0"/>
                    </a:lnTo>
                    <a:lnTo>
                      <a:pt x="0" y="42"/>
                    </a:lnTo>
                    <a:close/>
                  </a:path>
                </a:pathLst>
              </a:custGeom>
              <a:solidFill>
                <a:srgbClr val="FFCC00"/>
              </a:solidFill>
              <a:ln>
                <a:noFill/>
              </a:ln>
            </p:spPr>
            <p:txBody>
              <a:bodyPr/>
              <a:lstStyle/>
              <a:p>
                <a:endParaRPr lang="ja-JP" altLang="en-US" sz="2758"/>
              </a:p>
            </p:txBody>
          </p:sp>
          <p:sp>
            <p:nvSpPr>
              <p:cNvPr id="2955" name="Freeform 250"/>
              <p:cNvSpPr/>
              <p:nvPr/>
            </p:nvSpPr>
            <p:spPr>
              <a:xfrm>
                <a:off x="1458"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4"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2956" name="Freeform 251"/>
              <p:cNvSpPr/>
              <p:nvPr/>
            </p:nvSpPr>
            <p:spPr>
              <a:xfrm>
                <a:off x="144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20" y="40"/>
                    </a:lnTo>
                    <a:lnTo>
                      <a:pt x="9" y="30"/>
                    </a:lnTo>
                    <a:lnTo>
                      <a:pt x="3" y="17"/>
                    </a:lnTo>
                    <a:lnTo>
                      <a:pt x="0" y="0"/>
                    </a:lnTo>
                    <a:lnTo>
                      <a:pt x="27" y="0"/>
                    </a:lnTo>
                    <a:lnTo>
                      <a:pt x="30" y="42"/>
                    </a:lnTo>
                    <a:close/>
                  </a:path>
                </a:pathLst>
              </a:custGeom>
              <a:solidFill>
                <a:srgbClr val="FFCC00"/>
              </a:solidFill>
              <a:ln>
                <a:noFill/>
              </a:ln>
            </p:spPr>
            <p:txBody>
              <a:bodyPr/>
              <a:lstStyle/>
              <a:p>
                <a:endParaRPr lang="ja-JP" altLang="en-US" sz="2758"/>
              </a:p>
            </p:txBody>
          </p:sp>
          <p:sp>
            <p:nvSpPr>
              <p:cNvPr id="2957" name="Freeform 252"/>
              <p:cNvSpPr/>
              <p:nvPr/>
            </p:nvSpPr>
            <p:spPr>
              <a:xfrm>
                <a:off x="144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20"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2958" name="Freeform 253"/>
              <p:cNvSpPr/>
              <p:nvPr/>
            </p:nvSpPr>
            <p:spPr>
              <a:xfrm>
                <a:off x="1445"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20"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959" name="Freeform 254"/>
              <p:cNvSpPr/>
              <p:nvPr/>
            </p:nvSpPr>
            <p:spPr>
              <a:xfrm>
                <a:off x="1445"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20"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2960" name="Freeform 255"/>
              <p:cNvSpPr/>
              <p:nvPr/>
            </p:nvSpPr>
            <p:spPr>
              <a:xfrm>
                <a:off x="1430"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961" name="Freeform 256"/>
              <p:cNvSpPr/>
              <p:nvPr/>
            </p:nvSpPr>
            <p:spPr>
              <a:xfrm>
                <a:off x="1430"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962" name="Line 257"/>
              <p:cNvSpPr>
                <a:spLocks noChangeShapeType="1"/>
              </p:cNvSpPr>
              <p:nvPr/>
            </p:nvSpPr>
            <p:spPr>
              <a:xfrm flipV="1">
                <a:off x="1445" y="1548"/>
                <a:ext cx="13" cy="42"/>
              </a:xfrm>
              <a:prstGeom prst="line">
                <a:avLst/>
              </a:prstGeom>
              <a:noFill/>
              <a:ln w="3175">
                <a:solidFill>
                  <a:srgbClr val="000000"/>
                </a:solidFill>
                <a:round/>
                <a:headEnd/>
                <a:tailEnd/>
              </a:ln>
            </p:spPr>
            <p:txBody>
              <a:bodyPr/>
              <a:lstStyle/>
              <a:p>
                <a:endParaRPr lang="ja-JP" altLang="en-US" sz="2758"/>
              </a:p>
            </p:txBody>
          </p:sp>
          <p:sp>
            <p:nvSpPr>
              <p:cNvPr id="2963" name="Line 258"/>
              <p:cNvSpPr>
                <a:spLocks noChangeShapeType="1"/>
              </p:cNvSpPr>
              <p:nvPr/>
            </p:nvSpPr>
            <p:spPr>
              <a:xfrm flipH="1" flipV="1">
                <a:off x="1458" y="1548"/>
                <a:ext cx="15" cy="42"/>
              </a:xfrm>
              <a:prstGeom prst="line">
                <a:avLst/>
              </a:prstGeom>
              <a:noFill/>
              <a:ln w="3175">
                <a:solidFill>
                  <a:srgbClr val="000000"/>
                </a:solidFill>
                <a:round/>
                <a:headEnd/>
                <a:tailEnd/>
              </a:ln>
            </p:spPr>
            <p:txBody>
              <a:bodyPr/>
              <a:lstStyle/>
              <a:p>
                <a:endParaRPr lang="ja-JP" altLang="en-US" sz="2758"/>
              </a:p>
            </p:txBody>
          </p:sp>
          <p:sp>
            <p:nvSpPr>
              <p:cNvPr id="2964" name="Freeform 259"/>
              <p:cNvSpPr/>
              <p:nvPr/>
            </p:nvSpPr>
            <p:spPr>
              <a:xfrm>
                <a:off x="1430"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2965" name="Freeform 260"/>
              <p:cNvSpPr/>
              <p:nvPr/>
            </p:nvSpPr>
            <p:spPr>
              <a:xfrm>
                <a:off x="1430"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2966" name="Freeform 261"/>
              <p:cNvSpPr/>
              <p:nvPr/>
            </p:nvSpPr>
            <p:spPr>
              <a:xfrm>
                <a:off x="1416"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1 w 27"/>
                  <a:gd name="T11" fmla="*/ 0 h 42"/>
                  <a:gd name="T12" fmla="*/ 1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8" y="30"/>
                    </a:lnTo>
                    <a:lnTo>
                      <a:pt x="2"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2967" name="Freeform 262"/>
              <p:cNvSpPr/>
              <p:nvPr/>
            </p:nvSpPr>
            <p:spPr>
              <a:xfrm>
                <a:off x="1416"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8"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2968" name="Freeform 263"/>
              <p:cNvSpPr/>
              <p:nvPr/>
            </p:nvSpPr>
            <p:spPr>
              <a:xfrm>
                <a:off x="1415"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1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969" name="Freeform 264"/>
              <p:cNvSpPr/>
              <p:nvPr/>
            </p:nvSpPr>
            <p:spPr>
              <a:xfrm>
                <a:off x="1415"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970" name="Freeform 265"/>
              <p:cNvSpPr/>
              <p:nvPr/>
            </p:nvSpPr>
            <p:spPr>
              <a:xfrm>
                <a:off x="140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8"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2971" name="Freeform 266"/>
              <p:cNvSpPr/>
              <p:nvPr/>
            </p:nvSpPr>
            <p:spPr>
              <a:xfrm>
                <a:off x="140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972" name="Line 267"/>
              <p:cNvSpPr>
                <a:spLocks noChangeShapeType="1"/>
              </p:cNvSpPr>
              <p:nvPr/>
            </p:nvSpPr>
            <p:spPr>
              <a:xfrm flipV="1">
                <a:off x="1416" y="1548"/>
                <a:ext cx="14" cy="42"/>
              </a:xfrm>
              <a:prstGeom prst="line">
                <a:avLst/>
              </a:prstGeom>
              <a:noFill/>
              <a:ln w="3175">
                <a:solidFill>
                  <a:srgbClr val="000000"/>
                </a:solidFill>
                <a:round/>
                <a:headEnd/>
                <a:tailEnd/>
              </a:ln>
            </p:spPr>
            <p:txBody>
              <a:bodyPr/>
              <a:lstStyle/>
              <a:p>
                <a:endParaRPr lang="ja-JP" altLang="en-US" sz="2758"/>
              </a:p>
            </p:txBody>
          </p:sp>
          <p:sp>
            <p:nvSpPr>
              <p:cNvPr id="2973" name="Line 268"/>
              <p:cNvSpPr>
                <a:spLocks noChangeShapeType="1"/>
              </p:cNvSpPr>
              <p:nvPr/>
            </p:nvSpPr>
            <p:spPr>
              <a:xfrm flipH="1" flipV="1">
                <a:off x="1430" y="1548"/>
                <a:ext cx="15" cy="42"/>
              </a:xfrm>
              <a:prstGeom prst="line">
                <a:avLst/>
              </a:prstGeom>
              <a:noFill/>
              <a:ln w="3175">
                <a:solidFill>
                  <a:srgbClr val="000000"/>
                </a:solidFill>
                <a:round/>
                <a:headEnd/>
                <a:tailEnd/>
              </a:ln>
            </p:spPr>
            <p:txBody>
              <a:bodyPr/>
              <a:lstStyle/>
              <a:p>
                <a:endParaRPr lang="ja-JP" altLang="en-US" sz="2758"/>
              </a:p>
            </p:txBody>
          </p:sp>
          <p:sp>
            <p:nvSpPr>
              <p:cNvPr id="2974" name="Freeform 269"/>
              <p:cNvSpPr/>
              <p:nvPr/>
            </p:nvSpPr>
            <p:spPr>
              <a:xfrm>
                <a:off x="1400"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1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3" y="40"/>
                    </a:lnTo>
                    <a:lnTo>
                      <a:pt x="21" y="30"/>
                    </a:lnTo>
                    <a:lnTo>
                      <a:pt x="27" y="17"/>
                    </a:lnTo>
                    <a:lnTo>
                      <a:pt x="29" y="0"/>
                    </a:lnTo>
                    <a:lnTo>
                      <a:pt x="2" y="0"/>
                    </a:lnTo>
                    <a:lnTo>
                      <a:pt x="0" y="42"/>
                    </a:lnTo>
                    <a:close/>
                  </a:path>
                </a:pathLst>
              </a:custGeom>
              <a:solidFill>
                <a:srgbClr val="FFCC00"/>
              </a:solidFill>
              <a:ln>
                <a:noFill/>
              </a:ln>
            </p:spPr>
            <p:txBody>
              <a:bodyPr/>
              <a:lstStyle/>
              <a:p>
                <a:endParaRPr lang="ja-JP" altLang="en-US" sz="2758"/>
              </a:p>
            </p:txBody>
          </p:sp>
          <p:sp>
            <p:nvSpPr>
              <p:cNvPr id="2975" name="Freeform 270"/>
              <p:cNvSpPr/>
              <p:nvPr/>
            </p:nvSpPr>
            <p:spPr>
              <a:xfrm>
                <a:off x="1400"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3"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2976" name="Freeform 271"/>
              <p:cNvSpPr/>
              <p:nvPr/>
            </p:nvSpPr>
            <p:spPr>
              <a:xfrm>
                <a:off x="1387"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7" y="30"/>
                    </a:lnTo>
                    <a:lnTo>
                      <a:pt x="2" y="17"/>
                    </a:lnTo>
                    <a:lnTo>
                      <a:pt x="0" y="0"/>
                    </a:lnTo>
                    <a:lnTo>
                      <a:pt x="27" y="0"/>
                    </a:lnTo>
                    <a:lnTo>
                      <a:pt x="29" y="42"/>
                    </a:lnTo>
                    <a:close/>
                  </a:path>
                </a:pathLst>
              </a:custGeom>
              <a:solidFill>
                <a:srgbClr val="FFCC00"/>
              </a:solidFill>
              <a:ln>
                <a:noFill/>
              </a:ln>
            </p:spPr>
            <p:txBody>
              <a:bodyPr/>
              <a:lstStyle/>
              <a:p>
                <a:endParaRPr lang="ja-JP" altLang="en-US" sz="2758"/>
              </a:p>
            </p:txBody>
          </p:sp>
          <p:sp>
            <p:nvSpPr>
              <p:cNvPr id="2977" name="Freeform 272"/>
              <p:cNvSpPr/>
              <p:nvPr/>
            </p:nvSpPr>
            <p:spPr>
              <a:xfrm>
                <a:off x="1387"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2978" name="Freeform 273"/>
              <p:cNvSpPr/>
              <p:nvPr/>
            </p:nvSpPr>
            <p:spPr>
              <a:xfrm>
                <a:off x="1387"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0" y="3"/>
                    </a:lnTo>
                    <a:lnTo>
                      <a:pt x="18" y="12"/>
                    </a:lnTo>
                    <a:lnTo>
                      <a:pt x="23"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979" name="Freeform 274"/>
              <p:cNvSpPr/>
              <p:nvPr/>
            </p:nvSpPr>
            <p:spPr>
              <a:xfrm>
                <a:off x="1387"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0" y="3"/>
                    </a:lnTo>
                    <a:lnTo>
                      <a:pt x="18" y="12"/>
                    </a:lnTo>
                    <a:lnTo>
                      <a:pt x="23" y="28"/>
                    </a:lnTo>
                    <a:lnTo>
                      <a:pt x="27" y="43"/>
                    </a:lnTo>
                  </a:path>
                </a:pathLst>
              </a:custGeom>
              <a:noFill/>
              <a:ln w="3175">
                <a:solidFill>
                  <a:srgbClr val="000000"/>
                </a:solidFill>
                <a:prstDash val="solid"/>
                <a:round/>
                <a:headEnd/>
                <a:tailEnd/>
              </a:ln>
            </p:spPr>
            <p:txBody>
              <a:bodyPr/>
              <a:lstStyle/>
              <a:p>
                <a:endParaRPr lang="ja-JP" altLang="en-US" sz="2758"/>
              </a:p>
            </p:txBody>
          </p:sp>
          <p:sp>
            <p:nvSpPr>
              <p:cNvPr id="2980" name="Freeform 275"/>
              <p:cNvSpPr/>
              <p:nvPr/>
            </p:nvSpPr>
            <p:spPr>
              <a:xfrm>
                <a:off x="1372"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w 31"/>
                  <a:gd name="T11" fmla="*/ 1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0"/>
                    </a:moveTo>
                    <a:lnTo>
                      <a:pt x="20" y="3"/>
                    </a:lnTo>
                    <a:lnTo>
                      <a:pt x="9" y="12"/>
                    </a:lnTo>
                    <a:lnTo>
                      <a:pt x="4" y="28"/>
                    </a:lnTo>
                    <a:lnTo>
                      <a:pt x="0" y="43"/>
                    </a:lnTo>
                    <a:lnTo>
                      <a:pt x="31" y="43"/>
                    </a:lnTo>
                    <a:lnTo>
                      <a:pt x="31" y="0"/>
                    </a:lnTo>
                    <a:close/>
                  </a:path>
                </a:pathLst>
              </a:custGeom>
              <a:solidFill>
                <a:srgbClr val="FFCC00"/>
              </a:solidFill>
              <a:ln>
                <a:noFill/>
              </a:ln>
            </p:spPr>
            <p:txBody>
              <a:bodyPr/>
              <a:lstStyle/>
              <a:p>
                <a:endParaRPr lang="ja-JP" altLang="en-US" sz="2758"/>
              </a:p>
            </p:txBody>
          </p:sp>
          <p:sp>
            <p:nvSpPr>
              <p:cNvPr id="2981" name="Freeform 276"/>
              <p:cNvSpPr/>
              <p:nvPr/>
            </p:nvSpPr>
            <p:spPr>
              <a:xfrm>
                <a:off x="1372"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0"/>
                    </a:moveTo>
                    <a:lnTo>
                      <a:pt x="20" y="3"/>
                    </a:lnTo>
                    <a:lnTo>
                      <a:pt x="9" y="12"/>
                    </a:lnTo>
                    <a:lnTo>
                      <a:pt x="4" y="28"/>
                    </a:lnTo>
                    <a:lnTo>
                      <a:pt x="0" y="43"/>
                    </a:lnTo>
                  </a:path>
                </a:pathLst>
              </a:custGeom>
              <a:noFill/>
              <a:ln w="3175">
                <a:solidFill>
                  <a:srgbClr val="000000"/>
                </a:solidFill>
                <a:prstDash val="solid"/>
                <a:round/>
                <a:headEnd/>
                <a:tailEnd/>
              </a:ln>
            </p:spPr>
            <p:txBody>
              <a:bodyPr/>
              <a:lstStyle/>
              <a:p>
                <a:endParaRPr lang="ja-JP" altLang="en-US" sz="2758"/>
              </a:p>
            </p:txBody>
          </p:sp>
          <p:sp>
            <p:nvSpPr>
              <p:cNvPr id="2982" name="Line 277"/>
              <p:cNvSpPr>
                <a:spLocks noChangeShapeType="1"/>
              </p:cNvSpPr>
              <p:nvPr/>
            </p:nvSpPr>
            <p:spPr>
              <a:xfrm flipV="1">
                <a:off x="1387" y="1548"/>
                <a:ext cx="13" cy="42"/>
              </a:xfrm>
              <a:prstGeom prst="line">
                <a:avLst/>
              </a:prstGeom>
              <a:noFill/>
              <a:ln w="3175">
                <a:solidFill>
                  <a:srgbClr val="000000"/>
                </a:solidFill>
                <a:round/>
                <a:headEnd/>
                <a:tailEnd/>
              </a:ln>
            </p:spPr>
            <p:txBody>
              <a:bodyPr/>
              <a:lstStyle/>
              <a:p>
                <a:endParaRPr lang="ja-JP" altLang="en-US" sz="2758"/>
              </a:p>
            </p:txBody>
          </p:sp>
          <p:sp>
            <p:nvSpPr>
              <p:cNvPr id="2983" name="Line 278"/>
              <p:cNvSpPr>
                <a:spLocks noChangeShapeType="1"/>
              </p:cNvSpPr>
              <p:nvPr/>
            </p:nvSpPr>
            <p:spPr>
              <a:xfrm flipH="1" flipV="1">
                <a:off x="1400" y="1548"/>
                <a:ext cx="15" cy="42"/>
              </a:xfrm>
              <a:prstGeom prst="line">
                <a:avLst/>
              </a:prstGeom>
              <a:noFill/>
              <a:ln w="3175">
                <a:solidFill>
                  <a:srgbClr val="000000"/>
                </a:solidFill>
                <a:round/>
                <a:headEnd/>
                <a:tailEnd/>
              </a:ln>
            </p:spPr>
            <p:txBody>
              <a:bodyPr/>
              <a:lstStyle/>
              <a:p>
                <a:endParaRPr lang="ja-JP" altLang="en-US" sz="2758"/>
              </a:p>
            </p:txBody>
          </p:sp>
          <p:sp>
            <p:nvSpPr>
              <p:cNvPr id="2984" name="Freeform 279"/>
              <p:cNvSpPr/>
              <p:nvPr/>
            </p:nvSpPr>
            <p:spPr>
              <a:xfrm>
                <a:off x="1370"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1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3" y="40"/>
                    </a:lnTo>
                    <a:lnTo>
                      <a:pt x="22" y="30"/>
                    </a:lnTo>
                    <a:lnTo>
                      <a:pt x="27" y="17"/>
                    </a:lnTo>
                    <a:lnTo>
                      <a:pt x="29" y="0"/>
                    </a:lnTo>
                    <a:lnTo>
                      <a:pt x="2" y="0"/>
                    </a:lnTo>
                    <a:lnTo>
                      <a:pt x="0" y="42"/>
                    </a:lnTo>
                    <a:close/>
                  </a:path>
                </a:pathLst>
              </a:custGeom>
              <a:solidFill>
                <a:srgbClr val="FFCC00"/>
              </a:solidFill>
              <a:ln>
                <a:noFill/>
              </a:ln>
            </p:spPr>
            <p:txBody>
              <a:bodyPr/>
              <a:lstStyle/>
              <a:p>
                <a:endParaRPr lang="ja-JP" altLang="en-US" sz="2758"/>
              </a:p>
            </p:txBody>
          </p:sp>
          <p:sp>
            <p:nvSpPr>
              <p:cNvPr id="2985" name="Freeform 280"/>
              <p:cNvSpPr/>
              <p:nvPr/>
            </p:nvSpPr>
            <p:spPr>
              <a:xfrm>
                <a:off x="1370"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3"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2986" name="Freeform 281"/>
              <p:cNvSpPr/>
              <p:nvPr/>
            </p:nvSpPr>
            <p:spPr>
              <a:xfrm>
                <a:off x="1357"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20" y="40"/>
                    </a:lnTo>
                    <a:lnTo>
                      <a:pt x="9" y="30"/>
                    </a:lnTo>
                    <a:lnTo>
                      <a:pt x="2"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2987" name="Freeform 282"/>
              <p:cNvSpPr/>
              <p:nvPr/>
            </p:nvSpPr>
            <p:spPr>
              <a:xfrm>
                <a:off x="1357"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20" y="40"/>
                    </a:lnTo>
                    <a:lnTo>
                      <a:pt x="9"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2988" name="Freeform 283"/>
              <p:cNvSpPr/>
              <p:nvPr/>
            </p:nvSpPr>
            <p:spPr>
              <a:xfrm>
                <a:off x="1357"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989" name="Freeform 284"/>
              <p:cNvSpPr/>
              <p:nvPr/>
            </p:nvSpPr>
            <p:spPr>
              <a:xfrm>
                <a:off x="1357"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990" name="Freeform 285"/>
              <p:cNvSpPr/>
              <p:nvPr/>
            </p:nvSpPr>
            <p:spPr>
              <a:xfrm>
                <a:off x="1342"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991" name="Freeform 286"/>
              <p:cNvSpPr/>
              <p:nvPr/>
            </p:nvSpPr>
            <p:spPr>
              <a:xfrm>
                <a:off x="1342"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992" name="Line 287"/>
              <p:cNvSpPr>
                <a:spLocks noChangeShapeType="1"/>
              </p:cNvSpPr>
              <p:nvPr/>
            </p:nvSpPr>
            <p:spPr>
              <a:xfrm flipV="1">
                <a:off x="1357" y="1548"/>
                <a:ext cx="15" cy="42"/>
              </a:xfrm>
              <a:prstGeom prst="line">
                <a:avLst/>
              </a:prstGeom>
              <a:noFill/>
              <a:ln w="3175">
                <a:solidFill>
                  <a:srgbClr val="000000"/>
                </a:solidFill>
                <a:round/>
                <a:headEnd/>
                <a:tailEnd/>
              </a:ln>
            </p:spPr>
            <p:txBody>
              <a:bodyPr/>
              <a:lstStyle/>
              <a:p>
                <a:endParaRPr lang="ja-JP" altLang="en-US" sz="2758"/>
              </a:p>
            </p:txBody>
          </p:sp>
          <p:sp>
            <p:nvSpPr>
              <p:cNvPr id="2993" name="Line 288"/>
              <p:cNvSpPr>
                <a:spLocks noChangeShapeType="1"/>
              </p:cNvSpPr>
              <p:nvPr/>
            </p:nvSpPr>
            <p:spPr>
              <a:xfrm flipH="1" flipV="1">
                <a:off x="1370" y="1548"/>
                <a:ext cx="15" cy="42"/>
              </a:xfrm>
              <a:prstGeom prst="line">
                <a:avLst/>
              </a:prstGeom>
              <a:noFill/>
              <a:ln w="3175">
                <a:solidFill>
                  <a:srgbClr val="000000"/>
                </a:solidFill>
                <a:round/>
                <a:headEnd/>
                <a:tailEnd/>
              </a:ln>
            </p:spPr>
            <p:txBody>
              <a:bodyPr/>
              <a:lstStyle/>
              <a:p>
                <a:endParaRPr lang="ja-JP" altLang="en-US" sz="2758"/>
              </a:p>
            </p:txBody>
          </p:sp>
          <p:sp>
            <p:nvSpPr>
              <p:cNvPr id="2994" name="Freeform 289"/>
              <p:cNvSpPr/>
              <p:nvPr/>
            </p:nvSpPr>
            <p:spPr>
              <a:xfrm>
                <a:off x="1342"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6" y="17"/>
                    </a:lnTo>
                    <a:lnTo>
                      <a:pt x="29" y="0"/>
                    </a:lnTo>
                    <a:lnTo>
                      <a:pt x="0" y="0"/>
                    </a:lnTo>
                    <a:lnTo>
                      <a:pt x="0" y="42"/>
                    </a:lnTo>
                    <a:close/>
                  </a:path>
                </a:pathLst>
              </a:custGeom>
              <a:solidFill>
                <a:srgbClr val="FFCC00"/>
              </a:solidFill>
              <a:ln>
                <a:noFill/>
              </a:ln>
            </p:spPr>
            <p:txBody>
              <a:bodyPr/>
              <a:lstStyle/>
              <a:p>
                <a:endParaRPr lang="ja-JP" altLang="en-US" sz="2758"/>
              </a:p>
            </p:txBody>
          </p:sp>
          <p:sp>
            <p:nvSpPr>
              <p:cNvPr id="2995" name="Freeform 290"/>
              <p:cNvSpPr/>
              <p:nvPr/>
            </p:nvSpPr>
            <p:spPr>
              <a:xfrm>
                <a:off x="1342"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6" y="17"/>
                    </a:lnTo>
                    <a:lnTo>
                      <a:pt x="29" y="0"/>
                    </a:lnTo>
                  </a:path>
                </a:pathLst>
              </a:custGeom>
              <a:noFill/>
              <a:ln w="3175">
                <a:solidFill>
                  <a:srgbClr val="000000"/>
                </a:solidFill>
                <a:prstDash val="solid"/>
                <a:round/>
                <a:headEnd/>
                <a:tailEnd/>
              </a:ln>
            </p:spPr>
            <p:txBody>
              <a:bodyPr/>
              <a:lstStyle/>
              <a:p>
                <a:endParaRPr lang="ja-JP" altLang="en-US" sz="2758"/>
              </a:p>
            </p:txBody>
          </p:sp>
          <p:sp>
            <p:nvSpPr>
              <p:cNvPr id="2996" name="Freeform 291"/>
              <p:cNvSpPr/>
              <p:nvPr/>
            </p:nvSpPr>
            <p:spPr>
              <a:xfrm>
                <a:off x="1328"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8" y="40"/>
                    </a:lnTo>
                    <a:lnTo>
                      <a:pt x="9"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2997" name="Freeform 292"/>
              <p:cNvSpPr/>
              <p:nvPr/>
            </p:nvSpPr>
            <p:spPr>
              <a:xfrm>
                <a:off x="1328"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8"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2998" name="Freeform 293"/>
              <p:cNvSpPr/>
              <p:nvPr/>
            </p:nvSpPr>
            <p:spPr>
              <a:xfrm>
                <a:off x="1328"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999" name="Freeform 294"/>
              <p:cNvSpPr/>
              <p:nvPr/>
            </p:nvSpPr>
            <p:spPr>
              <a:xfrm>
                <a:off x="1328"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000" name="Freeform 295"/>
              <p:cNvSpPr/>
              <p:nvPr/>
            </p:nvSpPr>
            <p:spPr>
              <a:xfrm>
                <a:off x="1313"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001" name="Freeform 296"/>
              <p:cNvSpPr/>
              <p:nvPr/>
            </p:nvSpPr>
            <p:spPr>
              <a:xfrm>
                <a:off x="1313"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002" name="Line 297"/>
              <p:cNvSpPr>
                <a:spLocks noChangeShapeType="1"/>
              </p:cNvSpPr>
              <p:nvPr/>
            </p:nvSpPr>
            <p:spPr>
              <a:xfrm flipV="1">
                <a:off x="1328" y="1548"/>
                <a:ext cx="14" cy="42"/>
              </a:xfrm>
              <a:prstGeom prst="line">
                <a:avLst/>
              </a:prstGeom>
              <a:noFill/>
              <a:ln w="3175">
                <a:solidFill>
                  <a:srgbClr val="000000"/>
                </a:solidFill>
                <a:round/>
                <a:headEnd/>
                <a:tailEnd/>
              </a:ln>
            </p:spPr>
            <p:txBody>
              <a:bodyPr/>
              <a:lstStyle/>
              <a:p>
                <a:endParaRPr lang="ja-JP" altLang="en-US" sz="2758"/>
              </a:p>
            </p:txBody>
          </p:sp>
          <p:sp>
            <p:nvSpPr>
              <p:cNvPr id="3003" name="Line 298"/>
              <p:cNvSpPr>
                <a:spLocks noChangeShapeType="1"/>
              </p:cNvSpPr>
              <p:nvPr/>
            </p:nvSpPr>
            <p:spPr>
              <a:xfrm flipH="1" flipV="1">
                <a:off x="1342" y="1548"/>
                <a:ext cx="15" cy="42"/>
              </a:xfrm>
              <a:prstGeom prst="line">
                <a:avLst/>
              </a:prstGeom>
              <a:noFill/>
              <a:ln w="3175">
                <a:solidFill>
                  <a:srgbClr val="000000"/>
                </a:solidFill>
                <a:round/>
                <a:headEnd/>
                <a:tailEnd/>
              </a:ln>
            </p:spPr>
            <p:txBody>
              <a:bodyPr/>
              <a:lstStyle/>
              <a:p>
                <a:endParaRPr lang="ja-JP" altLang="en-US" sz="2758"/>
              </a:p>
            </p:txBody>
          </p:sp>
          <p:sp>
            <p:nvSpPr>
              <p:cNvPr id="3004" name="Freeform 299"/>
              <p:cNvSpPr/>
              <p:nvPr/>
            </p:nvSpPr>
            <p:spPr>
              <a:xfrm>
                <a:off x="1313"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1"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005" name="Freeform 300"/>
              <p:cNvSpPr/>
              <p:nvPr/>
            </p:nvSpPr>
            <p:spPr>
              <a:xfrm>
                <a:off x="1313"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006" name="Freeform 301"/>
              <p:cNvSpPr/>
              <p:nvPr/>
            </p:nvSpPr>
            <p:spPr>
              <a:xfrm>
                <a:off x="1299"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1 w 27"/>
                  <a:gd name="T11" fmla="*/ 0 h 42"/>
                  <a:gd name="T12" fmla="*/ 1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7" y="30"/>
                    </a:lnTo>
                    <a:lnTo>
                      <a:pt x="2"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3007" name="Freeform 302"/>
              <p:cNvSpPr/>
              <p:nvPr/>
            </p:nvSpPr>
            <p:spPr>
              <a:xfrm>
                <a:off x="1299"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008" name="Freeform 303"/>
              <p:cNvSpPr/>
              <p:nvPr/>
            </p:nvSpPr>
            <p:spPr>
              <a:xfrm>
                <a:off x="1298"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1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0"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3009" name="Freeform 304"/>
              <p:cNvSpPr/>
              <p:nvPr/>
            </p:nvSpPr>
            <p:spPr>
              <a:xfrm>
                <a:off x="1298"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0"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010" name="Freeform 305"/>
              <p:cNvSpPr/>
              <p:nvPr/>
            </p:nvSpPr>
            <p:spPr>
              <a:xfrm>
                <a:off x="1285"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8"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3011" name="Freeform 306"/>
              <p:cNvSpPr/>
              <p:nvPr/>
            </p:nvSpPr>
            <p:spPr>
              <a:xfrm>
                <a:off x="1285"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012" name="Line 307"/>
              <p:cNvSpPr>
                <a:spLocks noChangeShapeType="1"/>
              </p:cNvSpPr>
              <p:nvPr/>
            </p:nvSpPr>
            <p:spPr>
              <a:xfrm flipV="1">
                <a:off x="1299" y="1548"/>
                <a:ext cx="14" cy="42"/>
              </a:xfrm>
              <a:prstGeom prst="line">
                <a:avLst/>
              </a:prstGeom>
              <a:noFill/>
              <a:ln w="3175">
                <a:solidFill>
                  <a:srgbClr val="000000"/>
                </a:solidFill>
                <a:round/>
                <a:headEnd/>
                <a:tailEnd/>
              </a:ln>
            </p:spPr>
            <p:txBody>
              <a:bodyPr/>
              <a:lstStyle/>
              <a:p>
                <a:endParaRPr lang="ja-JP" altLang="en-US" sz="2758"/>
              </a:p>
            </p:txBody>
          </p:sp>
          <p:sp>
            <p:nvSpPr>
              <p:cNvPr id="3013" name="Line 308"/>
              <p:cNvSpPr>
                <a:spLocks noChangeShapeType="1"/>
              </p:cNvSpPr>
              <p:nvPr/>
            </p:nvSpPr>
            <p:spPr>
              <a:xfrm flipH="1" flipV="1">
                <a:off x="1313" y="1548"/>
                <a:ext cx="15" cy="42"/>
              </a:xfrm>
              <a:prstGeom prst="line">
                <a:avLst/>
              </a:prstGeom>
              <a:noFill/>
              <a:ln w="3175">
                <a:solidFill>
                  <a:srgbClr val="000000"/>
                </a:solidFill>
                <a:round/>
                <a:headEnd/>
                <a:tailEnd/>
              </a:ln>
            </p:spPr>
            <p:txBody>
              <a:bodyPr/>
              <a:lstStyle/>
              <a:p>
                <a:endParaRPr lang="ja-JP" altLang="en-US" sz="2758"/>
              </a:p>
            </p:txBody>
          </p:sp>
          <p:sp>
            <p:nvSpPr>
              <p:cNvPr id="3014" name="Freeform 309"/>
              <p:cNvSpPr/>
              <p:nvPr/>
            </p:nvSpPr>
            <p:spPr>
              <a:xfrm>
                <a:off x="1283"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1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3" y="40"/>
                    </a:lnTo>
                    <a:lnTo>
                      <a:pt x="22" y="30"/>
                    </a:lnTo>
                    <a:lnTo>
                      <a:pt x="27" y="17"/>
                    </a:lnTo>
                    <a:lnTo>
                      <a:pt x="30" y="0"/>
                    </a:lnTo>
                    <a:lnTo>
                      <a:pt x="3" y="0"/>
                    </a:lnTo>
                    <a:lnTo>
                      <a:pt x="0" y="42"/>
                    </a:lnTo>
                    <a:close/>
                  </a:path>
                </a:pathLst>
              </a:custGeom>
              <a:solidFill>
                <a:srgbClr val="FFCC00"/>
              </a:solidFill>
              <a:ln>
                <a:noFill/>
              </a:ln>
            </p:spPr>
            <p:txBody>
              <a:bodyPr/>
              <a:lstStyle/>
              <a:p>
                <a:endParaRPr lang="ja-JP" altLang="en-US" sz="2758"/>
              </a:p>
            </p:txBody>
          </p:sp>
          <p:sp>
            <p:nvSpPr>
              <p:cNvPr id="3015" name="Freeform 310"/>
              <p:cNvSpPr/>
              <p:nvPr/>
            </p:nvSpPr>
            <p:spPr>
              <a:xfrm>
                <a:off x="1283"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3"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016" name="Freeform 311"/>
              <p:cNvSpPr/>
              <p:nvPr/>
            </p:nvSpPr>
            <p:spPr>
              <a:xfrm>
                <a:off x="1269" y="1590"/>
                <a:ext cx="16"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1 w 30"/>
                  <a:gd name="T11" fmla="*/ 0 h 42"/>
                  <a:gd name="T12" fmla="*/ 1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8"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3017" name="Freeform 312"/>
              <p:cNvSpPr/>
              <p:nvPr/>
            </p:nvSpPr>
            <p:spPr>
              <a:xfrm>
                <a:off x="1269" y="1590"/>
                <a:ext cx="16"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018" name="Freeform 313"/>
              <p:cNvSpPr/>
              <p:nvPr/>
            </p:nvSpPr>
            <p:spPr>
              <a:xfrm>
                <a:off x="1269"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019" name="Freeform 314"/>
              <p:cNvSpPr/>
              <p:nvPr/>
            </p:nvSpPr>
            <p:spPr>
              <a:xfrm>
                <a:off x="1269"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020" name="Freeform 315"/>
              <p:cNvSpPr/>
              <p:nvPr/>
            </p:nvSpPr>
            <p:spPr>
              <a:xfrm>
                <a:off x="1255"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021" name="Freeform 316"/>
              <p:cNvSpPr/>
              <p:nvPr/>
            </p:nvSpPr>
            <p:spPr>
              <a:xfrm>
                <a:off x="1255"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022" name="Line 317"/>
              <p:cNvSpPr>
                <a:spLocks noChangeShapeType="1"/>
              </p:cNvSpPr>
              <p:nvPr/>
            </p:nvSpPr>
            <p:spPr>
              <a:xfrm flipV="1">
                <a:off x="1269" y="1548"/>
                <a:ext cx="16" cy="42"/>
              </a:xfrm>
              <a:prstGeom prst="line">
                <a:avLst/>
              </a:prstGeom>
              <a:noFill/>
              <a:ln w="3175">
                <a:solidFill>
                  <a:srgbClr val="000000"/>
                </a:solidFill>
                <a:round/>
                <a:headEnd/>
                <a:tailEnd/>
              </a:ln>
            </p:spPr>
            <p:txBody>
              <a:bodyPr/>
              <a:lstStyle/>
              <a:p>
                <a:endParaRPr lang="ja-JP" altLang="en-US" sz="2758"/>
              </a:p>
            </p:txBody>
          </p:sp>
          <p:sp>
            <p:nvSpPr>
              <p:cNvPr id="3023" name="Line 318"/>
              <p:cNvSpPr>
                <a:spLocks noChangeShapeType="1"/>
              </p:cNvSpPr>
              <p:nvPr/>
            </p:nvSpPr>
            <p:spPr>
              <a:xfrm flipH="1" flipV="1">
                <a:off x="1283" y="1548"/>
                <a:ext cx="15" cy="42"/>
              </a:xfrm>
              <a:prstGeom prst="line">
                <a:avLst/>
              </a:prstGeom>
              <a:noFill/>
              <a:ln w="3175">
                <a:solidFill>
                  <a:srgbClr val="000000"/>
                </a:solidFill>
                <a:round/>
                <a:headEnd/>
                <a:tailEnd/>
              </a:ln>
            </p:spPr>
            <p:txBody>
              <a:bodyPr/>
              <a:lstStyle/>
              <a:p>
                <a:endParaRPr lang="ja-JP" altLang="en-US" sz="2758"/>
              </a:p>
            </p:txBody>
          </p:sp>
          <p:sp>
            <p:nvSpPr>
              <p:cNvPr id="3024" name="Freeform 319"/>
              <p:cNvSpPr/>
              <p:nvPr/>
            </p:nvSpPr>
            <p:spPr>
              <a:xfrm>
                <a:off x="157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7"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3025" name="Freeform 320"/>
              <p:cNvSpPr/>
              <p:nvPr/>
            </p:nvSpPr>
            <p:spPr>
              <a:xfrm>
                <a:off x="157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026" name="Line 321"/>
              <p:cNvSpPr>
                <a:spLocks noChangeShapeType="1"/>
              </p:cNvSpPr>
              <p:nvPr/>
            </p:nvSpPr>
            <p:spPr>
              <a:xfrm flipH="1">
                <a:off x="1050" y="1611"/>
                <a:ext cx="540" cy="1"/>
              </a:xfrm>
              <a:prstGeom prst="line">
                <a:avLst/>
              </a:prstGeom>
              <a:noFill/>
              <a:ln w="3175">
                <a:solidFill>
                  <a:srgbClr val="000000"/>
                </a:solidFill>
                <a:round/>
                <a:headEnd/>
                <a:tailEnd/>
              </a:ln>
            </p:spPr>
            <p:txBody>
              <a:bodyPr/>
              <a:lstStyle/>
              <a:p>
                <a:endParaRPr lang="ja-JP" altLang="en-US" sz="2758"/>
              </a:p>
            </p:txBody>
          </p:sp>
          <p:sp>
            <p:nvSpPr>
              <p:cNvPr id="3027" name="Line 322"/>
              <p:cNvSpPr>
                <a:spLocks noChangeShapeType="1"/>
              </p:cNvSpPr>
              <p:nvPr/>
            </p:nvSpPr>
            <p:spPr>
              <a:xfrm flipV="1">
                <a:off x="1590" y="1526"/>
                <a:ext cx="1" cy="85"/>
              </a:xfrm>
              <a:prstGeom prst="line">
                <a:avLst/>
              </a:prstGeom>
              <a:noFill/>
              <a:ln w="3175">
                <a:solidFill>
                  <a:srgbClr val="000000"/>
                </a:solidFill>
                <a:round/>
                <a:headEnd/>
                <a:tailEnd/>
              </a:ln>
            </p:spPr>
            <p:txBody>
              <a:bodyPr/>
              <a:lstStyle/>
              <a:p>
                <a:endParaRPr lang="ja-JP" altLang="en-US" sz="2758"/>
              </a:p>
            </p:txBody>
          </p:sp>
          <p:sp>
            <p:nvSpPr>
              <p:cNvPr id="3028" name="Line 323"/>
              <p:cNvSpPr>
                <a:spLocks noChangeShapeType="1"/>
              </p:cNvSpPr>
              <p:nvPr/>
            </p:nvSpPr>
            <p:spPr>
              <a:xfrm flipH="1">
                <a:off x="1050" y="1526"/>
                <a:ext cx="540" cy="1"/>
              </a:xfrm>
              <a:prstGeom prst="line">
                <a:avLst/>
              </a:prstGeom>
              <a:noFill/>
              <a:ln w="3175">
                <a:solidFill>
                  <a:srgbClr val="000000"/>
                </a:solidFill>
                <a:round/>
                <a:headEnd/>
                <a:tailEnd/>
              </a:ln>
            </p:spPr>
            <p:txBody>
              <a:bodyPr/>
              <a:lstStyle/>
              <a:p>
                <a:endParaRPr lang="ja-JP" altLang="en-US" sz="2758"/>
              </a:p>
            </p:txBody>
          </p:sp>
          <p:sp>
            <p:nvSpPr>
              <p:cNvPr id="3029" name="Freeform 324"/>
              <p:cNvSpPr/>
              <p:nvPr/>
            </p:nvSpPr>
            <p:spPr>
              <a:xfrm>
                <a:off x="125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2"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030" name="Freeform 325"/>
              <p:cNvSpPr/>
              <p:nvPr/>
            </p:nvSpPr>
            <p:spPr>
              <a:xfrm>
                <a:off x="125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031" name="Freeform 326"/>
              <p:cNvSpPr/>
              <p:nvPr/>
            </p:nvSpPr>
            <p:spPr>
              <a:xfrm>
                <a:off x="1240"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8" y="30"/>
                    </a:lnTo>
                    <a:lnTo>
                      <a:pt x="2"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3032" name="Freeform 327"/>
              <p:cNvSpPr/>
              <p:nvPr/>
            </p:nvSpPr>
            <p:spPr>
              <a:xfrm>
                <a:off x="1240"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8"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033" name="Freeform 328"/>
              <p:cNvSpPr/>
              <p:nvPr/>
            </p:nvSpPr>
            <p:spPr>
              <a:xfrm>
                <a:off x="1240"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3034" name="Freeform 329"/>
              <p:cNvSpPr/>
              <p:nvPr/>
            </p:nvSpPr>
            <p:spPr>
              <a:xfrm>
                <a:off x="1240"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035" name="Freeform 330"/>
              <p:cNvSpPr/>
              <p:nvPr/>
            </p:nvSpPr>
            <p:spPr>
              <a:xfrm>
                <a:off x="1225"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036" name="Freeform 331"/>
              <p:cNvSpPr/>
              <p:nvPr/>
            </p:nvSpPr>
            <p:spPr>
              <a:xfrm>
                <a:off x="1225"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037" name="Line 332"/>
              <p:cNvSpPr>
                <a:spLocks noChangeShapeType="1"/>
              </p:cNvSpPr>
              <p:nvPr/>
            </p:nvSpPr>
            <p:spPr>
              <a:xfrm flipV="1">
                <a:off x="1240" y="1548"/>
                <a:ext cx="15" cy="42"/>
              </a:xfrm>
              <a:prstGeom prst="line">
                <a:avLst/>
              </a:prstGeom>
              <a:noFill/>
              <a:ln w="3175">
                <a:solidFill>
                  <a:srgbClr val="000000"/>
                </a:solidFill>
                <a:round/>
                <a:headEnd/>
                <a:tailEnd/>
              </a:ln>
            </p:spPr>
            <p:txBody>
              <a:bodyPr/>
              <a:lstStyle/>
              <a:p>
                <a:endParaRPr lang="ja-JP" altLang="en-US" sz="2758"/>
              </a:p>
            </p:txBody>
          </p:sp>
          <p:sp>
            <p:nvSpPr>
              <p:cNvPr id="3038" name="Line 333"/>
              <p:cNvSpPr>
                <a:spLocks noChangeShapeType="1"/>
              </p:cNvSpPr>
              <p:nvPr/>
            </p:nvSpPr>
            <p:spPr>
              <a:xfrm flipH="1" flipV="1">
                <a:off x="1255" y="1548"/>
                <a:ext cx="14" cy="42"/>
              </a:xfrm>
              <a:prstGeom prst="line">
                <a:avLst/>
              </a:prstGeom>
              <a:noFill/>
              <a:ln w="3175">
                <a:solidFill>
                  <a:srgbClr val="000000"/>
                </a:solidFill>
                <a:round/>
                <a:headEnd/>
                <a:tailEnd/>
              </a:ln>
            </p:spPr>
            <p:txBody>
              <a:bodyPr/>
              <a:lstStyle/>
              <a:p>
                <a:endParaRPr lang="ja-JP" altLang="en-US" sz="2758"/>
              </a:p>
            </p:txBody>
          </p:sp>
          <p:sp>
            <p:nvSpPr>
              <p:cNvPr id="3039" name="Freeform 334"/>
              <p:cNvSpPr/>
              <p:nvPr/>
            </p:nvSpPr>
            <p:spPr>
              <a:xfrm>
                <a:off x="1225"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1"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040" name="Freeform 335"/>
              <p:cNvSpPr/>
              <p:nvPr/>
            </p:nvSpPr>
            <p:spPr>
              <a:xfrm>
                <a:off x="1225"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041" name="Freeform 336"/>
              <p:cNvSpPr/>
              <p:nvPr/>
            </p:nvSpPr>
            <p:spPr>
              <a:xfrm>
                <a:off x="1212" y="1590"/>
                <a:ext cx="13" cy="21"/>
              </a:xfrm>
              <a:custGeom>
                <a:avLst/>
                <a:gdLst>
                  <a:gd name="T0" fmla="*/ 1 w 26"/>
                  <a:gd name="T1" fmla="*/ 1 h 42"/>
                  <a:gd name="T2" fmla="*/ 1 w 26"/>
                  <a:gd name="T3" fmla="*/ 1 h 42"/>
                  <a:gd name="T4" fmla="*/ 1 w 26"/>
                  <a:gd name="T5" fmla="*/ 1 h 42"/>
                  <a:gd name="T6" fmla="*/ 1 w 26"/>
                  <a:gd name="T7" fmla="*/ 1 h 42"/>
                  <a:gd name="T8" fmla="*/ 0 w 26"/>
                  <a:gd name="T9" fmla="*/ 0 h 42"/>
                  <a:gd name="T10" fmla="*/ 1 w 26"/>
                  <a:gd name="T11" fmla="*/ 0 h 42"/>
                  <a:gd name="T12" fmla="*/ 1 w 26"/>
                  <a:gd name="T13" fmla="*/ 1 h 42"/>
                  <a:gd name="T14" fmla="*/ 0 60000 65536"/>
                  <a:gd name="T15" fmla="*/ 0 60000 65536"/>
                  <a:gd name="T16" fmla="*/ 0 60000 65536"/>
                  <a:gd name="T17" fmla="*/ 0 60000 65536"/>
                  <a:gd name="T18" fmla="*/ 0 60000 65536"/>
                  <a:gd name="T19" fmla="*/ 0 60000 65536"/>
                  <a:gd name="T20" fmla="*/ 0 60000 65536"/>
                  <a:gd name="T21" fmla="*/ 0 w 26"/>
                  <a:gd name="T22" fmla="*/ 0 h 42"/>
                  <a:gd name="T23" fmla="*/ 26 w 2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2">
                    <a:moveTo>
                      <a:pt x="26" y="42"/>
                    </a:moveTo>
                    <a:lnTo>
                      <a:pt x="15" y="40"/>
                    </a:lnTo>
                    <a:lnTo>
                      <a:pt x="7" y="30"/>
                    </a:lnTo>
                    <a:lnTo>
                      <a:pt x="2" y="17"/>
                    </a:lnTo>
                    <a:lnTo>
                      <a:pt x="0" y="0"/>
                    </a:lnTo>
                    <a:lnTo>
                      <a:pt x="26" y="0"/>
                    </a:lnTo>
                    <a:lnTo>
                      <a:pt x="26" y="42"/>
                    </a:lnTo>
                    <a:close/>
                  </a:path>
                </a:pathLst>
              </a:custGeom>
              <a:solidFill>
                <a:srgbClr val="FFCC00"/>
              </a:solidFill>
              <a:ln>
                <a:noFill/>
              </a:ln>
            </p:spPr>
            <p:txBody>
              <a:bodyPr/>
              <a:lstStyle/>
              <a:p>
                <a:endParaRPr lang="ja-JP" altLang="en-US" sz="2758"/>
              </a:p>
            </p:txBody>
          </p:sp>
          <p:sp>
            <p:nvSpPr>
              <p:cNvPr id="3042" name="Freeform 337"/>
              <p:cNvSpPr/>
              <p:nvPr/>
            </p:nvSpPr>
            <p:spPr>
              <a:xfrm>
                <a:off x="1212" y="1590"/>
                <a:ext cx="13" cy="21"/>
              </a:xfrm>
              <a:custGeom>
                <a:avLst/>
                <a:gdLst>
                  <a:gd name="T0" fmla="*/ 1 w 26"/>
                  <a:gd name="T1" fmla="*/ 1 h 42"/>
                  <a:gd name="T2" fmla="*/ 1 w 26"/>
                  <a:gd name="T3" fmla="*/ 1 h 42"/>
                  <a:gd name="T4" fmla="*/ 1 w 26"/>
                  <a:gd name="T5" fmla="*/ 1 h 42"/>
                  <a:gd name="T6" fmla="*/ 1 w 26"/>
                  <a:gd name="T7" fmla="*/ 1 h 42"/>
                  <a:gd name="T8" fmla="*/ 0 w 26"/>
                  <a:gd name="T9" fmla="*/ 0 h 42"/>
                  <a:gd name="T10" fmla="*/ 0 60000 65536"/>
                  <a:gd name="T11" fmla="*/ 0 60000 65536"/>
                  <a:gd name="T12" fmla="*/ 0 60000 65536"/>
                  <a:gd name="T13" fmla="*/ 0 60000 65536"/>
                  <a:gd name="T14" fmla="*/ 0 60000 65536"/>
                  <a:gd name="T15" fmla="*/ 0 w 26"/>
                  <a:gd name="T16" fmla="*/ 0 h 42"/>
                  <a:gd name="T17" fmla="*/ 26 w 26"/>
                  <a:gd name="T18" fmla="*/ 42 h 42"/>
                </a:gdLst>
                <a:ahLst/>
                <a:cxnLst>
                  <a:cxn ang="T10">
                    <a:pos x="T0" y="T1"/>
                  </a:cxn>
                  <a:cxn ang="T11">
                    <a:pos x="T2" y="T3"/>
                  </a:cxn>
                  <a:cxn ang="T12">
                    <a:pos x="T4" y="T5"/>
                  </a:cxn>
                  <a:cxn ang="T13">
                    <a:pos x="T6" y="T7"/>
                  </a:cxn>
                  <a:cxn ang="T14">
                    <a:pos x="T8" y="T9"/>
                  </a:cxn>
                </a:cxnLst>
                <a:rect l="T15" t="T16" r="T17" b="T18"/>
                <a:pathLst>
                  <a:path w="26" h="42">
                    <a:moveTo>
                      <a:pt x="26" y="42"/>
                    </a:moveTo>
                    <a:lnTo>
                      <a:pt x="15"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043" name="Freeform 338"/>
              <p:cNvSpPr/>
              <p:nvPr/>
            </p:nvSpPr>
            <p:spPr>
              <a:xfrm>
                <a:off x="1211"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0" y="3"/>
                    </a:lnTo>
                    <a:lnTo>
                      <a:pt x="21" y="12"/>
                    </a:lnTo>
                    <a:lnTo>
                      <a:pt x="27" y="28"/>
                    </a:lnTo>
                    <a:lnTo>
                      <a:pt x="29" y="43"/>
                    </a:lnTo>
                    <a:lnTo>
                      <a:pt x="3" y="43"/>
                    </a:lnTo>
                    <a:lnTo>
                      <a:pt x="0" y="0"/>
                    </a:lnTo>
                    <a:close/>
                  </a:path>
                </a:pathLst>
              </a:custGeom>
              <a:solidFill>
                <a:srgbClr val="FFCC00"/>
              </a:solidFill>
              <a:ln>
                <a:noFill/>
              </a:ln>
            </p:spPr>
            <p:txBody>
              <a:bodyPr/>
              <a:lstStyle/>
              <a:p>
                <a:endParaRPr lang="ja-JP" altLang="en-US" sz="2758"/>
              </a:p>
            </p:txBody>
          </p:sp>
          <p:sp>
            <p:nvSpPr>
              <p:cNvPr id="3044" name="Freeform 339"/>
              <p:cNvSpPr/>
              <p:nvPr/>
            </p:nvSpPr>
            <p:spPr>
              <a:xfrm>
                <a:off x="1211"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0" y="3"/>
                    </a:lnTo>
                    <a:lnTo>
                      <a:pt x="21"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045" name="Freeform 340"/>
              <p:cNvSpPr/>
              <p:nvPr/>
            </p:nvSpPr>
            <p:spPr>
              <a:xfrm>
                <a:off x="1197"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8" y="3"/>
                    </a:lnTo>
                    <a:lnTo>
                      <a:pt x="7"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046" name="Freeform 341"/>
              <p:cNvSpPr/>
              <p:nvPr/>
            </p:nvSpPr>
            <p:spPr>
              <a:xfrm>
                <a:off x="1197"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8" y="3"/>
                    </a:lnTo>
                    <a:lnTo>
                      <a:pt x="7"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047" name="Line 342"/>
              <p:cNvSpPr>
                <a:spLocks noChangeShapeType="1"/>
              </p:cNvSpPr>
              <p:nvPr/>
            </p:nvSpPr>
            <p:spPr>
              <a:xfrm flipV="1">
                <a:off x="1212" y="1548"/>
                <a:ext cx="13" cy="42"/>
              </a:xfrm>
              <a:prstGeom prst="line">
                <a:avLst/>
              </a:prstGeom>
              <a:noFill/>
              <a:ln w="3175">
                <a:solidFill>
                  <a:srgbClr val="000000"/>
                </a:solidFill>
                <a:round/>
                <a:headEnd/>
                <a:tailEnd/>
              </a:ln>
            </p:spPr>
            <p:txBody>
              <a:bodyPr/>
              <a:lstStyle/>
              <a:p>
                <a:endParaRPr lang="ja-JP" altLang="en-US" sz="2758"/>
              </a:p>
            </p:txBody>
          </p:sp>
          <p:sp>
            <p:nvSpPr>
              <p:cNvPr id="3048" name="Line 343"/>
              <p:cNvSpPr>
                <a:spLocks noChangeShapeType="1"/>
              </p:cNvSpPr>
              <p:nvPr/>
            </p:nvSpPr>
            <p:spPr>
              <a:xfrm flipH="1" flipV="1">
                <a:off x="1225" y="1548"/>
                <a:ext cx="15" cy="42"/>
              </a:xfrm>
              <a:prstGeom prst="line">
                <a:avLst/>
              </a:prstGeom>
              <a:noFill/>
              <a:ln w="3175">
                <a:solidFill>
                  <a:srgbClr val="000000"/>
                </a:solidFill>
                <a:round/>
                <a:headEnd/>
                <a:tailEnd/>
              </a:ln>
            </p:spPr>
            <p:txBody>
              <a:bodyPr/>
              <a:lstStyle/>
              <a:p>
                <a:endParaRPr lang="ja-JP" altLang="en-US" sz="2758"/>
              </a:p>
            </p:txBody>
          </p:sp>
          <p:sp>
            <p:nvSpPr>
              <p:cNvPr id="3049" name="Freeform 344"/>
              <p:cNvSpPr/>
              <p:nvPr/>
            </p:nvSpPr>
            <p:spPr>
              <a:xfrm>
                <a:off x="1197"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0" y="40"/>
                    </a:lnTo>
                    <a:lnTo>
                      <a:pt x="21"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050" name="Freeform 345"/>
              <p:cNvSpPr/>
              <p:nvPr/>
            </p:nvSpPr>
            <p:spPr>
              <a:xfrm>
                <a:off x="1197"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0"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051" name="Freeform 346"/>
              <p:cNvSpPr/>
              <p:nvPr/>
            </p:nvSpPr>
            <p:spPr>
              <a:xfrm>
                <a:off x="1182"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20" y="40"/>
                    </a:lnTo>
                    <a:lnTo>
                      <a:pt x="9" y="30"/>
                    </a:lnTo>
                    <a:lnTo>
                      <a:pt x="4" y="17"/>
                    </a:lnTo>
                    <a:lnTo>
                      <a:pt x="0" y="0"/>
                    </a:lnTo>
                    <a:lnTo>
                      <a:pt x="31" y="0"/>
                    </a:lnTo>
                    <a:lnTo>
                      <a:pt x="31" y="42"/>
                    </a:lnTo>
                    <a:close/>
                  </a:path>
                </a:pathLst>
              </a:custGeom>
              <a:solidFill>
                <a:srgbClr val="FFCC00"/>
              </a:solidFill>
              <a:ln>
                <a:noFill/>
              </a:ln>
            </p:spPr>
            <p:txBody>
              <a:bodyPr/>
              <a:lstStyle/>
              <a:p>
                <a:endParaRPr lang="ja-JP" altLang="en-US" sz="2758"/>
              </a:p>
            </p:txBody>
          </p:sp>
          <p:sp>
            <p:nvSpPr>
              <p:cNvPr id="3052" name="Freeform 347"/>
              <p:cNvSpPr/>
              <p:nvPr/>
            </p:nvSpPr>
            <p:spPr>
              <a:xfrm>
                <a:off x="1182"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20" y="40"/>
                    </a:lnTo>
                    <a:lnTo>
                      <a:pt x="9" y="30"/>
                    </a:lnTo>
                    <a:lnTo>
                      <a:pt x="4" y="17"/>
                    </a:lnTo>
                    <a:lnTo>
                      <a:pt x="0" y="0"/>
                    </a:lnTo>
                  </a:path>
                </a:pathLst>
              </a:custGeom>
              <a:noFill/>
              <a:ln w="3175">
                <a:solidFill>
                  <a:srgbClr val="000000"/>
                </a:solidFill>
                <a:prstDash val="solid"/>
                <a:round/>
                <a:headEnd/>
                <a:tailEnd/>
              </a:ln>
            </p:spPr>
            <p:txBody>
              <a:bodyPr/>
              <a:lstStyle/>
              <a:p>
                <a:endParaRPr lang="ja-JP" altLang="en-US" sz="2758"/>
              </a:p>
            </p:txBody>
          </p:sp>
          <p:sp>
            <p:nvSpPr>
              <p:cNvPr id="3053" name="Freeform 348"/>
              <p:cNvSpPr/>
              <p:nvPr/>
            </p:nvSpPr>
            <p:spPr>
              <a:xfrm>
                <a:off x="1182"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w 31"/>
                  <a:gd name="T11" fmla="*/ 1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3"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3054" name="Freeform 349"/>
              <p:cNvSpPr/>
              <p:nvPr/>
            </p:nvSpPr>
            <p:spPr>
              <a:xfrm>
                <a:off x="1182"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3"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3055" name="Freeform 350"/>
              <p:cNvSpPr/>
              <p:nvPr/>
            </p:nvSpPr>
            <p:spPr>
              <a:xfrm>
                <a:off x="116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20" y="3"/>
                    </a:lnTo>
                    <a:lnTo>
                      <a:pt x="9" y="12"/>
                    </a:lnTo>
                    <a:lnTo>
                      <a:pt x="3"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056" name="Freeform 351"/>
              <p:cNvSpPr/>
              <p:nvPr/>
            </p:nvSpPr>
            <p:spPr>
              <a:xfrm>
                <a:off x="116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057" name="Line 352"/>
              <p:cNvSpPr>
                <a:spLocks noChangeShapeType="1"/>
              </p:cNvSpPr>
              <p:nvPr/>
            </p:nvSpPr>
            <p:spPr>
              <a:xfrm flipV="1">
                <a:off x="1182" y="1548"/>
                <a:ext cx="15" cy="42"/>
              </a:xfrm>
              <a:prstGeom prst="line">
                <a:avLst/>
              </a:prstGeom>
              <a:noFill/>
              <a:ln w="3175">
                <a:solidFill>
                  <a:srgbClr val="000000"/>
                </a:solidFill>
                <a:round/>
                <a:headEnd/>
                <a:tailEnd/>
              </a:ln>
            </p:spPr>
            <p:txBody>
              <a:bodyPr/>
              <a:lstStyle/>
              <a:p>
                <a:endParaRPr lang="ja-JP" altLang="en-US" sz="2758"/>
              </a:p>
            </p:txBody>
          </p:sp>
          <p:sp>
            <p:nvSpPr>
              <p:cNvPr id="3058" name="Line 353"/>
              <p:cNvSpPr>
                <a:spLocks noChangeShapeType="1"/>
              </p:cNvSpPr>
              <p:nvPr/>
            </p:nvSpPr>
            <p:spPr>
              <a:xfrm flipH="1" flipV="1">
                <a:off x="1197" y="1548"/>
                <a:ext cx="15" cy="42"/>
              </a:xfrm>
              <a:prstGeom prst="line">
                <a:avLst/>
              </a:prstGeom>
              <a:noFill/>
              <a:ln w="3175">
                <a:solidFill>
                  <a:srgbClr val="000000"/>
                </a:solidFill>
                <a:round/>
                <a:headEnd/>
                <a:tailEnd/>
              </a:ln>
            </p:spPr>
            <p:txBody>
              <a:bodyPr/>
              <a:lstStyle/>
              <a:p>
                <a:endParaRPr lang="ja-JP" altLang="en-US" sz="2758"/>
              </a:p>
            </p:txBody>
          </p:sp>
          <p:sp>
            <p:nvSpPr>
              <p:cNvPr id="3059" name="Freeform 354"/>
              <p:cNvSpPr/>
              <p:nvPr/>
            </p:nvSpPr>
            <p:spPr>
              <a:xfrm>
                <a:off x="116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060" name="Freeform 355"/>
              <p:cNvSpPr/>
              <p:nvPr/>
            </p:nvSpPr>
            <p:spPr>
              <a:xfrm>
                <a:off x="116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061" name="Freeform 356"/>
              <p:cNvSpPr/>
              <p:nvPr/>
            </p:nvSpPr>
            <p:spPr>
              <a:xfrm>
                <a:off x="1152"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8" y="30"/>
                    </a:lnTo>
                    <a:lnTo>
                      <a:pt x="2"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3062" name="Freeform 357"/>
              <p:cNvSpPr/>
              <p:nvPr/>
            </p:nvSpPr>
            <p:spPr>
              <a:xfrm>
                <a:off x="1152"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8"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063" name="Freeform 358"/>
              <p:cNvSpPr/>
              <p:nvPr/>
            </p:nvSpPr>
            <p:spPr>
              <a:xfrm>
                <a:off x="1152"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3064" name="Freeform 359"/>
              <p:cNvSpPr/>
              <p:nvPr/>
            </p:nvSpPr>
            <p:spPr>
              <a:xfrm>
                <a:off x="1152"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065" name="Freeform 360"/>
              <p:cNvSpPr/>
              <p:nvPr/>
            </p:nvSpPr>
            <p:spPr>
              <a:xfrm>
                <a:off x="1138"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066" name="Freeform 361"/>
              <p:cNvSpPr/>
              <p:nvPr/>
            </p:nvSpPr>
            <p:spPr>
              <a:xfrm>
                <a:off x="1138"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067" name="Line 362"/>
              <p:cNvSpPr>
                <a:spLocks noChangeShapeType="1"/>
              </p:cNvSpPr>
              <p:nvPr/>
            </p:nvSpPr>
            <p:spPr>
              <a:xfrm flipV="1">
                <a:off x="1152" y="1548"/>
                <a:ext cx="15" cy="42"/>
              </a:xfrm>
              <a:prstGeom prst="line">
                <a:avLst/>
              </a:prstGeom>
              <a:noFill/>
              <a:ln w="3175">
                <a:solidFill>
                  <a:srgbClr val="000000"/>
                </a:solidFill>
                <a:round/>
                <a:headEnd/>
                <a:tailEnd/>
              </a:ln>
            </p:spPr>
            <p:txBody>
              <a:bodyPr/>
              <a:lstStyle/>
              <a:p>
                <a:endParaRPr lang="ja-JP" altLang="en-US" sz="2758"/>
              </a:p>
            </p:txBody>
          </p:sp>
          <p:sp>
            <p:nvSpPr>
              <p:cNvPr id="3068" name="Line 363"/>
              <p:cNvSpPr>
                <a:spLocks noChangeShapeType="1"/>
              </p:cNvSpPr>
              <p:nvPr/>
            </p:nvSpPr>
            <p:spPr>
              <a:xfrm flipH="1" flipV="1">
                <a:off x="1167" y="1548"/>
                <a:ext cx="15" cy="42"/>
              </a:xfrm>
              <a:prstGeom prst="line">
                <a:avLst/>
              </a:prstGeom>
              <a:noFill/>
              <a:ln w="3175">
                <a:solidFill>
                  <a:srgbClr val="000000"/>
                </a:solidFill>
                <a:round/>
                <a:headEnd/>
                <a:tailEnd/>
              </a:ln>
            </p:spPr>
            <p:txBody>
              <a:bodyPr/>
              <a:lstStyle/>
              <a:p>
                <a:endParaRPr lang="ja-JP" altLang="en-US" sz="2758"/>
              </a:p>
            </p:txBody>
          </p:sp>
          <p:sp>
            <p:nvSpPr>
              <p:cNvPr id="3069" name="Freeform 364"/>
              <p:cNvSpPr/>
              <p:nvPr/>
            </p:nvSpPr>
            <p:spPr>
              <a:xfrm>
                <a:off x="1138"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1"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070" name="Freeform 365"/>
              <p:cNvSpPr/>
              <p:nvPr/>
            </p:nvSpPr>
            <p:spPr>
              <a:xfrm>
                <a:off x="1138"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071" name="Freeform 366"/>
              <p:cNvSpPr/>
              <p:nvPr/>
            </p:nvSpPr>
            <p:spPr>
              <a:xfrm>
                <a:off x="1124"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1 w 27"/>
                  <a:gd name="T11" fmla="*/ 0 h 42"/>
                  <a:gd name="T12" fmla="*/ 1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8" y="30"/>
                    </a:lnTo>
                    <a:lnTo>
                      <a:pt x="3"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3072" name="Freeform 367"/>
              <p:cNvSpPr/>
              <p:nvPr/>
            </p:nvSpPr>
            <p:spPr>
              <a:xfrm>
                <a:off x="1124"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073" name="Freeform 368"/>
              <p:cNvSpPr/>
              <p:nvPr/>
            </p:nvSpPr>
            <p:spPr>
              <a:xfrm>
                <a:off x="1123"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1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0" y="3"/>
                    </a:lnTo>
                    <a:lnTo>
                      <a:pt x="21" y="12"/>
                    </a:lnTo>
                    <a:lnTo>
                      <a:pt x="27" y="28"/>
                    </a:lnTo>
                    <a:lnTo>
                      <a:pt x="29" y="43"/>
                    </a:lnTo>
                    <a:lnTo>
                      <a:pt x="2" y="43"/>
                    </a:lnTo>
                    <a:lnTo>
                      <a:pt x="0" y="0"/>
                    </a:lnTo>
                    <a:close/>
                  </a:path>
                </a:pathLst>
              </a:custGeom>
              <a:solidFill>
                <a:srgbClr val="FFCC00"/>
              </a:solidFill>
              <a:ln>
                <a:noFill/>
              </a:ln>
            </p:spPr>
            <p:txBody>
              <a:bodyPr/>
              <a:lstStyle/>
              <a:p>
                <a:endParaRPr lang="ja-JP" altLang="en-US" sz="2758"/>
              </a:p>
            </p:txBody>
          </p:sp>
          <p:sp>
            <p:nvSpPr>
              <p:cNvPr id="3074" name="Freeform 369"/>
              <p:cNvSpPr/>
              <p:nvPr/>
            </p:nvSpPr>
            <p:spPr>
              <a:xfrm>
                <a:off x="1123"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0" y="3"/>
                    </a:lnTo>
                    <a:lnTo>
                      <a:pt x="21"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075" name="Freeform 370"/>
              <p:cNvSpPr/>
              <p:nvPr/>
            </p:nvSpPr>
            <p:spPr>
              <a:xfrm>
                <a:off x="1109"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7"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3076" name="Freeform 371"/>
              <p:cNvSpPr/>
              <p:nvPr/>
            </p:nvSpPr>
            <p:spPr>
              <a:xfrm>
                <a:off x="1109"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077" name="Line 372"/>
              <p:cNvSpPr>
                <a:spLocks noChangeShapeType="1"/>
              </p:cNvSpPr>
              <p:nvPr/>
            </p:nvSpPr>
            <p:spPr>
              <a:xfrm flipV="1">
                <a:off x="1124" y="1548"/>
                <a:ext cx="14" cy="42"/>
              </a:xfrm>
              <a:prstGeom prst="line">
                <a:avLst/>
              </a:prstGeom>
              <a:noFill/>
              <a:ln w="3175">
                <a:solidFill>
                  <a:srgbClr val="000000"/>
                </a:solidFill>
                <a:round/>
                <a:headEnd/>
                <a:tailEnd/>
              </a:ln>
            </p:spPr>
            <p:txBody>
              <a:bodyPr/>
              <a:lstStyle/>
              <a:p>
                <a:endParaRPr lang="ja-JP" altLang="en-US" sz="2758"/>
              </a:p>
            </p:txBody>
          </p:sp>
          <p:sp>
            <p:nvSpPr>
              <p:cNvPr id="3078" name="Line 373"/>
              <p:cNvSpPr>
                <a:spLocks noChangeShapeType="1"/>
              </p:cNvSpPr>
              <p:nvPr/>
            </p:nvSpPr>
            <p:spPr>
              <a:xfrm flipH="1" flipV="1">
                <a:off x="1138" y="1548"/>
                <a:ext cx="14" cy="42"/>
              </a:xfrm>
              <a:prstGeom prst="line">
                <a:avLst/>
              </a:prstGeom>
              <a:noFill/>
              <a:ln w="3175">
                <a:solidFill>
                  <a:srgbClr val="000000"/>
                </a:solidFill>
                <a:round/>
                <a:headEnd/>
                <a:tailEnd/>
              </a:ln>
            </p:spPr>
            <p:txBody>
              <a:bodyPr/>
              <a:lstStyle/>
              <a:p>
                <a:endParaRPr lang="ja-JP" altLang="en-US" sz="2758"/>
              </a:p>
            </p:txBody>
          </p:sp>
          <p:sp>
            <p:nvSpPr>
              <p:cNvPr id="3079" name="Freeform 374"/>
              <p:cNvSpPr/>
              <p:nvPr/>
            </p:nvSpPr>
            <p:spPr>
              <a:xfrm>
                <a:off x="1108"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0" y="42"/>
                    </a:moveTo>
                    <a:lnTo>
                      <a:pt x="14" y="40"/>
                    </a:lnTo>
                    <a:lnTo>
                      <a:pt x="22" y="30"/>
                    </a:lnTo>
                    <a:lnTo>
                      <a:pt x="27" y="17"/>
                    </a:lnTo>
                    <a:lnTo>
                      <a:pt x="31" y="0"/>
                    </a:lnTo>
                    <a:lnTo>
                      <a:pt x="4" y="0"/>
                    </a:lnTo>
                    <a:lnTo>
                      <a:pt x="0" y="42"/>
                    </a:lnTo>
                    <a:close/>
                  </a:path>
                </a:pathLst>
              </a:custGeom>
              <a:solidFill>
                <a:srgbClr val="FFCC00"/>
              </a:solidFill>
              <a:ln>
                <a:noFill/>
              </a:ln>
            </p:spPr>
            <p:txBody>
              <a:bodyPr/>
              <a:lstStyle/>
              <a:p>
                <a:endParaRPr lang="ja-JP" altLang="en-US" sz="2758"/>
              </a:p>
            </p:txBody>
          </p:sp>
          <p:sp>
            <p:nvSpPr>
              <p:cNvPr id="3080" name="Freeform 375"/>
              <p:cNvSpPr/>
              <p:nvPr/>
            </p:nvSpPr>
            <p:spPr>
              <a:xfrm>
                <a:off x="1108"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0" y="42"/>
                    </a:moveTo>
                    <a:lnTo>
                      <a:pt x="14" y="40"/>
                    </a:lnTo>
                    <a:lnTo>
                      <a:pt x="22" y="30"/>
                    </a:lnTo>
                    <a:lnTo>
                      <a:pt x="27" y="17"/>
                    </a:lnTo>
                    <a:lnTo>
                      <a:pt x="31" y="0"/>
                    </a:lnTo>
                  </a:path>
                </a:pathLst>
              </a:custGeom>
              <a:noFill/>
              <a:ln w="3175">
                <a:solidFill>
                  <a:srgbClr val="000000"/>
                </a:solidFill>
                <a:prstDash val="solid"/>
                <a:round/>
                <a:headEnd/>
                <a:tailEnd/>
              </a:ln>
            </p:spPr>
            <p:txBody>
              <a:bodyPr/>
              <a:lstStyle/>
              <a:p>
                <a:endParaRPr lang="ja-JP" altLang="en-US" sz="2758"/>
              </a:p>
            </p:txBody>
          </p:sp>
          <p:sp>
            <p:nvSpPr>
              <p:cNvPr id="3081" name="Freeform 376"/>
              <p:cNvSpPr/>
              <p:nvPr/>
            </p:nvSpPr>
            <p:spPr>
              <a:xfrm>
                <a:off x="1094"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20" y="40"/>
                    </a:lnTo>
                    <a:lnTo>
                      <a:pt x="9" y="30"/>
                    </a:lnTo>
                    <a:lnTo>
                      <a:pt x="4" y="17"/>
                    </a:lnTo>
                    <a:lnTo>
                      <a:pt x="0" y="0"/>
                    </a:lnTo>
                    <a:lnTo>
                      <a:pt x="31" y="0"/>
                    </a:lnTo>
                    <a:lnTo>
                      <a:pt x="31" y="42"/>
                    </a:lnTo>
                    <a:close/>
                  </a:path>
                </a:pathLst>
              </a:custGeom>
              <a:solidFill>
                <a:srgbClr val="FFCC00"/>
              </a:solidFill>
              <a:ln>
                <a:noFill/>
              </a:ln>
            </p:spPr>
            <p:txBody>
              <a:bodyPr/>
              <a:lstStyle/>
              <a:p>
                <a:endParaRPr lang="ja-JP" altLang="en-US" sz="2758"/>
              </a:p>
            </p:txBody>
          </p:sp>
          <p:sp>
            <p:nvSpPr>
              <p:cNvPr id="3082" name="Freeform 377"/>
              <p:cNvSpPr/>
              <p:nvPr/>
            </p:nvSpPr>
            <p:spPr>
              <a:xfrm>
                <a:off x="1094"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20" y="40"/>
                    </a:lnTo>
                    <a:lnTo>
                      <a:pt x="9" y="30"/>
                    </a:lnTo>
                    <a:lnTo>
                      <a:pt x="4" y="17"/>
                    </a:lnTo>
                    <a:lnTo>
                      <a:pt x="0" y="0"/>
                    </a:lnTo>
                  </a:path>
                </a:pathLst>
              </a:custGeom>
              <a:noFill/>
              <a:ln w="3175">
                <a:solidFill>
                  <a:srgbClr val="000000"/>
                </a:solidFill>
                <a:prstDash val="solid"/>
                <a:round/>
                <a:headEnd/>
                <a:tailEnd/>
              </a:ln>
            </p:spPr>
            <p:txBody>
              <a:bodyPr/>
              <a:lstStyle/>
              <a:p>
                <a:endParaRPr lang="ja-JP" altLang="en-US" sz="2758"/>
              </a:p>
            </p:txBody>
          </p:sp>
          <p:sp>
            <p:nvSpPr>
              <p:cNvPr id="3083" name="Freeform 378"/>
              <p:cNvSpPr/>
              <p:nvPr/>
            </p:nvSpPr>
            <p:spPr>
              <a:xfrm>
                <a:off x="1094"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w 31"/>
                  <a:gd name="T11" fmla="*/ 1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2"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3084" name="Freeform 379"/>
              <p:cNvSpPr/>
              <p:nvPr/>
            </p:nvSpPr>
            <p:spPr>
              <a:xfrm>
                <a:off x="1094"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2"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3085" name="Freeform 380"/>
              <p:cNvSpPr/>
              <p:nvPr/>
            </p:nvSpPr>
            <p:spPr>
              <a:xfrm>
                <a:off x="1079"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086" name="Freeform 381"/>
              <p:cNvSpPr/>
              <p:nvPr/>
            </p:nvSpPr>
            <p:spPr>
              <a:xfrm>
                <a:off x="1079"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087" name="Line 382"/>
              <p:cNvSpPr>
                <a:spLocks noChangeShapeType="1"/>
              </p:cNvSpPr>
              <p:nvPr/>
            </p:nvSpPr>
            <p:spPr>
              <a:xfrm flipV="1">
                <a:off x="1094" y="1548"/>
                <a:ext cx="15" cy="42"/>
              </a:xfrm>
              <a:prstGeom prst="line">
                <a:avLst/>
              </a:prstGeom>
              <a:noFill/>
              <a:ln w="3175">
                <a:solidFill>
                  <a:srgbClr val="000000"/>
                </a:solidFill>
                <a:round/>
                <a:headEnd/>
                <a:tailEnd/>
              </a:ln>
            </p:spPr>
            <p:txBody>
              <a:bodyPr/>
              <a:lstStyle/>
              <a:p>
                <a:endParaRPr lang="ja-JP" altLang="en-US" sz="2758"/>
              </a:p>
            </p:txBody>
          </p:sp>
          <p:sp>
            <p:nvSpPr>
              <p:cNvPr id="3088" name="Line 383"/>
              <p:cNvSpPr>
                <a:spLocks noChangeShapeType="1"/>
              </p:cNvSpPr>
              <p:nvPr/>
            </p:nvSpPr>
            <p:spPr>
              <a:xfrm flipH="1" flipV="1">
                <a:off x="1108" y="1548"/>
                <a:ext cx="15" cy="42"/>
              </a:xfrm>
              <a:prstGeom prst="line">
                <a:avLst/>
              </a:prstGeom>
              <a:noFill/>
              <a:ln w="3175">
                <a:solidFill>
                  <a:srgbClr val="000000"/>
                </a:solidFill>
                <a:round/>
                <a:headEnd/>
                <a:tailEnd/>
              </a:ln>
            </p:spPr>
            <p:txBody>
              <a:bodyPr/>
              <a:lstStyle/>
              <a:p>
                <a:endParaRPr lang="ja-JP" altLang="en-US" sz="2758"/>
              </a:p>
            </p:txBody>
          </p:sp>
          <p:sp>
            <p:nvSpPr>
              <p:cNvPr id="3089" name="Freeform 384"/>
              <p:cNvSpPr/>
              <p:nvPr/>
            </p:nvSpPr>
            <p:spPr>
              <a:xfrm>
                <a:off x="1050" y="1592"/>
                <a:ext cx="15" cy="19"/>
              </a:xfrm>
              <a:custGeom>
                <a:avLst/>
                <a:gdLst>
                  <a:gd name="T0" fmla="*/ 0 w 29"/>
                  <a:gd name="T1" fmla="*/ 1 h 37"/>
                  <a:gd name="T2" fmla="*/ 1 w 29"/>
                  <a:gd name="T3" fmla="*/ 1 h 37"/>
                  <a:gd name="T4" fmla="*/ 1 w 29"/>
                  <a:gd name="T5" fmla="*/ 1 h 37"/>
                  <a:gd name="T6" fmla="*/ 1 w 29"/>
                  <a:gd name="T7" fmla="*/ 1 h 37"/>
                  <a:gd name="T8" fmla="*/ 1 w 29"/>
                  <a:gd name="T9" fmla="*/ 0 h 37"/>
                  <a:gd name="T10" fmla="*/ 0 w 29"/>
                  <a:gd name="T11" fmla="*/ 0 h 37"/>
                  <a:gd name="T12" fmla="*/ 0 w 29"/>
                  <a:gd name="T13" fmla="*/ 1 h 37"/>
                  <a:gd name="T14" fmla="*/ 0 60000 65536"/>
                  <a:gd name="T15" fmla="*/ 0 60000 65536"/>
                  <a:gd name="T16" fmla="*/ 0 60000 65536"/>
                  <a:gd name="T17" fmla="*/ 0 60000 65536"/>
                  <a:gd name="T18" fmla="*/ 0 60000 65536"/>
                  <a:gd name="T19" fmla="*/ 0 60000 65536"/>
                  <a:gd name="T20" fmla="*/ 0 60000 65536"/>
                  <a:gd name="T21" fmla="*/ 0 w 29"/>
                  <a:gd name="T22" fmla="*/ 0 h 37"/>
                  <a:gd name="T23" fmla="*/ 29 w 29"/>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7">
                    <a:moveTo>
                      <a:pt x="0" y="37"/>
                    </a:moveTo>
                    <a:lnTo>
                      <a:pt x="11" y="35"/>
                    </a:lnTo>
                    <a:lnTo>
                      <a:pt x="21" y="27"/>
                    </a:lnTo>
                    <a:lnTo>
                      <a:pt x="27" y="15"/>
                    </a:lnTo>
                    <a:lnTo>
                      <a:pt x="29" y="0"/>
                    </a:lnTo>
                    <a:lnTo>
                      <a:pt x="0" y="0"/>
                    </a:lnTo>
                    <a:lnTo>
                      <a:pt x="0" y="37"/>
                    </a:lnTo>
                    <a:close/>
                  </a:path>
                </a:pathLst>
              </a:custGeom>
              <a:solidFill>
                <a:srgbClr val="FFCC00"/>
              </a:solidFill>
              <a:ln>
                <a:noFill/>
              </a:ln>
            </p:spPr>
            <p:txBody>
              <a:bodyPr/>
              <a:lstStyle/>
              <a:p>
                <a:endParaRPr lang="ja-JP" altLang="en-US" sz="2758"/>
              </a:p>
            </p:txBody>
          </p:sp>
          <p:sp>
            <p:nvSpPr>
              <p:cNvPr id="3090" name="Freeform 385"/>
              <p:cNvSpPr/>
              <p:nvPr/>
            </p:nvSpPr>
            <p:spPr>
              <a:xfrm>
                <a:off x="1050" y="1592"/>
                <a:ext cx="15" cy="19"/>
              </a:xfrm>
              <a:custGeom>
                <a:avLst/>
                <a:gdLst>
                  <a:gd name="T0" fmla="*/ 0 w 29"/>
                  <a:gd name="T1" fmla="*/ 1 h 37"/>
                  <a:gd name="T2" fmla="*/ 1 w 29"/>
                  <a:gd name="T3" fmla="*/ 1 h 37"/>
                  <a:gd name="T4" fmla="*/ 1 w 29"/>
                  <a:gd name="T5" fmla="*/ 1 h 37"/>
                  <a:gd name="T6" fmla="*/ 1 w 29"/>
                  <a:gd name="T7" fmla="*/ 1 h 37"/>
                  <a:gd name="T8" fmla="*/ 1 w 29"/>
                  <a:gd name="T9" fmla="*/ 0 h 37"/>
                  <a:gd name="T10" fmla="*/ 0 60000 65536"/>
                  <a:gd name="T11" fmla="*/ 0 60000 65536"/>
                  <a:gd name="T12" fmla="*/ 0 60000 65536"/>
                  <a:gd name="T13" fmla="*/ 0 60000 65536"/>
                  <a:gd name="T14" fmla="*/ 0 60000 65536"/>
                  <a:gd name="T15" fmla="*/ 0 w 29"/>
                  <a:gd name="T16" fmla="*/ 0 h 37"/>
                  <a:gd name="T17" fmla="*/ 29 w 29"/>
                  <a:gd name="T18" fmla="*/ 37 h 37"/>
                </a:gdLst>
                <a:ahLst/>
                <a:cxnLst>
                  <a:cxn ang="T10">
                    <a:pos x="T0" y="T1"/>
                  </a:cxn>
                  <a:cxn ang="T11">
                    <a:pos x="T2" y="T3"/>
                  </a:cxn>
                  <a:cxn ang="T12">
                    <a:pos x="T4" y="T5"/>
                  </a:cxn>
                  <a:cxn ang="T13">
                    <a:pos x="T6" y="T7"/>
                  </a:cxn>
                  <a:cxn ang="T14">
                    <a:pos x="T8" y="T9"/>
                  </a:cxn>
                </a:cxnLst>
                <a:rect l="T15" t="T16" r="T17" b="T18"/>
                <a:pathLst>
                  <a:path w="29" h="37">
                    <a:moveTo>
                      <a:pt x="0" y="37"/>
                    </a:moveTo>
                    <a:lnTo>
                      <a:pt x="11" y="35"/>
                    </a:lnTo>
                    <a:lnTo>
                      <a:pt x="21" y="27"/>
                    </a:lnTo>
                    <a:lnTo>
                      <a:pt x="27" y="15"/>
                    </a:lnTo>
                    <a:lnTo>
                      <a:pt x="29" y="0"/>
                    </a:lnTo>
                  </a:path>
                </a:pathLst>
              </a:custGeom>
              <a:noFill/>
              <a:ln w="3175">
                <a:solidFill>
                  <a:srgbClr val="000000"/>
                </a:solidFill>
                <a:prstDash val="solid"/>
                <a:round/>
                <a:headEnd/>
                <a:tailEnd/>
              </a:ln>
            </p:spPr>
            <p:txBody>
              <a:bodyPr/>
              <a:lstStyle/>
              <a:p>
                <a:endParaRPr lang="ja-JP" altLang="en-US" sz="2758"/>
              </a:p>
            </p:txBody>
          </p:sp>
          <p:sp>
            <p:nvSpPr>
              <p:cNvPr id="3091" name="Line 386"/>
              <p:cNvSpPr>
                <a:spLocks noChangeShapeType="1"/>
              </p:cNvSpPr>
              <p:nvPr/>
            </p:nvSpPr>
            <p:spPr>
              <a:xfrm>
                <a:off x="1050" y="1545"/>
                <a:ext cx="15" cy="47"/>
              </a:xfrm>
              <a:prstGeom prst="line">
                <a:avLst/>
              </a:prstGeom>
              <a:noFill/>
              <a:ln w="3175">
                <a:solidFill>
                  <a:srgbClr val="000000"/>
                </a:solidFill>
                <a:round/>
                <a:headEnd/>
                <a:tailEnd/>
              </a:ln>
            </p:spPr>
            <p:txBody>
              <a:bodyPr/>
              <a:lstStyle/>
              <a:p>
                <a:endParaRPr lang="ja-JP" altLang="en-US" sz="2758"/>
              </a:p>
            </p:txBody>
          </p:sp>
          <p:sp>
            <p:nvSpPr>
              <p:cNvPr id="3092" name="Line 387"/>
              <p:cNvSpPr>
                <a:spLocks noChangeShapeType="1"/>
              </p:cNvSpPr>
              <p:nvPr/>
            </p:nvSpPr>
            <p:spPr>
              <a:xfrm flipV="1">
                <a:off x="1519" y="2336"/>
                <a:ext cx="1" cy="85"/>
              </a:xfrm>
              <a:prstGeom prst="line">
                <a:avLst/>
              </a:prstGeom>
              <a:noFill/>
              <a:ln w="3175">
                <a:solidFill>
                  <a:srgbClr val="000000"/>
                </a:solidFill>
                <a:round/>
                <a:headEnd/>
                <a:tailEnd/>
              </a:ln>
            </p:spPr>
            <p:txBody>
              <a:bodyPr/>
              <a:lstStyle/>
              <a:p>
                <a:endParaRPr lang="ja-JP" altLang="en-US" sz="2758"/>
              </a:p>
            </p:txBody>
          </p:sp>
          <p:sp>
            <p:nvSpPr>
              <p:cNvPr id="3093" name="Freeform 388"/>
              <p:cNvSpPr/>
              <p:nvPr/>
            </p:nvSpPr>
            <p:spPr>
              <a:xfrm>
                <a:off x="2044"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3094" name="Freeform 389"/>
              <p:cNvSpPr/>
              <p:nvPr/>
            </p:nvSpPr>
            <p:spPr>
              <a:xfrm>
                <a:off x="2044"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3095" name="Freeform 390"/>
              <p:cNvSpPr/>
              <p:nvPr/>
            </p:nvSpPr>
            <p:spPr>
              <a:xfrm>
                <a:off x="2030"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9"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3096" name="Freeform 391"/>
              <p:cNvSpPr/>
              <p:nvPr/>
            </p:nvSpPr>
            <p:spPr>
              <a:xfrm>
                <a:off x="2030"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3097" name="Freeform 392"/>
              <p:cNvSpPr/>
              <p:nvPr/>
            </p:nvSpPr>
            <p:spPr>
              <a:xfrm>
                <a:off x="2030"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3"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098" name="Freeform 393"/>
              <p:cNvSpPr/>
              <p:nvPr/>
            </p:nvSpPr>
            <p:spPr>
              <a:xfrm>
                <a:off x="2030"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3"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099" name="Freeform 394"/>
              <p:cNvSpPr/>
              <p:nvPr/>
            </p:nvSpPr>
            <p:spPr>
              <a:xfrm>
                <a:off x="2016"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9"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3100" name="Freeform 395"/>
              <p:cNvSpPr/>
              <p:nvPr/>
            </p:nvSpPr>
            <p:spPr>
              <a:xfrm>
                <a:off x="2016"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101" name="Line 396"/>
              <p:cNvSpPr>
                <a:spLocks noChangeShapeType="1"/>
              </p:cNvSpPr>
              <p:nvPr/>
            </p:nvSpPr>
            <p:spPr>
              <a:xfrm flipV="1">
                <a:off x="2030" y="2357"/>
                <a:ext cx="14" cy="42"/>
              </a:xfrm>
              <a:prstGeom prst="line">
                <a:avLst/>
              </a:prstGeom>
              <a:noFill/>
              <a:ln w="3175">
                <a:solidFill>
                  <a:srgbClr val="000000"/>
                </a:solidFill>
                <a:round/>
                <a:headEnd/>
                <a:tailEnd/>
              </a:ln>
            </p:spPr>
            <p:txBody>
              <a:bodyPr/>
              <a:lstStyle/>
              <a:p>
                <a:endParaRPr lang="ja-JP" altLang="en-US" sz="2758"/>
              </a:p>
            </p:txBody>
          </p:sp>
          <p:sp>
            <p:nvSpPr>
              <p:cNvPr id="3102" name="Line 397"/>
              <p:cNvSpPr>
                <a:spLocks noChangeShapeType="1"/>
              </p:cNvSpPr>
              <p:nvPr/>
            </p:nvSpPr>
            <p:spPr>
              <a:xfrm flipH="1" flipV="1">
                <a:off x="2044" y="2357"/>
                <a:ext cx="15" cy="42"/>
              </a:xfrm>
              <a:prstGeom prst="line">
                <a:avLst/>
              </a:prstGeom>
              <a:noFill/>
              <a:ln w="3175">
                <a:solidFill>
                  <a:srgbClr val="000000"/>
                </a:solidFill>
                <a:round/>
                <a:headEnd/>
                <a:tailEnd/>
              </a:ln>
            </p:spPr>
            <p:txBody>
              <a:bodyPr/>
              <a:lstStyle/>
              <a:p>
                <a:endParaRPr lang="ja-JP" altLang="en-US" sz="2758"/>
              </a:p>
            </p:txBody>
          </p:sp>
          <p:sp>
            <p:nvSpPr>
              <p:cNvPr id="3103" name="Freeform 398"/>
              <p:cNvSpPr/>
              <p:nvPr/>
            </p:nvSpPr>
            <p:spPr>
              <a:xfrm>
                <a:off x="1547"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1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3" y="40"/>
                    </a:lnTo>
                    <a:lnTo>
                      <a:pt x="22" y="30"/>
                    </a:lnTo>
                    <a:lnTo>
                      <a:pt x="27" y="18"/>
                    </a:lnTo>
                    <a:lnTo>
                      <a:pt x="30" y="0"/>
                    </a:lnTo>
                    <a:lnTo>
                      <a:pt x="3" y="0"/>
                    </a:lnTo>
                    <a:lnTo>
                      <a:pt x="0" y="43"/>
                    </a:lnTo>
                    <a:close/>
                  </a:path>
                </a:pathLst>
              </a:custGeom>
              <a:solidFill>
                <a:srgbClr val="FFCC00"/>
              </a:solidFill>
              <a:ln>
                <a:noFill/>
              </a:ln>
            </p:spPr>
            <p:txBody>
              <a:bodyPr/>
              <a:lstStyle/>
              <a:p>
                <a:endParaRPr lang="ja-JP" altLang="en-US" sz="2758"/>
              </a:p>
            </p:txBody>
          </p:sp>
          <p:sp>
            <p:nvSpPr>
              <p:cNvPr id="3104" name="Freeform 399"/>
              <p:cNvSpPr/>
              <p:nvPr/>
            </p:nvSpPr>
            <p:spPr>
              <a:xfrm>
                <a:off x="1547"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3"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3105" name="Freeform 400"/>
              <p:cNvSpPr/>
              <p:nvPr/>
            </p:nvSpPr>
            <p:spPr>
              <a:xfrm>
                <a:off x="1533" y="2399"/>
                <a:ext cx="16"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1 w 30"/>
                  <a:gd name="T11" fmla="*/ 0 h 43"/>
                  <a:gd name="T12" fmla="*/ 1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8" y="30"/>
                    </a:lnTo>
                    <a:lnTo>
                      <a:pt x="4"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3106" name="Freeform 401"/>
              <p:cNvSpPr/>
              <p:nvPr/>
            </p:nvSpPr>
            <p:spPr>
              <a:xfrm>
                <a:off x="1533" y="2399"/>
                <a:ext cx="16"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8" y="30"/>
                    </a:lnTo>
                    <a:lnTo>
                      <a:pt x="4" y="18"/>
                    </a:lnTo>
                    <a:lnTo>
                      <a:pt x="0" y="0"/>
                    </a:lnTo>
                  </a:path>
                </a:pathLst>
              </a:custGeom>
              <a:noFill/>
              <a:ln w="3175">
                <a:solidFill>
                  <a:srgbClr val="000000"/>
                </a:solidFill>
                <a:prstDash val="solid"/>
                <a:round/>
                <a:headEnd/>
                <a:tailEnd/>
              </a:ln>
            </p:spPr>
            <p:txBody>
              <a:bodyPr/>
              <a:lstStyle/>
              <a:p>
                <a:endParaRPr lang="ja-JP" altLang="en-US" sz="2758"/>
              </a:p>
            </p:txBody>
          </p:sp>
          <p:sp>
            <p:nvSpPr>
              <p:cNvPr id="3107" name="Freeform 402"/>
              <p:cNvSpPr/>
              <p:nvPr/>
            </p:nvSpPr>
            <p:spPr>
              <a:xfrm>
                <a:off x="1533"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108" name="Freeform 403"/>
              <p:cNvSpPr/>
              <p:nvPr/>
            </p:nvSpPr>
            <p:spPr>
              <a:xfrm>
                <a:off x="1533"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109" name="Freeform 404"/>
              <p:cNvSpPr/>
              <p:nvPr/>
            </p:nvSpPr>
            <p:spPr>
              <a:xfrm>
                <a:off x="1519"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110" name="Freeform 405"/>
              <p:cNvSpPr/>
              <p:nvPr/>
            </p:nvSpPr>
            <p:spPr>
              <a:xfrm>
                <a:off x="1519"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grpSp>
        <p:grpSp>
          <p:nvGrpSpPr>
            <p:cNvPr id="1689" name="Group 607"/>
            <p:cNvGrpSpPr/>
            <p:nvPr/>
          </p:nvGrpSpPr>
          <p:grpSpPr>
            <a:xfrm>
              <a:off x="4642390" y="3799650"/>
              <a:ext cx="985877" cy="719383"/>
              <a:chOff x="1050" y="1741"/>
              <a:chExt cx="1010" cy="681"/>
            </a:xfrm>
          </p:grpSpPr>
          <p:sp>
            <p:nvSpPr>
              <p:cNvPr id="2711" name="Line 407"/>
              <p:cNvSpPr>
                <a:spLocks noChangeShapeType="1"/>
              </p:cNvSpPr>
              <p:nvPr/>
            </p:nvSpPr>
            <p:spPr>
              <a:xfrm flipV="1">
                <a:off x="1533" y="2357"/>
                <a:ext cx="16" cy="42"/>
              </a:xfrm>
              <a:prstGeom prst="line">
                <a:avLst/>
              </a:prstGeom>
              <a:noFill/>
              <a:ln w="3175">
                <a:solidFill>
                  <a:srgbClr val="000000"/>
                </a:solidFill>
                <a:round/>
                <a:headEnd/>
                <a:tailEnd/>
              </a:ln>
            </p:spPr>
            <p:txBody>
              <a:bodyPr/>
              <a:lstStyle/>
              <a:p>
                <a:endParaRPr lang="ja-JP" altLang="en-US" sz="2758"/>
              </a:p>
            </p:txBody>
          </p:sp>
          <p:sp>
            <p:nvSpPr>
              <p:cNvPr id="2712" name="Line 408"/>
              <p:cNvSpPr>
                <a:spLocks noChangeShapeType="1"/>
              </p:cNvSpPr>
              <p:nvPr/>
            </p:nvSpPr>
            <p:spPr>
              <a:xfrm flipH="1" flipV="1">
                <a:off x="1547" y="2357"/>
                <a:ext cx="15" cy="42"/>
              </a:xfrm>
              <a:prstGeom prst="line">
                <a:avLst/>
              </a:prstGeom>
              <a:noFill/>
              <a:ln w="3175">
                <a:solidFill>
                  <a:srgbClr val="000000"/>
                </a:solidFill>
                <a:round/>
                <a:headEnd/>
                <a:tailEnd/>
              </a:ln>
            </p:spPr>
            <p:txBody>
              <a:bodyPr/>
              <a:lstStyle/>
              <a:p>
                <a:endParaRPr lang="ja-JP" altLang="en-US" sz="2758"/>
              </a:p>
            </p:txBody>
          </p:sp>
          <p:sp>
            <p:nvSpPr>
              <p:cNvPr id="2713" name="Freeform 409"/>
              <p:cNvSpPr/>
              <p:nvPr/>
            </p:nvSpPr>
            <p:spPr>
              <a:xfrm>
                <a:off x="2015"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1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4" y="40"/>
                    </a:lnTo>
                    <a:lnTo>
                      <a:pt x="21" y="30"/>
                    </a:lnTo>
                    <a:lnTo>
                      <a:pt x="27" y="18"/>
                    </a:lnTo>
                    <a:lnTo>
                      <a:pt x="29" y="0"/>
                    </a:lnTo>
                    <a:lnTo>
                      <a:pt x="2" y="0"/>
                    </a:lnTo>
                    <a:lnTo>
                      <a:pt x="0" y="43"/>
                    </a:lnTo>
                    <a:close/>
                  </a:path>
                </a:pathLst>
              </a:custGeom>
              <a:solidFill>
                <a:srgbClr val="FFCC00"/>
              </a:solidFill>
              <a:ln>
                <a:noFill/>
              </a:ln>
            </p:spPr>
            <p:txBody>
              <a:bodyPr/>
              <a:lstStyle/>
              <a:p>
                <a:endParaRPr lang="ja-JP" altLang="en-US" sz="2758"/>
              </a:p>
            </p:txBody>
          </p:sp>
          <p:sp>
            <p:nvSpPr>
              <p:cNvPr id="2714" name="Freeform 410"/>
              <p:cNvSpPr/>
              <p:nvPr/>
            </p:nvSpPr>
            <p:spPr>
              <a:xfrm>
                <a:off x="2015"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4"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715" name="Freeform 411"/>
              <p:cNvSpPr/>
              <p:nvPr/>
            </p:nvSpPr>
            <p:spPr>
              <a:xfrm>
                <a:off x="2002" y="2399"/>
                <a:ext cx="14" cy="22"/>
              </a:xfrm>
              <a:custGeom>
                <a:avLst/>
                <a:gdLst>
                  <a:gd name="T0" fmla="*/ 0 w 29"/>
                  <a:gd name="T1" fmla="*/ 1 h 43"/>
                  <a:gd name="T2" fmla="*/ 0 w 29"/>
                  <a:gd name="T3" fmla="*/ 1 h 43"/>
                  <a:gd name="T4" fmla="*/ 0 w 29"/>
                  <a:gd name="T5" fmla="*/ 1 h 43"/>
                  <a:gd name="T6" fmla="*/ 0 w 29"/>
                  <a:gd name="T7" fmla="*/ 1 h 43"/>
                  <a:gd name="T8" fmla="*/ 0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7" y="30"/>
                    </a:lnTo>
                    <a:lnTo>
                      <a:pt x="3"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716" name="Freeform 412"/>
              <p:cNvSpPr/>
              <p:nvPr/>
            </p:nvSpPr>
            <p:spPr>
              <a:xfrm>
                <a:off x="2002" y="2399"/>
                <a:ext cx="14" cy="22"/>
              </a:xfrm>
              <a:custGeom>
                <a:avLst/>
                <a:gdLst>
                  <a:gd name="T0" fmla="*/ 0 w 29"/>
                  <a:gd name="T1" fmla="*/ 1 h 43"/>
                  <a:gd name="T2" fmla="*/ 0 w 29"/>
                  <a:gd name="T3" fmla="*/ 1 h 43"/>
                  <a:gd name="T4" fmla="*/ 0 w 29"/>
                  <a:gd name="T5" fmla="*/ 1 h 43"/>
                  <a:gd name="T6" fmla="*/ 0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7"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717" name="Freeform 413"/>
              <p:cNvSpPr/>
              <p:nvPr/>
            </p:nvSpPr>
            <p:spPr>
              <a:xfrm>
                <a:off x="2002"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1"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718" name="Freeform 414"/>
              <p:cNvSpPr/>
              <p:nvPr/>
            </p:nvSpPr>
            <p:spPr>
              <a:xfrm>
                <a:off x="2002"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1"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719" name="Freeform 415"/>
              <p:cNvSpPr/>
              <p:nvPr/>
            </p:nvSpPr>
            <p:spPr>
              <a:xfrm>
                <a:off x="198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720" name="Freeform 416"/>
              <p:cNvSpPr/>
              <p:nvPr/>
            </p:nvSpPr>
            <p:spPr>
              <a:xfrm>
                <a:off x="198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721" name="Line 417"/>
              <p:cNvSpPr>
                <a:spLocks noChangeShapeType="1"/>
              </p:cNvSpPr>
              <p:nvPr/>
            </p:nvSpPr>
            <p:spPr>
              <a:xfrm flipV="1">
                <a:off x="2002" y="2357"/>
                <a:ext cx="14" cy="42"/>
              </a:xfrm>
              <a:prstGeom prst="line">
                <a:avLst/>
              </a:prstGeom>
              <a:noFill/>
              <a:ln w="3175">
                <a:solidFill>
                  <a:srgbClr val="000000"/>
                </a:solidFill>
                <a:round/>
                <a:headEnd/>
                <a:tailEnd/>
              </a:ln>
            </p:spPr>
            <p:txBody>
              <a:bodyPr/>
              <a:lstStyle/>
              <a:p>
                <a:endParaRPr lang="ja-JP" altLang="en-US" sz="2758"/>
              </a:p>
            </p:txBody>
          </p:sp>
          <p:sp>
            <p:nvSpPr>
              <p:cNvPr id="2722" name="Line 418"/>
              <p:cNvSpPr>
                <a:spLocks noChangeShapeType="1"/>
              </p:cNvSpPr>
              <p:nvPr/>
            </p:nvSpPr>
            <p:spPr>
              <a:xfrm flipH="1" flipV="1">
                <a:off x="2015" y="2357"/>
                <a:ext cx="15" cy="42"/>
              </a:xfrm>
              <a:prstGeom prst="line">
                <a:avLst/>
              </a:prstGeom>
              <a:noFill/>
              <a:ln w="3175">
                <a:solidFill>
                  <a:srgbClr val="000000"/>
                </a:solidFill>
                <a:round/>
                <a:headEnd/>
                <a:tailEnd/>
              </a:ln>
            </p:spPr>
            <p:txBody>
              <a:bodyPr/>
              <a:lstStyle/>
              <a:p>
                <a:endParaRPr lang="ja-JP" altLang="en-US" sz="2758"/>
              </a:p>
            </p:txBody>
          </p:sp>
          <p:sp>
            <p:nvSpPr>
              <p:cNvPr id="2723" name="Freeform 419"/>
              <p:cNvSpPr/>
              <p:nvPr/>
            </p:nvSpPr>
            <p:spPr>
              <a:xfrm>
                <a:off x="198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9" y="40"/>
                    </a:lnTo>
                    <a:lnTo>
                      <a:pt x="21"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724" name="Freeform 420"/>
              <p:cNvSpPr/>
              <p:nvPr/>
            </p:nvSpPr>
            <p:spPr>
              <a:xfrm>
                <a:off x="198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9"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725" name="Freeform 421"/>
              <p:cNvSpPr/>
              <p:nvPr/>
            </p:nvSpPr>
            <p:spPr>
              <a:xfrm>
                <a:off x="1972"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43"/>
                    </a:moveTo>
                    <a:lnTo>
                      <a:pt x="20" y="40"/>
                    </a:lnTo>
                    <a:lnTo>
                      <a:pt x="9" y="30"/>
                    </a:lnTo>
                    <a:lnTo>
                      <a:pt x="4" y="18"/>
                    </a:lnTo>
                    <a:lnTo>
                      <a:pt x="0" y="0"/>
                    </a:lnTo>
                    <a:lnTo>
                      <a:pt x="31" y="0"/>
                    </a:lnTo>
                    <a:lnTo>
                      <a:pt x="31" y="43"/>
                    </a:lnTo>
                    <a:close/>
                  </a:path>
                </a:pathLst>
              </a:custGeom>
              <a:solidFill>
                <a:srgbClr val="FFCC00"/>
              </a:solidFill>
              <a:ln>
                <a:noFill/>
              </a:ln>
            </p:spPr>
            <p:txBody>
              <a:bodyPr/>
              <a:lstStyle/>
              <a:p>
                <a:endParaRPr lang="ja-JP" altLang="en-US" sz="2758"/>
              </a:p>
            </p:txBody>
          </p:sp>
          <p:sp>
            <p:nvSpPr>
              <p:cNvPr id="2726" name="Freeform 422"/>
              <p:cNvSpPr/>
              <p:nvPr/>
            </p:nvSpPr>
            <p:spPr>
              <a:xfrm>
                <a:off x="1972"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43"/>
                    </a:moveTo>
                    <a:lnTo>
                      <a:pt x="20" y="40"/>
                    </a:lnTo>
                    <a:lnTo>
                      <a:pt x="9" y="30"/>
                    </a:lnTo>
                    <a:lnTo>
                      <a:pt x="4" y="18"/>
                    </a:lnTo>
                    <a:lnTo>
                      <a:pt x="0" y="0"/>
                    </a:lnTo>
                  </a:path>
                </a:pathLst>
              </a:custGeom>
              <a:noFill/>
              <a:ln w="3175">
                <a:solidFill>
                  <a:srgbClr val="000000"/>
                </a:solidFill>
                <a:prstDash val="solid"/>
                <a:round/>
                <a:headEnd/>
                <a:tailEnd/>
              </a:ln>
            </p:spPr>
            <p:txBody>
              <a:bodyPr/>
              <a:lstStyle/>
              <a:p>
                <a:endParaRPr lang="ja-JP" altLang="en-US" sz="2758"/>
              </a:p>
            </p:txBody>
          </p:sp>
          <p:sp>
            <p:nvSpPr>
              <p:cNvPr id="2727" name="Freeform 423"/>
              <p:cNvSpPr/>
              <p:nvPr/>
            </p:nvSpPr>
            <p:spPr>
              <a:xfrm>
                <a:off x="1972"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w 31"/>
                  <a:gd name="T11" fmla="*/ 0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2"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2728" name="Freeform 424"/>
              <p:cNvSpPr/>
              <p:nvPr/>
            </p:nvSpPr>
            <p:spPr>
              <a:xfrm>
                <a:off x="1972"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2"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2729" name="Freeform 425"/>
              <p:cNvSpPr/>
              <p:nvPr/>
            </p:nvSpPr>
            <p:spPr>
              <a:xfrm>
                <a:off x="195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730" name="Freeform 426"/>
              <p:cNvSpPr/>
              <p:nvPr/>
            </p:nvSpPr>
            <p:spPr>
              <a:xfrm>
                <a:off x="195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731" name="Line 427"/>
              <p:cNvSpPr>
                <a:spLocks noChangeShapeType="1"/>
              </p:cNvSpPr>
              <p:nvPr/>
            </p:nvSpPr>
            <p:spPr>
              <a:xfrm flipV="1">
                <a:off x="1972" y="2357"/>
                <a:ext cx="15" cy="42"/>
              </a:xfrm>
              <a:prstGeom prst="line">
                <a:avLst/>
              </a:prstGeom>
              <a:noFill/>
              <a:ln w="3175">
                <a:solidFill>
                  <a:srgbClr val="000000"/>
                </a:solidFill>
                <a:round/>
                <a:headEnd/>
                <a:tailEnd/>
              </a:ln>
            </p:spPr>
            <p:txBody>
              <a:bodyPr/>
              <a:lstStyle/>
              <a:p>
                <a:endParaRPr lang="ja-JP" altLang="en-US" sz="2758"/>
              </a:p>
            </p:txBody>
          </p:sp>
          <p:sp>
            <p:nvSpPr>
              <p:cNvPr id="2732" name="Line 428"/>
              <p:cNvSpPr>
                <a:spLocks noChangeShapeType="1"/>
              </p:cNvSpPr>
              <p:nvPr/>
            </p:nvSpPr>
            <p:spPr>
              <a:xfrm flipH="1" flipV="1">
                <a:off x="1987" y="2357"/>
                <a:ext cx="15" cy="42"/>
              </a:xfrm>
              <a:prstGeom prst="line">
                <a:avLst/>
              </a:prstGeom>
              <a:noFill/>
              <a:ln w="3175">
                <a:solidFill>
                  <a:srgbClr val="000000"/>
                </a:solidFill>
                <a:round/>
                <a:headEnd/>
                <a:tailEnd/>
              </a:ln>
            </p:spPr>
            <p:txBody>
              <a:bodyPr/>
              <a:lstStyle/>
              <a:p>
                <a:endParaRPr lang="ja-JP" altLang="en-US" sz="2758"/>
              </a:p>
            </p:txBody>
          </p:sp>
          <p:sp>
            <p:nvSpPr>
              <p:cNvPr id="2733" name="Freeform 429"/>
              <p:cNvSpPr/>
              <p:nvPr/>
            </p:nvSpPr>
            <p:spPr>
              <a:xfrm>
                <a:off x="195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734" name="Freeform 430"/>
              <p:cNvSpPr/>
              <p:nvPr/>
            </p:nvSpPr>
            <p:spPr>
              <a:xfrm>
                <a:off x="195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735" name="Freeform 431"/>
              <p:cNvSpPr/>
              <p:nvPr/>
            </p:nvSpPr>
            <p:spPr>
              <a:xfrm>
                <a:off x="1943"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1 w 27"/>
                  <a:gd name="T11" fmla="*/ 0 h 43"/>
                  <a:gd name="T12" fmla="*/ 1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8" y="30"/>
                    </a:lnTo>
                    <a:lnTo>
                      <a:pt x="2"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736" name="Freeform 432"/>
              <p:cNvSpPr/>
              <p:nvPr/>
            </p:nvSpPr>
            <p:spPr>
              <a:xfrm>
                <a:off x="1943"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8"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737" name="Freeform 433"/>
              <p:cNvSpPr/>
              <p:nvPr/>
            </p:nvSpPr>
            <p:spPr>
              <a:xfrm>
                <a:off x="1942"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1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738" name="Freeform 434"/>
              <p:cNvSpPr/>
              <p:nvPr/>
            </p:nvSpPr>
            <p:spPr>
              <a:xfrm>
                <a:off x="1942"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739" name="Freeform 435"/>
              <p:cNvSpPr/>
              <p:nvPr/>
            </p:nvSpPr>
            <p:spPr>
              <a:xfrm>
                <a:off x="1929"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9"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2740" name="Freeform 436"/>
              <p:cNvSpPr/>
              <p:nvPr/>
            </p:nvSpPr>
            <p:spPr>
              <a:xfrm>
                <a:off x="1929"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741" name="Line 437"/>
              <p:cNvSpPr>
                <a:spLocks noChangeShapeType="1"/>
              </p:cNvSpPr>
              <p:nvPr/>
            </p:nvSpPr>
            <p:spPr>
              <a:xfrm flipV="1">
                <a:off x="1943" y="2357"/>
                <a:ext cx="14" cy="42"/>
              </a:xfrm>
              <a:prstGeom prst="line">
                <a:avLst/>
              </a:prstGeom>
              <a:noFill/>
              <a:ln w="3175">
                <a:solidFill>
                  <a:srgbClr val="000000"/>
                </a:solidFill>
                <a:round/>
                <a:headEnd/>
                <a:tailEnd/>
              </a:ln>
            </p:spPr>
            <p:txBody>
              <a:bodyPr/>
              <a:lstStyle/>
              <a:p>
                <a:endParaRPr lang="ja-JP" altLang="en-US" sz="2758"/>
              </a:p>
            </p:txBody>
          </p:sp>
          <p:sp>
            <p:nvSpPr>
              <p:cNvPr id="2742" name="Line 438"/>
              <p:cNvSpPr>
                <a:spLocks noChangeShapeType="1"/>
              </p:cNvSpPr>
              <p:nvPr/>
            </p:nvSpPr>
            <p:spPr>
              <a:xfrm flipH="1" flipV="1">
                <a:off x="1957" y="2357"/>
                <a:ext cx="15" cy="42"/>
              </a:xfrm>
              <a:prstGeom prst="line">
                <a:avLst/>
              </a:prstGeom>
              <a:noFill/>
              <a:ln w="3175">
                <a:solidFill>
                  <a:srgbClr val="000000"/>
                </a:solidFill>
                <a:round/>
                <a:headEnd/>
                <a:tailEnd/>
              </a:ln>
            </p:spPr>
            <p:txBody>
              <a:bodyPr/>
              <a:lstStyle/>
              <a:p>
                <a:endParaRPr lang="ja-JP" altLang="en-US" sz="2758"/>
              </a:p>
            </p:txBody>
          </p:sp>
          <p:sp>
            <p:nvSpPr>
              <p:cNvPr id="2743" name="Freeform 439"/>
              <p:cNvSpPr/>
              <p:nvPr/>
            </p:nvSpPr>
            <p:spPr>
              <a:xfrm>
                <a:off x="192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1"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744" name="Freeform 440"/>
              <p:cNvSpPr/>
              <p:nvPr/>
            </p:nvSpPr>
            <p:spPr>
              <a:xfrm>
                <a:off x="192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745" name="Freeform 441"/>
              <p:cNvSpPr/>
              <p:nvPr/>
            </p:nvSpPr>
            <p:spPr>
              <a:xfrm>
                <a:off x="1914" y="2399"/>
                <a:ext cx="13" cy="22"/>
              </a:xfrm>
              <a:custGeom>
                <a:avLst/>
                <a:gdLst>
                  <a:gd name="T0" fmla="*/ 0 w 27"/>
                  <a:gd name="T1" fmla="*/ 1 h 43"/>
                  <a:gd name="T2" fmla="*/ 0 w 27"/>
                  <a:gd name="T3" fmla="*/ 1 h 43"/>
                  <a:gd name="T4" fmla="*/ 0 w 27"/>
                  <a:gd name="T5" fmla="*/ 1 h 43"/>
                  <a:gd name="T6" fmla="*/ 0 w 27"/>
                  <a:gd name="T7" fmla="*/ 1 h 43"/>
                  <a:gd name="T8" fmla="*/ 0 w 27"/>
                  <a:gd name="T9" fmla="*/ 0 h 43"/>
                  <a:gd name="T10" fmla="*/ 0 w 27"/>
                  <a:gd name="T11" fmla="*/ 0 h 43"/>
                  <a:gd name="T12" fmla="*/ 0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7" y="30"/>
                    </a:lnTo>
                    <a:lnTo>
                      <a:pt x="2"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746" name="Freeform 442"/>
              <p:cNvSpPr/>
              <p:nvPr/>
            </p:nvSpPr>
            <p:spPr>
              <a:xfrm>
                <a:off x="1914" y="2399"/>
                <a:ext cx="13" cy="22"/>
              </a:xfrm>
              <a:custGeom>
                <a:avLst/>
                <a:gdLst>
                  <a:gd name="T0" fmla="*/ 0 w 27"/>
                  <a:gd name="T1" fmla="*/ 1 h 43"/>
                  <a:gd name="T2" fmla="*/ 0 w 27"/>
                  <a:gd name="T3" fmla="*/ 1 h 43"/>
                  <a:gd name="T4" fmla="*/ 0 w 27"/>
                  <a:gd name="T5" fmla="*/ 1 h 43"/>
                  <a:gd name="T6" fmla="*/ 0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747" name="Freeform 443"/>
              <p:cNvSpPr/>
              <p:nvPr/>
            </p:nvSpPr>
            <p:spPr>
              <a:xfrm>
                <a:off x="1913"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0"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748" name="Freeform 444"/>
              <p:cNvSpPr/>
              <p:nvPr/>
            </p:nvSpPr>
            <p:spPr>
              <a:xfrm>
                <a:off x="1913"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0"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749" name="Freeform 445"/>
              <p:cNvSpPr/>
              <p:nvPr/>
            </p:nvSpPr>
            <p:spPr>
              <a:xfrm>
                <a:off x="1899"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750" name="Freeform 446"/>
              <p:cNvSpPr/>
              <p:nvPr/>
            </p:nvSpPr>
            <p:spPr>
              <a:xfrm>
                <a:off x="1899"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751" name="Line 447"/>
              <p:cNvSpPr>
                <a:spLocks noChangeShapeType="1"/>
              </p:cNvSpPr>
              <p:nvPr/>
            </p:nvSpPr>
            <p:spPr>
              <a:xfrm flipV="1">
                <a:off x="1914" y="2357"/>
                <a:ext cx="13" cy="42"/>
              </a:xfrm>
              <a:prstGeom prst="line">
                <a:avLst/>
              </a:prstGeom>
              <a:noFill/>
              <a:ln w="3175">
                <a:solidFill>
                  <a:srgbClr val="000000"/>
                </a:solidFill>
                <a:round/>
                <a:headEnd/>
                <a:tailEnd/>
              </a:ln>
            </p:spPr>
            <p:txBody>
              <a:bodyPr/>
              <a:lstStyle/>
              <a:p>
                <a:endParaRPr lang="ja-JP" altLang="en-US" sz="2758"/>
              </a:p>
            </p:txBody>
          </p:sp>
          <p:sp>
            <p:nvSpPr>
              <p:cNvPr id="2752" name="Line 448"/>
              <p:cNvSpPr>
                <a:spLocks noChangeShapeType="1"/>
              </p:cNvSpPr>
              <p:nvPr/>
            </p:nvSpPr>
            <p:spPr>
              <a:xfrm flipH="1" flipV="1">
                <a:off x="1927" y="2357"/>
                <a:ext cx="15" cy="42"/>
              </a:xfrm>
              <a:prstGeom prst="line">
                <a:avLst/>
              </a:prstGeom>
              <a:noFill/>
              <a:ln w="3175">
                <a:solidFill>
                  <a:srgbClr val="000000"/>
                </a:solidFill>
                <a:round/>
                <a:headEnd/>
                <a:tailEnd/>
              </a:ln>
            </p:spPr>
            <p:txBody>
              <a:bodyPr/>
              <a:lstStyle/>
              <a:p>
                <a:endParaRPr lang="ja-JP" altLang="en-US" sz="2758"/>
              </a:p>
            </p:txBody>
          </p:sp>
          <p:sp>
            <p:nvSpPr>
              <p:cNvPr id="2753" name="Freeform 449"/>
              <p:cNvSpPr/>
              <p:nvPr/>
            </p:nvSpPr>
            <p:spPr>
              <a:xfrm>
                <a:off x="1899"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0" y="40"/>
                    </a:lnTo>
                    <a:lnTo>
                      <a:pt x="21"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754" name="Freeform 450"/>
              <p:cNvSpPr/>
              <p:nvPr/>
            </p:nvSpPr>
            <p:spPr>
              <a:xfrm>
                <a:off x="1899"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0"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755" name="Freeform 451"/>
              <p:cNvSpPr/>
              <p:nvPr/>
            </p:nvSpPr>
            <p:spPr>
              <a:xfrm>
                <a:off x="1884" y="2399"/>
                <a:ext cx="15"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1 w 30"/>
                  <a:gd name="T11" fmla="*/ 0 h 43"/>
                  <a:gd name="T12" fmla="*/ 1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8"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756" name="Freeform 452"/>
              <p:cNvSpPr/>
              <p:nvPr/>
            </p:nvSpPr>
            <p:spPr>
              <a:xfrm>
                <a:off x="1884" y="2399"/>
                <a:ext cx="15"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757" name="Freeform 453"/>
              <p:cNvSpPr/>
              <p:nvPr/>
            </p:nvSpPr>
            <p:spPr>
              <a:xfrm>
                <a:off x="1884"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758" name="Freeform 454"/>
              <p:cNvSpPr/>
              <p:nvPr/>
            </p:nvSpPr>
            <p:spPr>
              <a:xfrm>
                <a:off x="1884"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759" name="Freeform 455"/>
              <p:cNvSpPr/>
              <p:nvPr/>
            </p:nvSpPr>
            <p:spPr>
              <a:xfrm>
                <a:off x="1869"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760" name="Freeform 456"/>
              <p:cNvSpPr/>
              <p:nvPr/>
            </p:nvSpPr>
            <p:spPr>
              <a:xfrm>
                <a:off x="1869"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761" name="Line 457"/>
              <p:cNvSpPr>
                <a:spLocks noChangeShapeType="1"/>
              </p:cNvSpPr>
              <p:nvPr/>
            </p:nvSpPr>
            <p:spPr>
              <a:xfrm flipV="1">
                <a:off x="1884" y="2357"/>
                <a:ext cx="15" cy="42"/>
              </a:xfrm>
              <a:prstGeom prst="line">
                <a:avLst/>
              </a:prstGeom>
              <a:noFill/>
              <a:ln w="3175">
                <a:solidFill>
                  <a:srgbClr val="000000"/>
                </a:solidFill>
                <a:round/>
                <a:headEnd/>
                <a:tailEnd/>
              </a:ln>
            </p:spPr>
            <p:txBody>
              <a:bodyPr/>
              <a:lstStyle/>
              <a:p>
                <a:endParaRPr lang="ja-JP" altLang="en-US" sz="2758"/>
              </a:p>
            </p:txBody>
          </p:sp>
          <p:sp>
            <p:nvSpPr>
              <p:cNvPr id="2762" name="Line 458"/>
              <p:cNvSpPr>
                <a:spLocks noChangeShapeType="1"/>
              </p:cNvSpPr>
              <p:nvPr/>
            </p:nvSpPr>
            <p:spPr>
              <a:xfrm flipH="1" flipV="1">
                <a:off x="1899" y="2357"/>
                <a:ext cx="15" cy="42"/>
              </a:xfrm>
              <a:prstGeom prst="line">
                <a:avLst/>
              </a:prstGeom>
              <a:noFill/>
              <a:ln w="3175">
                <a:solidFill>
                  <a:srgbClr val="000000"/>
                </a:solidFill>
                <a:round/>
                <a:headEnd/>
                <a:tailEnd/>
              </a:ln>
            </p:spPr>
            <p:txBody>
              <a:bodyPr/>
              <a:lstStyle/>
              <a:p>
                <a:endParaRPr lang="ja-JP" altLang="en-US" sz="2758"/>
              </a:p>
            </p:txBody>
          </p:sp>
          <p:sp>
            <p:nvSpPr>
              <p:cNvPr id="2763" name="Freeform 459"/>
              <p:cNvSpPr/>
              <p:nvPr/>
            </p:nvSpPr>
            <p:spPr>
              <a:xfrm>
                <a:off x="1869"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2"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764" name="Freeform 460"/>
              <p:cNvSpPr/>
              <p:nvPr/>
            </p:nvSpPr>
            <p:spPr>
              <a:xfrm>
                <a:off x="1869"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765" name="Freeform 461"/>
              <p:cNvSpPr/>
              <p:nvPr/>
            </p:nvSpPr>
            <p:spPr>
              <a:xfrm>
                <a:off x="1856" y="2399"/>
                <a:ext cx="13" cy="22"/>
              </a:xfrm>
              <a:custGeom>
                <a:avLst/>
                <a:gdLst>
                  <a:gd name="T0" fmla="*/ 0 w 27"/>
                  <a:gd name="T1" fmla="*/ 1 h 43"/>
                  <a:gd name="T2" fmla="*/ 0 w 27"/>
                  <a:gd name="T3" fmla="*/ 1 h 43"/>
                  <a:gd name="T4" fmla="*/ 0 w 27"/>
                  <a:gd name="T5" fmla="*/ 1 h 43"/>
                  <a:gd name="T6" fmla="*/ 0 w 27"/>
                  <a:gd name="T7" fmla="*/ 1 h 43"/>
                  <a:gd name="T8" fmla="*/ 0 w 27"/>
                  <a:gd name="T9" fmla="*/ 0 h 43"/>
                  <a:gd name="T10" fmla="*/ 0 w 27"/>
                  <a:gd name="T11" fmla="*/ 0 h 43"/>
                  <a:gd name="T12" fmla="*/ 0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9" y="30"/>
                    </a:lnTo>
                    <a:lnTo>
                      <a:pt x="3"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766" name="Freeform 462"/>
              <p:cNvSpPr/>
              <p:nvPr/>
            </p:nvSpPr>
            <p:spPr>
              <a:xfrm>
                <a:off x="1856" y="2399"/>
                <a:ext cx="13" cy="22"/>
              </a:xfrm>
              <a:custGeom>
                <a:avLst/>
                <a:gdLst>
                  <a:gd name="T0" fmla="*/ 0 w 27"/>
                  <a:gd name="T1" fmla="*/ 1 h 43"/>
                  <a:gd name="T2" fmla="*/ 0 w 27"/>
                  <a:gd name="T3" fmla="*/ 1 h 43"/>
                  <a:gd name="T4" fmla="*/ 0 w 27"/>
                  <a:gd name="T5" fmla="*/ 1 h 43"/>
                  <a:gd name="T6" fmla="*/ 0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767" name="Freeform 463"/>
              <p:cNvSpPr/>
              <p:nvPr/>
            </p:nvSpPr>
            <p:spPr>
              <a:xfrm>
                <a:off x="1854"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1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2" y="43"/>
                    </a:lnTo>
                    <a:lnTo>
                      <a:pt x="0" y="0"/>
                    </a:lnTo>
                    <a:close/>
                  </a:path>
                </a:pathLst>
              </a:custGeom>
              <a:solidFill>
                <a:srgbClr val="FFCC00"/>
              </a:solidFill>
              <a:ln>
                <a:noFill/>
              </a:ln>
            </p:spPr>
            <p:txBody>
              <a:bodyPr/>
              <a:lstStyle/>
              <a:p>
                <a:endParaRPr lang="ja-JP" altLang="en-US" sz="2758"/>
              </a:p>
            </p:txBody>
          </p:sp>
          <p:sp>
            <p:nvSpPr>
              <p:cNvPr id="2768" name="Freeform 464"/>
              <p:cNvSpPr/>
              <p:nvPr/>
            </p:nvSpPr>
            <p:spPr>
              <a:xfrm>
                <a:off x="1854"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769" name="Freeform 465"/>
              <p:cNvSpPr/>
              <p:nvPr/>
            </p:nvSpPr>
            <p:spPr>
              <a:xfrm>
                <a:off x="1841"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9"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2770" name="Freeform 466"/>
              <p:cNvSpPr/>
              <p:nvPr/>
            </p:nvSpPr>
            <p:spPr>
              <a:xfrm>
                <a:off x="1841"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9"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771" name="Line 467"/>
              <p:cNvSpPr>
                <a:spLocks noChangeShapeType="1"/>
              </p:cNvSpPr>
              <p:nvPr/>
            </p:nvSpPr>
            <p:spPr>
              <a:xfrm flipV="1">
                <a:off x="1856" y="2357"/>
                <a:ext cx="13" cy="42"/>
              </a:xfrm>
              <a:prstGeom prst="line">
                <a:avLst/>
              </a:prstGeom>
              <a:noFill/>
              <a:ln w="3175">
                <a:solidFill>
                  <a:srgbClr val="000000"/>
                </a:solidFill>
                <a:round/>
                <a:headEnd/>
                <a:tailEnd/>
              </a:ln>
            </p:spPr>
            <p:txBody>
              <a:bodyPr/>
              <a:lstStyle/>
              <a:p>
                <a:endParaRPr lang="ja-JP" altLang="en-US" sz="2758"/>
              </a:p>
            </p:txBody>
          </p:sp>
          <p:sp>
            <p:nvSpPr>
              <p:cNvPr id="2772" name="Line 468"/>
              <p:cNvSpPr>
                <a:spLocks noChangeShapeType="1"/>
              </p:cNvSpPr>
              <p:nvPr/>
            </p:nvSpPr>
            <p:spPr>
              <a:xfrm flipH="1" flipV="1">
                <a:off x="1869" y="2357"/>
                <a:ext cx="15" cy="42"/>
              </a:xfrm>
              <a:prstGeom prst="line">
                <a:avLst/>
              </a:prstGeom>
              <a:noFill/>
              <a:ln w="3175">
                <a:solidFill>
                  <a:srgbClr val="000000"/>
                </a:solidFill>
                <a:round/>
                <a:headEnd/>
                <a:tailEnd/>
              </a:ln>
            </p:spPr>
            <p:txBody>
              <a:bodyPr/>
              <a:lstStyle/>
              <a:p>
                <a:endParaRPr lang="ja-JP" altLang="en-US" sz="2758"/>
              </a:p>
            </p:txBody>
          </p:sp>
          <p:sp>
            <p:nvSpPr>
              <p:cNvPr id="2773" name="Freeform 469"/>
              <p:cNvSpPr/>
              <p:nvPr/>
            </p:nvSpPr>
            <p:spPr>
              <a:xfrm>
                <a:off x="1840" y="2399"/>
                <a:ext cx="14" cy="22"/>
              </a:xfrm>
              <a:custGeom>
                <a:avLst/>
                <a:gdLst>
                  <a:gd name="T0" fmla="*/ 0 w 29"/>
                  <a:gd name="T1" fmla="*/ 1 h 43"/>
                  <a:gd name="T2" fmla="*/ 0 w 29"/>
                  <a:gd name="T3" fmla="*/ 1 h 43"/>
                  <a:gd name="T4" fmla="*/ 0 w 29"/>
                  <a:gd name="T5" fmla="*/ 1 h 43"/>
                  <a:gd name="T6" fmla="*/ 0 w 29"/>
                  <a:gd name="T7" fmla="*/ 1 h 43"/>
                  <a:gd name="T8" fmla="*/ 0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0"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774" name="Freeform 470"/>
              <p:cNvSpPr/>
              <p:nvPr/>
            </p:nvSpPr>
            <p:spPr>
              <a:xfrm>
                <a:off x="1840" y="2399"/>
                <a:ext cx="14" cy="22"/>
              </a:xfrm>
              <a:custGeom>
                <a:avLst/>
                <a:gdLst>
                  <a:gd name="T0" fmla="*/ 0 w 29"/>
                  <a:gd name="T1" fmla="*/ 1 h 43"/>
                  <a:gd name="T2" fmla="*/ 0 w 29"/>
                  <a:gd name="T3" fmla="*/ 1 h 43"/>
                  <a:gd name="T4" fmla="*/ 0 w 29"/>
                  <a:gd name="T5" fmla="*/ 1 h 43"/>
                  <a:gd name="T6" fmla="*/ 0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0"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775" name="Freeform 471"/>
              <p:cNvSpPr/>
              <p:nvPr/>
            </p:nvSpPr>
            <p:spPr>
              <a:xfrm>
                <a:off x="1826"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7" y="30"/>
                    </a:lnTo>
                    <a:lnTo>
                      <a:pt x="2" y="18"/>
                    </a:lnTo>
                    <a:lnTo>
                      <a:pt x="0" y="0"/>
                    </a:lnTo>
                    <a:lnTo>
                      <a:pt x="27" y="0"/>
                    </a:lnTo>
                    <a:lnTo>
                      <a:pt x="29" y="43"/>
                    </a:lnTo>
                    <a:close/>
                  </a:path>
                </a:pathLst>
              </a:custGeom>
              <a:solidFill>
                <a:srgbClr val="FFCC00"/>
              </a:solidFill>
              <a:ln>
                <a:noFill/>
              </a:ln>
            </p:spPr>
            <p:txBody>
              <a:bodyPr/>
              <a:lstStyle/>
              <a:p>
                <a:endParaRPr lang="ja-JP" altLang="en-US" sz="2758"/>
              </a:p>
            </p:txBody>
          </p:sp>
          <p:sp>
            <p:nvSpPr>
              <p:cNvPr id="2776" name="Freeform 472"/>
              <p:cNvSpPr/>
              <p:nvPr/>
            </p:nvSpPr>
            <p:spPr>
              <a:xfrm>
                <a:off x="1826"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777" name="Freeform 473"/>
              <p:cNvSpPr/>
              <p:nvPr/>
            </p:nvSpPr>
            <p:spPr>
              <a:xfrm>
                <a:off x="1826" y="2336"/>
                <a:ext cx="14" cy="21"/>
              </a:xfrm>
              <a:custGeom>
                <a:avLst/>
                <a:gdLst>
                  <a:gd name="T0" fmla="*/ 0 w 27"/>
                  <a:gd name="T1" fmla="*/ 0 h 43"/>
                  <a:gd name="T2" fmla="*/ 1 w 27"/>
                  <a:gd name="T3" fmla="*/ 0 h 43"/>
                  <a:gd name="T4" fmla="*/ 1 w 27"/>
                  <a:gd name="T5" fmla="*/ 0 h 43"/>
                  <a:gd name="T6" fmla="*/ 1 w 27"/>
                  <a:gd name="T7" fmla="*/ 0 h 43"/>
                  <a:gd name="T8" fmla="*/ 1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18" y="12"/>
                    </a:lnTo>
                    <a:lnTo>
                      <a:pt x="24"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778" name="Freeform 474"/>
              <p:cNvSpPr/>
              <p:nvPr/>
            </p:nvSpPr>
            <p:spPr>
              <a:xfrm>
                <a:off x="1826" y="2336"/>
                <a:ext cx="14" cy="21"/>
              </a:xfrm>
              <a:custGeom>
                <a:avLst/>
                <a:gdLst>
                  <a:gd name="T0" fmla="*/ 0 w 27"/>
                  <a:gd name="T1" fmla="*/ 0 h 43"/>
                  <a:gd name="T2" fmla="*/ 1 w 27"/>
                  <a:gd name="T3" fmla="*/ 0 h 43"/>
                  <a:gd name="T4" fmla="*/ 1 w 27"/>
                  <a:gd name="T5" fmla="*/ 0 h 43"/>
                  <a:gd name="T6" fmla="*/ 1 w 27"/>
                  <a:gd name="T7" fmla="*/ 0 h 43"/>
                  <a:gd name="T8" fmla="*/ 1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18" y="12"/>
                    </a:lnTo>
                    <a:lnTo>
                      <a:pt x="24" y="28"/>
                    </a:lnTo>
                    <a:lnTo>
                      <a:pt x="27" y="43"/>
                    </a:lnTo>
                  </a:path>
                </a:pathLst>
              </a:custGeom>
              <a:noFill/>
              <a:ln w="3175">
                <a:solidFill>
                  <a:srgbClr val="000000"/>
                </a:solidFill>
                <a:prstDash val="solid"/>
                <a:round/>
                <a:headEnd/>
                <a:tailEnd/>
              </a:ln>
            </p:spPr>
            <p:txBody>
              <a:bodyPr/>
              <a:lstStyle/>
              <a:p>
                <a:endParaRPr lang="ja-JP" altLang="en-US" sz="2758"/>
              </a:p>
            </p:txBody>
          </p:sp>
          <p:sp>
            <p:nvSpPr>
              <p:cNvPr id="2779" name="Freeform 475"/>
              <p:cNvSpPr/>
              <p:nvPr/>
            </p:nvSpPr>
            <p:spPr>
              <a:xfrm>
                <a:off x="181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780" name="Freeform 476"/>
              <p:cNvSpPr/>
              <p:nvPr/>
            </p:nvSpPr>
            <p:spPr>
              <a:xfrm>
                <a:off x="181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781" name="Line 477"/>
              <p:cNvSpPr>
                <a:spLocks noChangeShapeType="1"/>
              </p:cNvSpPr>
              <p:nvPr/>
            </p:nvSpPr>
            <p:spPr>
              <a:xfrm flipV="1">
                <a:off x="1826" y="2357"/>
                <a:ext cx="14" cy="42"/>
              </a:xfrm>
              <a:prstGeom prst="line">
                <a:avLst/>
              </a:prstGeom>
              <a:noFill/>
              <a:ln w="3175">
                <a:solidFill>
                  <a:srgbClr val="000000"/>
                </a:solidFill>
                <a:round/>
                <a:headEnd/>
                <a:tailEnd/>
              </a:ln>
            </p:spPr>
            <p:txBody>
              <a:bodyPr/>
              <a:lstStyle/>
              <a:p>
                <a:endParaRPr lang="ja-JP" altLang="en-US" sz="2758"/>
              </a:p>
            </p:txBody>
          </p:sp>
          <p:sp>
            <p:nvSpPr>
              <p:cNvPr id="2782" name="Line 478"/>
              <p:cNvSpPr>
                <a:spLocks noChangeShapeType="1"/>
              </p:cNvSpPr>
              <p:nvPr/>
            </p:nvSpPr>
            <p:spPr>
              <a:xfrm flipH="1" flipV="1">
                <a:off x="1840" y="2357"/>
                <a:ext cx="14" cy="42"/>
              </a:xfrm>
              <a:prstGeom prst="line">
                <a:avLst/>
              </a:prstGeom>
              <a:noFill/>
              <a:ln w="3175">
                <a:solidFill>
                  <a:srgbClr val="000000"/>
                </a:solidFill>
                <a:round/>
                <a:headEnd/>
                <a:tailEnd/>
              </a:ln>
            </p:spPr>
            <p:txBody>
              <a:bodyPr/>
              <a:lstStyle/>
              <a:p>
                <a:endParaRPr lang="ja-JP" altLang="en-US" sz="2758"/>
              </a:p>
            </p:txBody>
          </p:sp>
          <p:sp>
            <p:nvSpPr>
              <p:cNvPr id="2783" name="Freeform 479"/>
              <p:cNvSpPr/>
              <p:nvPr/>
            </p:nvSpPr>
            <p:spPr>
              <a:xfrm>
                <a:off x="1812"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0" y="40"/>
                    </a:lnTo>
                    <a:lnTo>
                      <a:pt x="21"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784" name="Freeform 480"/>
              <p:cNvSpPr/>
              <p:nvPr/>
            </p:nvSpPr>
            <p:spPr>
              <a:xfrm>
                <a:off x="1812"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0"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785" name="Freeform 481"/>
              <p:cNvSpPr/>
              <p:nvPr/>
            </p:nvSpPr>
            <p:spPr>
              <a:xfrm>
                <a:off x="1796" y="2399"/>
                <a:ext cx="16"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1 w 30"/>
                  <a:gd name="T11" fmla="*/ 0 h 43"/>
                  <a:gd name="T12" fmla="*/ 1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8"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786" name="Freeform 482"/>
              <p:cNvSpPr/>
              <p:nvPr/>
            </p:nvSpPr>
            <p:spPr>
              <a:xfrm>
                <a:off x="1796" y="2399"/>
                <a:ext cx="16"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787" name="Freeform 483"/>
              <p:cNvSpPr/>
              <p:nvPr/>
            </p:nvSpPr>
            <p:spPr>
              <a:xfrm>
                <a:off x="1796"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788" name="Freeform 484"/>
              <p:cNvSpPr/>
              <p:nvPr/>
            </p:nvSpPr>
            <p:spPr>
              <a:xfrm>
                <a:off x="1796"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789" name="Freeform 485"/>
              <p:cNvSpPr/>
              <p:nvPr/>
            </p:nvSpPr>
            <p:spPr>
              <a:xfrm>
                <a:off x="178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790" name="Freeform 486"/>
              <p:cNvSpPr/>
              <p:nvPr/>
            </p:nvSpPr>
            <p:spPr>
              <a:xfrm>
                <a:off x="178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791" name="Line 487"/>
              <p:cNvSpPr>
                <a:spLocks noChangeShapeType="1"/>
              </p:cNvSpPr>
              <p:nvPr/>
            </p:nvSpPr>
            <p:spPr>
              <a:xfrm flipV="1">
                <a:off x="1796" y="2357"/>
                <a:ext cx="16" cy="42"/>
              </a:xfrm>
              <a:prstGeom prst="line">
                <a:avLst/>
              </a:prstGeom>
              <a:noFill/>
              <a:ln w="3175">
                <a:solidFill>
                  <a:srgbClr val="000000"/>
                </a:solidFill>
                <a:round/>
                <a:headEnd/>
                <a:tailEnd/>
              </a:ln>
            </p:spPr>
            <p:txBody>
              <a:bodyPr/>
              <a:lstStyle/>
              <a:p>
                <a:endParaRPr lang="ja-JP" altLang="en-US" sz="2758"/>
              </a:p>
            </p:txBody>
          </p:sp>
          <p:sp>
            <p:nvSpPr>
              <p:cNvPr id="2792" name="Line 488"/>
              <p:cNvSpPr>
                <a:spLocks noChangeShapeType="1"/>
              </p:cNvSpPr>
              <p:nvPr/>
            </p:nvSpPr>
            <p:spPr>
              <a:xfrm flipH="1" flipV="1">
                <a:off x="1812" y="2357"/>
                <a:ext cx="14" cy="42"/>
              </a:xfrm>
              <a:prstGeom prst="line">
                <a:avLst/>
              </a:prstGeom>
              <a:noFill/>
              <a:ln w="3175">
                <a:solidFill>
                  <a:srgbClr val="000000"/>
                </a:solidFill>
                <a:round/>
                <a:headEnd/>
                <a:tailEnd/>
              </a:ln>
            </p:spPr>
            <p:txBody>
              <a:bodyPr/>
              <a:lstStyle/>
              <a:p>
                <a:endParaRPr lang="ja-JP" altLang="en-US" sz="2758"/>
              </a:p>
            </p:txBody>
          </p:sp>
          <p:sp>
            <p:nvSpPr>
              <p:cNvPr id="2793" name="Freeform 489"/>
              <p:cNvSpPr/>
              <p:nvPr/>
            </p:nvSpPr>
            <p:spPr>
              <a:xfrm>
                <a:off x="1782"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2"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794" name="Freeform 490"/>
              <p:cNvSpPr/>
              <p:nvPr/>
            </p:nvSpPr>
            <p:spPr>
              <a:xfrm>
                <a:off x="1782"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795" name="Freeform 491"/>
              <p:cNvSpPr/>
              <p:nvPr/>
            </p:nvSpPr>
            <p:spPr>
              <a:xfrm>
                <a:off x="1767"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8" y="30"/>
                    </a:lnTo>
                    <a:lnTo>
                      <a:pt x="2"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796" name="Freeform 492"/>
              <p:cNvSpPr/>
              <p:nvPr/>
            </p:nvSpPr>
            <p:spPr>
              <a:xfrm>
                <a:off x="1767"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8"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797" name="Freeform 493"/>
              <p:cNvSpPr/>
              <p:nvPr/>
            </p:nvSpPr>
            <p:spPr>
              <a:xfrm>
                <a:off x="1767"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798" name="Freeform 494"/>
              <p:cNvSpPr/>
              <p:nvPr/>
            </p:nvSpPr>
            <p:spPr>
              <a:xfrm>
                <a:off x="1767"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799" name="Freeform 495"/>
              <p:cNvSpPr/>
              <p:nvPr/>
            </p:nvSpPr>
            <p:spPr>
              <a:xfrm>
                <a:off x="1752"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800" name="Freeform 496"/>
              <p:cNvSpPr/>
              <p:nvPr/>
            </p:nvSpPr>
            <p:spPr>
              <a:xfrm>
                <a:off x="1752"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801" name="Line 497"/>
              <p:cNvSpPr>
                <a:spLocks noChangeShapeType="1"/>
              </p:cNvSpPr>
              <p:nvPr/>
            </p:nvSpPr>
            <p:spPr>
              <a:xfrm flipV="1">
                <a:off x="1767" y="2357"/>
                <a:ext cx="15" cy="42"/>
              </a:xfrm>
              <a:prstGeom prst="line">
                <a:avLst/>
              </a:prstGeom>
              <a:noFill/>
              <a:ln w="3175">
                <a:solidFill>
                  <a:srgbClr val="000000"/>
                </a:solidFill>
                <a:round/>
                <a:headEnd/>
                <a:tailEnd/>
              </a:ln>
            </p:spPr>
            <p:txBody>
              <a:bodyPr/>
              <a:lstStyle/>
              <a:p>
                <a:endParaRPr lang="ja-JP" altLang="en-US" sz="2758"/>
              </a:p>
            </p:txBody>
          </p:sp>
          <p:sp>
            <p:nvSpPr>
              <p:cNvPr id="2802" name="Line 498"/>
              <p:cNvSpPr>
                <a:spLocks noChangeShapeType="1"/>
              </p:cNvSpPr>
              <p:nvPr/>
            </p:nvSpPr>
            <p:spPr>
              <a:xfrm flipH="1" flipV="1">
                <a:off x="1782" y="2357"/>
                <a:ext cx="14" cy="42"/>
              </a:xfrm>
              <a:prstGeom prst="line">
                <a:avLst/>
              </a:prstGeom>
              <a:noFill/>
              <a:ln w="3175">
                <a:solidFill>
                  <a:srgbClr val="000000"/>
                </a:solidFill>
                <a:round/>
                <a:headEnd/>
                <a:tailEnd/>
              </a:ln>
            </p:spPr>
            <p:txBody>
              <a:bodyPr/>
              <a:lstStyle/>
              <a:p>
                <a:endParaRPr lang="ja-JP" altLang="en-US" sz="2758"/>
              </a:p>
            </p:txBody>
          </p:sp>
          <p:sp>
            <p:nvSpPr>
              <p:cNvPr id="2803" name="Freeform 499"/>
              <p:cNvSpPr/>
              <p:nvPr/>
            </p:nvSpPr>
            <p:spPr>
              <a:xfrm>
                <a:off x="1752"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1"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804" name="Freeform 500"/>
              <p:cNvSpPr/>
              <p:nvPr/>
            </p:nvSpPr>
            <p:spPr>
              <a:xfrm>
                <a:off x="1752"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805" name="Freeform 501"/>
              <p:cNvSpPr/>
              <p:nvPr/>
            </p:nvSpPr>
            <p:spPr>
              <a:xfrm>
                <a:off x="1739"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8" y="30"/>
                    </a:lnTo>
                    <a:lnTo>
                      <a:pt x="3" y="18"/>
                    </a:lnTo>
                    <a:lnTo>
                      <a:pt x="0" y="0"/>
                    </a:lnTo>
                    <a:lnTo>
                      <a:pt x="27" y="0"/>
                    </a:lnTo>
                    <a:lnTo>
                      <a:pt x="30" y="43"/>
                    </a:lnTo>
                    <a:close/>
                  </a:path>
                </a:pathLst>
              </a:custGeom>
              <a:solidFill>
                <a:srgbClr val="FFCC00"/>
              </a:solidFill>
              <a:ln>
                <a:noFill/>
              </a:ln>
            </p:spPr>
            <p:txBody>
              <a:bodyPr/>
              <a:lstStyle/>
              <a:p>
                <a:endParaRPr lang="ja-JP" altLang="en-US" sz="2758"/>
              </a:p>
            </p:txBody>
          </p:sp>
          <p:sp>
            <p:nvSpPr>
              <p:cNvPr id="2806" name="Freeform 502"/>
              <p:cNvSpPr/>
              <p:nvPr/>
            </p:nvSpPr>
            <p:spPr>
              <a:xfrm>
                <a:off x="1739"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807" name="Freeform 503"/>
              <p:cNvSpPr/>
              <p:nvPr/>
            </p:nvSpPr>
            <p:spPr>
              <a:xfrm>
                <a:off x="1739"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19"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808" name="Freeform 504"/>
              <p:cNvSpPr/>
              <p:nvPr/>
            </p:nvSpPr>
            <p:spPr>
              <a:xfrm>
                <a:off x="1739"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19"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2809" name="Freeform 505"/>
              <p:cNvSpPr/>
              <p:nvPr/>
            </p:nvSpPr>
            <p:spPr>
              <a:xfrm>
                <a:off x="1724"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810" name="Freeform 506"/>
              <p:cNvSpPr/>
              <p:nvPr/>
            </p:nvSpPr>
            <p:spPr>
              <a:xfrm>
                <a:off x="1724"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11" name="Line 507"/>
              <p:cNvSpPr>
                <a:spLocks noChangeShapeType="1"/>
              </p:cNvSpPr>
              <p:nvPr/>
            </p:nvSpPr>
            <p:spPr>
              <a:xfrm flipV="1">
                <a:off x="1739" y="2357"/>
                <a:ext cx="13" cy="42"/>
              </a:xfrm>
              <a:prstGeom prst="line">
                <a:avLst/>
              </a:prstGeom>
              <a:noFill/>
              <a:ln w="3175">
                <a:solidFill>
                  <a:srgbClr val="000000"/>
                </a:solidFill>
                <a:round/>
                <a:headEnd/>
                <a:tailEnd/>
              </a:ln>
            </p:spPr>
            <p:txBody>
              <a:bodyPr/>
              <a:lstStyle/>
              <a:p>
                <a:endParaRPr lang="ja-JP" altLang="en-US" sz="2758"/>
              </a:p>
            </p:txBody>
          </p:sp>
          <p:sp>
            <p:nvSpPr>
              <p:cNvPr id="2812" name="Line 508"/>
              <p:cNvSpPr>
                <a:spLocks noChangeShapeType="1"/>
              </p:cNvSpPr>
              <p:nvPr/>
            </p:nvSpPr>
            <p:spPr>
              <a:xfrm flipH="1" flipV="1">
                <a:off x="1752" y="2357"/>
                <a:ext cx="15" cy="42"/>
              </a:xfrm>
              <a:prstGeom prst="line">
                <a:avLst/>
              </a:prstGeom>
              <a:noFill/>
              <a:ln w="3175">
                <a:solidFill>
                  <a:srgbClr val="000000"/>
                </a:solidFill>
                <a:round/>
                <a:headEnd/>
                <a:tailEnd/>
              </a:ln>
            </p:spPr>
            <p:txBody>
              <a:bodyPr/>
              <a:lstStyle/>
              <a:p>
                <a:endParaRPr lang="ja-JP" altLang="en-US" sz="2758"/>
              </a:p>
            </p:txBody>
          </p:sp>
          <p:sp>
            <p:nvSpPr>
              <p:cNvPr id="2813" name="Freeform 509"/>
              <p:cNvSpPr/>
              <p:nvPr/>
            </p:nvSpPr>
            <p:spPr>
              <a:xfrm>
                <a:off x="2044"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814" name="Freeform 510"/>
              <p:cNvSpPr/>
              <p:nvPr/>
            </p:nvSpPr>
            <p:spPr>
              <a:xfrm>
                <a:off x="2044"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15" name="Line 511"/>
              <p:cNvSpPr>
                <a:spLocks noChangeShapeType="1"/>
              </p:cNvSpPr>
              <p:nvPr/>
            </p:nvSpPr>
            <p:spPr>
              <a:xfrm flipH="1">
                <a:off x="1519" y="2421"/>
                <a:ext cx="540" cy="1"/>
              </a:xfrm>
              <a:prstGeom prst="line">
                <a:avLst/>
              </a:prstGeom>
              <a:noFill/>
              <a:ln w="3175">
                <a:solidFill>
                  <a:srgbClr val="000000"/>
                </a:solidFill>
                <a:round/>
                <a:headEnd/>
                <a:tailEnd/>
              </a:ln>
            </p:spPr>
            <p:txBody>
              <a:bodyPr/>
              <a:lstStyle/>
              <a:p>
                <a:endParaRPr lang="ja-JP" altLang="en-US" sz="2758"/>
              </a:p>
            </p:txBody>
          </p:sp>
          <p:sp>
            <p:nvSpPr>
              <p:cNvPr id="2816" name="Line 512"/>
              <p:cNvSpPr>
                <a:spLocks noChangeShapeType="1"/>
              </p:cNvSpPr>
              <p:nvPr/>
            </p:nvSpPr>
            <p:spPr>
              <a:xfrm flipV="1">
                <a:off x="2059" y="2336"/>
                <a:ext cx="1" cy="85"/>
              </a:xfrm>
              <a:prstGeom prst="line">
                <a:avLst/>
              </a:prstGeom>
              <a:noFill/>
              <a:ln w="3175">
                <a:solidFill>
                  <a:srgbClr val="000000"/>
                </a:solidFill>
                <a:round/>
                <a:headEnd/>
                <a:tailEnd/>
              </a:ln>
            </p:spPr>
            <p:txBody>
              <a:bodyPr/>
              <a:lstStyle/>
              <a:p>
                <a:endParaRPr lang="ja-JP" altLang="en-US" sz="2758"/>
              </a:p>
            </p:txBody>
          </p:sp>
          <p:sp>
            <p:nvSpPr>
              <p:cNvPr id="2817" name="Line 513"/>
              <p:cNvSpPr>
                <a:spLocks noChangeShapeType="1"/>
              </p:cNvSpPr>
              <p:nvPr/>
            </p:nvSpPr>
            <p:spPr>
              <a:xfrm flipH="1">
                <a:off x="1519" y="2336"/>
                <a:ext cx="540" cy="1"/>
              </a:xfrm>
              <a:prstGeom prst="line">
                <a:avLst/>
              </a:prstGeom>
              <a:noFill/>
              <a:ln w="3175">
                <a:solidFill>
                  <a:srgbClr val="000000"/>
                </a:solidFill>
                <a:round/>
                <a:headEnd/>
                <a:tailEnd/>
              </a:ln>
            </p:spPr>
            <p:txBody>
              <a:bodyPr/>
              <a:lstStyle/>
              <a:p>
                <a:endParaRPr lang="ja-JP" altLang="en-US" sz="2758"/>
              </a:p>
            </p:txBody>
          </p:sp>
          <p:sp>
            <p:nvSpPr>
              <p:cNvPr id="2818" name="Freeform 514"/>
              <p:cNvSpPr/>
              <p:nvPr/>
            </p:nvSpPr>
            <p:spPr>
              <a:xfrm>
                <a:off x="1724"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0" y="40"/>
                    </a:lnTo>
                    <a:lnTo>
                      <a:pt x="21"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819" name="Freeform 515"/>
              <p:cNvSpPr/>
              <p:nvPr/>
            </p:nvSpPr>
            <p:spPr>
              <a:xfrm>
                <a:off x="1724"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0"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820" name="Freeform 516"/>
              <p:cNvSpPr/>
              <p:nvPr/>
            </p:nvSpPr>
            <p:spPr>
              <a:xfrm>
                <a:off x="1709"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43"/>
                    </a:moveTo>
                    <a:lnTo>
                      <a:pt x="20" y="40"/>
                    </a:lnTo>
                    <a:lnTo>
                      <a:pt x="9" y="30"/>
                    </a:lnTo>
                    <a:lnTo>
                      <a:pt x="4" y="18"/>
                    </a:lnTo>
                    <a:lnTo>
                      <a:pt x="0" y="0"/>
                    </a:lnTo>
                    <a:lnTo>
                      <a:pt x="31" y="0"/>
                    </a:lnTo>
                    <a:lnTo>
                      <a:pt x="31" y="43"/>
                    </a:lnTo>
                    <a:close/>
                  </a:path>
                </a:pathLst>
              </a:custGeom>
              <a:solidFill>
                <a:srgbClr val="FFCC00"/>
              </a:solidFill>
              <a:ln>
                <a:noFill/>
              </a:ln>
            </p:spPr>
            <p:txBody>
              <a:bodyPr/>
              <a:lstStyle/>
              <a:p>
                <a:endParaRPr lang="ja-JP" altLang="en-US" sz="2758"/>
              </a:p>
            </p:txBody>
          </p:sp>
          <p:sp>
            <p:nvSpPr>
              <p:cNvPr id="2821" name="Freeform 517"/>
              <p:cNvSpPr/>
              <p:nvPr/>
            </p:nvSpPr>
            <p:spPr>
              <a:xfrm>
                <a:off x="1709"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43"/>
                    </a:moveTo>
                    <a:lnTo>
                      <a:pt x="20" y="40"/>
                    </a:lnTo>
                    <a:lnTo>
                      <a:pt x="9" y="30"/>
                    </a:lnTo>
                    <a:lnTo>
                      <a:pt x="4" y="18"/>
                    </a:lnTo>
                    <a:lnTo>
                      <a:pt x="0" y="0"/>
                    </a:lnTo>
                  </a:path>
                </a:pathLst>
              </a:custGeom>
              <a:noFill/>
              <a:ln w="3175">
                <a:solidFill>
                  <a:srgbClr val="000000"/>
                </a:solidFill>
                <a:prstDash val="solid"/>
                <a:round/>
                <a:headEnd/>
                <a:tailEnd/>
              </a:ln>
            </p:spPr>
            <p:txBody>
              <a:bodyPr/>
              <a:lstStyle/>
              <a:p>
                <a:endParaRPr lang="ja-JP" altLang="en-US" sz="2758"/>
              </a:p>
            </p:txBody>
          </p:sp>
          <p:sp>
            <p:nvSpPr>
              <p:cNvPr id="2822" name="Freeform 518"/>
              <p:cNvSpPr/>
              <p:nvPr/>
            </p:nvSpPr>
            <p:spPr>
              <a:xfrm>
                <a:off x="1709"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w 31"/>
                  <a:gd name="T11" fmla="*/ 0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2"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2823" name="Freeform 519"/>
              <p:cNvSpPr/>
              <p:nvPr/>
            </p:nvSpPr>
            <p:spPr>
              <a:xfrm>
                <a:off x="1709"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2"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2824" name="Freeform 520"/>
              <p:cNvSpPr/>
              <p:nvPr/>
            </p:nvSpPr>
            <p:spPr>
              <a:xfrm>
                <a:off x="1694"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20"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825" name="Freeform 521"/>
              <p:cNvSpPr/>
              <p:nvPr/>
            </p:nvSpPr>
            <p:spPr>
              <a:xfrm>
                <a:off x="1694"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20"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26" name="Line 522"/>
              <p:cNvSpPr>
                <a:spLocks noChangeShapeType="1"/>
              </p:cNvSpPr>
              <p:nvPr/>
            </p:nvSpPr>
            <p:spPr>
              <a:xfrm flipV="1">
                <a:off x="1709" y="2357"/>
                <a:ext cx="15" cy="42"/>
              </a:xfrm>
              <a:prstGeom prst="line">
                <a:avLst/>
              </a:prstGeom>
              <a:noFill/>
              <a:ln w="3175">
                <a:solidFill>
                  <a:srgbClr val="000000"/>
                </a:solidFill>
                <a:round/>
                <a:headEnd/>
                <a:tailEnd/>
              </a:ln>
            </p:spPr>
            <p:txBody>
              <a:bodyPr/>
              <a:lstStyle/>
              <a:p>
                <a:endParaRPr lang="ja-JP" altLang="en-US" sz="2758"/>
              </a:p>
            </p:txBody>
          </p:sp>
          <p:sp>
            <p:nvSpPr>
              <p:cNvPr id="2827" name="Line 523"/>
              <p:cNvSpPr>
                <a:spLocks noChangeShapeType="1"/>
              </p:cNvSpPr>
              <p:nvPr/>
            </p:nvSpPr>
            <p:spPr>
              <a:xfrm flipH="1" flipV="1">
                <a:off x="1724" y="2357"/>
                <a:ext cx="15" cy="42"/>
              </a:xfrm>
              <a:prstGeom prst="line">
                <a:avLst/>
              </a:prstGeom>
              <a:noFill/>
              <a:ln w="3175">
                <a:solidFill>
                  <a:srgbClr val="000000"/>
                </a:solidFill>
                <a:round/>
                <a:headEnd/>
                <a:tailEnd/>
              </a:ln>
            </p:spPr>
            <p:txBody>
              <a:bodyPr/>
              <a:lstStyle/>
              <a:p>
                <a:endParaRPr lang="ja-JP" altLang="en-US" sz="2758"/>
              </a:p>
            </p:txBody>
          </p:sp>
          <p:sp>
            <p:nvSpPr>
              <p:cNvPr id="2828" name="Freeform 524"/>
              <p:cNvSpPr/>
              <p:nvPr/>
            </p:nvSpPr>
            <p:spPr>
              <a:xfrm>
                <a:off x="1694"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829" name="Freeform 525"/>
              <p:cNvSpPr/>
              <p:nvPr/>
            </p:nvSpPr>
            <p:spPr>
              <a:xfrm>
                <a:off x="1694"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830" name="Freeform 526"/>
              <p:cNvSpPr/>
              <p:nvPr/>
            </p:nvSpPr>
            <p:spPr>
              <a:xfrm>
                <a:off x="1679"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8" y="30"/>
                    </a:lnTo>
                    <a:lnTo>
                      <a:pt x="2"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831" name="Freeform 527"/>
              <p:cNvSpPr/>
              <p:nvPr/>
            </p:nvSpPr>
            <p:spPr>
              <a:xfrm>
                <a:off x="1679"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8"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832" name="Freeform 528"/>
              <p:cNvSpPr/>
              <p:nvPr/>
            </p:nvSpPr>
            <p:spPr>
              <a:xfrm>
                <a:off x="1679"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6"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833" name="Freeform 529"/>
              <p:cNvSpPr/>
              <p:nvPr/>
            </p:nvSpPr>
            <p:spPr>
              <a:xfrm>
                <a:off x="1679"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6" y="28"/>
                    </a:lnTo>
                    <a:lnTo>
                      <a:pt x="29" y="43"/>
                    </a:lnTo>
                  </a:path>
                </a:pathLst>
              </a:custGeom>
              <a:noFill/>
              <a:ln w="3175">
                <a:solidFill>
                  <a:srgbClr val="000000"/>
                </a:solidFill>
                <a:prstDash val="solid"/>
                <a:round/>
                <a:headEnd/>
                <a:tailEnd/>
              </a:ln>
            </p:spPr>
            <p:txBody>
              <a:bodyPr/>
              <a:lstStyle/>
              <a:p>
                <a:endParaRPr lang="ja-JP" altLang="en-US" sz="2758"/>
              </a:p>
            </p:txBody>
          </p:sp>
          <p:sp>
            <p:nvSpPr>
              <p:cNvPr id="2834" name="Freeform 530"/>
              <p:cNvSpPr/>
              <p:nvPr/>
            </p:nvSpPr>
            <p:spPr>
              <a:xfrm>
                <a:off x="1666"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5" y="3"/>
                    </a:lnTo>
                    <a:lnTo>
                      <a:pt x="8"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2835" name="Freeform 531"/>
              <p:cNvSpPr/>
              <p:nvPr/>
            </p:nvSpPr>
            <p:spPr>
              <a:xfrm>
                <a:off x="1666"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5"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36" name="Line 532"/>
              <p:cNvSpPr>
                <a:spLocks noChangeShapeType="1"/>
              </p:cNvSpPr>
              <p:nvPr/>
            </p:nvSpPr>
            <p:spPr>
              <a:xfrm flipV="1">
                <a:off x="1679" y="2357"/>
                <a:ext cx="15" cy="42"/>
              </a:xfrm>
              <a:prstGeom prst="line">
                <a:avLst/>
              </a:prstGeom>
              <a:noFill/>
              <a:ln w="3175">
                <a:solidFill>
                  <a:srgbClr val="000000"/>
                </a:solidFill>
                <a:round/>
                <a:headEnd/>
                <a:tailEnd/>
              </a:ln>
            </p:spPr>
            <p:txBody>
              <a:bodyPr/>
              <a:lstStyle/>
              <a:p>
                <a:endParaRPr lang="ja-JP" altLang="en-US" sz="2758"/>
              </a:p>
            </p:txBody>
          </p:sp>
          <p:sp>
            <p:nvSpPr>
              <p:cNvPr id="2837" name="Line 533"/>
              <p:cNvSpPr>
                <a:spLocks noChangeShapeType="1"/>
              </p:cNvSpPr>
              <p:nvPr/>
            </p:nvSpPr>
            <p:spPr>
              <a:xfrm flipH="1" flipV="1">
                <a:off x="1694" y="2357"/>
                <a:ext cx="15" cy="42"/>
              </a:xfrm>
              <a:prstGeom prst="line">
                <a:avLst/>
              </a:prstGeom>
              <a:noFill/>
              <a:ln w="3175">
                <a:solidFill>
                  <a:srgbClr val="000000"/>
                </a:solidFill>
                <a:round/>
                <a:headEnd/>
                <a:tailEnd/>
              </a:ln>
            </p:spPr>
            <p:txBody>
              <a:bodyPr/>
              <a:lstStyle/>
              <a:p>
                <a:endParaRPr lang="ja-JP" altLang="en-US" sz="2758"/>
              </a:p>
            </p:txBody>
          </p:sp>
          <p:sp>
            <p:nvSpPr>
              <p:cNvPr id="2838" name="Freeform 534"/>
              <p:cNvSpPr/>
              <p:nvPr/>
            </p:nvSpPr>
            <p:spPr>
              <a:xfrm>
                <a:off x="166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4" y="40"/>
                    </a:lnTo>
                    <a:lnTo>
                      <a:pt x="21" y="30"/>
                    </a:lnTo>
                    <a:lnTo>
                      <a:pt x="27" y="18"/>
                    </a:lnTo>
                    <a:lnTo>
                      <a:pt x="30" y="0"/>
                    </a:lnTo>
                    <a:lnTo>
                      <a:pt x="3" y="0"/>
                    </a:lnTo>
                    <a:lnTo>
                      <a:pt x="0" y="43"/>
                    </a:lnTo>
                    <a:close/>
                  </a:path>
                </a:pathLst>
              </a:custGeom>
              <a:solidFill>
                <a:srgbClr val="FFCC00"/>
              </a:solidFill>
              <a:ln>
                <a:noFill/>
              </a:ln>
            </p:spPr>
            <p:txBody>
              <a:bodyPr/>
              <a:lstStyle/>
              <a:p>
                <a:endParaRPr lang="ja-JP" altLang="en-US" sz="2758"/>
              </a:p>
            </p:txBody>
          </p:sp>
          <p:sp>
            <p:nvSpPr>
              <p:cNvPr id="2839" name="Freeform 535"/>
              <p:cNvSpPr/>
              <p:nvPr/>
            </p:nvSpPr>
            <p:spPr>
              <a:xfrm>
                <a:off x="166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4"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840" name="Freeform 536"/>
              <p:cNvSpPr/>
              <p:nvPr/>
            </p:nvSpPr>
            <p:spPr>
              <a:xfrm>
                <a:off x="1651" y="2399"/>
                <a:ext cx="15"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1 w 30"/>
                  <a:gd name="T11" fmla="*/ 0 h 43"/>
                  <a:gd name="T12" fmla="*/ 1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7" y="30"/>
                    </a:lnTo>
                    <a:lnTo>
                      <a:pt x="3" y="18"/>
                    </a:lnTo>
                    <a:lnTo>
                      <a:pt x="0" y="0"/>
                    </a:lnTo>
                    <a:lnTo>
                      <a:pt x="27" y="0"/>
                    </a:lnTo>
                    <a:lnTo>
                      <a:pt x="30" y="43"/>
                    </a:lnTo>
                    <a:close/>
                  </a:path>
                </a:pathLst>
              </a:custGeom>
              <a:solidFill>
                <a:srgbClr val="FFCC00"/>
              </a:solidFill>
              <a:ln>
                <a:noFill/>
              </a:ln>
            </p:spPr>
            <p:txBody>
              <a:bodyPr/>
              <a:lstStyle/>
              <a:p>
                <a:endParaRPr lang="ja-JP" altLang="en-US" sz="2758"/>
              </a:p>
            </p:txBody>
          </p:sp>
          <p:sp>
            <p:nvSpPr>
              <p:cNvPr id="2841" name="Freeform 537"/>
              <p:cNvSpPr/>
              <p:nvPr/>
            </p:nvSpPr>
            <p:spPr>
              <a:xfrm>
                <a:off x="1651" y="2399"/>
                <a:ext cx="15"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7"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842" name="Freeform 538"/>
              <p:cNvSpPr/>
              <p:nvPr/>
            </p:nvSpPr>
            <p:spPr>
              <a:xfrm>
                <a:off x="1651" y="2336"/>
                <a:ext cx="14" cy="21"/>
              </a:xfrm>
              <a:custGeom>
                <a:avLst/>
                <a:gdLst>
                  <a:gd name="T0" fmla="*/ 0 w 27"/>
                  <a:gd name="T1" fmla="*/ 0 h 43"/>
                  <a:gd name="T2" fmla="*/ 1 w 27"/>
                  <a:gd name="T3" fmla="*/ 0 h 43"/>
                  <a:gd name="T4" fmla="*/ 1 w 27"/>
                  <a:gd name="T5" fmla="*/ 0 h 43"/>
                  <a:gd name="T6" fmla="*/ 1 w 27"/>
                  <a:gd name="T7" fmla="*/ 0 h 43"/>
                  <a:gd name="T8" fmla="*/ 1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19"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843" name="Freeform 539"/>
              <p:cNvSpPr/>
              <p:nvPr/>
            </p:nvSpPr>
            <p:spPr>
              <a:xfrm>
                <a:off x="1651" y="2336"/>
                <a:ext cx="14" cy="21"/>
              </a:xfrm>
              <a:custGeom>
                <a:avLst/>
                <a:gdLst>
                  <a:gd name="T0" fmla="*/ 0 w 27"/>
                  <a:gd name="T1" fmla="*/ 0 h 43"/>
                  <a:gd name="T2" fmla="*/ 1 w 27"/>
                  <a:gd name="T3" fmla="*/ 0 h 43"/>
                  <a:gd name="T4" fmla="*/ 1 w 27"/>
                  <a:gd name="T5" fmla="*/ 0 h 43"/>
                  <a:gd name="T6" fmla="*/ 1 w 27"/>
                  <a:gd name="T7" fmla="*/ 0 h 43"/>
                  <a:gd name="T8" fmla="*/ 1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19"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2844" name="Freeform 540"/>
              <p:cNvSpPr/>
              <p:nvPr/>
            </p:nvSpPr>
            <p:spPr>
              <a:xfrm>
                <a:off x="1636"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845" name="Freeform 541"/>
              <p:cNvSpPr/>
              <p:nvPr/>
            </p:nvSpPr>
            <p:spPr>
              <a:xfrm>
                <a:off x="1636"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46" name="Line 542"/>
              <p:cNvSpPr>
                <a:spLocks noChangeShapeType="1"/>
              </p:cNvSpPr>
              <p:nvPr/>
            </p:nvSpPr>
            <p:spPr>
              <a:xfrm flipV="1">
                <a:off x="1651" y="2357"/>
                <a:ext cx="14" cy="42"/>
              </a:xfrm>
              <a:prstGeom prst="line">
                <a:avLst/>
              </a:prstGeom>
              <a:noFill/>
              <a:ln w="3175">
                <a:solidFill>
                  <a:srgbClr val="000000"/>
                </a:solidFill>
                <a:round/>
                <a:headEnd/>
                <a:tailEnd/>
              </a:ln>
            </p:spPr>
            <p:txBody>
              <a:bodyPr/>
              <a:lstStyle/>
              <a:p>
                <a:endParaRPr lang="ja-JP" altLang="en-US" sz="2758"/>
              </a:p>
            </p:txBody>
          </p:sp>
          <p:sp>
            <p:nvSpPr>
              <p:cNvPr id="2847" name="Line 543"/>
              <p:cNvSpPr>
                <a:spLocks noChangeShapeType="1"/>
              </p:cNvSpPr>
              <p:nvPr/>
            </p:nvSpPr>
            <p:spPr>
              <a:xfrm flipH="1" flipV="1">
                <a:off x="1665" y="2357"/>
                <a:ext cx="14" cy="42"/>
              </a:xfrm>
              <a:prstGeom prst="line">
                <a:avLst/>
              </a:prstGeom>
              <a:noFill/>
              <a:ln w="3175">
                <a:solidFill>
                  <a:srgbClr val="000000"/>
                </a:solidFill>
                <a:round/>
                <a:headEnd/>
                <a:tailEnd/>
              </a:ln>
            </p:spPr>
            <p:txBody>
              <a:bodyPr/>
              <a:lstStyle/>
              <a:p>
                <a:endParaRPr lang="ja-JP" altLang="en-US" sz="2758"/>
              </a:p>
            </p:txBody>
          </p:sp>
          <p:sp>
            <p:nvSpPr>
              <p:cNvPr id="2848" name="Freeform 544"/>
              <p:cNvSpPr/>
              <p:nvPr/>
            </p:nvSpPr>
            <p:spPr>
              <a:xfrm>
                <a:off x="1635"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43"/>
                    </a:moveTo>
                    <a:lnTo>
                      <a:pt x="14" y="40"/>
                    </a:lnTo>
                    <a:lnTo>
                      <a:pt x="22" y="30"/>
                    </a:lnTo>
                    <a:lnTo>
                      <a:pt x="27" y="18"/>
                    </a:lnTo>
                    <a:lnTo>
                      <a:pt x="31" y="0"/>
                    </a:lnTo>
                    <a:lnTo>
                      <a:pt x="4" y="0"/>
                    </a:lnTo>
                    <a:lnTo>
                      <a:pt x="0" y="43"/>
                    </a:lnTo>
                    <a:close/>
                  </a:path>
                </a:pathLst>
              </a:custGeom>
              <a:solidFill>
                <a:srgbClr val="FFCC00"/>
              </a:solidFill>
              <a:ln>
                <a:noFill/>
              </a:ln>
            </p:spPr>
            <p:txBody>
              <a:bodyPr/>
              <a:lstStyle/>
              <a:p>
                <a:endParaRPr lang="ja-JP" altLang="en-US" sz="2758"/>
              </a:p>
            </p:txBody>
          </p:sp>
          <p:sp>
            <p:nvSpPr>
              <p:cNvPr id="2849" name="Freeform 545"/>
              <p:cNvSpPr/>
              <p:nvPr/>
            </p:nvSpPr>
            <p:spPr>
              <a:xfrm>
                <a:off x="1635"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43"/>
                    </a:moveTo>
                    <a:lnTo>
                      <a:pt x="14" y="40"/>
                    </a:lnTo>
                    <a:lnTo>
                      <a:pt x="22" y="30"/>
                    </a:lnTo>
                    <a:lnTo>
                      <a:pt x="27" y="18"/>
                    </a:lnTo>
                    <a:lnTo>
                      <a:pt x="31" y="0"/>
                    </a:lnTo>
                  </a:path>
                </a:pathLst>
              </a:custGeom>
              <a:noFill/>
              <a:ln w="3175">
                <a:solidFill>
                  <a:srgbClr val="000000"/>
                </a:solidFill>
                <a:prstDash val="solid"/>
                <a:round/>
                <a:headEnd/>
                <a:tailEnd/>
              </a:ln>
            </p:spPr>
            <p:txBody>
              <a:bodyPr/>
              <a:lstStyle/>
              <a:p>
                <a:endParaRPr lang="ja-JP" altLang="en-US" sz="2758"/>
              </a:p>
            </p:txBody>
          </p:sp>
          <p:sp>
            <p:nvSpPr>
              <p:cNvPr id="2850" name="Freeform 546"/>
              <p:cNvSpPr/>
              <p:nvPr/>
            </p:nvSpPr>
            <p:spPr>
              <a:xfrm>
                <a:off x="1621"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43"/>
                    </a:moveTo>
                    <a:lnTo>
                      <a:pt x="20" y="40"/>
                    </a:lnTo>
                    <a:lnTo>
                      <a:pt x="9" y="30"/>
                    </a:lnTo>
                    <a:lnTo>
                      <a:pt x="4" y="18"/>
                    </a:lnTo>
                    <a:lnTo>
                      <a:pt x="0" y="0"/>
                    </a:lnTo>
                    <a:lnTo>
                      <a:pt x="27" y="0"/>
                    </a:lnTo>
                    <a:lnTo>
                      <a:pt x="31" y="43"/>
                    </a:lnTo>
                    <a:close/>
                  </a:path>
                </a:pathLst>
              </a:custGeom>
              <a:solidFill>
                <a:srgbClr val="FFCC00"/>
              </a:solidFill>
              <a:ln>
                <a:noFill/>
              </a:ln>
            </p:spPr>
            <p:txBody>
              <a:bodyPr/>
              <a:lstStyle/>
              <a:p>
                <a:endParaRPr lang="ja-JP" altLang="en-US" sz="2758"/>
              </a:p>
            </p:txBody>
          </p:sp>
          <p:sp>
            <p:nvSpPr>
              <p:cNvPr id="2851" name="Freeform 547"/>
              <p:cNvSpPr/>
              <p:nvPr/>
            </p:nvSpPr>
            <p:spPr>
              <a:xfrm>
                <a:off x="1621"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43"/>
                    </a:moveTo>
                    <a:lnTo>
                      <a:pt x="20" y="40"/>
                    </a:lnTo>
                    <a:lnTo>
                      <a:pt x="9" y="30"/>
                    </a:lnTo>
                    <a:lnTo>
                      <a:pt x="4" y="18"/>
                    </a:lnTo>
                    <a:lnTo>
                      <a:pt x="0" y="0"/>
                    </a:lnTo>
                  </a:path>
                </a:pathLst>
              </a:custGeom>
              <a:noFill/>
              <a:ln w="3175">
                <a:solidFill>
                  <a:srgbClr val="000000"/>
                </a:solidFill>
                <a:prstDash val="solid"/>
                <a:round/>
                <a:headEnd/>
                <a:tailEnd/>
              </a:ln>
            </p:spPr>
            <p:txBody>
              <a:bodyPr/>
              <a:lstStyle/>
              <a:p>
                <a:endParaRPr lang="ja-JP" altLang="en-US" sz="2758"/>
              </a:p>
            </p:txBody>
          </p:sp>
          <p:sp>
            <p:nvSpPr>
              <p:cNvPr id="2852" name="Freeform 548"/>
              <p:cNvSpPr/>
              <p:nvPr/>
            </p:nvSpPr>
            <p:spPr>
              <a:xfrm>
                <a:off x="1621" y="2336"/>
                <a:ext cx="14" cy="21"/>
              </a:xfrm>
              <a:custGeom>
                <a:avLst/>
                <a:gdLst>
                  <a:gd name="T0" fmla="*/ 0 w 27"/>
                  <a:gd name="T1" fmla="*/ 0 h 43"/>
                  <a:gd name="T2" fmla="*/ 1 w 27"/>
                  <a:gd name="T3" fmla="*/ 0 h 43"/>
                  <a:gd name="T4" fmla="*/ 1 w 27"/>
                  <a:gd name="T5" fmla="*/ 0 h 43"/>
                  <a:gd name="T6" fmla="*/ 1 w 27"/>
                  <a:gd name="T7" fmla="*/ 0 h 43"/>
                  <a:gd name="T8" fmla="*/ 1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20"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853" name="Freeform 549"/>
              <p:cNvSpPr/>
              <p:nvPr/>
            </p:nvSpPr>
            <p:spPr>
              <a:xfrm>
                <a:off x="1621" y="2336"/>
                <a:ext cx="14" cy="21"/>
              </a:xfrm>
              <a:custGeom>
                <a:avLst/>
                <a:gdLst>
                  <a:gd name="T0" fmla="*/ 0 w 27"/>
                  <a:gd name="T1" fmla="*/ 0 h 43"/>
                  <a:gd name="T2" fmla="*/ 1 w 27"/>
                  <a:gd name="T3" fmla="*/ 0 h 43"/>
                  <a:gd name="T4" fmla="*/ 1 w 27"/>
                  <a:gd name="T5" fmla="*/ 0 h 43"/>
                  <a:gd name="T6" fmla="*/ 1 w 27"/>
                  <a:gd name="T7" fmla="*/ 0 h 43"/>
                  <a:gd name="T8" fmla="*/ 1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20"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2854" name="Freeform 550"/>
              <p:cNvSpPr/>
              <p:nvPr/>
            </p:nvSpPr>
            <p:spPr>
              <a:xfrm>
                <a:off x="1606"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855" name="Freeform 551"/>
              <p:cNvSpPr/>
              <p:nvPr/>
            </p:nvSpPr>
            <p:spPr>
              <a:xfrm>
                <a:off x="1606"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56" name="Line 552"/>
              <p:cNvSpPr>
                <a:spLocks noChangeShapeType="1"/>
              </p:cNvSpPr>
              <p:nvPr/>
            </p:nvSpPr>
            <p:spPr>
              <a:xfrm flipV="1">
                <a:off x="1621" y="2357"/>
                <a:ext cx="14" cy="42"/>
              </a:xfrm>
              <a:prstGeom prst="line">
                <a:avLst/>
              </a:prstGeom>
              <a:noFill/>
              <a:ln w="3175">
                <a:solidFill>
                  <a:srgbClr val="000000"/>
                </a:solidFill>
                <a:round/>
                <a:headEnd/>
                <a:tailEnd/>
              </a:ln>
            </p:spPr>
            <p:txBody>
              <a:bodyPr/>
              <a:lstStyle/>
              <a:p>
                <a:endParaRPr lang="ja-JP" altLang="en-US" sz="2758"/>
              </a:p>
            </p:txBody>
          </p:sp>
          <p:sp>
            <p:nvSpPr>
              <p:cNvPr id="2857" name="Line 553"/>
              <p:cNvSpPr>
                <a:spLocks noChangeShapeType="1"/>
              </p:cNvSpPr>
              <p:nvPr/>
            </p:nvSpPr>
            <p:spPr>
              <a:xfrm flipH="1" flipV="1">
                <a:off x="1635" y="2357"/>
                <a:ext cx="15" cy="42"/>
              </a:xfrm>
              <a:prstGeom prst="line">
                <a:avLst/>
              </a:prstGeom>
              <a:noFill/>
              <a:ln w="3175">
                <a:solidFill>
                  <a:srgbClr val="000000"/>
                </a:solidFill>
                <a:round/>
                <a:headEnd/>
                <a:tailEnd/>
              </a:ln>
            </p:spPr>
            <p:txBody>
              <a:bodyPr/>
              <a:lstStyle/>
              <a:p>
                <a:endParaRPr lang="ja-JP" altLang="en-US" sz="2758"/>
              </a:p>
            </p:txBody>
          </p:sp>
          <p:sp>
            <p:nvSpPr>
              <p:cNvPr id="2858" name="Freeform 554"/>
              <p:cNvSpPr/>
              <p:nvPr/>
            </p:nvSpPr>
            <p:spPr>
              <a:xfrm>
                <a:off x="1606"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859" name="Freeform 555"/>
              <p:cNvSpPr/>
              <p:nvPr/>
            </p:nvSpPr>
            <p:spPr>
              <a:xfrm>
                <a:off x="1606"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860" name="Freeform 556"/>
              <p:cNvSpPr/>
              <p:nvPr/>
            </p:nvSpPr>
            <p:spPr>
              <a:xfrm>
                <a:off x="1592"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9"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861" name="Freeform 557"/>
              <p:cNvSpPr/>
              <p:nvPr/>
            </p:nvSpPr>
            <p:spPr>
              <a:xfrm>
                <a:off x="1592"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862" name="Freeform 558"/>
              <p:cNvSpPr/>
              <p:nvPr/>
            </p:nvSpPr>
            <p:spPr>
              <a:xfrm>
                <a:off x="159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863" name="Freeform 559"/>
              <p:cNvSpPr/>
              <p:nvPr/>
            </p:nvSpPr>
            <p:spPr>
              <a:xfrm>
                <a:off x="159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864" name="Freeform 560"/>
              <p:cNvSpPr/>
              <p:nvPr/>
            </p:nvSpPr>
            <p:spPr>
              <a:xfrm>
                <a:off x="157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865" name="Freeform 561"/>
              <p:cNvSpPr/>
              <p:nvPr/>
            </p:nvSpPr>
            <p:spPr>
              <a:xfrm>
                <a:off x="157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66" name="Line 562"/>
              <p:cNvSpPr>
                <a:spLocks noChangeShapeType="1"/>
              </p:cNvSpPr>
              <p:nvPr/>
            </p:nvSpPr>
            <p:spPr>
              <a:xfrm flipV="1">
                <a:off x="1592" y="2357"/>
                <a:ext cx="14" cy="42"/>
              </a:xfrm>
              <a:prstGeom prst="line">
                <a:avLst/>
              </a:prstGeom>
              <a:noFill/>
              <a:ln w="3175">
                <a:solidFill>
                  <a:srgbClr val="000000"/>
                </a:solidFill>
                <a:round/>
                <a:headEnd/>
                <a:tailEnd/>
              </a:ln>
            </p:spPr>
            <p:txBody>
              <a:bodyPr/>
              <a:lstStyle/>
              <a:p>
                <a:endParaRPr lang="ja-JP" altLang="en-US" sz="2758"/>
              </a:p>
            </p:txBody>
          </p:sp>
          <p:sp>
            <p:nvSpPr>
              <p:cNvPr id="2867" name="Line 563"/>
              <p:cNvSpPr>
                <a:spLocks noChangeShapeType="1"/>
              </p:cNvSpPr>
              <p:nvPr/>
            </p:nvSpPr>
            <p:spPr>
              <a:xfrm flipH="1" flipV="1">
                <a:off x="1606" y="2357"/>
                <a:ext cx="15" cy="42"/>
              </a:xfrm>
              <a:prstGeom prst="line">
                <a:avLst/>
              </a:prstGeom>
              <a:noFill/>
              <a:ln w="3175">
                <a:solidFill>
                  <a:srgbClr val="000000"/>
                </a:solidFill>
                <a:round/>
                <a:headEnd/>
                <a:tailEnd/>
              </a:ln>
            </p:spPr>
            <p:txBody>
              <a:bodyPr/>
              <a:lstStyle/>
              <a:p>
                <a:endParaRPr lang="ja-JP" altLang="en-US" sz="2758"/>
              </a:p>
            </p:txBody>
          </p:sp>
          <p:sp>
            <p:nvSpPr>
              <p:cNvPr id="2868" name="Freeform 564"/>
              <p:cNvSpPr/>
              <p:nvPr/>
            </p:nvSpPr>
            <p:spPr>
              <a:xfrm>
                <a:off x="157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1"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869" name="Freeform 565"/>
              <p:cNvSpPr/>
              <p:nvPr/>
            </p:nvSpPr>
            <p:spPr>
              <a:xfrm>
                <a:off x="157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870" name="Freeform 566"/>
              <p:cNvSpPr/>
              <p:nvPr/>
            </p:nvSpPr>
            <p:spPr>
              <a:xfrm>
                <a:off x="1563"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6" y="40"/>
                    </a:lnTo>
                    <a:lnTo>
                      <a:pt x="7" y="30"/>
                    </a:lnTo>
                    <a:lnTo>
                      <a:pt x="2" y="18"/>
                    </a:lnTo>
                    <a:lnTo>
                      <a:pt x="0" y="0"/>
                    </a:lnTo>
                    <a:lnTo>
                      <a:pt x="27" y="0"/>
                    </a:lnTo>
                    <a:lnTo>
                      <a:pt x="29" y="43"/>
                    </a:lnTo>
                    <a:close/>
                  </a:path>
                </a:pathLst>
              </a:custGeom>
              <a:solidFill>
                <a:srgbClr val="FFCC00"/>
              </a:solidFill>
              <a:ln>
                <a:noFill/>
              </a:ln>
            </p:spPr>
            <p:txBody>
              <a:bodyPr/>
              <a:lstStyle/>
              <a:p>
                <a:endParaRPr lang="ja-JP" altLang="en-US" sz="2758"/>
              </a:p>
            </p:txBody>
          </p:sp>
          <p:sp>
            <p:nvSpPr>
              <p:cNvPr id="2871" name="Freeform 567"/>
              <p:cNvSpPr/>
              <p:nvPr/>
            </p:nvSpPr>
            <p:spPr>
              <a:xfrm>
                <a:off x="1563"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6"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872" name="Freeform 568"/>
              <p:cNvSpPr/>
              <p:nvPr/>
            </p:nvSpPr>
            <p:spPr>
              <a:xfrm>
                <a:off x="1562"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1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4"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873" name="Freeform 569"/>
              <p:cNvSpPr/>
              <p:nvPr/>
            </p:nvSpPr>
            <p:spPr>
              <a:xfrm>
                <a:off x="1562"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4"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874" name="Freeform 570"/>
              <p:cNvSpPr/>
              <p:nvPr/>
            </p:nvSpPr>
            <p:spPr>
              <a:xfrm>
                <a:off x="1549"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8"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2875" name="Freeform 571"/>
              <p:cNvSpPr/>
              <p:nvPr/>
            </p:nvSpPr>
            <p:spPr>
              <a:xfrm>
                <a:off x="1549"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876" name="Line 572"/>
              <p:cNvSpPr>
                <a:spLocks noChangeShapeType="1"/>
              </p:cNvSpPr>
              <p:nvPr/>
            </p:nvSpPr>
            <p:spPr>
              <a:xfrm flipV="1">
                <a:off x="1563" y="2357"/>
                <a:ext cx="14" cy="42"/>
              </a:xfrm>
              <a:prstGeom prst="line">
                <a:avLst/>
              </a:prstGeom>
              <a:noFill/>
              <a:ln w="3175">
                <a:solidFill>
                  <a:srgbClr val="000000"/>
                </a:solidFill>
                <a:round/>
                <a:headEnd/>
                <a:tailEnd/>
              </a:ln>
            </p:spPr>
            <p:txBody>
              <a:bodyPr/>
              <a:lstStyle/>
              <a:p>
                <a:endParaRPr lang="ja-JP" altLang="en-US" sz="2758"/>
              </a:p>
            </p:txBody>
          </p:sp>
          <p:sp>
            <p:nvSpPr>
              <p:cNvPr id="2877" name="Line 573"/>
              <p:cNvSpPr>
                <a:spLocks noChangeShapeType="1"/>
              </p:cNvSpPr>
              <p:nvPr/>
            </p:nvSpPr>
            <p:spPr>
              <a:xfrm flipH="1" flipV="1">
                <a:off x="1577" y="2357"/>
                <a:ext cx="15" cy="42"/>
              </a:xfrm>
              <a:prstGeom prst="line">
                <a:avLst/>
              </a:prstGeom>
              <a:noFill/>
              <a:ln w="3175">
                <a:solidFill>
                  <a:srgbClr val="000000"/>
                </a:solidFill>
                <a:round/>
                <a:headEnd/>
                <a:tailEnd/>
              </a:ln>
            </p:spPr>
            <p:txBody>
              <a:bodyPr/>
              <a:lstStyle/>
              <a:p>
                <a:endParaRPr lang="ja-JP" altLang="en-US" sz="2758"/>
              </a:p>
            </p:txBody>
          </p:sp>
          <p:sp>
            <p:nvSpPr>
              <p:cNvPr id="2878" name="Freeform 574"/>
              <p:cNvSpPr/>
              <p:nvPr/>
            </p:nvSpPr>
            <p:spPr>
              <a:xfrm>
                <a:off x="1519" y="2402"/>
                <a:ext cx="14" cy="19"/>
              </a:xfrm>
              <a:custGeom>
                <a:avLst/>
                <a:gdLst>
                  <a:gd name="T0" fmla="*/ 0 w 30"/>
                  <a:gd name="T1" fmla="*/ 1 h 38"/>
                  <a:gd name="T2" fmla="*/ 0 w 30"/>
                  <a:gd name="T3" fmla="*/ 1 h 38"/>
                  <a:gd name="T4" fmla="*/ 0 w 30"/>
                  <a:gd name="T5" fmla="*/ 1 h 38"/>
                  <a:gd name="T6" fmla="*/ 0 w 30"/>
                  <a:gd name="T7" fmla="*/ 1 h 38"/>
                  <a:gd name="T8" fmla="*/ 0 w 30"/>
                  <a:gd name="T9" fmla="*/ 0 h 38"/>
                  <a:gd name="T10" fmla="*/ 0 w 30"/>
                  <a:gd name="T11" fmla="*/ 0 h 38"/>
                  <a:gd name="T12" fmla="*/ 0 w 30"/>
                  <a:gd name="T13" fmla="*/ 1 h 38"/>
                  <a:gd name="T14" fmla="*/ 0 60000 65536"/>
                  <a:gd name="T15" fmla="*/ 0 60000 65536"/>
                  <a:gd name="T16" fmla="*/ 0 60000 65536"/>
                  <a:gd name="T17" fmla="*/ 0 60000 65536"/>
                  <a:gd name="T18" fmla="*/ 0 60000 65536"/>
                  <a:gd name="T19" fmla="*/ 0 60000 65536"/>
                  <a:gd name="T20" fmla="*/ 0 60000 65536"/>
                  <a:gd name="T21" fmla="*/ 0 w 30"/>
                  <a:gd name="T22" fmla="*/ 0 h 38"/>
                  <a:gd name="T23" fmla="*/ 30 w 30"/>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8">
                    <a:moveTo>
                      <a:pt x="0" y="38"/>
                    </a:moveTo>
                    <a:lnTo>
                      <a:pt x="11" y="35"/>
                    </a:lnTo>
                    <a:lnTo>
                      <a:pt x="23" y="28"/>
                    </a:lnTo>
                    <a:lnTo>
                      <a:pt x="27" y="15"/>
                    </a:lnTo>
                    <a:lnTo>
                      <a:pt x="30" y="0"/>
                    </a:lnTo>
                    <a:lnTo>
                      <a:pt x="0" y="0"/>
                    </a:lnTo>
                    <a:lnTo>
                      <a:pt x="0" y="38"/>
                    </a:lnTo>
                    <a:close/>
                  </a:path>
                </a:pathLst>
              </a:custGeom>
              <a:solidFill>
                <a:srgbClr val="FFCC00"/>
              </a:solidFill>
              <a:ln>
                <a:noFill/>
              </a:ln>
            </p:spPr>
            <p:txBody>
              <a:bodyPr/>
              <a:lstStyle/>
              <a:p>
                <a:endParaRPr lang="ja-JP" altLang="en-US" sz="2758"/>
              </a:p>
            </p:txBody>
          </p:sp>
          <p:sp>
            <p:nvSpPr>
              <p:cNvPr id="2879" name="Freeform 575"/>
              <p:cNvSpPr/>
              <p:nvPr/>
            </p:nvSpPr>
            <p:spPr>
              <a:xfrm>
                <a:off x="1519" y="2402"/>
                <a:ext cx="14" cy="19"/>
              </a:xfrm>
              <a:custGeom>
                <a:avLst/>
                <a:gdLst>
                  <a:gd name="T0" fmla="*/ 0 w 30"/>
                  <a:gd name="T1" fmla="*/ 1 h 38"/>
                  <a:gd name="T2" fmla="*/ 0 w 30"/>
                  <a:gd name="T3" fmla="*/ 1 h 38"/>
                  <a:gd name="T4" fmla="*/ 0 w 30"/>
                  <a:gd name="T5" fmla="*/ 1 h 38"/>
                  <a:gd name="T6" fmla="*/ 0 w 30"/>
                  <a:gd name="T7" fmla="*/ 1 h 38"/>
                  <a:gd name="T8" fmla="*/ 0 w 30"/>
                  <a:gd name="T9" fmla="*/ 0 h 38"/>
                  <a:gd name="T10" fmla="*/ 0 60000 65536"/>
                  <a:gd name="T11" fmla="*/ 0 60000 65536"/>
                  <a:gd name="T12" fmla="*/ 0 60000 65536"/>
                  <a:gd name="T13" fmla="*/ 0 60000 65536"/>
                  <a:gd name="T14" fmla="*/ 0 60000 65536"/>
                  <a:gd name="T15" fmla="*/ 0 w 30"/>
                  <a:gd name="T16" fmla="*/ 0 h 38"/>
                  <a:gd name="T17" fmla="*/ 30 w 30"/>
                  <a:gd name="T18" fmla="*/ 38 h 38"/>
                </a:gdLst>
                <a:ahLst/>
                <a:cxnLst>
                  <a:cxn ang="T10">
                    <a:pos x="T0" y="T1"/>
                  </a:cxn>
                  <a:cxn ang="T11">
                    <a:pos x="T2" y="T3"/>
                  </a:cxn>
                  <a:cxn ang="T12">
                    <a:pos x="T4" y="T5"/>
                  </a:cxn>
                  <a:cxn ang="T13">
                    <a:pos x="T6" y="T7"/>
                  </a:cxn>
                  <a:cxn ang="T14">
                    <a:pos x="T8" y="T9"/>
                  </a:cxn>
                </a:cxnLst>
                <a:rect l="T15" t="T16" r="T17" b="T18"/>
                <a:pathLst>
                  <a:path w="30" h="38">
                    <a:moveTo>
                      <a:pt x="0" y="38"/>
                    </a:moveTo>
                    <a:lnTo>
                      <a:pt x="11" y="35"/>
                    </a:lnTo>
                    <a:lnTo>
                      <a:pt x="23" y="28"/>
                    </a:lnTo>
                    <a:lnTo>
                      <a:pt x="27" y="15"/>
                    </a:lnTo>
                    <a:lnTo>
                      <a:pt x="30" y="0"/>
                    </a:lnTo>
                  </a:path>
                </a:pathLst>
              </a:custGeom>
              <a:noFill/>
              <a:ln w="3175">
                <a:solidFill>
                  <a:srgbClr val="000000"/>
                </a:solidFill>
                <a:prstDash val="solid"/>
                <a:round/>
                <a:headEnd/>
                <a:tailEnd/>
              </a:ln>
            </p:spPr>
            <p:txBody>
              <a:bodyPr/>
              <a:lstStyle/>
              <a:p>
                <a:endParaRPr lang="ja-JP" altLang="en-US" sz="2758"/>
              </a:p>
            </p:txBody>
          </p:sp>
          <p:sp>
            <p:nvSpPr>
              <p:cNvPr id="2880" name="Line 576"/>
              <p:cNvSpPr>
                <a:spLocks noChangeShapeType="1"/>
              </p:cNvSpPr>
              <p:nvPr/>
            </p:nvSpPr>
            <p:spPr>
              <a:xfrm>
                <a:off x="1519" y="2355"/>
                <a:ext cx="14" cy="47"/>
              </a:xfrm>
              <a:prstGeom prst="line">
                <a:avLst/>
              </a:prstGeom>
              <a:noFill/>
              <a:ln w="3175">
                <a:solidFill>
                  <a:srgbClr val="000000"/>
                </a:solidFill>
                <a:round/>
                <a:headEnd/>
                <a:tailEnd/>
              </a:ln>
            </p:spPr>
            <p:txBody>
              <a:bodyPr/>
              <a:lstStyle/>
              <a:p>
                <a:endParaRPr lang="ja-JP" altLang="en-US" sz="2758"/>
              </a:p>
            </p:txBody>
          </p:sp>
          <p:sp>
            <p:nvSpPr>
              <p:cNvPr id="2881" name="Freeform 577"/>
              <p:cNvSpPr/>
              <p:nvPr/>
            </p:nvSpPr>
            <p:spPr>
              <a:xfrm>
                <a:off x="1843" y="1741"/>
                <a:ext cx="216" cy="425"/>
              </a:xfrm>
              <a:custGeom>
                <a:avLst/>
                <a:gdLst>
                  <a:gd name="T0" fmla="*/ 1 w 431"/>
                  <a:gd name="T1" fmla="*/ 0 h 850"/>
                  <a:gd name="T2" fmla="*/ 0 w 431"/>
                  <a:gd name="T3" fmla="*/ 1 h 850"/>
                  <a:gd name="T4" fmla="*/ 0 w 431"/>
                  <a:gd name="T5" fmla="*/ 1 h 850"/>
                  <a:gd name="T6" fmla="*/ 1 w 431"/>
                  <a:gd name="T7" fmla="*/ 1 h 850"/>
                  <a:gd name="T8" fmla="*/ 1 w 431"/>
                  <a:gd name="T9" fmla="*/ 0 h 850"/>
                  <a:gd name="T10" fmla="*/ 0 60000 65536"/>
                  <a:gd name="T11" fmla="*/ 0 60000 65536"/>
                  <a:gd name="T12" fmla="*/ 0 60000 65536"/>
                  <a:gd name="T13" fmla="*/ 0 60000 65536"/>
                  <a:gd name="T14" fmla="*/ 0 60000 65536"/>
                  <a:gd name="T15" fmla="*/ 0 w 431"/>
                  <a:gd name="T16" fmla="*/ 0 h 850"/>
                  <a:gd name="T17" fmla="*/ 431 w 431"/>
                  <a:gd name="T18" fmla="*/ 850 h 850"/>
                </a:gdLst>
                <a:ahLst/>
                <a:cxnLst>
                  <a:cxn ang="T10">
                    <a:pos x="T0" y="T1"/>
                  </a:cxn>
                  <a:cxn ang="T11">
                    <a:pos x="T2" y="T3"/>
                  </a:cxn>
                  <a:cxn ang="T12">
                    <a:pos x="T4" y="T5"/>
                  </a:cxn>
                  <a:cxn ang="T13">
                    <a:pos x="T6" y="T7"/>
                  </a:cxn>
                  <a:cxn ang="T14">
                    <a:pos x="T8" y="T9"/>
                  </a:cxn>
                </a:cxnLst>
                <a:rect l="T15" t="T16" r="T17" b="T18"/>
                <a:pathLst>
                  <a:path w="431" h="850">
                    <a:moveTo>
                      <a:pt x="431" y="0"/>
                    </a:moveTo>
                    <a:lnTo>
                      <a:pt x="0" y="254"/>
                    </a:lnTo>
                    <a:lnTo>
                      <a:pt x="0" y="679"/>
                    </a:lnTo>
                    <a:lnTo>
                      <a:pt x="431" y="850"/>
                    </a:lnTo>
                    <a:lnTo>
                      <a:pt x="431" y="0"/>
                    </a:lnTo>
                    <a:close/>
                  </a:path>
                </a:pathLst>
              </a:custGeom>
              <a:solidFill>
                <a:srgbClr val="CCFFFF"/>
              </a:solidFill>
              <a:ln w="3175">
                <a:solidFill>
                  <a:srgbClr val="000000"/>
                </a:solidFill>
                <a:prstDash val="solid"/>
                <a:round/>
                <a:headEnd/>
                <a:tailEnd/>
              </a:ln>
            </p:spPr>
            <p:txBody>
              <a:bodyPr/>
              <a:lstStyle/>
              <a:p>
                <a:endParaRPr lang="ja-JP" altLang="en-US" sz="2758"/>
              </a:p>
            </p:txBody>
          </p:sp>
          <p:sp>
            <p:nvSpPr>
              <p:cNvPr id="2882" name="Line 578"/>
              <p:cNvSpPr>
                <a:spLocks noChangeShapeType="1"/>
              </p:cNvSpPr>
              <p:nvPr/>
            </p:nvSpPr>
            <p:spPr>
              <a:xfrm flipV="1">
                <a:off x="1050" y="2336"/>
                <a:ext cx="1" cy="85"/>
              </a:xfrm>
              <a:prstGeom prst="line">
                <a:avLst/>
              </a:prstGeom>
              <a:noFill/>
              <a:ln w="3175">
                <a:solidFill>
                  <a:srgbClr val="000000"/>
                </a:solidFill>
                <a:round/>
                <a:headEnd/>
                <a:tailEnd/>
              </a:ln>
            </p:spPr>
            <p:txBody>
              <a:bodyPr/>
              <a:lstStyle/>
              <a:p>
                <a:endParaRPr lang="ja-JP" altLang="en-US" sz="2758"/>
              </a:p>
            </p:txBody>
          </p:sp>
          <p:sp>
            <p:nvSpPr>
              <p:cNvPr id="2883" name="Freeform 579"/>
              <p:cNvSpPr/>
              <p:nvPr/>
            </p:nvSpPr>
            <p:spPr>
              <a:xfrm>
                <a:off x="1576"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4" y="40"/>
                    </a:lnTo>
                    <a:lnTo>
                      <a:pt x="21" y="30"/>
                    </a:lnTo>
                    <a:lnTo>
                      <a:pt x="27" y="18"/>
                    </a:lnTo>
                    <a:lnTo>
                      <a:pt x="30" y="0"/>
                    </a:lnTo>
                    <a:lnTo>
                      <a:pt x="3" y="0"/>
                    </a:lnTo>
                    <a:lnTo>
                      <a:pt x="0" y="43"/>
                    </a:lnTo>
                    <a:close/>
                  </a:path>
                </a:pathLst>
              </a:custGeom>
              <a:solidFill>
                <a:srgbClr val="FFCC00"/>
              </a:solidFill>
              <a:ln>
                <a:noFill/>
              </a:ln>
            </p:spPr>
            <p:txBody>
              <a:bodyPr/>
              <a:lstStyle/>
              <a:p>
                <a:endParaRPr lang="ja-JP" altLang="en-US" sz="2758"/>
              </a:p>
            </p:txBody>
          </p:sp>
          <p:sp>
            <p:nvSpPr>
              <p:cNvPr id="2884" name="Freeform 580"/>
              <p:cNvSpPr/>
              <p:nvPr/>
            </p:nvSpPr>
            <p:spPr>
              <a:xfrm>
                <a:off x="1576"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4"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885" name="Freeform 581"/>
              <p:cNvSpPr/>
              <p:nvPr/>
            </p:nvSpPr>
            <p:spPr>
              <a:xfrm>
                <a:off x="1562"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1 w 27"/>
                  <a:gd name="T11" fmla="*/ 0 h 43"/>
                  <a:gd name="T12" fmla="*/ 1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8" y="30"/>
                    </a:lnTo>
                    <a:lnTo>
                      <a:pt x="3"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886" name="Freeform 582"/>
              <p:cNvSpPr/>
              <p:nvPr/>
            </p:nvSpPr>
            <p:spPr>
              <a:xfrm>
                <a:off x="1562"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887" name="Freeform 583"/>
              <p:cNvSpPr/>
              <p:nvPr/>
            </p:nvSpPr>
            <p:spPr>
              <a:xfrm>
                <a:off x="1560"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1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888" name="Freeform 584"/>
              <p:cNvSpPr/>
              <p:nvPr/>
            </p:nvSpPr>
            <p:spPr>
              <a:xfrm>
                <a:off x="1560"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889" name="Freeform 585"/>
              <p:cNvSpPr/>
              <p:nvPr/>
            </p:nvSpPr>
            <p:spPr>
              <a:xfrm>
                <a:off x="1547"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890" name="Freeform 586"/>
              <p:cNvSpPr/>
              <p:nvPr/>
            </p:nvSpPr>
            <p:spPr>
              <a:xfrm>
                <a:off x="1547"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891" name="Line 587"/>
              <p:cNvSpPr>
                <a:spLocks noChangeShapeType="1"/>
              </p:cNvSpPr>
              <p:nvPr/>
            </p:nvSpPr>
            <p:spPr>
              <a:xfrm flipV="1">
                <a:off x="1562" y="2357"/>
                <a:ext cx="14" cy="42"/>
              </a:xfrm>
              <a:prstGeom prst="line">
                <a:avLst/>
              </a:prstGeom>
              <a:noFill/>
              <a:ln w="3175">
                <a:solidFill>
                  <a:srgbClr val="000000"/>
                </a:solidFill>
                <a:round/>
                <a:headEnd/>
                <a:tailEnd/>
              </a:ln>
            </p:spPr>
            <p:txBody>
              <a:bodyPr/>
              <a:lstStyle/>
              <a:p>
                <a:endParaRPr lang="ja-JP" altLang="en-US" sz="2758"/>
              </a:p>
            </p:txBody>
          </p:sp>
          <p:sp>
            <p:nvSpPr>
              <p:cNvPr id="2892" name="Line 588"/>
              <p:cNvSpPr>
                <a:spLocks noChangeShapeType="1"/>
              </p:cNvSpPr>
              <p:nvPr/>
            </p:nvSpPr>
            <p:spPr>
              <a:xfrm flipH="1" flipV="1">
                <a:off x="1576" y="2357"/>
                <a:ext cx="14" cy="42"/>
              </a:xfrm>
              <a:prstGeom prst="line">
                <a:avLst/>
              </a:prstGeom>
              <a:noFill/>
              <a:ln w="3175">
                <a:solidFill>
                  <a:srgbClr val="000000"/>
                </a:solidFill>
                <a:round/>
                <a:headEnd/>
                <a:tailEnd/>
              </a:ln>
            </p:spPr>
            <p:txBody>
              <a:bodyPr/>
              <a:lstStyle/>
              <a:p>
                <a:endParaRPr lang="ja-JP" altLang="en-US" sz="2758"/>
              </a:p>
            </p:txBody>
          </p:sp>
          <p:sp>
            <p:nvSpPr>
              <p:cNvPr id="2893" name="Freeform 589"/>
              <p:cNvSpPr/>
              <p:nvPr/>
            </p:nvSpPr>
            <p:spPr>
              <a:xfrm>
                <a:off x="1079"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894" name="Freeform 590"/>
              <p:cNvSpPr/>
              <p:nvPr/>
            </p:nvSpPr>
            <p:spPr>
              <a:xfrm>
                <a:off x="1079"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895" name="Freeform 591"/>
              <p:cNvSpPr/>
              <p:nvPr/>
            </p:nvSpPr>
            <p:spPr>
              <a:xfrm>
                <a:off x="106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9"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896" name="Freeform 592"/>
              <p:cNvSpPr/>
              <p:nvPr/>
            </p:nvSpPr>
            <p:spPr>
              <a:xfrm>
                <a:off x="106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897" name="Freeform 593"/>
              <p:cNvSpPr/>
              <p:nvPr/>
            </p:nvSpPr>
            <p:spPr>
              <a:xfrm>
                <a:off x="1065"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898" name="Freeform 594"/>
              <p:cNvSpPr/>
              <p:nvPr/>
            </p:nvSpPr>
            <p:spPr>
              <a:xfrm>
                <a:off x="1065"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899" name="Freeform 595"/>
              <p:cNvSpPr/>
              <p:nvPr/>
            </p:nvSpPr>
            <p:spPr>
              <a:xfrm>
                <a:off x="1050"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900" name="Freeform 596"/>
              <p:cNvSpPr/>
              <p:nvPr/>
            </p:nvSpPr>
            <p:spPr>
              <a:xfrm>
                <a:off x="1050"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901" name="Line 597"/>
              <p:cNvSpPr>
                <a:spLocks noChangeShapeType="1"/>
              </p:cNvSpPr>
              <p:nvPr/>
            </p:nvSpPr>
            <p:spPr>
              <a:xfrm flipV="1">
                <a:off x="1065" y="2357"/>
                <a:ext cx="14" cy="42"/>
              </a:xfrm>
              <a:prstGeom prst="line">
                <a:avLst/>
              </a:prstGeom>
              <a:noFill/>
              <a:ln w="3175">
                <a:solidFill>
                  <a:srgbClr val="000000"/>
                </a:solidFill>
                <a:round/>
                <a:headEnd/>
                <a:tailEnd/>
              </a:ln>
            </p:spPr>
            <p:txBody>
              <a:bodyPr/>
              <a:lstStyle/>
              <a:p>
                <a:endParaRPr lang="ja-JP" altLang="en-US" sz="2758"/>
              </a:p>
            </p:txBody>
          </p:sp>
          <p:sp>
            <p:nvSpPr>
              <p:cNvPr id="2902" name="Line 598"/>
              <p:cNvSpPr>
                <a:spLocks noChangeShapeType="1"/>
              </p:cNvSpPr>
              <p:nvPr/>
            </p:nvSpPr>
            <p:spPr>
              <a:xfrm flipH="1" flipV="1">
                <a:off x="1079" y="2357"/>
                <a:ext cx="15" cy="42"/>
              </a:xfrm>
              <a:prstGeom prst="line">
                <a:avLst/>
              </a:prstGeom>
              <a:noFill/>
              <a:ln w="3175">
                <a:solidFill>
                  <a:srgbClr val="000000"/>
                </a:solidFill>
                <a:round/>
                <a:headEnd/>
                <a:tailEnd/>
              </a:ln>
            </p:spPr>
            <p:txBody>
              <a:bodyPr/>
              <a:lstStyle/>
              <a:p>
                <a:endParaRPr lang="ja-JP" altLang="en-US" sz="2758"/>
              </a:p>
            </p:txBody>
          </p:sp>
          <p:sp>
            <p:nvSpPr>
              <p:cNvPr id="2903" name="Freeform 599"/>
              <p:cNvSpPr/>
              <p:nvPr/>
            </p:nvSpPr>
            <p:spPr>
              <a:xfrm>
                <a:off x="1547"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2"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904" name="Freeform 600"/>
              <p:cNvSpPr/>
              <p:nvPr/>
            </p:nvSpPr>
            <p:spPr>
              <a:xfrm>
                <a:off x="1547"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905" name="Freeform 601"/>
              <p:cNvSpPr/>
              <p:nvPr/>
            </p:nvSpPr>
            <p:spPr>
              <a:xfrm>
                <a:off x="1532" y="2399"/>
                <a:ext cx="15"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1 w 30"/>
                  <a:gd name="T11" fmla="*/ 0 h 43"/>
                  <a:gd name="T12" fmla="*/ 1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20" y="40"/>
                    </a:lnTo>
                    <a:lnTo>
                      <a:pt x="9"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906" name="Freeform 602"/>
              <p:cNvSpPr/>
              <p:nvPr/>
            </p:nvSpPr>
            <p:spPr>
              <a:xfrm>
                <a:off x="1532" y="2399"/>
                <a:ext cx="15"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20"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907" name="Freeform 603"/>
              <p:cNvSpPr/>
              <p:nvPr/>
            </p:nvSpPr>
            <p:spPr>
              <a:xfrm>
                <a:off x="1532"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908" name="Freeform 604"/>
              <p:cNvSpPr/>
              <p:nvPr/>
            </p:nvSpPr>
            <p:spPr>
              <a:xfrm>
                <a:off x="1532"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909" name="Freeform 605"/>
              <p:cNvSpPr/>
              <p:nvPr/>
            </p:nvSpPr>
            <p:spPr>
              <a:xfrm>
                <a:off x="151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9"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910" name="Freeform 606"/>
              <p:cNvSpPr/>
              <p:nvPr/>
            </p:nvSpPr>
            <p:spPr>
              <a:xfrm>
                <a:off x="151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9"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grpSp>
        <p:grpSp>
          <p:nvGrpSpPr>
            <p:cNvPr id="1690" name="Group 808"/>
            <p:cNvGrpSpPr/>
            <p:nvPr/>
          </p:nvGrpSpPr>
          <p:grpSpPr>
            <a:xfrm>
              <a:off x="4642390" y="3662322"/>
              <a:ext cx="1090321" cy="856711"/>
              <a:chOff x="1050" y="1611"/>
              <a:chExt cx="1117" cy="811"/>
            </a:xfrm>
          </p:grpSpPr>
          <p:sp>
            <p:nvSpPr>
              <p:cNvPr id="2511" name="Line 608"/>
              <p:cNvSpPr>
                <a:spLocks noChangeShapeType="1"/>
              </p:cNvSpPr>
              <p:nvPr/>
            </p:nvSpPr>
            <p:spPr>
              <a:xfrm flipV="1">
                <a:off x="1532" y="2357"/>
                <a:ext cx="15" cy="42"/>
              </a:xfrm>
              <a:prstGeom prst="line">
                <a:avLst/>
              </a:prstGeom>
              <a:noFill/>
              <a:ln w="3175">
                <a:solidFill>
                  <a:srgbClr val="000000"/>
                </a:solidFill>
                <a:round/>
                <a:headEnd/>
                <a:tailEnd/>
              </a:ln>
            </p:spPr>
            <p:txBody>
              <a:bodyPr/>
              <a:lstStyle/>
              <a:p>
                <a:endParaRPr lang="ja-JP" altLang="en-US" sz="2758"/>
              </a:p>
            </p:txBody>
          </p:sp>
          <p:sp>
            <p:nvSpPr>
              <p:cNvPr id="2512" name="Line 609"/>
              <p:cNvSpPr>
                <a:spLocks noChangeShapeType="1"/>
              </p:cNvSpPr>
              <p:nvPr/>
            </p:nvSpPr>
            <p:spPr>
              <a:xfrm flipH="1" flipV="1">
                <a:off x="1547" y="2357"/>
                <a:ext cx="15" cy="42"/>
              </a:xfrm>
              <a:prstGeom prst="line">
                <a:avLst/>
              </a:prstGeom>
              <a:noFill/>
              <a:ln w="3175">
                <a:solidFill>
                  <a:srgbClr val="000000"/>
                </a:solidFill>
                <a:round/>
                <a:headEnd/>
                <a:tailEnd/>
              </a:ln>
            </p:spPr>
            <p:txBody>
              <a:bodyPr/>
              <a:lstStyle/>
              <a:p>
                <a:endParaRPr lang="ja-JP" altLang="en-US" sz="2758"/>
              </a:p>
            </p:txBody>
          </p:sp>
          <p:sp>
            <p:nvSpPr>
              <p:cNvPr id="2513" name="Freeform 610"/>
              <p:cNvSpPr/>
              <p:nvPr/>
            </p:nvSpPr>
            <p:spPr>
              <a:xfrm>
                <a:off x="151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514" name="Freeform 611"/>
              <p:cNvSpPr/>
              <p:nvPr/>
            </p:nvSpPr>
            <p:spPr>
              <a:xfrm>
                <a:off x="151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515" name="Freeform 612"/>
              <p:cNvSpPr/>
              <p:nvPr/>
            </p:nvSpPr>
            <p:spPr>
              <a:xfrm>
                <a:off x="1503" y="2399"/>
                <a:ext cx="14" cy="22"/>
              </a:xfrm>
              <a:custGeom>
                <a:avLst/>
                <a:gdLst>
                  <a:gd name="T0" fmla="*/ 0 w 29"/>
                  <a:gd name="T1" fmla="*/ 1 h 43"/>
                  <a:gd name="T2" fmla="*/ 0 w 29"/>
                  <a:gd name="T3" fmla="*/ 1 h 43"/>
                  <a:gd name="T4" fmla="*/ 0 w 29"/>
                  <a:gd name="T5" fmla="*/ 1 h 43"/>
                  <a:gd name="T6" fmla="*/ 0 w 29"/>
                  <a:gd name="T7" fmla="*/ 1 h 43"/>
                  <a:gd name="T8" fmla="*/ 0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7" y="30"/>
                    </a:lnTo>
                    <a:lnTo>
                      <a:pt x="2"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516" name="Freeform 613"/>
              <p:cNvSpPr/>
              <p:nvPr/>
            </p:nvSpPr>
            <p:spPr>
              <a:xfrm>
                <a:off x="1503" y="2399"/>
                <a:ext cx="14" cy="22"/>
              </a:xfrm>
              <a:custGeom>
                <a:avLst/>
                <a:gdLst>
                  <a:gd name="T0" fmla="*/ 0 w 29"/>
                  <a:gd name="T1" fmla="*/ 1 h 43"/>
                  <a:gd name="T2" fmla="*/ 0 w 29"/>
                  <a:gd name="T3" fmla="*/ 1 h 43"/>
                  <a:gd name="T4" fmla="*/ 0 w 29"/>
                  <a:gd name="T5" fmla="*/ 1 h 43"/>
                  <a:gd name="T6" fmla="*/ 0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517" name="Freeform 614"/>
              <p:cNvSpPr/>
              <p:nvPr/>
            </p:nvSpPr>
            <p:spPr>
              <a:xfrm>
                <a:off x="1503"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0"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518" name="Freeform 615"/>
              <p:cNvSpPr/>
              <p:nvPr/>
            </p:nvSpPr>
            <p:spPr>
              <a:xfrm>
                <a:off x="1503"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0"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519" name="Freeform 616"/>
              <p:cNvSpPr/>
              <p:nvPr/>
            </p:nvSpPr>
            <p:spPr>
              <a:xfrm>
                <a:off x="1489"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7"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2520" name="Freeform 617"/>
              <p:cNvSpPr/>
              <p:nvPr/>
            </p:nvSpPr>
            <p:spPr>
              <a:xfrm>
                <a:off x="1489"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521" name="Line 618"/>
              <p:cNvSpPr>
                <a:spLocks noChangeShapeType="1"/>
              </p:cNvSpPr>
              <p:nvPr/>
            </p:nvSpPr>
            <p:spPr>
              <a:xfrm flipV="1">
                <a:off x="1503" y="2357"/>
                <a:ext cx="14" cy="42"/>
              </a:xfrm>
              <a:prstGeom prst="line">
                <a:avLst/>
              </a:prstGeom>
              <a:noFill/>
              <a:ln w="3175">
                <a:solidFill>
                  <a:srgbClr val="000000"/>
                </a:solidFill>
                <a:round/>
                <a:headEnd/>
                <a:tailEnd/>
              </a:ln>
            </p:spPr>
            <p:txBody>
              <a:bodyPr/>
              <a:lstStyle/>
              <a:p>
                <a:endParaRPr lang="ja-JP" altLang="en-US" sz="2758"/>
              </a:p>
            </p:txBody>
          </p:sp>
          <p:sp>
            <p:nvSpPr>
              <p:cNvPr id="2522" name="Line 619"/>
              <p:cNvSpPr>
                <a:spLocks noChangeShapeType="1"/>
              </p:cNvSpPr>
              <p:nvPr/>
            </p:nvSpPr>
            <p:spPr>
              <a:xfrm flipH="1" flipV="1">
                <a:off x="1517" y="2357"/>
                <a:ext cx="15" cy="42"/>
              </a:xfrm>
              <a:prstGeom prst="line">
                <a:avLst/>
              </a:prstGeom>
              <a:noFill/>
              <a:ln w="3175">
                <a:solidFill>
                  <a:srgbClr val="000000"/>
                </a:solidFill>
                <a:round/>
                <a:headEnd/>
                <a:tailEnd/>
              </a:ln>
            </p:spPr>
            <p:txBody>
              <a:bodyPr/>
              <a:lstStyle/>
              <a:p>
                <a:endParaRPr lang="ja-JP" altLang="en-US" sz="2758"/>
              </a:p>
            </p:txBody>
          </p:sp>
          <p:sp>
            <p:nvSpPr>
              <p:cNvPr id="2523" name="Freeform 620"/>
              <p:cNvSpPr/>
              <p:nvPr/>
            </p:nvSpPr>
            <p:spPr>
              <a:xfrm>
                <a:off x="1488"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1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4" y="40"/>
                    </a:lnTo>
                    <a:lnTo>
                      <a:pt x="21" y="30"/>
                    </a:lnTo>
                    <a:lnTo>
                      <a:pt x="27" y="18"/>
                    </a:lnTo>
                    <a:lnTo>
                      <a:pt x="30" y="0"/>
                    </a:lnTo>
                    <a:lnTo>
                      <a:pt x="3" y="0"/>
                    </a:lnTo>
                    <a:lnTo>
                      <a:pt x="0" y="43"/>
                    </a:lnTo>
                    <a:close/>
                  </a:path>
                </a:pathLst>
              </a:custGeom>
              <a:solidFill>
                <a:srgbClr val="FFCC00"/>
              </a:solidFill>
              <a:ln>
                <a:noFill/>
              </a:ln>
            </p:spPr>
            <p:txBody>
              <a:bodyPr/>
              <a:lstStyle/>
              <a:p>
                <a:endParaRPr lang="ja-JP" altLang="en-US" sz="2758"/>
              </a:p>
            </p:txBody>
          </p:sp>
          <p:sp>
            <p:nvSpPr>
              <p:cNvPr id="2524" name="Freeform 621"/>
              <p:cNvSpPr/>
              <p:nvPr/>
            </p:nvSpPr>
            <p:spPr>
              <a:xfrm>
                <a:off x="1488"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4"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525" name="Freeform 622"/>
              <p:cNvSpPr/>
              <p:nvPr/>
            </p:nvSpPr>
            <p:spPr>
              <a:xfrm>
                <a:off x="147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8" y="30"/>
                    </a:lnTo>
                    <a:lnTo>
                      <a:pt x="3" y="18"/>
                    </a:lnTo>
                    <a:lnTo>
                      <a:pt x="0" y="0"/>
                    </a:lnTo>
                    <a:lnTo>
                      <a:pt x="27" y="0"/>
                    </a:lnTo>
                    <a:lnTo>
                      <a:pt x="30" y="43"/>
                    </a:lnTo>
                    <a:close/>
                  </a:path>
                </a:pathLst>
              </a:custGeom>
              <a:solidFill>
                <a:srgbClr val="FFCC00"/>
              </a:solidFill>
              <a:ln>
                <a:noFill/>
              </a:ln>
            </p:spPr>
            <p:txBody>
              <a:bodyPr/>
              <a:lstStyle/>
              <a:p>
                <a:endParaRPr lang="ja-JP" altLang="en-US" sz="2758"/>
              </a:p>
            </p:txBody>
          </p:sp>
          <p:sp>
            <p:nvSpPr>
              <p:cNvPr id="2526" name="Freeform 623"/>
              <p:cNvSpPr/>
              <p:nvPr/>
            </p:nvSpPr>
            <p:spPr>
              <a:xfrm>
                <a:off x="147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527" name="Freeform 624"/>
              <p:cNvSpPr/>
              <p:nvPr/>
            </p:nvSpPr>
            <p:spPr>
              <a:xfrm>
                <a:off x="1475"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0" y="3"/>
                    </a:lnTo>
                    <a:lnTo>
                      <a:pt x="19" y="12"/>
                    </a:lnTo>
                    <a:lnTo>
                      <a:pt x="24"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528" name="Freeform 625"/>
              <p:cNvSpPr/>
              <p:nvPr/>
            </p:nvSpPr>
            <p:spPr>
              <a:xfrm>
                <a:off x="1475"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0" y="3"/>
                    </a:lnTo>
                    <a:lnTo>
                      <a:pt x="19" y="12"/>
                    </a:lnTo>
                    <a:lnTo>
                      <a:pt x="24" y="28"/>
                    </a:lnTo>
                    <a:lnTo>
                      <a:pt x="27" y="43"/>
                    </a:lnTo>
                  </a:path>
                </a:pathLst>
              </a:custGeom>
              <a:noFill/>
              <a:ln w="3175">
                <a:solidFill>
                  <a:srgbClr val="000000"/>
                </a:solidFill>
                <a:prstDash val="solid"/>
                <a:round/>
                <a:headEnd/>
                <a:tailEnd/>
              </a:ln>
            </p:spPr>
            <p:txBody>
              <a:bodyPr/>
              <a:lstStyle/>
              <a:p>
                <a:endParaRPr lang="ja-JP" altLang="en-US" sz="2758"/>
              </a:p>
            </p:txBody>
          </p:sp>
          <p:sp>
            <p:nvSpPr>
              <p:cNvPr id="2529" name="Freeform 626"/>
              <p:cNvSpPr/>
              <p:nvPr/>
            </p:nvSpPr>
            <p:spPr>
              <a:xfrm>
                <a:off x="1459" y="2336"/>
                <a:ext cx="16"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530" name="Freeform 627"/>
              <p:cNvSpPr/>
              <p:nvPr/>
            </p:nvSpPr>
            <p:spPr>
              <a:xfrm>
                <a:off x="1459" y="2336"/>
                <a:ext cx="16"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531" name="Line 628"/>
              <p:cNvSpPr>
                <a:spLocks noChangeShapeType="1"/>
              </p:cNvSpPr>
              <p:nvPr/>
            </p:nvSpPr>
            <p:spPr>
              <a:xfrm flipV="1">
                <a:off x="1475" y="2357"/>
                <a:ext cx="13" cy="42"/>
              </a:xfrm>
              <a:prstGeom prst="line">
                <a:avLst/>
              </a:prstGeom>
              <a:noFill/>
              <a:ln w="3175">
                <a:solidFill>
                  <a:srgbClr val="000000"/>
                </a:solidFill>
                <a:round/>
                <a:headEnd/>
                <a:tailEnd/>
              </a:ln>
            </p:spPr>
            <p:txBody>
              <a:bodyPr/>
              <a:lstStyle/>
              <a:p>
                <a:endParaRPr lang="ja-JP" altLang="en-US" sz="2758"/>
              </a:p>
            </p:txBody>
          </p:sp>
          <p:sp>
            <p:nvSpPr>
              <p:cNvPr id="2532" name="Line 629"/>
              <p:cNvSpPr>
                <a:spLocks noChangeShapeType="1"/>
              </p:cNvSpPr>
              <p:nvPr/>
            </p:nvSpPr>
            <p:spPr>
              <a:xfrm flipH="1" flipV="1">
                <a:off x="1488" y="2357"/>
                <a:ext cx="15" cy="42"/>
              </a:xfrm>
              <a:prstGeom prst="line">
                <a:avLst/>
              </a:prstGeom>
              <a:noFill/>
              <a:ln w="3175">
                <a:solidFill>
                  <a:srgbClr val="000000"/>
                </a:solidFill>
                <a:round/>
                <a:headEnd/>
                <a:tailEnd/>
              </a:ln>
            </p:spPr>
            <p:txBody>
              <a:bodyPr/>
              <a:lstStyle/>
              <a:p>
                <a:endParaRPr lang="ja-JP" altLang="en-US" sz="2758"/>
              </a:p>
            </p:txBody>
          </p:sp>
          <p:sp>
            <p:nvSpPr>
              <p:cNvPr id="2533" name="Freeform 630"/>
              <p:cNvSpPr/>
              <p:nvPr/>
            </p:nvSpPr>
            <p:spPr>
              <a:xfrm>
                <a:off x="1458"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1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4" y="40"/>
                    </a:lnTo>
                    <a:lnTo>
                      <a:pt x="22" y="30"/>
                    </a:lnTo>
                    <a:lnTo>
                      <a:pt x="27" y="18"/>
                    </a:lnTo>
                    <a:lnTo>
                      <a:pt x="30" y="0"/>
                    </a:lnTo>
                    <a:lnTo>
                      <a:pt x="3" y="0"/>
                    </a:lnTo>
                    <a:lnTo>
                      <a:pt x="0" y="43"/>
                    </a:lnTo>
                    <a:close/>
                  </a:path>
                </a:pathLst>
              </a:custGeom>
              <a:solidFill>
                <a:srgbClr val="FFCC00"/>
              </a:solidFill>
              <a:ln>
                <a:noFill/>
              </a:ln>
            </p:spPr>
            <p:txBody>
              <a:bodyPr/>
              <a:lstStyle/>
              <a:p>
                <a:endParaRPr lang="ja-JP" altLang="en-US" sz="2758"/>
              </a:p>
            </p:txBody>
          </p:sp>
          <p:sp>
            <p:nvSpPr>
              <p:cNvPr id="2534" name="Freeform 631"/>
              <p:cNvSpPr/>
              <p:nvPr/>
            </p:nvSpPr>
            <p:spPr>
              <a:xfrm>
                <a:off x="1458"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4"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535" name="Freeform 632"/>
              <p:cNvSpPr/>
              <p:nvPr/>
            </p:nvSpPr>
            <p:spPr>
              <a:xfrm>
                <a:off x="144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20" y="40"/>
                    </a:lnTo>
                    <a:lnTo>
                      <a:pt x="9" y="30"/>
                    </a:lnTo>
                    <a:lnTo>
                      <a:pt x="3" y="18"/>
                    </a:lnTo>
                    <a:lnTo>
                      <a:pt x="0" y="0"/>
                    </a:lnTo>
                    <a:lnTo>
                      <a:pt x="27" y="0"/>
                    </a:lnTo>
                    <a:lnTo>
                      <a:pt x="30" y="43"/>
                    </a:lnTo>
                    <a:close/>
                  </a:path>
                </a:pathLst>
              </a:custGeom>
              <a:solidFill>
                <a:srgbClr val="FFCC00"/>
              </a:solidFill>
              <a:ln>
                <a:noFill/>
              </a:ln>
            </p:spPr>
            <p:txBody>
              <a:bodyPr/>
              <a:lstStyle/>
              <a:p>
                <a:endParaRPr lang="ja-JP" altLang="en-US" sz="2758"/>
              </a:p>
            </p:txBody>
          </p:sp>
          <p:sp>
            <p:nvSpPr>
              <p:cNvPr id="2536" name="Freeform 633"/>
              <p:cNvSpPr/>
              <p:nvPr/>
            </p:nvSpPr>
            <p:spPr>
              <a:xfrm>
                <a:off x="144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20"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537" name="Freeform 634"/>
              <p:cNvSpPr/>
              <p:nvPr/>
            </p:nvSpPr>
            <p:spPr>
              <a:xfrm>
                <a:off x="1445"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20"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538" name="Freeform 635"/>
              <p:cNvSpPr/>
              <p:nvPr/>
            </p:nvSpPr>
            <p:spPr>
              <a:xfrm>
                <a:off x="1445"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20"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2539" name="Freeform 636"/>
              <p:cNvSpPr/>
              <p:nvPr/>
            </p:nvSpPr>
            <p:spPr>
              <a:xfrm>
                <a:off x="1430"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540" name="Freeform 637"/>
              <p:cNvSpPr/>
              <p:nvPr/>
            </p:nvSpPr>
            <p:spPr>
              <a:xfrm>
                <a:off x="1430"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541" name="Line 638"/>
              <p:cNvSpPr>
                <a:spLocks noChangeShapeType="1"/>
              </p:cNvSpPr>
              <p:nvPr/>
            </p:nvSpPr>
            <p:spPr>
              <a:xfrm flipV="1">
                <a:off x="1445" y="2357"/>
                <a:ext cx="13" cy="42"/>
              </a:xfrm>
              <a:prstGeom prst="line">
                <a:avLst/>
              </a:prstGeom>
              <a:noFill/>
              <a:ln w="3175">
                <a:solidFill>
                  <a:srgbClr val="000000"/>
                </a:solidFill>
                <a:round/>
                <a:headEnd/>
                <a:tailEnd/>
              </a:ln>
            </p:spPr>
            <p:txBody>
              <a:bodyPr/>
              <a:lstStyle/>
              <a:p>
                <a:endParaRPr lang="ja-JP" altLang="en-US" sz="2758"/>
              </a:p>
            </p:txBody>
          </p:sp>
          <p:sp>
            <p:nvSpPr>
              <p:cNvPr id="2542" name="Line 639"/>
              <p:cNvSpPr>
                <a:spLocks noChangeShapeType="1"/>
              </p:cNvSpPr>
              <p:nvPr/>
            </p:nvSpPr>
            <p:spPr>
              <a:xfrm flipH="1" flipV="1">
                <a:off x="1458" y="2357"/>
                <a:ext cx="15" cy="42"/>
              </a:xfrm>
              <a:prstGeom prst="line">
                <a:avLst/>
              </a:prstGeom>
              <a:noFill/>
              <a:ln w="3175">
                <a:solidFill>
                  <a:srgbClr val="000000"/>
                </a:solidFill>
                <a:round/>
                <a:headEnd/>
                <a:tailEnd/>
              </a:ln>
            </p:spPr>
            <p:txBody>
              <a:bodyPr/>
              <a:lstStyle/>
              <a:p>
                <a:endParaRPr lang="ja-JP" altLang="en-US" sz="2758"/>
              </a:p>
            </p:txBody>
          </p:sp>
          <p:sp>
            <p:nvSpPr>
              <p:cNvPr id="2543" name="Freeform 640"/>
              <p:cNvSpPr/>
              <p:nvPr/>
            </p:nvSpPr>
            <p:spPr>
              <a:xfrm>
                <a:off x="1430"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544" name="Freeform 641"/>
              <p:cNvSpPr/>
              <p:nvPr/>
            </p:nvSpPr>
            <p:spPr>
              <a:xfrm>
                <a:off x="1430"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545" name="Freeform 642"/>
              <p:cNvSpPr/>
              <p:nvPr/>
            </p:nvSpPr>
            <p:spPr>
              <a:xfrm>
                <a:off x="1416"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1 w 27"/>
                  <a:gd name="T11" fmla="*/ 0 h 43"/>
                  <a:gd name="T12" fmla="*/ 1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8" y="30"/>
                    </a:lnTo>
                    <a:lnTo>
                      <a:pt x="2"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546" name="Freeform 643"/>
              <p:cNvSpPr/>
              <p:nvPr/>
            </p:nvSpPr>
            <p:spPr>
              <a:xfrm>
                <a:off x="1416"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8"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547" name="Freeform 644"/>
              <p:cNvSpPr/>
              <p:nvPr/>
            </p:nvSpPr>
            <p:spPr>
              <a:xfrm>
                <a:off x="1415"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1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548" name="Freeform 645"/>
              <p:cNvSpPr/>
              <p:nvPr/>
            </p:nvSpPr>
            <p:spPr>
              <a:xfrm>
                <a:off x="1415"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549" name="Freeform 646"/>
              <p:cNvSpPr/>
              <p:nvPr/>
            </p:nvSpPr>
            <p:spPr>
              <a:xfrm>
                <a:off x="140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8"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2550" name="Freeform 647"/>
              <p:cNvSpPr/>
              <p:nvPr/>
            </p:nvSpPr>
            <p:spPr>
              <a:xfrm>
                <a:off x="140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551" name="Line 648"/>
              <p:cNvSpPr>
                <a:spLocks noChangeShapeType="1"/>
              </p:cNvSpPr>
              <p:nvPr/>
            </p:nvSpPr>
            <p:spPr>
              <a:xfrm flipV="1">
                <a:off x="1416" y="2357"/>
                <a:ext cx="14" cy="42"/>
              </a:xfrm>
              <a:prstGeom prst="line">
                <a:avLst/>
              </a:prstGeom>
              <a:noFill/>
              <a:ln w="3175">
                <a:solidFill>
                  <a:srgbClr val="000000"/>
                </a:solidFill>
                <a:round/>
                <a:headEnd/>
                <a:tailEnd/>
              </a:ln>
            </p:spPr>
            <p:txBody>
              <a:bodyPr/>
              <a:lstStyle/>
              <a:p>
                <a:endParaRPr lang="ja-JP" altLang="en-US" sz="2758"/>
              </a:p>
            </p:txBody>
          </p:sp>
          <p:sp>
            <p:nvSpPr>
              <p:cNvPr id="2552" name="Line 649"/>
              <p:cNvSpPr>
                <a:spLocks noChangeShapeType="1"/>
              </p:cNvSpPr>
              <p:nvPr/>
            </p:nvSpPr>
            <p:spPr>
              <a:xfrm flipH="1" flipV="1">
                <a:off x="1430" y="2357"/>
                <a:ext cx="15" cy="42"/>
              </a:xfrm>
              <a:prstGeom prst="line">
                <a:avLst/>
              </a:prstGeom>
              <a:noFill/>
              <a:ln w="3175">
                <a:solidFill>
                  <a:srgbClr val="000000"/>
                </a:solidFill>
                <a:round/>
                <a:headEnd/>
                <a:tailEnd/>
              </a:ln>
            </p:spPr>
            <p:txBody>
              <a:bodyPr/>
              <a:lstStyle/>
              <a:p>
                <a:endParaRPr lang="ja-JP" altLang="en-US" sz="2758"/>
              </a:p>
            </p:txBody>
          </p:sp>
          <p:sp>
            <p:nvSpPr>
              <p:cNvPr id="2553" name="Freeform 650"/>
              <p:cNvSpPr/>
              <p:nvPr/>
            </p:nvSpPr>
            <p:spPr>
              <a:xfrm>
                <a:off x="1400"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1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3" y="40"/>
                    </a:lnTo>
                    <a:lnTo>
                      <a:pt x="21" y="30"/>
                    </a:lnTo>
                    <a:lnTo>
                      <a:pt x="27" y="18"/>
                    </a:lnTo>
                    <a:lnTo>
                      <a:pt x="29" y="0"/>
                    </a:lnTo>
                    <a:lnTo>
                      <a:pt x="2" y="0"/>
                    </a:lnTo>
                    <a:lnTo>
                      <a:pt x="0" y="43"/>
                    </a:lnTo>
                    <a:close/>
                  </a:path>
                </a:pathLst>
              </a:custGeom>
              <a:solidFill>
                <a:srgbClr val="FFCC00"/>
              </a:solidFill>
              <a:ln>
                <a:noFill/>
              </a:ln>
            </p:spPr>
            <p:txBody>
              <a:bodyPr/>
              <a:lstStyle/>
              <a:p>
                <a:endParaRPr lang="ja-JP" altLang="en-US" sz="2758"/>
              </a:p>
            </p:txBody>
          </p:sp>
          <p:sp>
            <p:nvSpPr>
              <p:cNvPr id="2554" name="Freeform 651"/>
              <p:cNvSpPr/>
              <p:nvPr/>
            </p:nvSpPr>
            <p:spPr>
              <a:xfrm>
                <a:off x="1400"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3"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555" name="Freeform 652"/>
              <p:cNvSpPr/>
              <p:nvPr/>
            </p:nvSpPr>
            <p:spPr>
              <a:xfrm>
                <a:off x="1387"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7" y="30"/>
                    </a:lnTo>
                    <a:lnTo>
                      <a:pt x="2" y="18"/>
                    </a:lnTo>
                    <a:lnTo>
                      <a:pt x="0" y="0"/>
                    </a:lnTo>
                    <a:lnTo>
                      <a:pt x="27" y="0"/>
                    </a:lnTo>
                    <a:lnTo>
                      <a:pt x="29" y="43"/>
                    </a:lnTo>
                    <a:close/>
                  </a:path>
                </a:pathLst>
              </a:custGeom>
              <a:solidFill>
                <a:srgbClr val="FFCC00"/>
              </a:solidFill>
              <a:ln>
                <a:noFill/>
              </a:ln>
            </p:spPr>
            <p:txBody>
              <a:bodyPr/>
              <a:lstStyle/>
              <a:p>
                <a:endParaRPr lang="ja-JP" altLang="en-US" sz="2758"/>
              </a:p>
            </p:txBody>
          </p:sp>
          <p:sp>
            <p:nvSpPr>
              <p:cNvPr id="2556" name="Freeform 653"/>
              <p:cNvSpPr/>
              <p:nvPr/>
            </p:nvSpPr>
            <p:spPr>
              <a:xfrm>
                <a:off x="1387"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557" name="Freeform 654"/>
              <p:cNvSpPr/>
              <p:nvPr/>
            </p:nvSpPr>
            <p:spPr>
              <a:xfrm>
                <a:off x="1387"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0" y="3"/>
                    </a:lnTo>
                    <a:lnTo>
                      <a:pt x="18" y="12"/>
                    </a:lnTo>
                    <a:lnTo>
                      <a:pt x="23"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558" name="Freeform 655"/>
              <p:cNvSpPr/>
              <p:nvPr/>
            </p:nvSpPr>
            <p:spPr>
              <a:xfrm>
                <a:off x="1387"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0" y="3"/>
                    </a:lnTo>
                    <a:lnTo>
                      <a:pt x="18" y="12"/>
                    </a:lnTo>
                    <a:lnTo>
                      <a:pt x="23" y="28"/>
                    </a:lnTo>
                    <a:lnTo>
                      <a:pt x="27" y="43"/>
                    </a:lnTo>
                  </a:path>
                </a:pathLst>
              </a:custGeom>
              <a:noFill/>
              <a:ln w="3175">
                <a:solidFill>
                  <a:srgbClr val="000000"/>
                </a:solidFill>
                <a:prstDash val="solid"/>
                <a:round/>
                <a:headEnd/>
                <a:tailEnd/>
              </a:ln>
            </p:spPr>
            <p:txBody>
              <a:bodyPr/>
              <a:lstStyle/>
              <a:p>
                <a:endParaRPr lang="ja-JP" altLang="en-US" sz="2758"/>
              </a:p>
            </p:txBody>
          </p:sp>
          <p:sp>
            <p:nvSpPr>
              <p:cNvPr id="2559" name="Freeform 656"/>
              <p:cNvSpPr/>
              <p:nvPr/>
            </p:nvSpPr>
            <p:spPr>
              <a:xfrm>
                <a:off x="1372"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w 31"/>
                  <a:gd name="T11" fmla="*/ 0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0"/>
                    </a:moveTo>
                    <a:lnTo>
                      <a:pt x="20" y="3"/>
                    </a:lnTo>
                    <a:lnTo>
                      <a:pt x="9" y="12"/>
                    </a:lnTo>
                    <a:lnTo>
                      <a:pt x="4" y="28"/>
                    </a:lnTo>
                    <a:lnTo>
                      <a:pt x="0" y="43"/>
                    </a:lnTo>
                    <a:lnTo>
                      <a:pt x="31" y="43"/>
                    </a:lnTo>
                    <a:lnTo>
                      <a:pt x="31" y="0"/>
                    </a:lnTo>
                    <a:close/>
                  </a:path>
                </a:pathLst>
              </a:custGeom>
              <a:solidFill>
                <a:srgbClr val="FFCC00"/>
              </a:solidFill>
              <a:ln>
                <a:noFill/>
              </a:ln>
            </p:spPr>
            <p:txBody>
              <a:bodyPr/>
              <a:lstStyle/>
              <a:p>
                <a:endParaRPr lang="ja-JP" altLang="en-US" sz="2758"/>
              </a:p>
            </p:txBody>
          </p:sp>
          <p:sp>
            <p:nvSpPr>
              <p:cNvPr id="2560" name="Freeform 657"/>
              <p:cNvSpPr/>
              <p:nvPr/>
            </p:nvSpPr>
            <p:spPr>
              <a:xfrm>
                <a:off x="1372"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0"/>
                    </a:moveTo>
                    <a:lnTo>
                      <a:pt x="20" y="3"/>
                    </a:lnTo>
                    <a:lnTo>
                      <a:pt x="9" y="12"/>
                    </a:lnTo>
                    <a:lnTo>
                      <a:pt x="4" y="28"/>
                    </a:lnTo>
                    <a:lnTo>
                      <a:pt x="0" y="43"/>
                    </a:lnTo>
                  </a:path>
                </a:pathLst>
              </a:custGeom>
              <a:noFill/>
              <a:ln w="3175">
                <a:solidFill>
                  <a:srgbClr val="000000"/>
                </a:solidFill>
                <a:prstDash val="solid"/>
                <a:round/>
                <a:headEnd/>
                <a:tailEnd/>
              </a:ln>
            </p:spPr>
            <p:txBody>
              <a:bodyPr/>
              <a:lstStyle/>
              <a:p>
                <a:endParaRPr lang="ja-JP" altLang="en-US" sz="2758"/>
              </a:p>
            </p:txBody>
          </p:sp>
          <p:sp>
            <p:nvSpPr>
              <p:cNvPr id="2561" name="Line 658"/>
              <p:cNvSpPr>
                <a:spLocks noChangeShapeType="1"/>
              </p:cNvSpPr>
              <p:nvPr/>
            </p:nvSpPr>
            <p:spPr>
              <a:xfrm flipV="1">
                <a:off x="1387" y="2357"/>
                <a:ext cx="13" cy="42"/>
              </a:xfrm>
              <a:prstGeom prst="line">
                <a:avLst/>
              </a:prstGeom>
              <a:noFill/>
              <a:ln w="3175">
                <a:solidFill>
                  <a:srgbClr val="000000"/>
                </a:solidFill>
                <a:round/>
                <a:headEnd/>
                <a:tailEnd/>
              </a:ln>
            </p:spPr>
            <p:txBody>
              <a:bodyPr/>
              <a:lstStyle/>
              <a:p>
                <a:endParaRPr lang="ja-JP" altLang="en-US" sz="2758"/>
              </a:p>
            </p:txBody>
          </p:sp>
          <p:sp>
            <p:nvSpPr>
              <p:cNvPr id="2562" name="Line 659"/>
              <p:cNvSpPr>
                <a:spLocks noChangeShapeType="1"/>
              </p:cNvSpPr>
              <p:nvPr/>
            </p:nvSpPr>
            <p:spPr>
              <a:xfrm flipH="1" flipV="1">
                <a:off x="1400" y="2357"/>
                <a:ext cx="15" cy="42"/>
              </a:xfrm>
              <a:prstGeom prst="line">
                <a:avLst/>
              </a:prstGeom>
              <a:noFill/>
              <a:ln w="3175">
                <a:solidFill>
                  <a:srgbClr val="000000"/>
                </a:solidFill>
                <a:round/>
                <a:headEnd/>
                <a:tailEnd/>
              </a:ln>
            </p:spPr>
            <p:txBody>
              <a:bodyPr/>
              <a:lstStyle/>
              <a:p>
                <a:endParaRPr lang="ja-JP" altLang="en-US" sz="2758"/>
              </a:p>
            </p:txBody>
          </p:sp>
          <p:sp>
            <p:nvSpPr>
              <p:cNvPr id="2563" name="Freeform 660"/>
              <p:cNvSpPr/>
              <p:nvPr/>
            </p:nvSpPr>
            <p:spPr>
              <a:xfrm>
                <a:off x="1370"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1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3" y="40"/>
                    </a:lnTo>
                    <a:lnTo>
                      <a:pt x="22" y="30"/>
                    </a:lnTo>
                    <a:lnTo>
                      <a:pt x="27" y="18"/>
                    </a:lnTo>
                    <a:lnTo>
                      <a:pt x="29" y="0"/>
                    </a:lnTo>
                    <a:lnTo>
                      <a:pt x="2" y="0"/>
                    </a:lnTo>
                    <a:lnTo>
                      <a:pt x="0" y="43"/>
                    </a:lnTo>
                    <a:close/>
                  </a:path>
                </a:pathLst>
              </a:custGeom>
              <a:solidFill>
                <a:srgbClr val="FFCC00"/>
              </a:solidFill>
              <a:ln>
                <a:noFill/>
              </a:ln>
            </p:spPr>
            <p:txBody>
              <a:bodyPr/>
              <a:lstStyle/>
              <a:p>
                <a:endParaRPr lang="ja-JP" altLang="en-US" sz="2758"/>
              </a:p>
            </p:txBody>
          </p:sp>
          <p:sp>
            <p:nvSpPr>
              <p:cNvPr id="2564" name="Freeform 661"/>
              <p:cNvSpPr/>
              <p:nvPr/>
            </p:nvSpPr>
            <p:spPr>
              <a:xfrm>
                <a:off x="1370"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3"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565" name="Freeform 662"/>
              <p:cNvSpPr/>
              <p:nvPr/>
            </p:nvSpPr>
            <p:spPr>
              <a:xfrm>
                <a:off x="1357"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20" y="40"/>
                    </a:lnTo>
                    <a:lnTo>
                      <a:pt x="9" y="30"/>
                    </a:lnTo>
                    <a:lnTo>
                      <a:pt x="2"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566" name="Freeform 663"/>
              <p:cNvSpPr/>
              <p:nvPr/>
            </p:nvSpPr>
            <p:spPr>
              <a:xfrm>
                <a:off x="1357"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20" y="40"/>
                    </a:lnTo>
                    <a:lnTo>
                      <a:pt x="9"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567" name="Freeform 664"/>
              <p:cNvSpPr/>
              <p:nvPr/>
            </p:nvSpPr>
            <p:spPr>
              <a:xfrm>
                <a:off x="1357"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568" name="Freeform 665"/>
              <p:cNvSpPr/>
              <p:nvPr/>
            </p:nvSpPr>
            <p:spPr>
              <a:xfrm>
                <a:off x="1357"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569" name="Freeform 666"/>
              <p:cNvSpPr/>
              <p:nvPr/>
            </p:nvSpPr>
            <p:spPr>
              <a:xfrm>
                <a:off x="1342"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570" name="Freeform 667"/>
              <p:cNvSpPr/>
              <p:nvPr/>
            </p:nvSpPr>
            <p:spPr>
              <a:xfrm>
                <a:off x="1342"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571" name="Line 668"/>
              <p:cNvSpPr>
                <a:spLocks noChangeShapeType="1"/>
              </p:cNvSpPr>
              <p:nvPr/>
            </p:nvSpPr>
            <p:spPr>
              <a:xfrm flipV="1">
                <a:off x="1357" y="2357"/>
                <a:ext cx="15" cy="42"/>
              </a:xfrm>
              <a:prstGeom prst="line">
                <a:avLst/>
              </a:prstGeom>
              <a:noFill/>
              <a:ln w="3175">
                <a:solidFill>
                  <a:srgbClr val="000000"/>
                </a:solidFill>
                <a:round/>
                <a:headEnd/>
                <a:tailEnd/>
              </a:ln>
            </p:spPr>
            <p:txBody>
              <a:bodyPr/>
              <a:lstStyle/>
              <a:p>
                <a:endParaRPr lang="ja-JP" altLang="en-US" sz="2758"/>
              </a:p>
            </p:txBody>
          </p:sp>
          <p:sp>
            <p:nvSpPr>
              <p:cNvPr id="2572" name="Line 669"/>
              <p:cNvSpPr>
                <a:spLocks noChangeShapeType="1"/>
              </p:cNvSpPr>
              <p:nvPr/>
            </p:nvSpPr>
            <p:spPr>
              <a:xfrm flipH="1" flipV="1">
                <a:off x="1370" y="2357"/>
                <a:ext cx="15" cy="42"/>
              </a:xfrm>
              <a:prstGeom prst="line">
                <a:avLst/>
              </a:prstGeom>
              <a:noFill/>
              <a:ln w="3175">
                <a:solidFill>
                  <a:srgbClr val="000000"/>
                </a:solidFill>
                <a:round/>
                <a:headEnd/>
                <a:tailEnd/>
              </a:ln>
            </p:spPr>
            <p:txBody>
              <a:bodyPr/>
              <a:lstStyle/>
              <a:p>
                <a:endParaRPr lang="ja-JP" altLang="en-US" sz="2758"/>
              </a:p>
            </p:txBody>
          </p:sp>
          <p:sp>
            <p:nvSpPr>
              <p:cNvPr id="2573" name="Freeform 670"/>
              <p:cNvSpPr/>
              <p:nvPr/>
            </p:nvSpPr>
            <p:spPr>
              <a:xfrm>
                <a:off x="1342"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6"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574" name="Freeform 671"/>
              <p:cNvSpPr/>
              <p:nvPr/>
            </p:nvSpPr>
            <p:spPr>
              <a:xfrm>
                <a:off x="1342"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6" y="18"/>
                    </a:lnTo>
                    <a:lnTo>
                      <a:pt x="29" y="0"/>
                    </a:lnTo>
                  </a:path>
                </a:pathLst>
              </a:custGeom>
              <a:noFill/>
              <a:ln w="3175">
                <a:solidFill>
                  <a:srgbClr val="000000"/>
                </a:solidFill>
                <a:prstDash val="solid"/>
                <a:round/>
                <a:headEnd/>
                <a:tailEnd/>
              </a:ln>
            </p:spPr>
            <p:txBody>
              <a:bodyPr/>
              <a:lstStyle/>
              <a:p>
                <a:endParaRPr lang="ja-JP" altLang="en-US" sz="2758"/>
              </a:p>
            </p:txBody>
          </p:sp>
          <p:sp>
            <p:nvSpPr>
              <p:cNvPr id="2575" name="Freeform 672"/>
              <p:cNvSpPr/>
              <p:nvPr/>
            </p:nvSpPr>
            <p:spPr>
              <a:xfrm>
                <a:off x="1328"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8" y="40"/>
                    </a:lnTo>
                    <a:lnTo>
                      <a:pt x="9"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576" name="Freeform 673"/>
              <p:cNvSpPr/>
              <p:nvPr/>
            </p:nvSpPr>
            <p:spPr>
              <a:xfrm>
                <a:off x="1328"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8"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577" name="Freeform 674"/>
              <p:cNvSpPr/>
              <p:nvPr/>
            </p:nvSpPr>
            <p:spPr>
              <a:xfrm>
                <a:off x="1328"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578" name="Freeform 675"/>
              <p:cNvSpPr/>
              <p:nvPr/>
            </p:nvSpPr>
            <p:spPr>
              <a:xfrm>
                <a:off x="1328"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579" name="Freeform 676"/>
              <p:cNvSpPr/>
              <p:nvPr/>
            </p:nvSpPr>
            <p:spPr>
              <a:xfrm>
                <a:off x="1313"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580" name="Freeform 677"/>
              <p:cNvSpPr/>
              <p:nvPr/>
            </p:nvSpPr>
            <p:spPr>
              <a:xfrm>
                <a:off x="1313"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581" name="Line 678"/>
              <p:cNvSpPr>
                <a:spLocks noChangeShapeType="1"/>
              </p:cNvSpPr>
              <p:nvPr/>
            </p:nvSpPr>
            <p:spPr>
              <a:xfrm flipV="1">
                <a:off x="1328" y="2357"/>
                <a:ext cx="14" cy="42"/>
              </a:xfrm>
              <a:prstGeom prst="line">
                <a:avLst/>
              </a:prstGeom>
              <a:noFill/>
              <a:ln w="3175">
                <a:solidFill>
                  <a:srgbClr val="000000"/>
                </a:solidFill>
                <a:round/>
                <a:headEnd/>
                <a:tailEnd/>
              </a:ln>
            </p:spPr>
            <p:txBody>
              <a:bodyPr/>
              <a:lstStyle/>
              <a:p>
                <a:endParaRPr lang="ja-JP" altLang="en-US" sz="2758"/>
              </a:p>
            </p:txBody>
          </p:sp>
          <p:sp>
            <p:nvSpPr>
              <p:cNvPr id="2582" name="Line 679"/>
              <p:cNvSpPr>
                <a:spLocks noChangeShapeType="1"/>
              </p:cNvSpPr>
              <p:nvPr/>
            </p:nvSpPr>
            <p:spPr>
              <a:xfrm flipH="1" flipV="1">
                <a:off x="1342" y="2357"/>
                <a:ext cx="15" cy="42"/>
              </a:xfrm>
              <a:prstGeom prst="line">
                <a:avLst/>
              </a:prstGeom>
              <a:noFill/>
              <a:ln w="3175">
                <a:solidFill>
                  <a:srgbClr val="000000"/>
                </a:solidFill>
                <a:round/>
                <a:headEnd/>
                <a:tailEnd/>
              </a:ln>
            </p:spPr>
            <p:txBody>
              <a:bodyPr/>
              <a:lstStyle/>
              <a:p>
                <a:endParaRPr lang="ja-JP" altLang="en-US" sz="2758"/>
              </a:p>
            </p:txBody>
          </p:sp>
          <p:sp>
            <p:nvSpPr>
              <p:cNvPr id="2583" name="Freeform 680"/>
              <p:cNvSpPr/>
              <p:nvPr/>
            </p:nvSpPr>
            <p:spPr>
              <a:xfrm>
                <a:off x="1313"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1"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584" name="Freeform 681"/>
              <p:cNvSpPr/>
              <p:nvPr/>
            </p:nvSpPr>
            <p:spPr>
              <a:xfrm>
                <a:off x="1313"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585" name="Freeform 682"/>
              <p:cNvSpPr/>
              <p:nvPr/>
            </p:nvSpPr>
            <p:spPr>
              <a:xfrm>
                <a:off x="1299"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1 w 27"/>
                  <a:gd name="T11" fmla="*/ 0 h 43"/>
                  <a:gd name="T12" fmla="*/ 1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7" y="30"/>
                    </a:lnTo>
                    <a:lnTo>
                      <a:pt x="2"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586" name="Freeform 683"/>
              <p:cNvSpPr/>
              <p:nvPr/>
            </p:nvSpPr>
            <p:spPr>
              <a:xfrm>
                <a:off x="1299"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587" name="Freeform 684"/>
              <p:cNvSpPr/>
              <p:nvPr/>
            </p:nvSpPr>
            <p:spPr>
              <a:xfrm>
                <a:off x="1298"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1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0"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588" name="Freeform 685"/>
              <p:cNvSpPr/>
              <p:nvPr/>
            </p:nvSpPr>
            <p:spPr>
              <a:xfrm>
                <a:off x="1298"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0"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589" name="Freeform 686"/>
              <p:cNvSpPr/>
              <p:nvPr/>
            </p:nvSpPr>
            <p:spPr>
              <a:xfrm>
                <a:off x="1285"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8"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2590" name="Freeform 687"/>
              <p:cNvSpPr/>
              <p:nvPr/>
            </p:nvSpPr>
            <p:spPr>
              <a:xfrm>
                <a:off x="1285"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591" name="Line 688"/>
              <p:cNvSpPr>
                <a:spLocks noChangeShapeType="1"/>
              </p:cNvSpPr>
              <p:nvPr/>
            </p:nvSpPr>
            <p:spPr>
              <a:xfrm flipV="1">
                <a:off x="1299" y="2357"/>
                <a:ext cx="14" cy="42"/>
              </a:xfrm>
              <a:prstGeom prst="line">
                <a:avLst/>
              </a:prstGeom>
              <a:noFill/>
              <a:ln w="3175">
                <a:solidFill>
                  <a:srgbClr val="000000"/>
                </a:solidFill>
                <a:round/>
                <a:headEnd/>
                <a:tailEnd/>
              </a:ln>
            </p:spPr>
            <p:txBody>
              <a:bodyPr/>
              <a:lstStyle/>
              <a:p>
                <a:endParaRPr lang="ja-JP" altLang="en-US" sz="2758"/>
              </a:p>
            </p:txBody>
          </p:sp>
          <p:sp>
            <p:nvSpPr>
              <p:cNvPr id="2592" name="Line 689"/>
              <p:cNvSpPr>
                <a:spLocks noChangeShapeType="1"/>
              </p:cNvSpPr>
              <p:nvPr/>
            </p:nvSpPr>
            <p:spPr>
              <a:xfrm flipH="1" flipV="1">
                <a:off x="1313" y="2357"/>
                <a:ext cx="15" cy="42"/>
              </a:xfrm>
              <a:prstGeom prst="line">
                <a:avLst/>
              </a:prstGeom>
              <a:noFill/>
              <a:ln w="3175">
                <a:solidFill>
                  <a:srgbClr val="000000"/>
                </a:solidFill>
                <a:round/>
                <a:headEnd/>
                <a:tailEnd/>
              </a:ln>
            </p:spPr>
            <p:txBody>
              <a:bodyPr/>
              <a:lstStyle/>
              <a:p>
                <a:endParaRPr lang="ja-JP" altLang="en-US" sz="2758"/>
              </a:p>
            </p:txBody>
          </p:sp>
          <p:sp>
            <p:nvSpPr>
              <p:cNvPr id="2593" name="Freeform 690"/>
              <p:cNvSpPr/>
              <p:nvPr/>
            </p:nvSpPr>
            <p:spPr>
              <a:xfrm>
                <a:off x="1283"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1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3" y="40"/>
                    </a:lnTo>
                    <a:lnTo>
                      <a:pt x="22" y="30"/>
                    </a:lnTo>
                    <a:lnTo>
                      <a:pt x="27" y="18"/>
                    </a:lnTo>
                    <a:lnTo>
                      <a:pt x="30" y="0"/>
                    </a:lnTo>
                    <a:lnTo>
                      <a:pt x="3" y="0"/>
                    </a:lnTo>
                    <a:lnTo>
                      <a:pt x="0" y="43"/>
                    </a:lnTo>
                    <a:close/>
                  </a:path>
                </a:pathLst>
              </a:custGeom>
              <a:solidFill>
                <a:srgbClr val="FFCC00"/>
              </a:solidFill>
              <a:ln>
                <a:noFill/>
              </a:ln>
            </p:spPr>
            <p:txBody>
              <a:bodyPr/>
              <a:lstStyle/>
              <a:p>
                <a:endParaRPr lang="ja-JP" altLang="en-US" sz="2758"/>
              </a:p>
            </p:txBody>
          </p:sp>
          <p:sp>
            <p:nvSpPr>
              <p:cNvPr id="2594" name="Freeform 691"/>
              <p:cNvSpPr/>
              <p:nvPr/>
            </p:nvSpPr>
            <p:spPr>
              <a:xfrm>
                <a:off x="1283"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3"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595" name="Freeform 692"/>
              <p:cNvSpPr/>
              <p:nvPr/>
            </p:nvSpPr>
            <p:spPr>
              <a:xfrm>
                <a:off x="1269" y="2399"/>
                <a:ext cx="16"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1 w 30"/>
                  <a:gd name="T11" fmla="*/ 0 h 43"/>
                  <a:gd name="T12" fmla="*/ 1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8"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596" name="Freeform 693"/>
              <p:cNvSpPr/>
              <p:nvPr/>
            </p:nvSpPr>
            <p:spPr>
              <a:xfrm>
                <a:off x="1269" y="2399"/>
                <a:ext cx="16"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597" name="Freeform 694"/>
              <p:cNvSpPr/>
              <p:nvPr/>
            </p:nvSpPr>
            <p:spPr>
              <a:xfrm>
                <a:off x="1269"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598" name="Freeform 695"/>
              <p:cNvSpPr/>
              <p:nvPr/>
            </p:nvSpPr>
            <p:spPr>
              <a:xfrm>
                <a:off x="1269"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599" name="Freeform 696"/>
              <p:cNvSpPr/>
              <p:nvPr/>
            </p:nvSpPr>
            <p:spPr>
              <a:xfrm>
                <a:off x="1255"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600" name="Freeform 697"/>
              <p:cNvSpPr/>
              <p:nvPr/>
            </p:nvSpPr>
            <p:spPr>
              <a:xfrm>
                <a:off x="1255"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601" name="Line 698"/>
              <p:cNvSpPr>
                <a:spLocks noChangeShapeType="1"/>
              </p:cNvSpPr>
              <p:nvPr/>
            </p:nvSpPr>
            <p:spPr>
              <a:xfrm flipV="1">
                <a:off x="1269" y="2357"/>
                <a:ext cx="16" cy="42"/>
              </a:xfrm>
              <a:prstGeom prst="line">
                <a:avLst/>
              </a:prstGeom>
              <a:noFill/>
              <a:ln w="3175">
                <a:solidFill>
                  <a:srgbClr val="000000"/>
                </a:solidFill>
                <a:round/>
                <a:headEnd/>
                <a:tailEnd/>
              </a:ln>
            </p:spPr>
            <p:txBody>
              <a:bodyPr/>
              <a:lstStyle/>
              <a:p>
                <a:endParaRPr lang="ja-JP" altLang="en-US" sz="2758"/>
              </a:p>
            </p:txBody>
          </p:sp>
          <p:sp>
            <p:nvSpPr>
              <p:cNvPr id="2602" name="Line 699"/>
              <p:cNvSpPr>
                <a:spLocks noChangeShapeType="1"/>
              </p:cNvSpPr>
              <p:nvPr/>
            </p:nvSpPr>
            <p:spPr>
              <a:xfrm flipH="1" flipV="1">
                <a:off x="1283" y="2357"/>
                <a:ext cx="15" cy="42"/>
              </a:xfrm>
              <a:prstGeom prst="line">
                <a:avLst/>
              </a:prstGeom>
              <a:noFill/>
              <a:ln w="3175">
                <a:solidFill>
                  <a:srgbClr val="000000"/>
                </a:solidFill>
                <a:round/>
                <a:headEnd/>
                <a:tailEnd/>
              </a:ln>
            </p:spPr>
            <p:txBody>
              <a:bodyPr/>
              <a:lstStyle/>
              <a:p>
                <a:endParaRPr lang="ja-JP" altLang="en-US" sz="2758"/>
              </a:p>
            </p:txBody>
          </p:sp>
          <p:sp>
            <p:nvSpPr>
              <p:cNvPr id="2603" name="Freeform 700"/>
              <p:cNvSpPr/>
              <p:nvPr/>
            </p:nvSpPr>
            <p:spPr>
              <a:xfrm>
                <a:off x="157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7"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2604" name="Freeform 701"/>
              <p:cNvSpPr/>
              <p:nvPr/>
            </p:nvSpPr>
            <p:spPr>
              <a:xfrm>
                <a:off x="157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605" name="Line 702"/>
              <p:cNvSpPr>
                <a:spLocks noChangeShapeType="1"/>
              </p:cNvSpPr>
              <p:nvPr/>
            </p:nvSpPr>
            <p:spPr>
              <a:xfrm flipH="1">
                <a:off x="1050" y="2421"/>
                <a:ext cx="540" cy="1"/>
              </a:xfrm>
              <a:prstGeom prst="line">
                <a:avLst/>
              </a:prstGeom>
              <a:noFill/>
              <a:ln w="3175">
                <a:solidFill>
                  <a:srgbClr val="000000"/>
                </a:solidFill>
                <a:round/>
                <a:headEnd/>
                <a:tailEnd/>
              </a:ln>
            </p:spPr>
            <p:txBody>
              <a:bodyPr/>
              <a:lstStyle/>
              <a:p>
                <a:endParaRPr lang="ja-JP" altLang="en-US" sz="2758"/>
              </a:p>
            </p:txBody>
          </p:sp>
          <p:sp>
            <p:nvSpPr>
              <p:cNvPr id="2606" name="Line 703"/>
              <p:cNvSpPr>
                <a:spLocks noChangeShapeType="1"/>
              </p:cNvSpPr>
              <p:nvPr/>
            </p:nvSpPr>
            <p:spPr>
              <a:xfrm flipV="1">
                <a:off x="1590" y="2336"/>
                <a:ext cx="1" cy="85"/>
              </a:xfrm>
              <a:prstGeom prst="line">
                <a:avLst/>
              </a:prstGeom>
              <a:noFill/>
              <a:ln w="3175">
                <a:solidFill>
                  <a:srgbClr val="000000"/>
                </a:solidFill>
                <a:round/>
                <a:headEnd/>
                <a:tailEnd/>
              </a:ln>
            </p:spPr>
            <p:txBody>
              <a:bodyPr/>
              <a:lstStyle/>
              <a:p>
                <a:endParaRPr lang="ja-JP" altLang="en-US" sz="2758"/>
              </a:p>
            </p:txBody>
          </p:sp>
          <p:sp>
            <p:nvSpPr>
              <p:cNvPr id="2607" name="Line 704"/>
              <p:cNvSpPr>
                <a:spLocks noChangeShapeType="1"/>
              </p:cNvSpPr>
              <p:nvPr/>
            </p:nvSpPr>
            <p:spPr>
              <a:xfrm flipH="1">
                <a:off x="1050" y="2336"/>
                <a:ext cx="540" cy="1"/>
              </a:xfrm>
              <a:prstGeom prst="line">
                <a:avLst/>
              </a:prstGeom>
              <a:noFill/>
              <a:ln w="3175">
                <a:solidFill>
                  <a:srgbClr val="000000"/>
                </a:solidFill>
                <a:round/>
                <a:headEnd/>
                <a:tailEnd/>
              </a:ln>
            </p:spPr>
            <p:txBody>
              <a:bodyPr/>
              <a:lstStyle/>
              <a:p>
                <a:endParaRPr lang="ja-JP" altLang="en-US" sz="2758"/>
              </a:p>
            </p:txBody>
          </p:sp>
          <p:sp>
            <p:nvSpPr>
              <p:cNvPr id="2608" name="Freeform 705"/>
              <p:cNvSpPr/>
              <p:nvPr/>
            </p:nvSpPr>
            <p:spPr>
              <a:xfrm>
                <a:off x="125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2"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609" name="Freeform 706"/>
              <p:cNvSpPr/>
              <p:nvPr/>
            </p:nvSpPr>
            <p:spPr>
              <a:xfrm>
                <a:off x="125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610" name="Freeform 707"/>
              <p:cNvSpPr/>
              <p:nvPr/>
            </p:nvSpPr>
            <p:spPr>
              <a:xfrm>
                <a:off x="1240"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8" y="30"/>
                    </a:lnTo>
                    <a:lnTo>
                      <a:pt x="2"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611" name="Freeform 708"/>
              <p:cNvSpPr/>
              <p:nvPr/>
            </p:nvSpPr>
            <p:spPr>
              <a:xfrm>
                <a:off x="1240"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8"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612" name="Freeform 709"/>
              <p:cNvSpPr/>
              <p:nvPr/>
            </p:nvSpPr>
            <p:spPr>
              <a:xfrm>
                <a:off x="1240"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613" name="Freeform 710"/>
              <p:cNvSpPr/>
              <p:nvPr/>
            </p:nvSpPr>
            <p:spPr>
              <a:xfrm>
                <a:off x="1240"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614" name="Freeform 711"/>
              <p:cNvSpPr/>
              <p:nvPr/>
            </p:nvSpPr>
            <p:spPr>
              <a:xfrm>
                <a:off x="1225"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615" name="Freeform 712"/>
              <p:cNvSpPr/>
              <p:nvPr/>
            </p:nvSpPr>
            <p:spPr>
              <a:xfrm>
                <a:off x="1225"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616" name="Line 713"/>
              <p:cNvSpPr>
                <a:spLocks noChangeShapeType="1"/>
              </p:cNvSpPr>
              <p:nvPr/>
            </p:nvSpPr>
            <p:spPr>
              <a:xfrm flipV="1">
                <a:off x="1240" y="2357"/>
                <a:ext cx="15" cy="42"/>
              </a:xfrm>
              <a:prstGeom prst="line">
                <a:avLst/>
              </a:prstGeom>
              <a:noFill/>
              <a:ln w="3175">
                <a:solidFill>
                  <a:srgbClr val="000000"/>
                </a:solidFill>
                <a:round/>
                <a:headEnd/>
                <a:tailEnd/>
              </a:ln>
            </p:spPr>
            <p:txBody>
              <a:bodyPr/>
              <a:lstStyle/>
              <a:p>
                <a:endParaRPr lang="ja-JP" altLang="en-US" sz="2758"/>
              </a:p>
            </p:txBody>
          </p:sp>
          <p:sp>
            <p:nvSpPr>
              <p:cNvPr id="2617" name="Line 714"/>
              <p:cNvSpPr>
                <a:spLocks noChangeShapeType="1"/>
              </p:cNvSpPr>
              <p:nvPr/>
            </p:nvSpPr>
            <p:spPr>
              <a:xfrm flipH="1" flipV="1">
                <a:off x="1255" y="2357"/>
                <a:ext cx="14" cy="42"/>
              </a:xfrm>
              <a:prstGeom prst="line">
                <a:avLst/>
              </a:prstGeom>
              <a:noFill/>
              <a:ln w="3175">
                <a:solidFill>
                  <a:srgbClr val="000000"/>
                </a:solidFill>
                <a:round/>
                <a:headEnd/>
                <a:tailEnd/>
              </a:ln>
            </p:spPr>
            <p:txBody>
              <a:bodyPr/>
              <a:lstStyle/>
              <a:p>
                <a:endParaRPr lang="ja-JP" altLang="en-US" sz="2758"/>
              </a:p>
            </p:txBody>
          </p:sp>
          <p:sp>
            <p:nvSpPr>
              <p:cNvPr id="2618" name="Freeform 715"/>
              <p:cNvSpPr/>
              <p:nvPr/>
            </p:nvSpPr>
            <p:spPr>
              <a:xfrm>
                <a:off x="1225"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1"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619" name="Freeform 716"/>
              <p:cNvSpPr/>
              <p:nvPr/>
            </p:nvSpPr>
            <p:spPr>
              <a:xfrm>
                <a:off x="1225"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620" name="Freeform 717"/>
              <p:cNvSpPr/>
              <p:nvPr/>
            </p:nvSpPr>
            <p:spPr>
              <a:xfrm>
                <a:off x="1212" y="2399"/>
                <a:ext cx="13" cy="22"/>
              </a:xfrm>
              <a:custGeom>
                <a:avLst/>
                <a:gdLst>
                  <a:gd name="T0" fmla="*/ 1 w 26"/>
                  <a:gd name="T1" fmla="*/ 1 h 43"/>
                  <a:gd name="T2" fmla="*/ 1 w 26"/>
                  <a:gd name="T3" fmla="*/ 1 h 43"/>
                  <a:gd name="T4" fmla="*/ 1 w 26"/>
                  <a:gd name="T5" fmla="*/ 1 h 43"/>
                  <a:gd name="T6" fmla="*/ 1 w 26"/>
                  <a:gd name="T7" fmla="*/ 1 h 43"/>
                  <a:gd name="T8" fmla="*/ 0 w 26"/>
                  <a:gd name="T9" fmla="*/ 0 h 43"/>
                  <a:gd name="T10" fmla="*/ 1 w 26"/>
                  <a:gd name="T11" fmla="*/ 0 h 43"/>
                  <a:gd name="T12" fmla="*/ 1 w 26"/>
                  <a:gd name="T13" fmla="*/ 1 h 43"/>
                  <a:gd name="T14" fmla="*/ 0 60000 65536"/>
                  <a:gd name="T15" fmla="*/ 0 60000 65536"/>
                  <a:gd name="T16" fmla="*/ 0 60000 65536"/>
                  <a:gd name="T17" fmla="*/ 0 60000 65536"/>
                  <a:gd name="T18" fmla="*/ 0 60000 65536"/>
                  <a:gd name="T19" fmla="*/ 0 60000 65536"/>
                  <a:gd name="T20" fmla="*/ 0 60000 65536"/>
                  <a:gd name="T21" fmla="*/ 0 w 26"/>
                  <a:gd name="T22" fmla="*/ 0 h 43"/>
                  <a:gd name="T23" fmla="*/ 26 w 2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3">
                    <a:moveTo>
                      <a:pt x="26" y="43"/>
                    </a:moveTo>
                    <a:lnTo>
                      <a:pt x="15" y="40"/>
                    </a:lnTo>
                    <a:lnTo>
                      <a:pt x="7" y="30"/>
                    </a:lnTo>
                    <a:lnTo>
                      <a:pt x="2" y="18"/>
                    </a:lnTo>
                    <a:lnTo>
                      <a:pt x="0" y="0"/>
                    </a:lnTo>
                    <a:lnTo>
                      <a:pt x="26" y="0"/>
                    </a:lnTo>
                    <a:lnTo>
                      <a:pt x="26" y="43"/>
                    </a:lnTo>
                    <a:close/>
                  </a:path>
                </a:pathLst>
              </a:custGeom>
              <a:solidFill>
                <a:srgbClr val="FFCC00"/>
              </a:solidFill>
              <a:ln>
                <a:noFill/>
              </a:ln>
            </p:spPr>
            <p:txBody>
              <a:bodyPr/>
              <a:lstStyle/>
              <a:p>
                <a:endParaRPr lang="ja-JP" altLang="en-US" sz="2758"/>
              </a:p>
            </p:txBody>
          </p:sp>
          <p:sp>
            <p:nvSpPr>
              <p:cNvPr id="2621" name="Freeform 718"/>
              <p:cNvSpPr/>
              <p:nvPr/>
            </p:nvSpPr>
            <p:spPr>
              <a:xfrm>
                <a:off x="1212" y="2399"/>
                <a:ext cx="13" cy="22"/>
              </a:xfrm>
              <a:custGeom>
                <a:avLst/>
                <a:gdLst>
                  <a:gd name="T0" fmla="*/ 1 w 26"/>
                  <a:gd name="T1" fmla="*/ 1 h 43"/>
                  <a:gd name="T2" fmla="*/ 1 w 26"/>
                  <a:gd name="T3" fmla="*/ 1 h 43"/>
                  <a:gd name="T4" fmla="*/ 1 w 26"/>
                  <a:gd name="T5" fmla="*/ 1 h 43"/>
                  <a:gd name="T6" fmla="*/ 1 w 26"/>
                  <a:gd name="T7" fmla="*/ 1 h 43"/>
                  <a:gd name="T8" fmla="*/ 0 w 26"/>
                  <a:gd name="T9" fmla="*/ 0 h 43"/>
                  <a:gd name="T10" fmla="*/ 0 60000 65536"/>
                  <a:gd name="T11" fmla="*/ 0 60000 65536"/>
                  <a:gd name="T12" fmla="*/ 0 60000 65536"/>
                  <a:gd name="T13" fmla="*/ 0 60000 65536"/>
                  <a:gd name="T14" fmla="*/ 0 60000 65536"/>
                  <a:gd name="T15" fmla="*/ 0 w 26"/>
                  <a:gd name="T16" fmla="*/ 0 h 43"/>
                  <a:gd name="T17" fmla="*/ 26 w 26"/>
                  <a:gd name="T18" fmla="*/ 43 h 43"/>
                </a:gdLst>
                <a:ahLst/>
                <a:cxnLst>
                  <a:cxn ang="T10">
                    <a:pos x="T0" y="T1"/>
                  </a:cxn>
                  <a:cxn ang="T11">
                    <a:pos x="T2" y="T3"/>
                  </a:cxn>
                  <a:cxn ang="T12">
                    <a:pos x="T4" y="T5"/>
                  </a:cxn>
                  <a:cxn ang="T13">
                    <a:pos x="T6" y="T7"/>
                  </a:cxn>
                  <a:cxn ang="T14">
                    <a:pos x="T8" y="T9"/>
                  </a:cxn>
                </a:cxnLst>
                <a:rect l="T15" t="T16" r="T17" b="T18"/>
                <a:pathLst>
                  <a:path w="26" h="43">
                    <a:moveTo>
                      <a:pt x="26" y="43"/>
                    </a:moveTo>
                    <a:lnTo>
                      <a:pt x="15"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622" name="Freeform 719"/>
              <p:cNvSpPr/>
              <p:nvPr/>
            </p:nvSpPr>
            <p:spPr>
              <a:xfrm>
                <a:off x="1211"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0" y="3"/>
                    </a:lnTo>
                    <a:lnTo>
                      <a:pt x="21" y="12"/>
                    </a:lnTo>
                    <a:lnTo>
                      <a:pt x="27" y="28"/>
                    </a:lnTo>
                    <a:lnTo>
                      <a:pt x="29" y="43"/>
                    </a:lnTo>
                    <a:lnTo>
                      <a:pt x="3" y="43"/>
                    </a:lnTo>
                    <a:lnTo>
                      <a:pt x="0" y="0"/>
                    </a:lnTo>
                    <a:close/>
                  </a:path>
                </a:pathLst>
              </a:custGeom>
              <a:solidFill>
                <a:srgbClr val="FFCC00"/>
              </a:solidFill>
              <a:ln>
                <a:noFill/>
              </a:ln>
            </p:spPr>
            <p:txBody>
              <a:bodyPr/>
              <a:lstStyle/>
              <a:p>
                <a:endParaRPr lang="ja-JP" altLang="en-US" sz="2758"/>
              </a:p>
            </p:txBody>
          </p:sp>
          <p:sp>
            <p:nvSpPr>
              <p:cNvPr id="2623" name="Freeform 720"/>
              <p:cNvSpPr/>
              <p:nvPr/>
            </p:nvSpPr>
            <p:spPr>
              <a:xfrm>
                <a:off x="1211"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0" y="3"/>
                    </a:lnTo>
                    <a:lnTo>
                      <a:pt x="21"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624" name="Freeform 721"/>
              <p:cNvSpPr/>
              <p:nvPr/>
            </p:nvSpPr>
            <p:spPr>
              <a:xfrm>
                <a:off x="1197"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8" y="3"/>
                    </a:lnTo>
                    <a:lnTo>
                      <a:pt x="7"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625" name="Freeform 722"/>
              <p:cNvSpPr/>
              <p:nvPr/>
            </p:nvSpPr>
            <p:spPr>
              <a:xfrm>
                <a:off x="1197"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8" y="3"/>
                    </a:lnTo>
                    <a:lnTo>
                      <a:pt x="7"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626" name="Line 723"/>
              <p:cNvSpPr>
                <a:spLocks noChangeShapeType="1"/>
              </p:cNvSpPr>
              <p:nvPr/>
            </p:nvSpPr>
            <p:spPr>
              <a:xfrm flipV="1">
                <a:off x="1212" y="2357"/>
                <a:ext cx="13" cy="42"/>
              </a:xfrm>
              <a:prstGeom prst="line">
                <a:avLst/>
              </a:prstGeom>
              <a:noFill/>
              <a:ln w="3175">
                <a:solidFill>
                  <a:srgbClr val="000000"/>
                </a:solidFill>
                <a:round/>
                <a:headEnd/>
                <a:tailEnd/>
              </a:ln>
            </p:spPr>
            <p:txBody>
              <a:bodyPr/>
              <a:lstStyle/>
              <a:p>
                <a:endParaRPr lang="ja-JP" altLang="en-US" sz="2758"/>
              </a:p>
            </p:txBody>
          </p:sp>
          <p:sp>
            <p:nvSpPr>
              <p:cNvPr id="2627" name="Line 724"/>
              <p:cNvSpPr>
                <a:spLocks noChangeShapeType="1"/>
              </p:cNvSpPr>
              <p:nvPr/>
            </p:nvSpPr>
            <p:spPr>
              <a:xfrm flipH="1" flipV="1">
                <a:off x="1225" y="2357"/>
                <a:ext cx="15" cy="42"/>
              </a:xfrm>
              <a:prstGeom prst="line">
                <a:avLst/>
              </a:prstGeom>
              <a:noFill/>
              <a:ln w="3175">
                <a:solidFill>
                  <a:srgbClr val="000000"/>
                </a:solidFill>
                <a:round/>
                <a:headEnd/>
                <a:tailEnd/>
              </a:ln>
            </p:spPr>
            <p:txBody>
              <a:bodyPr/>
              <a:lstStyle/>
              <a:p>
                <a:endParaRPr lang="ja-JP" altLang="en-US" sz="2758"/>
              </a:p>
            </p:txBody>
          </p:sp>
          <p:sp>
            <p:nvSpPr>
              <p:cNvPr id="2628" name="Freeform 725"/>
              <p:cNvSpPr/>
              <p:nvPr/>
            </p:nvSpPr>
            <p:spPr>
              <a:xfrm>
                <a:off x="1197"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0" y="40"/>
                    </a:lnTo>
                    <a:lnTo>
                      <a:pt x="21"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629" name="Freeform 726"/>
              <p:cNvSpPr/>
              <p:nvPr/>
            </p:nvSpPr>
            <p:spPr>
              <a:xfrm>
                <a:off x="1197"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0"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630" name="Freeform 727"/>
              <p:cNvSpPr/>
              <p:nvPr/>
            </p:nvSpPr>
            <p:spPr>
              <a:xfrm>
                <a:off x="1182"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43"/>
                    </a:moveTo>
                    <a:lnTo>
                      <a:pt x="20" y="40"/>
                    </a:lnTo>
                    <a:lnTo>
                      <a:pt x="9" y="30"/>
                    </a:lnTo>
                    <a:lnTo>
                      <a:pt x="4" y="18"/>
                    </a:lnTo>
                    <a:lnTo>
                      <a:pt x="0" y="0"/>
                    </a:lnTo>
                    <a:lnTo>
                      <a:pt x="31" y="0"/>
                    </a:lnTo>
                    <a:lnTo>
                      <a:pt x="31" y="43"/>
                    </a:lnTo>
                    <a:close/>
                  </a:path>
                </a:pathLst>
              </a:custGeom>
              <a:solidFill>
                <a:srgbClr val="FFCC00"/>
              </a:solidFill>
              <a:ln>
                <a:noFill/>
              </a:ln>
            </p:spPr>
            <p:txBody>
              <a:bodyPr/>
              <a:lstStyle/>
              <a:p>
                <a:endParaRPr lang="ja-JP" altLang="en-US" sz="2758"/>
              </a:p>
            </p:txBody>
          </p:sp>
          <p:sp>
            <p:nvSpPr>
              <p:cNvPr id="2631" name="Freeform 728"/>
              <p:cNvSpPr/>
              <p:nvPr/>
            </p:nvSpPr>
            <p:spPr>
              <a:xfrm>
                <a:off x="1182"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43"/>
                    </a:moveTo>
                    <a:lnTo>
                      <a:pt x="20" y="40"/>
                    </a:lnTo>
                    <a:lnTo>
                      <a:pt x="9" y="30"/>
                    </a:lnTo>
                    <a:lnTo>
                      <a:pt x="4" y="18"/>
                    </a:lnTo>
                    <a:lnTo>
                      <a:pt x="0" y="0"/>
                    </a:lnTo>
                  </a:path>
                </a:pathLst>
              </a:custGeom>
              <a:noFill/>
              <a:ln w="3175">
                <a:solidFill>
                  <a:srgbClr val="000000"/>
                </a:solidFill>
                <a:prstDash val="solid"/>
                <a:round/>
                <a:headEnd/>
                <a:tailEnd/>
              </a:ln>
            </p:spPr>
            <p:txBody>
              <a:bodyPr/>
              <a:lstStyle/>
              <a:p>
                <a:endParaRPr lang="ja-JP" altLang="en-US" sz="2758"/>
              </a:p>
            </p:txBody>
          </p:sp>
          <p:sp>
            <p:nvSpPr>
              <p:cNvPr id="2632" name="Freeform 729"/>
              <p:cNvSpPr/>
              <p:nvPr/>
            </p:nvSpPr>
            <p:spPr>
              <a:xfrm>
                <a:off x="1182"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w 31"/>
                  <a:gd name="T11" fmla="*/ 0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3"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2633" name="Freeform 730"/>
              <p:cNvSpPr/>
              <p:nvPr/>
            </p:nvSpPr>
            <p:spPr>
              <a:xfrm>
                <a:off x="1182"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3"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2634" name="Freeform 731"/>
              <p:cNvSpPr/>
              <p:nvPr/>
            </p:nvSpPr>
            <p:spPr>
              <a:xfrm>
                <a:off x="116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20" y="3"/>
                    </a:lnTo>
                    <a:lnTo>
                      <a:pt x="9" y="12"/>
                    </a:lnTo>
                    <a:lnTo>
                      <a:pt x="3"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635" name="Freeform 732"/>
              <p:cNvSpPr/>
              <p:nvPr/>
            </p:nvSpPr>
            <p:spPr>
              <a:xfrm>
                <a:off x="116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636" name="Line 733"/>
              <p:cNvSpPr>
                <a:spLocks noChangeShapeType="1"/>
              </p:cNvSpPr>
              <p:nvPr/>
            </p:nvSpPr>
            <p:spPr>
              <a:xfrm flipV="1">
                <a:off x="1182" y="2357"/>
                <a:ext cx="15" cy="42"/>
              </a:xfrm>
              <a:prstGeom prst="line">
                <a:avLst/>
              </a:prstGeom>
              <a:noFill/>
              <a:ln w="3175">
                <a:solidFill>
                  <a:srgbClr val="000000"/>
                </a:solidFill>
                <a:round/>
                <a:headEnd/>
                <a:tailEnd/>
              </a:ln>
            </p:spPr>
            <p:txBody>
              <a:bodyPr/>
              <a:lstStyle/>
              <a:p>
                <a:endParaRPr lang="ja-JP" altLang="en-US" sz="2758"/>
              </a:p>
            </p:txBody>
          </p:sp>
          <p:sp>
            <p:nvSpPr>
              <p:cNvPr id="2637" name="Line 734"/>
              <p:cNvSpPr>
                <a:spLocks noChangeShapeType="1"/>
              </p:cNvSpPr>
              <p:nvPr/>
            </p:nvSpPr>
            <p:spPr>
              <a:xfrm flipH="1" flipV="1">
                <a:off x="1197" y="2357"/>
                <a:ext cx="15" cy="42"/>
              </a:xfrm>
              <a:prstGeom prst="line">
                <a:avLst/>
              </a:prstGeom>
              <a:noFill/>
              <a:ln w="3175">
                <a:solidFill>
                  <a:srgbClr val="000000"/>
                </a:solidFill>
                <a:round/>
                <a:headEnd/>
                <a:tailEnd/>
              </a:ln>
            </p:spPr>
            <p:txBody>
              <a:bodyPr/>
              <a:lstStyle/>
              <a:p>
                <a:endParaRPr lang="ja-JP" altLang="en-US" sz="2758"/>
              </a:p>
            </p:txBody>
          </p:sp>
          <p:sp>
            <p:nvSpPr>
              <p:cNvPr id="2638" name="Freeform 735"/>
              <p:cNvSpPr/>
              <p:nvPr/>
            </p:nvSpPr>
            <p:spPr>
              <a:xfrm>
                <a:off x="116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639" name="Freeform 736"/>
              <p:cNvSpPr/>
              <p:nvPr/>
            </p:nvSpPr>
            <p:spPr>
              <a:xfrm>
                <a:off x="116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640" name="Freeform 737"/>
              <p:cNvSpPr/>
              <p:nvPr/>
            </p:nvSpPr>
            <p:spPr>
              <a:xfrm>
                <a:off x="1152"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8" y="30"/>
                    </a:lnTo>
                    <a:lnTo>
                      <a:pt x="2"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641" name="Freeform 738"/>
              <p:cNvSpPr/>
              <p:nvPr/>
            </p:nvSpPr>
            <p:spPr>
              <a:xfrm>
                <a:off x="1152"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8"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642" name="Freeform 739"/>
              <p:cNvSpPr/>
              <p:nvPr/>
            </p:nvSpPr>
            <p:spPr>
              <a:xfrm>
                <a:off x="1152"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643" name="Freeform 740"/>
              <p:cNvSpPr/>
              <p:nvPr/>
            </p:nvSpPr>
            <p:spPr>
              <a:xfrm>
                <a:off x="1152"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644" name="Freeform 741"/>
              <p:cNvSpPr/>
              <p:nvPr/>
            </p:nvSpPr>
            <p:spPr>
              <a:xfrm>
                <a:off x="1138"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645" name="Freeform 742"/>
              <p:cNvSpPr/>
              <p:nvPr/>
            </p:nvSpPr>
            <p:spPr>
              <a:xfrm>
                <a:off x="1138"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646" name="Line 743"/>
              <p:cNvSpPr>
                <a:spLocks noChangeShapeType="1"/>
              </p:cNvSpPr>
              <p:nvPr/>
            </p:nvSpPr>
            <p:spPr>
              <a:xfrm flipV="1">
                <a:off x="1152" y="2357"/>
                <a:ext cx="15" cy="42"/>
              </a:xfrm>
              <a:prstGeom prst="line">
                <a:avLst/>
              </a:prstGeom>
              <a:noFill/>
              <a:ln w="3175">
                <a:solidFill>
                  <a:srgbClr val="000000"/>
                </a:solidFill>
                <a:round/>
                <a:headEnd/>
                <a:tailEnd/>
              </a:ln>
            </p:spPr>
            <p:txBody>
              <a:bodyPr/>
              <a:lstStyle/>
              <a:p>
                <a:endParaRPr lang="ja-JP" altLang="en-US" sz="2758"/>
              </a:p>
            </p:txBody>
          </p:sp>
          <p:sp>
            <p:nvSpPr>
              <p:cNvPr id="2647" name="Line 744"/>
              <p:cNvSpPr>
                <a:spLocks noChangeShapeType="1"/>
              </p:cNvSpPr>
              <p:nvPr/>
            </p:nvSpPr>
            <p:spPr>
              <a:xfrm flipH="1" flipV="1">
                <a:off x="1167" y="2357"/>
                <a:ext cx="15" cy="42"/>
              </a:xfrm>
              <a:prstGeom prst="line">
                <a:avLst/>
              </a:prstGeom>
              <a:noFill/>
              <a:ln w="3175">
                <a:solidFill>
                  <a:srgbClr val="000000"/>
                </a:solidFill>
                <a:round/>
                <a:headEnd/>
                <a:tailEnd/>
              </a:ln>
            </p:spPr>
            <p:txBody>
              <a:bodyPr/>
              <a:lstStyle/>
              <a:p>
                <a:endParaRPr lang="ja-JP" altLang="en-US" sz="2758"/>
              </a:p>
            </p:txBody>
          </p:sp>
          <p:sp>
            <p:nvSpPr>
              <p:cNvPr id="2648" name="Freeform 745"/>
              <p:cNvSpPr/>
              <p:nvPr/>
            </p:nvSpPr>
            <p:spPr>
              <a:xfrm>
                <a:off x="1138"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1"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649" name="Freeform 746"/>
              <p:cNvSpPr/>
              <p:nvPr/>
            </p:nvSpPr>
            <p:spPr>
              <a:xfrm>
                <a:off x="1138"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650" name="Freeform 747"/>
              <p:cNvSpPr/>
              <p:nvPr/>
            </p:nvSpPr>
            <p:spPr>
              <a:xfrm>
                <a:off x="1124"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1 w 27"/>
                  <a:gd name="T11" fmla="*/ 0 h 43"/>
                  <a:gd name="T12" fmla="*/ 1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8" y="30"/>
                    </a:lnTo>
                    <a:lnTo>
                      <a:pt x="3"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651" name="Freeform 748"/>
              <p:cNvSpPr/>
              <p:nvPr/>
            </p:nvSpPr>
            <p:spPr>
              <a:xfrm>
                <a:off x="1124"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652" name="Freeform 749"/>
              <p:cNvSpPr/>
              <p:nvPr/>
            </p:nvSpPr>
            <p:spPr>
              <a:xfrm>
                <a:off x="1123"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1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0" y="3"/>
                    </a:lnTo>
                    <a:lnTo>
                      <a:pt x="21" y="12"/>
                    </a:lnTo>
                    <a:lnTo>
                      <a:pt x="27" y="28"/>
                    </a:lnTo>
                    <a:lnTo>
                      <a:pt x="29" y="43"/>
                    </a:lnTo>
                    <a:lnTo>
                      <a:pt x="2" y="43"/>
                    </a:lnTo>
                    <a:lnTo>
                      <a:pt x="0" y="0"/>
                    </a:lnTo>
                    <a:close/>
                  </a:path>
                </a:pathLst>
              </a:custGeom>
              <a:solidFill>
                <a:srgbClr val="FFCC00"/>
              </a:solidFill>
              <a:ln>
                <a:noFill/>
              </a:ln>
            </p:spPr>
            <p:txBody>
              <a:bodyPr/>
              <a:lstStyle/>
              <a:p>
                <a:endParaRPr lang="ja-JP" altLang="en-US" sz="2758"/>
              </a:p>
            </p:txBody>
          </p:sp>
          <p:sp>
            <p:nvSpPr>
              <p:cNvPr id="2653" name="Freeform 750"/>
              <p:cNvSpPr/>
              <p:nvPr/>
            </p:nvSpPr>
            <p:spPr>
              <a:xfrm>
                <a:off x="1123"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0" y="3"/>
                    </a:lnTo>
                    <a:lnTo>
                      <a:pt x="21"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654" name="Freeform 751"/>
              <p:cNvSpPr/>
              <p:nvPr/>
            </p:nvSpPr>
            <p:spPr>
              <a:xfrm>
                <a:off x="1109"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7"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2655" name="Freeform 752"/>
              <p:cNvSpPr/>
              <p:nvPr/>
            </p:nvSpPr>
            <p:spPr>
              <a:xfrm>
                <a:off x="1109"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656" name="Line 753"/>
              <p:cNvSpPr>
                <a:spLocks noChangeShapeType="1"/>
              </p:cNvSpPr>
              <p:nvPr/>
            </p:nvSpPr>
            <p:spPr>
              <a:xfrm flipV="1">
                <a:off x="1124" y="2357"/>
                <a:ext cx="14" cy="42"/>
              </a:xfrm>
              <a:prstGeom prst="line">
                <a:avLst/>
              </a:prstGeom>
              <a:noFill/>
              <a:ln w="3175">
                <a:solidFill>
                  <a:srgbClr val="000000"/>
                </a:solidFill>
                <a:round/>
                <a:headEnd/>
                <a:tailEnd/>
              </a:ln>
            </p:spPr>
            <p:txBody>
              <a:bodyPr/>
              <a:lstStyle/>
              <a:p>
                <a:endParaRPr lang="ja-JP" altLang="en-US" sz="2758"/>
              </a:p>
            </p:txBody>
          </p:sp>
          <p:sp>
            <p:nvSpPr>
              <p:cNvPr id="2657" name="Line 754"/>
              <p:cNvSpPr>
                <a:spLocks noChangeShapeType="1"/>
              </p:cNvSpPr>
              <p:nvPr/>
            </p:nvSpPr>
            <p:spPr>
              <a:xfrm flipH="1" flipV="1">
                <a:off x="1138" y="2357"/>
                <a:ext cx="14" cy="42"/>
              </a:xfrm>
              <a:prstGeom prst="line">
                <a:avLst/>
              </a:prstGeom>
              <a:noFill/>
              <a:ln w="3175">
                <a:solidFill>
                  <a:srgbClr val="000000"/>
                </a:solidFill>
                <a:round/>
                <a:headEnd/>
                <a:tailEnd/>
              </a:ln>
            </p:spPr>
            <p:txBody>
              <a:bodyPr/>
              <a:lstStyle/>
              <a:p>
                <a:endParaRPr lang="ja-JP" altLang="en-US" sz="2758"/>
              </a:p>
            </p:txBody>
          </p:sp>
          <p:sp>
            <p:nvSpPr>
              <p:cNvPr id="2658" name="Freeform 755"/>
              <p:cNvSpPr/>
              <p:nvPr/>
            </p:nvSpPr>
            <p:spPr>
              <a:xfrm>
                <a:off x="1108"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43"/>
                    </a:moveTo>
                    <a:lnTo>
                      <a:pt x="14" y="40"/>
                    </a:lnTo>
                    <a:lnTo>
                      <a:pt x="22" y="30"/>
                    </a:lnTo>
                    <a:lnTo>
                      <a:pt x="27" y="18"/>
                    </a:lnTo>
                    <a:lnTo>
                      <a:pt x="31" y="0"/>
                    </a:lnTo>
                    <a:lnTo>
                      <a:pt x="4" y="0"/>
                    </a:lnTo>
                    <a:lnTo>
                      <a:pt x="0" y="43"/>
                    </a:lnTo>
                    <a:close/>
                  </a:path>
                </a:pathLst>
              </a:custGeom>
              <a:solidFill>
                <a:srgbClr val="FFCC00"/>
              </a:solidFill>
              <a:ln>
                <a:noFill/>
              </a:ln>
            </p:spPr>
            <p:txBody>
              <a:bodyPr/>
              <a:lstStyle/>
              <a:p>
                <a:endParaRPr lang="ja-JP" altLang="en-US" sz="2758"/>
              </a:p>
            </p:txBody>
          </p:sp>
          <p:sp>
            <p:nvSpPr>
              <p:cNvPr id="2659" name="Freeform 756"/>
              <p:cNvSpPr/>
              <p:nvPr/>
            </p:nvSpPr>
            <p:spPr>
              <a:xfrm>
                <a:off x="1108"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43"/>
                    </a:moveTo>
                    <a:lnTo>
                      <a:pt x="14" y="40"/>
                    </a:lnTo>
                    <a:lnTo>
                      <a:pt x="22" y="30"/>
                    </a:lnTo>
                    <a:lnTo>
                      <a:pt x="27" y="18"/>
                    </a:lnTo>
                    <a:lnTo>
                      <a:pt x="31" y="0"/>
                    </a:lnTo>
                  </a:path>
                </a:pathLst>
              </a:custGeom>
              <a:noFill/>
              <a:ln w="3175">
                <a:solidFill>
                  <a:srgbClr val="000000"/>
                </a:solidFill>
                <a:prstDash val="solid"/>
                <a:round/>
                <a:headEnd/>
                <a:tailEnd/>
              </a:ln>
            </p:spPr>
            <p:txBody>
              <a:bodyPr/>
              <a:lstStyle/>
              <a:p>
                <a:endParaRPr lang="ja-JP" altLang="en-US" sz="2758"/>
              </a:p>
            </p:txBody>
          </p:sp>
          <p:sp>
            <p:nvSpPr>
              <p:cNvPr id="2660" name="Freeform 757"/>
              <p:cNvSpPr/>
              <p:nvPr/>
            </p:nvSpPr>
            <p:spPr>
              <a:xfrm>
                <a:off x="1094"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43"/>
                    </a:moveTo>
                    <a:lnTo>
                      <a:pt x="20" y="40"/>
                    </a:lnTo>
                    <a:lnTo>
                      <a:pt x="9" y="30"/>
                    </a:lnTo>
                    <a:lnTo>
                      <a:pt x="4" y="18"/>
                    </a:lnTo>
                    <a:lnTo>
                      <a:pt x="0" y="0"/>
                    </a:lnTo>
                    <a:lnTo>
                      <a:pt x="31" y="0"/>
                    </a:lnTo>
                    <a:lnTo>
                      <a:pt x="31" y="43"/>
                    </a:lnTo>
                    <a:close/>
                  </a:path>
                </a:pathLst>
              </a:custGeom>
              <a:solidFill>
                <a:srgbClr val="FFCC00"/>
              </a:solidFill>
              <a:ln>
                <a:noFill/>
              </a:ln>
            </p:spPr>
            <p:txBody>
              <a:bodyPr/>
              <a:lstStyle/>
              <a:p>
                <a:endParaRPr lang="ja-JP" altLang="en-US" sz="2758"/>
              </a:p>
            </p:txBody>
          </p:sp>
          <p:sp>
            <p:nvSpPr>
              <p:cNvPr id="2661" name="Freeform 758"/>
              <p:cNvSpPr/>
              <p:nvPr/>
            </p:nvSpPr>
            <p:spPr>
              <a:xfrm>
                <a:off x="1094"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43"/>
                    </a:moveTo>
                    <a:lnTo>
                      <a:pt x="20" y="40"/>
                    </a:lnTo>
                    <a:lnTo>
                      <a:pt x="9" y="30"/>
                    </a:lnTo>
                    <a:lnTo>
                      <a:pt x="4" y="18"/>
                    </a:lnTo>
                    <a:lnTo>
                      <a:pt x="0" y="0"/>
                    </a:lnTo>
                  </a:path>
                </a:pathLst>
              </a:custGeom>
              <a:noFill/>
              <a:ln w="3175">
                <a:solidFill>
                  <a:srgbClr val="000000"/>
                </a:solidFill>
                <a:prstDash val="solid"/>
                <a:round/>
                <a:headEnd/>
                <a:tailEnd/>
              </a:ln>
            </p:spPr>
            <p:txBody>
              <a:bodyPr/>
              <a:lstStyle/>
              <a:p>
                <a:endParaRPr lang="ja-JP" altLang="en-US" sz="2758"/>
              </a:p>
            </p:txBody>
          </p:sp>
          <p:sp>
            <p:nvSpPr>
              <p:cNvPr id="2662" name="Freeform 759"/>
              <p:cNvSpPr/>
              <p:nvPr/>
            </p:nvSpPr>
            <p:spPr>
              <a:xfrm>
                <a:off x="1094"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w 31"/>
                  <a:gd name="T11" fmla="*/ 0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2"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2663" name="Freeform 760"/>
              <p:cNvSpPr/>
              <p:nvPr/>
            </p:nvSpPr>
            <p:spPr>
              <a:xfrm>
                <a:off x="1094"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2"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2664" name="Freeform 761"/>
              <p:cNvSpPr/>
              <p:nvPr/>
            </p:nvSpPr>
            <p:spPr>
              <a:xfrm>
                <a:off x="1079"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665" name="Freeform 762"/>
              <p:cNvSpPr/>
              <p:nvPr/>
            </p:nvSpPr>
            <p:spPr>
              <a:xfrm>
                <a:off x="1079"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666" name="Line 763"/>
              <p:cNvSpPr>
                <a:spLocks noChangeShapeType="1"/>
              </p:cNvSpPr>
              <p:nvPr/>
            </p:nvSpPr>
            <p:spPr>
              <a:xfrm flipV="1">
                <a:off x="1094" y="2357"/>
                <a:ext cx="15" cy="42"/>
              </a:xfrm>
              <a:prstGeom prst="line">
                <a:avLst/>
              </a:prstGeom>
              <a:noFill/>
              <a:ln w="3175">
                <a:solidFill>
                  <a:srgbClr val="000000"/>
                </a:solidFill>
                <a:round/>
                <a:headEnd/>
                <a:tailEnd/>
              </a:ln>
            </p:spPr>
            <p:txBody>
              <a:bodyPr/>
              <a:lstStyle/>
              <a:p>
                <a:endParaRPr lang="ja-JP" altLang="en-US" sz="2758"/>
              </a:p>
            </p:txBody>
          </p:sp>
          <p:sp>
            <p:nvSpPr>
              <p:cNvPr id="2667" name="Line 764"/>
              <p:cNvSpPr>
                <a:spLocks noChangeShapeType="1"/>
              </p:cNvSpPr>
              <p:nvPr/>
            </p:nvSpPr>
            <p:spPr>
              <a:xfrm flipH="1" flipV="1">
                <a:off x="1108" y="2357"/>
                <a:ext cx="15" cy="42"/>
              </a:xfrm>
              <a:prstGeom prst="line">
                <a:avLst/>
              </a:prstGeom>
              <a:noFill/>
              <a:ln w="3175">
                <a:solidFill>
                  <a:srgbClr val="000000"/>
                </a:solidFill>
                <a:round/>
                <a:headEnd/>
                <a:tailEnd/>
              </a:ln>
            </p:spPr>
            <p:txBody>
              <a:bodyPr/>
              <a:lstStyle/>
              <a:p>
                <a:endParaRPr lang="ja-JP" altLang="en-US" sz="2758"/>
              </a:p>
            </p:txBody>
          </p:sp>
          <p:sp>
            <p:nvSpPr>
              <p:cNvPr id="2668" name="Freeform 765"/>
              <p:cNvSpPr/>
              <p:nvPr/>
            </p:nvSpPr>
            <p:spPr>
              <a:xfrm>
                <a:off x="1050" y="2402"/>
                <a:ext cx="15" cy="19"/>
              </a:xfrm>
              <a:custGeom>
                <a:avLst/>
                <a:gdLst>
                  <a:gd name="T0" fmla="*/ 0 w 29"/>
                  <a:gd name="T1" fmla="*/ 1 h 38"/>
                  <a:gd name="T2" fmla="*/ 1 w 29"/>
                  <a:gd name="T3" fmla="*/ 1 h 38"/>
                  <a:gd name="T4" fmla="*/ 1 w 29"/>
                  <a:gd name="T5" fmla="*/ 1 h 38"/>
                  <a:gd name="T6" fmla="*/ 1 w 29"/>
                  <a:gd name="T7" fmla="*/ 1 h 38"/>
                  <a:gd name="T8" fmla="*/ 1 w 29"/>
                  <a:gd name="T9" fmla="*/ 0 h 38"/>
                  <a:gd name="T10" fmla="*/ 0 w 29"/>
                  <a:gd name="T11" fmla="*/ 0 h 38"/>
                  <a:gd name="T12" fmla="*/ 0 w 29"/>
                  <a:gd name="T13" fmla="*/ 1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11" y="35"/>
                    </a:lnTo>
                    <a:lnTo>
                      <a:pt x="21" y="28"/>
                    </a:lnTo>
                    <a:lnTo>
                      <a:pt x="27" y="15"/>
                    </a:lnTo>
                    <a:lnTo>
                      <a:pt x="29" y="0"/>
                    </a:lnTo>
                    <a:lnTo>
                      <a:pt x="0" y="0"/>
                    </a:lnTo>
                    <a:lnTo>
                      <a:pt x="0" y="38"/>
                    </a:lnTo>
                    <a:close/>
                  </a:path>
                </a:pathLst>
              </a:custGeom>
              <a:solidFill>
                <a:srgbClr val="FFCC00"/>
              </a:solidFill>
              <a:ln>
                <a:noFill/>
              </a:ln>
            </p:spPr>
            <p:txBody>
              <a:bodyPr/>
              <a:lstStyle/>
              <a:p>
                <a:endParaRPr lang="ja-JP" altLang="en-US" sz="2758"/>
              </a:p>
            </p:txBody>
          </p:sp>
          <p:sp>
            <p:nvSpPr>
              <p:cNvPr id="2669" name="Freeform 766"/>
              <p:cNvSpPr/>
              <p:nvPr/>
            </p:nvSpPr>
            <p:spPr>
              <a:xfrm>
                <a:off x="1050" y="2402"/>
                <a:ext cx="15" cy="19"/>
              </a:xfrm>
              <a:custGeom>
                <a:avLst/>
                <a:gdLst>
                  <a:gd name="T0" fmla="*/ 0 w 29"/>
                  <a:gd name="T1" fmla="*/ 1 h 38"/>
                  <a:gd name="T2" fmla="*/ 1 w 29"/>
                  <a:gd name="T3" fmla="*/ 1 h 38"/>
                  <a:gd name="T4" fmla="*/ 1 w 29"/>
                  <a:gd name="T5" fmla="*/ 1 h 38"/>
                  <a:gd name="T6" fmla="*/ 1 w 29"/>
                  <a:gd name="T7" fmla="*/ 1 h 38"/>
                  <a:gd name="T8" fmla="*/ 1 w 29"/>
                  <a:gd name="T9" fmla="*/ 0 h 38"/>
                  <a:gd name="T10" fmla="*/ 0 60000 65536"/>
                  <a:gd name="T11" fmla="*/ 0 60000 65536"/>
                  <a:gd name="T12" fmla="*/ 0 60000 65536"/>
                  <a:gd name="T13" fmla="*/ 0 60000 65536"/>
                  <a:gd name="T14" fmla="*/ 0 60000 65536"/>
                  <a:gd name="T15" fmla="*/ 0 w 29"/>
                  <a:gd name="T16" fmla="*/ 0 h 38"/>
                  <a:gd name="T17" fmla="*/ 29 w 29"/>
                  <a:gd name="T18" fmla="*/ 38 h 38"/>
                </a:gdLst>
                <a:ahLst/>
                <a:cxnLst>
                  <a:cxn ang="T10">
                    <a:pos x="T0" y="T1"/>
                  </a:cxn>
                  <a:cxn ang="T11">
                    <a:pos x="T2" y="T3"/>
                  </a:cxn>
                  <a:cxn ang="T12">
                    <a:pos x="T4" y="T5"/>
                  </a:cxn>
                  <a:cxn ang="T13">
                    <a:pos x="T6" y="T7"/>
                  </a:cxn>
                  <a:cxn ang="T14">
                    <a:pos x="T8" y="T9"/>
                  </a:cxn>
                </a:cxnLst>
                <a:rect l="T15" t="T16" r="T17" b="T18"/>
                <a:pathLst>
                  <a:path w="29" h="38">
                    <a:moveTo>
                      <a:pt x="0" y="38"/>
                    </a:moveTo>
                    <a:lnTo>
                      <a:pt x="11" y="35"/>
                    </a:lnTo>
                    <a:lnTo>
                      <a:pt x="21" y="28"/>
                    </a:lnTo>
                    <a:lnTo>
                      <a:pt x="27" y="15"/>
                    </a:lnTo>
                    <a:lnTo>
                      <a:pt x="29" y="0"/>
                    </a:lnTo>
                  </a:path>
                </a:pathLst>
              </a:custGeom>
              <a:noFill/>
              <a:ln w="3175">
                <a:solidFill>
                  <a:srgbClr val="000000"/>
                </a:solidFill>
                <a:prstDash val="solid"/>
                <a:round/>
                <a:headEnd/>
                <a:tailEnd/>
              </a:ln>
            </p:spPr>
            <p:txBody>
              <a:bodyPr/>
              <a:lstStyle/>
              <a:p>
                <a:endParaRPr lang="ja-JP" altLang="en-US" sz="2758"/>
              </a:p>
            </p:txBody>
          </p:sp>
          <p:sp>
            <p:nvSpPr>
              <p:cNvPr id="2670" name="Line 767"/>
              <p:cNvSpPr>
                <a:spLocks noChangeShapeType="1"/>
              </p:cNvSpPr>
              <p:nvPr/>
            </p:nvSpPr>
            <p:spPr>
              <a:xfrm>
                <a:off x="1050" y="2355"/>
                <a:ext cx="15" cy="47"/>
              </a:xfrm>
              <a:prstGeom prst="line">
                <a:avLst/>
              </a:prstGeom>
              <a:noFill/>
              <a:ln w="3175">
                <a:solidFill>
                  <a:srgbClr val="000000"/>
                </a:solidFill>
                <a:round/>
                <a:headEnd/>
                <a:tailEnd/>
              </a:ln>
            </p:spPr>
            <p:txBody>
              <a:bodyPr/>
              <a:lstStyle/>
              <a:p>
                <a:endParaRPr lang="ja-JP" altLang="en-US" sz="2758"/>
              </a:p>
            </p:txBody>
          </p:sp>
          <p:sp>
            <p:nvSpPr>
              <p:cNvPr id="2671" name="Line 768"/>
              <p:cNvSpPr>
                <a:spLocks noChangeShapeType="1"/>
              </p:cNvSpPr>
              <p:nvPr/>
            </p:nvSpPr>
            <p:spPr>
              <a:xfrm>
                <a:off x="2059" y="1611"/>
                <a:ext cx="108" cy="1"/>
              </a:xfrm>
              <a:prstGeom prst="line">
                <a:avLst/>
              </a:prstGeom>
              <a:noFill/>
              <a:ln w="3175">
                <a:solidFill>
                  <a:srgbClr val="000000"/>
                </a:solidFill>
                <a:round/>
                <a:headEnd/>
                <a:tailEnd/>
              </a:ln>
            </p:spPr>
            <p:txBody>
              <a:bodyPr/>
              <a:lstStyle/>
              <a:p>
                <a:endParaRPr lang="ja-JP" altLang="en-US" sz="2758"/>
              </a:p>
            </p:txBody>
          </p:sp>
          <p:sp>
            <p:nvSpPr>
              <p:cNvPr id="2672" name="Freeform 769"/>
              <p:cNvSpPr/>
              <p:nvPr/>
            </p:nvSpPr>
            <p:spPr>
              <a:xfrm>
                <a:off x="2059" y="2315"/>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7"/>
                    </a:lnTo>
                    <a:lnTo>
                      <a:pt x="54" y="40"/>
                    </a:lnTo>
                    <a:lnTo>
                      <a:pt x="54" y="0"/>
                    </a:lnTo>
                    <a:lnTo>
                      <a:pt x="0" y="0"/>
                    </a:lnTo>
                    <a:close/>
                  </a:path>
                </a:pathLst>
              </a:custGeom>
              <a:solidFill>
                <a:srgbClr val="FFCC00"/>
              </a:solidFill>
              <a:ln>
                <a:noFill/>
              </a:ln>
            </p:spPr>
            <p:txBody>
              <a:bodyPr/>
              <a:lstStyle/>
              <a:p>
                <a:endParaRPr lang="ja-JP" altLang="en-US" sz="2758"/>
              </a:p>
            </p:txBody>
          </p:sp>
          <p:sp>
            <p:nvSpPr>
              <p:cNvPr id="2673" name="Freeform 770"/>
              <p:cNvSpPr/>
              <p:nvPr/>
            </p:nvSpPr>
            <p:spPr>
              <a:xfrm>
                <a:off x="2059" y="2315"/>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7"/>
                    </a:lnTo>
                    <a:lnTo>
                      <a:pt x="54" y="40"/>
                    </a:lnTo>
                  </a:path>
                </a:pathLst>
              </a:custGeom>
              <a:noFill/>
              <a:ln w="3175">
                <a:solidFill>
                  <a:srgbClr val="000000"/>
                </a:solidFill>
                <a:prstDash val="solid"/>
                <a:round/>
                <a:headEnd/>
                <a:tailEnd/>
              </a:ln>
            </p:spPr>
            <p:txBody>
              <a:bodyPr/>
              <a:lstStyle/>
              <a:p>
                <a:endParaRPr lang="ja-JP" altLang="en-US" sz="2758"/>
              </a:p>
            </p:txBody>
          </p:sp>
          <p:sp>
            <p:nvSpPr>
              <p:cNvPr id="2674" name="Freeform 771"/>
              <p:cNvSpPr/>
              <p:nvPr/>
            </p:nvSpPr>
            <p:spPr>
              <a:xfrm>
                <a:off x="2059" y="2295"/>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1 w 54"/>
                  <a:gd name="T11" fmla="*/ 1 h 40"/>
                  <a:gd name="T12" fmla="*/ 0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3"/>
                    </a:lnTo>
                    <a:lnTo>
                      <a:pt x="54" y="0"/>
                    </a:lnTo>
                    <a:lnTo>
                      <a:pt x="54" y="40"/>
                    </a:lnTo>
                    <a:lnTo>
                      <a:pt x="0" y="40"/>
                    </a:lnTo>
                    <a:close/>
                  </a:path>
                </a:pathLst>
              </a:custGeom>
              <a:solidFill>
                <a:srgbClr val="FFCC00"/>
              </a:solidFill>
              <a:ln>
                <a:noFill/>
              </a:ln>
            </p:spPr>
            <p:txBody>
              <a:bodyPr/>
              <a:lstStyle/>
              <a:p>
                <a:endParaRPr lang="ja-JP" altLang="en-US" sz="2758"/>
              </a:p>
            </p:txBody>
          </p:sp>
          <p:sp>
            <p:nvSpPr>
              <p:cNvPr id="2675" name="Freeform 772"/>
              <p:cNvSpPr/>
              <p:nvPr/>
            </p:nvSpPr>
            <p:spPr>
              <a:xfrm>
                <a:off x="2059" y="2295"/>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3"/>
                    </a:lnTo>
                    <a:lnTo>
                      <a:pt x="54" y="0"/>
                    </a:lnTo>
                  </a:path>
                </a:pathLst>
              </a:custGeom>
              <a:noFill/>
              <a:ln w="3175">
                <a:solidFill>
                  <a:srgbClr val="000000"/>
                </a:solidFill>
                <a:prstDash val="solid"/>
                <a:round/>
                <a:headEnd/>
                <a:tailEnd/>
              </a:ln>
            </p:spPr>
            <p:txBody>
              <a:bodyPr/>
              <a:lstStyle/>
              <a:p>
                <a:endParaRPr lang="ja-JP" altLang="en-US" sz="2758"/>
              </a:p>
            </p:txBody>
          </p:sp>
          <p:sp>
            <p:nvSpPr>
              <p:cNvPr id="2676" name="Freeform 773"/>
              <p:cNvSpPr/>
              <p:nvPr/>
            </p:nvSpPr>
            <p:spPr>
              <a:xfrm>
                <a:off x="2139" y="2295"/>
                <a:ext cx="28" cy="20"/>
              </a:xfrm>
              <a:custGeom>
                <a:avLst/>
                <a:gdLst>
                  <a:gd name="T0" fmla="*/ 1 w 56"/>
                  <a:gd name="T1" fmla="*/ 0 h 40"/>
                  <a:gd name="T2" fmla="*/ 1 w 56"/>
                  <a:gd name="T3" fmla="*/ 1 h 40"/>
                  <a:gd name="T4" fmla="*/ 1 w 56"/>
                  <a:gd name="T5" fmla="*/ 1 h 40"/>
                  <a:gd name="T6" fmla="*/ 1 w 56"/>
                  <a:gd name="T7" fmla="*/ 1 h 40"/>
                  <a:gd name="T8" fmla="*/ 1 w 56"/>
                  <a:gd name="T9" fmla="*/ 1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8"/>
                    </a:lnTo>
                    <a:lnTo>
                      <a:pt x="24" y="38"/>
                    </a:lnTo>
                    <a:lnTo>
                      <a:pt x="2" y="40"/>
                    </a:lnTo>
                    <a:lnTo>
                      <a:pt x="0" y="0"/>
                    </a:lnTo>
                    <a:lnTo>
                      <a:pt x="56" y="0"/>
                    </a:lnTo>
                    <a:close/>
                  </a:path>
                </a:pathLst>
              </a:custGeom>
              <a:solidFill>
                <a:srgbClr val="FFCC00"/>
              </a:solidFill>
              <a:ln>
                <a:noFill/>
              </a:ln>
            </p:spPr>
            <p:txBody>
              <a:bodyPr/>
              <a:lstStyle/>
              <a:p>
                <a:endParaRPr lang="ja-JP" altLang="en-US" sz="2758"/>
              </a:p>
            </p:txBody>
          </p:sp>
          <p:sp>
            <p:nvSpPr>
              <p:cNvPr id="2677" name="Freeform 774"/>
              <p:cNvSpPr/>
              <p:nvPr/>
            </p:nvSpPr>
            <p:spPr>
              <a:xfrm>
                <a:off x="2140" y="2295"/>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8"/>
                    </a:lnTo>
                    <a:lnTo>
                      <a:pt x="22" y="38"/>
                    </a:lnTo>
                    <a:lnTo>
                      <a:pt x="0" y="40"/>
                    </a:lnTo>
                  </a:path>
                </a:pathLst>
              </a:custGeom>
              <a:noFill/>
              <a:ln w="3175">
                <a:solidFill>
                  <a:srgbClr val="000000"/>
                </a:solidFill>
                <a:prstDash val="solid"/>
                <a:round/>
                <a:headEnd/>
                <a:tailEnd/>
              </a:ln>
            </p:spPr>
            <p:txBody>
              <a:bodyPr/>
              <a:lstStyle/>
              <a:p>
                <a:endParaRPr lang="ja-JP" altLang="en-US" sz="2758"/>
              </a:p>
            </p:txBody>
          </p:sp>
          <p:sp>
            <p:nvSpPr>
              <p:cNvPr id="2678" name="Freeform 775"/>
              <p:cNvSpPr/>
              <p:nvPr/>
            </p:nvSpPr>
            <p:spPr>
              <a:xfrm>
                <a:off x="2139" y="2277"/>
                <a:ext cx="28" cy="19"/>
              </a:xfrm>
              <a:custGeom>
                <a:avLst/>
                <a:gdLst>
                  <a:gd name="T0" fmla="*/ 1 w 56"/>
                  <a:gd name="T1" fmla="*/ 0 h 40"/>
                  <a:gd name="T2" fmla="*/ 1 w 56"/>
                  <a:gd name="T3" fmla="*/ 0 h 40"/>
                  <a:gd name="T4" fmla="*/ 1 w 56"/>
                  <a:gd name="T5" fmla="*/ 0 h 40"/>
                  <a:gd name="T6" fmla="*/ 1 w 56"/>
                  <a:gd name="T7" fmla="*/ 0 h 40"/>
                  <a:gd name="T8" fmla="*/ 1 w 56"/>
                  <a:gd name="T9" fmla="*/ 0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1" y="25"/>
                    </a:lnTo>
                    <a:lnTo>
                      <a:pt x="40" y="13"/>
                    </a:lnTo>
                    <a:lnTo>
                      <a:pt x="24" y="2"/>
                    </a:lnTo>
                    <a:lnTo>
                      <a:pt x="2" y="0"/>
                    </a:lnTo>
                    <a:lnTo>
                      <a:pt x="0" y="37"/>
                    </a:lnTo>
                    <a:lnTo>
                      <a:pt x="56" y="40"/>
                    </a:lnTo>
                    <a:close/>
                  </a:path>
                </a:pathLst>
              </a:custGeom>
              <a:solidFill>
                <a:srgbClr val="FFCC00"/>
              </a:solidFill>
              <a:ln>
                <a:noFill/>
              </a:ln>
            </p:spPr>
            <p:txBody>
              <a:bodyPr/>
              <a:lstStyle/>
              <a:p>
                <a:endParaRPr lang="ja-JP" altLang="en-US" sz="2758"/>
              </a:p>
            </p:txBody>
          </p:sp>
          <p:sp>
            <p:nvSpPr>
              <p:cNvPr id="2679" name="Freeform 776"/>
              <p:cNvSpPr/>
              <p:nvPr/>
            </p:nvSpPr>
            <p:spPr>
              <a:xfrm>
                <a:off x="2140" y="2277"/>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5"/>
                    </a:lnTo>
                    <a:lnTo>
                      <a:pt x="38" y="13"/>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680" name="Line 777"/>
              <p:cNvSpPr>
                <a:spLocks noChangeShapeType="1"/>
              </p:cNvSpPr>
              <p:nvPr/>
            </p:nvSpPr>
            <p:spPr>
              <a:xfrm>
                <a:off x="2086" y="2295"/>
                <a:ext cx="54" cy="20"/>
              </a:xfrm>
              <a:prstGeom prst="line">
                <a:avLst/>
              </a:prstGeom>
              <a:noFill/>
              <a:ln w="3175">
                <a:solidFill>
                  <a:srgbClr val="000000"/>
                </a:solidFill>
                <a:round/>
                <a:headEnd/>
                <a:tailEnd/>
              </a:ln>
            </p:spPr>
            <p:txBody>
              <a:bodyPr/>
              <a:lstStyle/>
              <a:p>
                <a:endParaRPr lang="ja-JP" altLang="en-US" sz="2758"/>
              </a:p>
            </p:txBody>
          </p:sp>
          <p:sp>
            <p:nvSpPr>
              <p:cNvPr id="2681" name="Line 778"/>
              <p:cNvSpPr>
                <a:spLocks noChangeShapeType="1"/>
              </p:cNvSpPr>
              <p:nvPr/>
            </p:nvSpPr>
            <p:spPr>
              <a:xfrm flipV="1">
                <a:off x="2086" y="2316"/>
                <a:ext cx="54" cy="19"/>
              </a:xfrm>
              <a:prstGeom prst="line">
                <a:avLst/>
              </a:prstGeom>
              <a:noFill/>
              <a:ln w="3175">
                <a:solidFill>
                  <a:srgbClr val="000000"/>
                </a:solidFill>
                <a:round/>
                <a:headEnd/>
                <a:tailEnd/>
              </a:ln>
            </p:spPr>
            <p:txBody>
              <a:bodyPr/>
              <a:lstStyle/>
              <a:p>
                <a:endParaRPr lang="ja-JP" altLang="en-US" sz="2758"/>
              </a:p>
            </p:txBody>
          </p:sp>
          <p:sp>
            <p:nvSpPr>
              <p:cNvPr id="2682" name="Freeform 779"/>
              <p:cNvSpPr/>
              <p:nvPr/>
            </p:nvSpPr>
            <p:spPr>
              <a:xfrm>
                <a:off x="2059" y="1650"/>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8"/>
                    </a:lnTo>
                    <a:lnTo>
                      <a:pt x="54" y="40"/>
                    </a:lnTo>
                    <a:lnTo>
                      <a:pt x="54" y="0"/>
                    </a:lnTo>
                    <a:lnTo>
                      <a:pt x="0" y="0"/>
                    </a:lnTo>
                    <a:close/>
                  </a:path>
                </a:pathLst>
              </a:custGeom>
              <a:solidFill>
                <a:srgbClr val="FFCC00"/>
              </a:solidFill>
              <a:ln>
                <a:noFill/>
              </a:ln>
            </p:spPr>
            <p:txBody>
              <a:bodyPr/>
              <a:lstStyle/>
              <a:p>
                <a:endParaRPr lang="ja-JP" altLang="en-US" sz="2758"/>
              </a:p>
            </p:txBody>
          </p:sp>
          <p:sp>
            <p:nvSpPr>
              <p:cNvPr id="2683" name="Freeform 780"/>
              <p:cNvSpPr/>
              <p:nvPr/>
            </p:nvSpPr>
            <p:spPr>
              <a:xfrm>
                <a:off x="2059" y="1650"/>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8"/>
                    </a:lnTo>
                    <a:lnTo>
                      <a:pt x="54" y="40"/>
                    </a:lnTo>
                  </a:path>
                </a:pathLst>
              </a:custGeom>
              <a:noFill/>
              <a:ln w="3175">
                <a:solidFill>
                  <a:srgbClr val="000000"/>
                </a:solidFill>
                <a:prstDash val="solid"/>
                <a:round/>
                <a:headEnd/>
                <a:tailEnd/>
              </a:ln>
            </p:spPr>
            <p:txBody>
              <a:bodyPr/>
              <a:lstStyle/>
              <a:p>
                <a:endParaRPr lang="ja-JP" altLang="en-US" sz="2758"/>
              </a:p>
            </p:txBody>
          </p:sp>
          <p:sp>
            <p:nvSpPr>
              <p:cNvPr id="2684" name="Freeform 781"/>
              <p:cNvSpPr/>
              <p:nvPr/>
            </p:nvSpPr>
            <p:spPr>
              <a:xfrm>
                <a:off x="2059" y="1631"/>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5"/>
                    </a:lnTo>
                    <a:lnTo>
                      <a:pt x="17" y="12"/>
                    </a:lnTo>
                    <a:lnTo>
                      <a:pt x="33"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685" name="Freeform 782"/>
              <p:cNvSpPr/>
              <p:nvPr/>
            </p:nvSpPr>
            <p:spPr>
              <a:xfrm>
                <a:off x="2059" y="1631"/>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686" name="Freeform 783"/>
              <p:cNvSpPr/>
              <p:nvPr/>
            </p:nvSpPr>
            <p:spPr>
              <a:xfrm>
                <a:off x="2139" y="1631"/>
                <a:ext cx="28" cy="20"/>
              </a:xfrm>
              <a:custGeom>
                <a:avLst/>
                <a:gdLst>
                  <a:gd name="T0" fmla="*/ 1 w 56"/>
                  <a:gd name="T1" fmla="*/ 0 h 39"/>
                  <a:gd name="T2" fmla="*/ 1 w 56"/>
                  <a:gd name="T3" fmla="*/ 1 h 39"/>
                  <a:gd name="T4" fmla="*/ 1 w 56"/>
                  <a:gd name="T5" fmla="*/ 1 h 39"/>
                  <a:gd name="T6" fmla="*/ 1 w 56"/>
                  <a:gd name="T7" fmla="*/ 1 h 39"/>
                  <a:gd name="T8" fmla="*/ 1 w 56"/>
                  <a:gd name="T9" fmla="*/ 1 h 39"/>
                  <a:gd name="T10" fmla="*/ 0 w 56"/>
                  <a:gd name="T11" fmla="*/ 0 h 39"/>
                  <a:gd name="T12" fmla="*/ 1 w 56"/>
                  <a:gd name="T13" fmla="*/ 0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0"/>
                    </a:moveTo>
                    <a:lnTo>
                      <a:pt x="51" y="15"/>
                    </a:lnTo>
                    <a:lnTo>
                      <a:pt x="40" y="27"/>
                    </a:lnTo>
                    <a:lnTo>
                      <a:pt x="24" y="37"/>
                    </a:lnTo>
                    <a:lnTo>
                      <a:pt x="2" y="39"/>
                    </a:lnTo>
                    <a:lnTo>
                      <a:pt x="0" y="0"/>
                    </a:lnTo>
                    <a:lnTo>
                      <a:pt x="56" y="0"/>
                    </a:lnTo>
                    <a:close/>
                  </a:path>
                </a:pathLst>
              </a:custGeom>
              <a:solidFill>
                <a:srgbClr val="FFCC00"/>
              </a:solidFill>
              <a:ln>
                <a:noFill/>
              </a:ln>
            </p:spPr>
            <p:txBody>
              <a:bodyPr/>
              <a:lstStyle/>
              <a:p>
                <a:endParaRPr lang="ja-JP" altLang="en-US" sz="2758"/>
              </a:p>
            </p:txBody>
          </p:sp>
          <p:sp>
            <p:nvSpPr>
              <p:cNvPr id="2687" name="Freeform 784"/>
              <p:cNvSpPr/>
              <p:nvPr/>
            </p:nvSpPr>
            <p:spPr>
              <a:xfrm>
                <a:off x="2140" y="1631"/>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9" y="15"/>
                    </a:lnTo>
                    <a:lnTo>
                      <a:pt x="38" y="27"/>
                    </a:lnTo>
                    <a:lnTo>
                      <a:pt x="22" y="37"/>
                    </a:lnTo>
                    <a:lnTo>
                      <a:pt x="0" y="39"/>
                    </a:lnTo>
                  </a:path>
                </a:pathLst>
              </a:custGeom>
              <a:noFill/>
              <a:ln w="3175">
                <a:solidFill>
                  <a:srgbClr val="000000"/>
                </a:solidFill>
                <a:prstDash val="solid"/>
                <a:round/>
                <a:headEnd/>
                <a:tailEnd/>
              </a:ln>
            </p:spPr>
            <p:txBody>
              <a:bodyPr/>
              <a:lstStyle/>
              <a:p>
                <a:endParaRPr lang="ja-JP" altLang="en-US" sz="2758"/>
              </a:p>
            </p:txBody>
          </p:sp>
          <p:sp>
            <p:nvSpPr>
              <p:cNvPr id="2688" name="Freeform 785"/>
              <p:cNvSpPr/>
              <p:nvPr/>
            </p:nvSpPr>
            <p:spPr>
              <a:xfrm>
                <a:off x="2139" y="1611"/>
                <a:ext cx="28" cy="20"/>
              </a:xfrm>
              <a:custGeom>
                <a:avLst/>
                <a:gdLst>
                  <a:gd name="T0" fmla="*/ 1 w 56"/>
                  <a:gd name="T1" fmla="*/ 1 h 40"/>
                  <a:gd name="T2" fmla="*/ 1 w 56"/>
                  <a:gd name="T3" fmla="*/ 1 h 40"/>
                  <a:gd name="T4" fmla="*/ 1 w 56"/>
                  <a:gd name="T5" fmla="*/ 1 h 40"/>
                  <a:gd name="T6" fmla="*/ 1 w 56"/>
                  <a:gd name="T7" fmla="*/ 1 h 40"/>
                  <a:gd name="T8" fmla="*/ 1 w 56"/>
                  <a:gd name="T9" fmla="*/ 0 h 40"/>
                  <a:gd name="T10" fmla="*/ 0 w 56"/>
                  <a:gd name="T11" fmla="*/ 1 h 40"/>
                  <a:gd name="T12" fmla="*/ 1 w 56"/>
                  <a:gd name="T13" fmla="*/ 1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1" y="25"/>
                    </a:lnTo>
                    <a:lnTo>
                      <a:pt x="40" y="13"/>
                    </a:lnTo>
                    <a:lnTo>
                      <a:pt x="24" y="3"/>
                    </a:lnTo>
                    <a:lnTo>
                      <a:pt x="2" y="0"/>
                    </a:lnTo>
                    <a:lnTo>
                      <a:pt x="0" y="40"/>
                    </a:lnTo>
                    <a:lnTo>
                      <a:pt x="56" y="40"/>
                    </a:lnTo>
                    <a:close/>
                  </a:path>
                </a:pathLst>
              </a:custGeom>
              <a:solidFill>
                <a:srgbClr val="FFCC00"/>
              </a:solidFill>
              <a:ln>
                <a:noFill/>
              </a:ln>
            </p:spPr>
            <p:txBody>
              <a:bodyPr/>
              <a:lstStyle/>
              <a:p>
                <a:endParaRPr lang="ja-JP" altLang="en-US" sz="2758"/>
              </a:p>
            </p:txBody>
          </p:sp>
          <p:sp>
            <p:nvSpPr>
              <p:cNvPr id="2689" name="Freeform 786"/>
              <p:cNvSpPr/>
              <p:nvPr/>
            </p:nvSpPr>
            <p:spPr>
              <a:xfrm>
                <a:off x="2140" y="1611"/>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5"/>
                    </a:lnTo>
                    <a:lnTo>
                      <a:pt x="38" y="13"/>
                    </a:lnTo>
                    <a:lnTo>
                      <a:pt x="22" y="3"/>
                    </a:lnTo>
                    <a:lnTo>
                      <a:pt x="0" y="0"/>
                    </a:lnTo>
                  </a:path>
                </a:pathLst>
              </a:custGeom>
              <a:noFill/>
              <a:ln w="3175">
                <a:solidFill>
                  <a:srgbClr val="000000"/>
                </a:solidFill>
                <a:prstDash val="solid"/>
                <a:round/>
                <a:headEnd/>
                <a:tailEnd/>
              </a:ln>
            </p:spPr>
            <p:txBody>
              <a:bodyPr/>
              <a:lstStyle/>
              <a:p>
                <a:endParaRPr lang="ja-JP" altLang="en-US" sz="2758"/>
              </a:p>
            </p:txBody>
          </p:sp>
          <p:sp>
            <p:nvSpPr>
              <p:cNvPr id="2690" name="Line 787"/>
              <p:cNvSpPr>
                <a:spLocks noChangeShapeType="1"/>
              </p:cNvSpPr>
              <p:nvPr/>
            </p:nvSpPr>
            <p:spPr>
              <a:xfrm>
                <a:off x="2086" y="1631"/>
                <a:ext cx="54" cy="20"/>
              </a:xfrm>
              <a:prstGeom prst="line">
                <a:avLst/>
              </a:prstGeom>
              <a:noFill/>
              <a:ln w="3175">
                <a:solidFill>
                  <a:srgbClr val="000000"/>
                </a:solidFill>
                <a:round/>
                <a:headEnd/>
                <a:tailEnd/>
              </a:ln>
            </p:spPr>
            <p:txBody>
              <a:bodyPr/>
              <a:lstStyle/>
              <a:p>
                <a:endParaRPr lang="ja-JP" altLang="en-US" sz="2758"/>
              </a:p>
            </p:txBody>
          </p:sp>
          <p:sp>
            <p:nvSpPr>
              <p:cNvPr id="2691" name="Line 788"/>
              <p:cNvSpPr>
                <a:spLocks noChangeShapeType="1"/>
              </p:cNvSpPr>
              <p:nvPr/>
            </p:nvSpPr>
            <p:spPr>
              <a:xfrm flipV="1">
                <a:off x="2086" y="1651"/>
                <a:ext cx="54" cy="18"/>
              </a:xfrm>
              <a:prstGeom prst="line">
                <a:avLst/>
              </a:prstGeom>
              <a:noFill/>
              <a:ln w="3175">
                <a:solidFill>
                  <a:srgbClr val="000000"/>
                </a:solidFill>
                <a:round/>
                <a:headEnd/>
                <a:tailEnd/>
              </a:ln>
            </p:spPr>
            <p:txBody>
              <a:bodyPr/>
              <a:lstStyle/>
              <a:p>
                <a:endParaRPr lang="ja-JP" altLang="en-US" sz="2758"/>
              </a:p>
            </p:txBody>
          </p:sp>
          <p:sp>
            <p:nvSpPr>
              <p:cNvPr id="2692" name="Freeform 789"/>
              <p:cNvSpPr/>
              <p:nvPr/>
            </p:nvSpPr>
            <p:spPr>
              <a:xfrm>
                <a:off x="2059" y="2277"/>
                <a:ext cx="27" cy="18"/>
              </a:xfrm>
              <a:custGeom>
                <a:avLst/>
                <a:gdLst>
                  <a:gd name="T0" fmla="*/ 0 w 54"/>
                  <a:gd name="T1" fmla="*/ 0 h 37"/>
                  <a:gd name="T2" fmla="*/ 1 w 54"/>
                  <a:gd name="T3" fmla="*/ 0 h 37"/>
                  <a:gd name="T4" fmla="*/ 1 w 54"/>
                  <a:gd name="T5" fmla="*/ 0 h 37"/>
                  <a:gd name="T6" fmla="*/ 1 w 54"/>
                  <a:gd name="T7" fmla="*/ 0 h 37"/>
                  <a:gd name="T8" fmla="*/ 1 w 54"/>
                  <a:gd name="T9" fmla="*/ 0 h 37"/>
                  <a:gd name="T10" fmla="*/ 1 w 54"/>
                  <a:gd name="T11" fmla="*/ 0 h 37"/>
                  <a:gd name="T12" fmla="*/ 0 w 54"/>
                  <a:gd name="T13" fmla="*/ 0 h 37"/>
                  <a:gd name="T14" fmla="*/ 0 60000 65536"/>
                  <a:gd name="T15" fmla="*/ 0 60000 65536"/>
                  <a:gd name="T16" fmla="*/ 0 60000 65536"/>
                  <a:gd name="T17" fmla="*/ 0 60000 65536"/>
                  <a:gd name="T18" fmla="*/ 0 60000 65536"/>
                  <a:gd name="T19" fmla="*/ 0 60000 65536"/>
                  <a:gd name="T20" fmla="*/ 0 60000 65536"/>
                  <a:gd name="T21" fmla="*/ 0 w 54"/>
                  <a:gd name="T22" fmla="*/ 0 h 37"/>
                  <a:gd name="T23" fmla="*/ 54 w 5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7">
                    <a:moveTo>
                      <a:pt x="0" y="0"/>
                    </a:moveTo>
                    <a:lnTo>
                      <a:pt x="6" y="15"/>
                    </a:lnTo>
                    <a:lnTo>
                      <a:pt x="17" y="27"/>
                    </a:lnTo>
                    <a:lnTo>
                      <a:pt x="33" y="35"/>
                    </a:lnTo>
                    <a:lnTo>
                      <a:pt x="54" y="37"/>
                    </a:lnTo>
                    <a:lnTo>
                      <a:pt x="54" y="0"/>
                    </a:lnTo>
                    <a:lnTo>
                      <a:pt x="0" y="0"/>
                    </a:lnTo>
                    <a:close/>
                  </a:path>
                </a:pathLst>
              </a:custGeom>
              <a:solidFill>
                <a:srgbClr val="FFCC00"/>
              </a:solidFill>
              <a:ln>
                <a:noFill/>
              </a:ln>
            </p:spPr>
            <p:txBody>
              <a:bodyPr/>
              <a:lstStyle/>
              <a:p>
                <a:endParaRPr lang="ja-JP" altLang="en-US" sz="2758"/>
              </a:p>
            </p:txBody>
          </p:sp>
          <p:sp>
            <p:nvSpPr>
              <p:cNvPr id="2693" name="Freeform 790"/>
              <p:cNvSpPr/>
              <p:nvPr/>
            </p:nvSpPr>
            <p:spPr>
              <a:xfrm>
                <a:off x="2059" y="2277"/>
                <a:ext cx="27" cy="18"/>
              </a:xfrm>
              <a:custGeom>
                <a:avLst/>
                <a:gdLst>
                  <a:gd name="T0" fmla="*/ 0 w 54"/>
                  <a:gd name="T1" fmla="*/ 0 h 37"/>
                  <a:gd name="T2" fmla="*/ 1 w 54"/>
                  <a:gd name="T3" fmla="*/ 0 h 37"/>
                  <a:gd name="T4" fmla="*/ 1 w 54"/>
                  <a:gd name="T5" fmla="*/ 0 h 37"/>
                  <a:gd name="T6" fmla="*/ 1 w 54"/>
                  <a:gd name="T7" fmla="*/ 0 h 37"/>
                  <a:gd name="T8" fmla="*/ 1 w 54"/>
                  <a:gd name="T9" fmla="*/ 0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0" y="0"/>
                    </a:moveTo>
                    <a:lnTo>
                      <a:pt x="6" y="15"/>
                    </a:lnTo>
                    <a:lnTo>
                      <a:pt x="17" y="27"/>
                    </a:lnTo>
                    <a:lnTo>
                      <a:pt x="33" y="35"/>
                    </a:lnTo>
                    <a:lnTo>
                      <a:pt x="54" y="37"/>
                    </a:lnTo>
                  </a:path>
                </a:pathLst>
              </a:custGeom>
              <a:noFill/>
              <a:ln w="3175">
                <a:solidFill>
                  <a:srgbClr val="000000"/>
                </a:solidFill>
                <a:prstDash val="solid"/>
                <a:round/>
                <a:headEnd/>
                <a:tailEnd/>
              </a:ln>
            </p:spPr>
            <p:txBody>
              <a:bodyPr/>
              <a:lstStyle/>
              <a:p>
                <a:endParaRPr lang="ja-JP" altLang="en-US" sz="2758"/>
              </a:p>
            </p:txBody>
          </p:sp>
          <p:sp>
            <p:nvSpPr>
              <p:cNvPr id="2694" name="Freeform 791"/>
              <p:cNvSpPr/>
              <p:nvPr/>
            </p:nvSpPr>
            <p:spPr>
              <a:xfrm>
                <a:off x="2059" y="2257"/>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4"/>
                    </a:lnTo>
                    <a:lnTo>
                      <a:pt x="17" y="12"/>
                    </a:lnTo>
                    <a:lnTo>
                      <a:pt x="33"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695" name="Freeform 792"/>
              <p:cNvSpPr/>
              <p:nvPr/>
            </p:nvSpPr>
            <p:spPr>
              <a:xfrm>
                <a:off x="2059" y="2257"/>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4"/>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696" name="Freeform 793"/>
              <p:cNvSpPr/>
              <p:nvPr/>
            </p:nvSpPr>
            <p:spPr>
              <a:xfrm>
                <a:off x="2139" y="2257"/>
                <a:ext cx="28" cy="20"/>
              </a:xfrm>
              <a:custGeom>
                <a:avLst/>
                <a:gdLst>
                  <a:gd name="T0" fmla="*/ 1 w 56"/>
                  <a:gd name="T1" fmla="*/ 0 h 39"/>
                  <a:gd name="T2" fmla="*/ 1 w 56"/>
                  <a:gd name="T3" fmla="*/ 1 h 39"/>
                  <a:gd name="T4" fmla="*/ 1 w 56"/>
                  <a:gd name="T5" fmla="*/ 1 h 39"/>
                  <a:gd name="T6" fmla="*/ 1 w 56"/>
                  <a:gd name="T7" fmla="*/ 1 h 39"/>
                  <a:gd name="T8" fmla="*/ 1 w 56"/>
                  <a:gd name="T9" fmla="*/ 1 h 39"/>
                  <a:gd name="T10" fmla="*/ 0 w 56"/>
                  <a:gd name="T11" fmla="*/ 0 h 39"/>
                  <a:gd name="T12" fmla="*/ 1 w 56"/>
                  <a:gd name="T13" fmla="*/ 0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0"/>
                    </a:moveTo>
                    <a:lnTo>
                      <a:pt x="51" y="14"/>
                    </a:lnTo>
                    <a:lnTo>
                      <a:pt x="40" y="27"/>
                    </a:lnTo>
                    <a:lnTo>
                      <a:pt x="24" y="37"/>
                    </a:lnTo>
                    <a:lnTo>
                      <a:pt x="2" y="39"/>
                    </a:lnTo>
                    <a:lnTo>
                      <a:pt x="0" y="0"/>
                    </a:lnTo>
                    <a:lnTo>
                      <a:pt x="56" y="0"/>
                    </a:lnTo>
                    <a:close/>
                  </a:path>
                </a:pathLst>
              </a:custGeom>
              <a:solidFill>
                <a:srgbClr val="FFCC00"/>
              </a:solidFill>
              <a:ln>
                <a:noFill/>
              </a:ln>
            </p:spPr>
            <p:txBody>
              <a:bodyPr/>
              <a:lstStyle/>
              <a:p>
                <a:endParaRPr lang="ja-JP" altLang="en-US" sz="2758"/>
              </a:p>
            </p:txBody>
          </p:sp>
          <p:sp>
            <p:nvSpPr>
              <p:cNvPr id="2697" name="Freeform 794"/>
              <p:cNvSpPr/>
              <p:nvPr/>
            </p:nvSpPr>
            <p:spPr>
              <a:xfrm>
                <a:off x="2140" y="2257"/>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9" y="14"/>
                    </a:lnTo>
                    <a:lnTo>
                      <a:pt x="38" y="27"/>
                    </a:lnTo>
                    <a:lnTo>
                      <a:pt x="22" y="37"/>
                    </a:lnTo>
                    <a:lnTo>
                      <a:pt x="0" y="39"/>
                    </a:lnTo>
                  </a:path>
                </a:pathLst>
              </a:custGeom>
              <a:noFill/>
              <a:ln w="3175">
                <a:solidFill>
                  <a:srgbClr val="000000"/>
                </a:solidFill>
                <a:prstDash val="solid"/>
                <a:round/>
                <a:headEnd/>
                <a:tailEnd/>
              </a:ln>
            </p:spPr>
            <p:txBody>
              <a:bodyPr/>
              <a:lstStyle/>
              <a:p>
                <a:endParaRPr lang="ja-JP" altLang="en-US" sz="2758"/>
              </a:p>
            </p:txBody>
          </p:sp>
          <p:sp>
            <p:nvSpPr>
              <p:cNvPr id="2698" name="Freeform 795"/>
              <p:cNvSpPr/>
              <p:nvPr/>
            </p:nvSpPr>
            <p:spPr>
              <a:xfrm>
                <a:off x="2139" y="2237"/>
                <a:ext cx="28" cy="20"/>
              </a:xfrm>
              <a:custGeom>
                <a:avLst/>
                <a:gdLst>
                  <a:gd name="T0" fmla="*/ 1 w 56"/>
                  <a:gd name="T1" fmla="*/ 1 h 40"/>
                  <a:gd name="T2" fmla="*/ 1 w 56"/>
                  <a:gd name="T3" fmla="*/ 1 h 40"/>
                  <a:gd name="T4" fmla="*/ 1 w 56"/>
                  <a:gd name="T5" fmla="*/ 1 h 40"/>
                  <a:gd name="T6" fmla="*/ 1 w 56"/>
                  <a:gd name="T7" fmla="*/ 1 h 40"/>
                  <a:gd name="T8" fmla="*/ 1 w 56"/>
                  <a:gd name="T9" fmla="*/ 0 h 40"/>
                  <a:gd name="T10" fmla="*/ 0 w 56"/>
                  <a:gd name="T11" fmla="*/ 1 h 40"/>
                  <a:gd name="T12" fmla="*/ 1 w 56"/>
                  <a:gd name="T13" fmla="*/ 1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1" y="25"/>
                    </a:lnTo>
                    <a:lnTo>
                      <a:pt x="40" y="12"/>
                    </a:lnTo>
                    <a:lnTo>
                      <a:pt x="24" y="2"/>
                    </a:lnTo>
                    <a:lnTo>
                      <a:pt x="2" y="0"/>
                    </a:lnTo>
                    <a:lnTo>
                      <a:pt x="0" y="40"/>
                    </a:lnTo>
                    <a:lnTo>
                      <a:pt x="56" y="40"/>
                    </a:lnTo>
                    <a:close/>
                  </a:path>
                </a:pathLst>
              </a:custGeom>
              <a:solidFill>
                <a:srgbClr val="FFCC00"/>
              </a:solidFill>
              <a:ln>
                <a:noFill/>
              </a:ln>
            </p:spPr>
            <p:txBody>
              <a:bodyPr/>
              <a:lstStyle/>
              <a:p>
                <a:endParaRPr lang="ja-JP" altLang="en-US" sz="2758"/>
              </a:p>
            </p:txBody>
          </p:sp>
          <p:sp>
            <p:nvSpPr>
              <p:cNvPr id="2699" name="Freeform 796"/>
              <p:cNvSpPr/>
              <p:nvPr/>
            </p:nvSpPr>
            <p:spPr>
              <a:xfrm>
                <a:off x="2140" y="2237"/>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5"/>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700" name="Line 797"/>
              <p:cNvSpPr>
                <a:spLocks noChangeShapeType="1"/>
              </p:cNvSpPr>
              <p:nvPr/>
            </p:nvSpPr>
            <p:spPr>
              <a:xfrm>
                <a:off x="2086" y="2257"/>
                <a:ext cx="54" cy="20"/>
              </a:xfrm>
              <a:prstGeom prst="line">
                <a:avLst/>
              </a:prstGeom>
              <a:noFill/>
              <a:ln w="3175">
                <a:solidFill>
                  <a:srgbClr val="000000"/>
                </a:solidFill>
                <a:round/>
                <a:headEnd/>
                <a:tailEnd/>
              </a:ln>
            </p:spPr>
            <p:txBody>
              <a:bodyPr/>
              <a:lstStyle/>
              <a:p>
                <a:endParaRPr lang="ja-JP" altLang="en-US" sz="2758"/>
              </a:p>
            </p:txBody>
          </p:sp>
          <p:sp>
            <p:nvSpPr>
              <p:cNvPr id="2701" name="Line 798"/>
              <p:cNvSpPr>
                <a:spLocks noChangeShapeType="1"/>
              </p:cNvSpPr>
              <p:nvPr/>
            </p:nvSpPr>
            <p:spPr>
              <a:xfrm flipV="1">
                <a:off x="2086" y="2277"/>
                <a:ext cx="54" cy="19"/>
              </a:xfrm>
              <a:prstGeom prst="line">
                <a:avLst/>
              </a:prstGeom>
              <a:noFill/>
              <a:ln w="3175">
                <a:solidFill>
                  <a:srgbClr val="000000"/>
                </a:solidFill>
                <a:round/>
                <a:headEnd/>
                <a:tailEnd/>
              </a:ln>
            </p:spPr>
            <p:txBody>
              <a:bodyPr/>
              <a:lstStyle/>
              <a:p>
                <a:endParaRPr lang="ja-JP" altLang="en-US" sz="2758"/>
              </a:p>
            </p:txBody>
          </p:sp>
          <p:sp>
            <p:nvSpPr>
              <p:cNvPr id="2702" name="Freeform 799"/>
              <p:cNvSpPr/>
              <p:nvPr/>
            </p:nvSpPr>
            <p:spPr>
              <a:xfrm>
                <a:off x="2059" y="2237"/>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6"/>
                    </a:lnTo>
                    <a:lnTo>
                      <a:pt x="54" y="40"/>
                    </a:lnTo>
                    <a:lnTo>
                      <a:pt x="54" y="0"/>
                    </a:lnTo>
                    <a:lnTo>
                      <a:pt x="0" y="0"/>
                    </a:lnTo>
                    <a:close/>
                  </a:path>
                </a:pathLst>
              </a:custGeom>
              <a:solidFill>
                <a:srgbClr val="FFCC00"/>
              </a:solidFill>
              <a:ln>
                <a:noFill/>
              </a:ln>
            </p:spPr>
            <p:txBody>
              <a:bodyPr/>
              <a:lstStyle/>
              <a:p>
                <a:endParaRPr lang="ja-JP" altLang="en-US" sz="2758"/>
              </a:p>
            </p:txBody>
          </p:sp>
          <p:sp>
            <p:nvSpPr>
              <p:cNvPr id="2703" name="Freeform 800"/>
              <p:cNvSpPr/>
              <p:nvPr/>
            </p:nvSpPr>
            <p:spPr>
              <a:xfrm>
                <a:off x="2059" y="2237"/>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6"/>
                    </a:lnTo>
                    <a:lnTo>
                      <a:pt x="54" y="40"/>
                    </a:lnTo>
                  </a:path>
                </a:pathLst>
              </a:custGeom>
              <a:noFill/>
              <a:ln w="3175">
                <a:solidFill>
                  <a:srgbClr val="000000"/>
                </a:solidFill>
                <a:prstDash val="solid"/>
                <a:round/>
                <a:headEnd/>
                <a:tailEnd/>
              </a:ln>
            </p:spPr>
            <p:txBody>
              <a:bodyPr/>
              <a:lstStyle/>
              <a:p>
                <a:endParaRPr lang="ja-JP" altLang="en-US" sz="2758"/>
              </a:p>
            </p:txBody>
          </p:sp>
          <p:sp>
            <p:nvSpPr>
              <p:cNvPr id="2704" name="Freeform 801"/>
              <p:cNvSpPr/>
              <p:nvPr/>
            </p:nvSpPr>
            <p:spPr>
              <a:xfrm>
                <a:off x="2059" y="2218"/>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4"/>
                    </a:lnTo>
                    <a:lnTo>
                      <a:pt x="17" y="12"/>
                    </a:lnTo>
                    <a:lnTo>
                      <a:pt x="33" y="2"/>
                    </a:lnTo>
                    <a:lnTo>
                      <a:pt x="54" y="0"/>
                    </a:lnTo>
                    <a:lnTo>
                      <a:pt x="54" y="37"/>
                    </a:lnTo>
                    <a:lnTo>
                      <a:pt x="0" y="39"/>
                    </a:lnTo>
                    <a:close/>
                  </a:path>
                </a:pathLst>
              </a:custGeom>
              <a:solidFill>
                <a:srgbClr val="FFCC00"/>
              </a:solidFill>
              <a:ln>
                <a:noFill/>
              </a:ln>
            </p:spPr>
            <p:txBody>
              <a:bodyPr/>
              <a:lstStyle/>
              <a:p>
                <a:endParaRPr lang="ja-JP" altLang="en-US" sz="2758"/>
              </a:p>
            </p:txBody>
          </p:sp>
          <p:sp>
            <p:nvSpPr>
              <p:cNvPr id="2705" name="Freeform 802"/>
              <p:cNvSpPr/>
              <p:nvPr/>
            </p:nvSpPr>
            <p:spPr>
              <a:xfrm>
                <a:off x="2059" y="2218"/>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4"/>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706" name="Freeform 803"/>
              <p:cNvSpPr/>
              <p:nvPr/>
            </p:nvSpPr>
            <p:spPr>
              <a:xfrm>
                <a:off x="2139" y="2217"/>
                <a:ext cx="28" cy="20"/>
              </a:xfrm>
              <a:custGeom>
                <a:avLst/>
                <a:gdLst>
                  <a:gd name="T0" fmla="*/ 1 w 56"/>
                  <a:gd name="T1" fmla="*/ 0 h 41"/>
                  <a:gd name="T2" fmla="*/ 1 w 56"/>
                  <a:gd name="T3" fmla="*/ 0 h 41"/>
                  <a:gd name="T4" fmla="*/ 1 w 56"/>
                  <a:gd name="T5" fmla="*/ 0 h 41"/>
                  <a:gd name="T6" fmla="*/ 1 w 56"/>
                  <a:gd name="T7" fmla="*/ 0 h 41"/>
                  <a:gd name="T8" fmla="*/ 1 w 56"/>
                  <a:gd name="T9" fmla="*/ 0 h 41"/>
                  <a:gd name="T10" fmla="*/ 0 w 56"/>
                  <a:gd name="T11" fmla="*/ 0 h 41"/>
                  <a:gd name="T12" fmla="*/ 1 w 56"/>
                  <a:gd name="T13" fmla="*/ 0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0"/>
                    </a:moveTo>
                    <a:lnTo>
                      <a:pt x="51" y="16"/>
                    </a:lnTo>
                    <a:lnTo>
                      <a:pt x="40" y="28"/>
                    </a:lnTo>
                    <a:lnTo>
                      <a:pt x="24" y="38"/>
                    </a:lnTo>
                    <a:lnTo>
                      <a:pt x="2" y="41"/>
                    </a:lnTo>
                    <a:lnTo>
                      <a:pt x="0" y="0"/>
                    </a:lnTo>
                    <a:lnTo>
                      <a:pt x="56" y="0"/>
                    </a:lnTo>
                    <a:close/>
                  </a:path>
                </a:pathLst>
              </a:custGeom>
              <a:solidFill>
                <a:srgbClr val="FFCC00"/>
              </a:solidFill>
              <a:ln>
                <a:noFill/>
              </a:ln>
            </p:spPr>
            <p:txBody>
              <a:bodyPr/>
              <a:lstStyle/>
              <a:p>
                <a:endParaRPr lang="ja-JP" altLang="en-US" sz="2758"/>
              </a:p>
            </p:txBody>
          </p:sp>
          <p:sp>
            <p:nvSpPr>
              <p:cNvPr id="2707" name="Freeform 804"/>
              <p:cNvSpPr/>
              <p:nvPr/>
            </p:nvSpPr>
            <p:spPr>
              <a:xfrm>
                <a:off x="2140" y="2217"/>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0"/>
                    </a:moveTo>
                    <a:lnTo>
                      <a:pt x="49" y="16"/>
                    </a:lnTo>
                    <a:lnTo>
                      <a:pt x="38" y="28"/>
                    </a:lnTo>
                    <a:lnTo>
                      <a:pt x="22" y="38"/>
                    </a:lnTo>
                    <a:lnTo>
                      <a:pt x="0" y="41"/>
                    </a:lnTo>
                  </a:path>
                </a:pathLst>
              </a:custGeom>
              <a:noFill/>
              <a:ln w="3175">
                <a:solidFill>
                  <a:srgbClr val="000000"/>
                </a:solidFill>
                <a:prstDash val="solid"/>
                <a:round/>
                <a:headEnd/>
                <a:tailEnd/>
              </a:ln>
            </p:spPr>
            <p:txBody>
              <a:bodyPr/>
              <a:lstStyle/>
              <a:p>
                <a:endParaRPr lang="ja-JP" altLang="en-US" sz="2758"/>
              </a:p>
            </p:txBody>
          </p:sp>
          <p:sp>
            <p:nvSpPr>
              <p:cNvPr id="2708" name="Freeform 805"/>
              <p:cNvSpPr/>
              <p:nvPr/>
            </p:nvSpPr>
            <p:spPr>
              <a:xfrm>
                <a:off x="2139" y="2198"/>
                <a:ext cx="28" cy="20"/>
              </a:xfrm>
              <a:custGeom>
                <a:avLst/>
                <a:gdLst>
                  <a:gd name="T0" fmla="*/ 1 w 56"/>
                  <a:gd name="T1" fmla="*/ 0 h 41"/>
                  <a:gd name="T2" fmla="*/ 1 w 56"/>
                  <a:gd name="T3" fmla="*/ 0 h 41"/>
                  <a:gd name="T4" fmla="*/ 1 w 56"/>
                  <a:gd name="T5" fmla="*/ 0 h 41"/>
                  <a:gd name="T6" fmla="*/ 1 w 56"/>
                  <a:gd name="T7" fmla="*/ 0 h 41"/>
                  <a:gd name="T8" fmla="*/ 1 w 56"/>
                  <a:gd name="T9" fmla="*/ 0 h 41"/>
                  <a:gd name="T10" fmla="*/ 0 w 56"/>
                  <a:gd name="T11" fmla="*/ 0 h 41"/>
                  <a:gd name="T12" fmla="*/ 1 w 56"/>
                  <a:gd name="T13" fmla="*/ 0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41"/>
                    </a:moveTo>
                    <a:lnTo>
                      <a:pt x="51" y="25"/>
                    </a:lnTo>
                    <a:lnTo>
                      <a:pt x="40" y="12"/>
                    </a:lnTo>
                    <a:lnTo>
                      <a:pt x="24" y="3"/>
                    </a:lnTo>
                    <a:lnTo>
                      <a:pt x="2" y="0"/>
                    </a:lnTo>
                    <a:lnTo>
                      <a:pt x="0" y="41"/>
                    </a:lnTo>
                    <a:lnTo>
                      <a:pt x="56" y="41"/>
                    </a:lnTo>
                    <a:close/>
                  </a:path>
                </a:pathLst>
              </a:custGeom>
              <a:solidFill>
                <a:srgbClr val="FFCC00"/>
              </a:solidFill>
              <a:ln>
                <a:noFill/>
              </a:ln>
            </p:spPr>
            <p:txBody>
              <a:bodyPr/>
              <a:lstStyle/>
              <a:p>
                <a:endParaRPr lang="ja-JP" altLang="en-US" sz="2758"/>
              </a:p>
            </p:txBody>
          </p:sp>
          <p:sp>
            <p:nvSpPr>
              <p:cNvPr id="2709" name="Freeform 806"/>
              <p:cNvSpPr/>
              <p:nvPr/>
            </p:nvSpPr>
            <p:spPr>
              <a:xfrm>
                <a:off x="2140" y="2198"/>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9" y="25"/>
                    </a:lnTo>
                    <a:lnTo>
                      <a:pt x="38" y="12"/>
                    </a:lnTo>
                    <a:lnTo>
                      <a:pt x="22" y="3"/>
                    </a:lnTo>
                    <a:lnTo>
                      <a:pt x="0" y="0"/>
                    </a:lnTo>
                  </a:path>
                </a:pathLst>
              </a:custGeom>
              <a:noFill/>
              <a:ln w="3175">
                <a:solidFill>
                  <a:srgbClr val="000000"/>
                </a:solidFill>
                <a:prstDash val="solid"/>
                <a:round/>
                <a:headEnd/>
                <a:tailEnd/>
              </a:ln>
            </p:spPr>
            <p:txBody>
              <a:bodyPr/>
              <a:lstStyle/>
              <a:p>
                <a:endParaRPr lang="ja-JP" altLang="en-US" sz="2758"/>
              </a:p>
            </p:txBody>
          </p:sp>
          <p:sp>
            <p:nvSpPr>
              <p:cNvPr id="2710" name="Line 807"/>
              <p:cNvSpPr>
                <a:spLocks noChangeShapeType="1"/>
              </p:cNvSpPr>
              <p:nvPr/>
            </p:nvSpPr>
            <p:spPr>
              <a:xfrm>
                <a:off x="2086" y="2217"/>
                <a:ext cx="54" cy="20"/>
              </a:xfrm>
              <a:prstGeom prst="line">
                <a:avLst/>
              </a:prstGeom>
              <a:noFill/>
              <a:ln w="3175">
                <a:solidFill>
                  <a:srgbClr val="000000"/>
                </a:solidFill>
                <a:round/>
                <a:headEnd/>
                <a:tailEnd/>
              </a:ln>
            </p:spPr>
            <p:txBody>
              <a:bodyPr/>
              <a:lstStyle/>
              <a:p>
                <a:endParaRPr lang="ja-JP" altLang="en-US" sz="2758"/>
              </a:p>
            </p:txBody>
          </p:sp>
        </p:grpSp>
        <p:grpSp>
          <p:nvGrpSpPr>
            <p:cNvPr id="1691" name="Group 1009"/>
            <p:cNvGrpSpPr/>
            <p:nvPr/>
          </p:nvGrpSpPr>
          <p:grpSpPr>
            <a:xfrm>
              <a:off x="4536969" y="3572531"/>
              <a:ext cx="1199646" cy="947558"/>
              <a:chOff x="942" y="1526"/>
              <a:chExt cx="1229" cy="897"/>
            </a:xfrm>
          </p:grpSpPr>
          <p:sp>
            <p:nvSpPr>
              <p:cNvPr id="2311" name="Line 809"/>
              <p:cNvSpPr>
                <a:spLocks noChangeShapeType="1"/>
              </p:cNvSpPr>
              <p:nvPr/>
            </p:nvSpPr>
            <p:spPr>
              <a:xfrm flipV="1">
                <a:off x="2086" y="2238"/>
                <a:ext cx="54" cy="19"/>
              </a:xfrm>
              <a:prstGeom prst="line">
                <a:avLst/>
              </a:prstGeom>
              <a:noFill/>
              <a:ln w="3175">
                <a:solidFill>
                  <a:srgbClr val="000000"/>
                </a:solidFill>
                <a:round/>
                <a:headEnd/>
                <a:tailEnd/>
              </a:ln>
            </p:spPr>
            <p:txBody>
              <a:bodyPr/>
              <a:lstStyle/>
              <a:p>
                <a:endParaRPr lang="ja-JP" altLang="en-US" sz="2758"/>
              </a:p>
            </p:txBody>
          </p:sp>
          <p:sp>
            <p:nvSpPr>
              <p:cNvPr id="2312" name="Freeform 810"/>
              <p:cNvSpPr/>
              <p:nvPr/>
            </p:nvSpPr>
            <p:spPr>
              <a:xfrm>
                <a:off x="2059" y="2198"/>
                <a:ext cx="27" cy="20"/>
              </a:xfrm>
              <a:custGeom>
                <a:avLst/>
                <a:gdLst>
                  <a:gd name="T0" fmla="*/ 0 w 54"/>
                  <a:gd name="T1" fmla="*/ 0 h 41"/>
                  <a:gd name="T2" fmla="*/ 1 w 54"/>
                  <a:gd name="T3" fmla="*/ 0 h 41"/>
                  <a:gd name="T4" fmla="*/ 1 w 54"/>
                  <a:gd name="T5" fmla="*/ 0 h 41"/>
                  <a:gd name="T6" fmla="*/ 1 w 54"/>
                  <a:gd name="T7" fmla="*/ 0 h 41"/>
                  <a:gd name="T8" fmla="*/ 1 w 54"/>
                  <a:gd name="T9" fmla="*/ 0 h 41"/>
                  <a:gd name="T10" fmla="*/ 1 w 54"/>
                  <a:gd name="T11" fmla="*/ 0 h 41"/>
                  <a:gd name="T12" fmla="*/ 0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0" y="0"/>
                    </a:moveTo>
                    <a:lnTo>
                      <a:pt x="6" y="16"/>
                    </a:lnTo>
                    <a:lnTo>
                      <a:pt x="17" y="28"/>
                    </a:lnTo>
                    <a:lnTo>
                      <a:pt x="33" y="37"/>
                    </a:lnTo>
                    <a:lnTo>
                      <a:pt x="54" y="41"/>
                    </a:lnTo>
                    <a:lnTo>
                      <a:pt x="54" y="0"/>
                    </a:lnTo>
                    <a:lnTo>
                      <a:pt x="0" y="0"/>
                    </a:lnTo>
                    <a:close/>
                  </a:path>
                </a:pathLst>
              </a:custGeom>
              <a:solidFill>
                <a:srgbClr val="FFCC00"/>
              </a:solidFill>
              <a:ln>
                <a:noFill/>
              </a:ln>
            </p:spPr>
            <p:txBody>
              <a:bodyPr/>
              <a:lstStyle/>
              <a:p>
                <a:endParaRPr lang="ja-JP" altLang="en-US" sz="2758"/>
              </a:p>
            </p:txBody>
          </p:sp>
          <p:sp>
            <p:nvSpPr>
              <p:cNvPr id="2313" name="Freeform 811"/>
              <p:cNvSpPr/>
              <p:nvPr/>
            </p:nvSpPr>
            <p:spPr>
              <a:xfrm>
                <a:off x="2059" y="2198"/>
                <a:ext cx="27" cy="20"/>
              </a:xfrm>
              <a:custGeom>
                <a:avLst/>
                <a:gdLst>
                  <a:gd name="T0" fmla="*/ 0 w 54"/>
                  <a:gd name="T1" fmla="*/ 0 h 41"/>
                  <a:gd name="T2" fmla="*/ 1 w 54"/>
                  <a:gd name="T3" fmla="*/ 0 h 41"/>
                  <a:gd name="T4" fmla="*/ 1 w 54"/>
                  <a:gd name="T5" fmla="*/ 0 h 41"/>
                  <a:gd name="T6" fmla="*/ 1 w 54"/>
                  <a:gd name="T7" fmla="*/ 0 h 41"/>
                  <a:gd name="T8" fmla="*/ 1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0" y="0"/>
                    </a:moveTo>
                    <a:lnTo>
                      <a:pt x="6" y="16"/>
                    </a:lnTo>
                    <a:lnTo>
                      <a:pt x="17" y="28"/>
                    </a:lnTo>
                    <a:lnTo>
                      <a:pt x="33" y="37"/>
                    </a:lnTo>
                    <a:lnTo>
                      <a:pt x="54" y="41"/>
                    </a:lnTo>
                  </a:path>
                </a:pathLst>
              </a:custGeom>
              <a:noFill/>
              <a:ln w="3175">
                <a:solidFill>
                  <a:srgbClr val="000000"/>
                </a:solidFill>
                <a:prstDash val="solid"/>
                <a:round/>
                <a:headEnd/>
                <a:tailEnd/>
              </a:ln>
            </p:spPr>
            <p:txBody>
              <a:bodyPr/>
              <a:lstStyle/>
              <a:p>
                <a:endParaRPr lang="ja-JP" altLang="en-US" sz="2758"/>
              </a:p>
            </p:txBody>
          </p:sp>
          <p:sp>
            <p:nvSpPr>
              <p:cNvPr id="2314" name="Freeform 812"/>
              <p:cNvSpPr/>
              <p:nvPr/>
            </p:nvSpPr>
            <p:spPr>
              <a:xfrm>
                <a:off x="2059" y="2178"/>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1 w 54"/>
                  <a:gd name="T11" fmla="*/ 1 h 40"/>
                  <a:gd name="T12" fmla="*/ 0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315" name="Freeform 813"/>
              <p:cNvSpPr/>
              <p:nvPr/>
            </p:nvSpPr>
            <p:spPr>
              <a:xfrm>
                <a:off x="2059" y="2178"/>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16" name="Freeform 814"/>
              <p:cNvSpPr/>
              <p:nvPr/>
            </p:nvSpPr>
            <p:spPr>
              <a:xfrm>
                <a:off x="2139" y="2178"/>
                <a:ext cx="28" cy="20"/>
              </a:xfrm>
              <a:custGeom>
                <a:avLst/>
                <a:gdLst>
                  <a:gd name="T0" fmla="*/ 1 w 56"/>
                  <a:gd name="T1" fmla="*/ 0 h 40"/>
                  <a:gd name="T2" fmla="*/ 1 w 56"/>
                  <a:gd name="T3" fmla="*/ 1 h 40"/>
                  <a:gd name="T4" fmla="*/ 1 w 56"/>
                  <a:gd name="T5" fmla="*/ 1 h 40"/>
                  <a:gd name="T6" fmla="*/ 1 w 56"/>
                  <a:gd name="T7" fmla="*/ 1 h 40"/>
                  <a:gd name="T8" fmla="*/ 1 w 56"/>
                  <a:gd name="T9" fmla="*/ 1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8"/>
                    </a:lnTo>
                    <a:lnTo>
                      <a:pt x="2" y="40"/>
                    </a:lnTo>
                    <a:lnTo>
                      <a:pt x="0" y="0"/>
                    </a:lnTo>
                    <a:lnTo>
                      <a:pt x="56" y="0"/>
                    </a:lnTo>
                    <a:close/>
                  </a:path>
                </a:pathLst>
              </a:custGeom>
              <a:solidFill>
                <a:srgbClr val="FFCC00"/>
              </a:solidFill>
              <a:ln>
                <a:noFill/>
              </a:ln>
            </p:spPr>
            <p:txBody>
              <a:bodyPr/>
              <a:lstStyle/>
              <a:p>
                <a:endParaRPr lang="ja-JP" altLang="en-US" sz="2758"/>
              </a:p>
            </p:txBody>
          </p:sp>
          <p:sp>
            <p:nvSpPr>
              <p:cNvPr id="2317" name="Freeform 815"/>
              <p:cNvSpPr/>
              <p:nvPr/>
            </p:nvSpPr>
            <p:spPr>
              <a:xfrm>
                <a:off x="2140" y="217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8"/>
                    </a:lnTo>
                    <a:lnTo>
                      <a:pt x="0" y="40"/>
                    </a:lnTo>
                  </a:path>
                </a:pathLst>
              </a:custGeom>
              <a:noFill/>
              <a:ln w="3175">
                <a:solidFill>
                  <a:srgbClr val="000000"/>
                </a:solidFill>
                <a:prstDash val="solid"/>
                <a:round/>
                <a:headEnd/>
                <a:tailEnd/>
              </a:ln>
            </p:spPr>
            <p:txBody>
              <a:bodyPr/>
              <a:lstStyle/>
              <a:p>
                <a:endParaRPr lang="ja-JP" altLang="en-US" sz="2758"/>
              </a:p>
            </p:txBody>
          </p:sp>
          <p:sp>
            <p:nvSpPr>
              <p:cNvPr id="2318" name="Freeform 816"/>
              <p:cNvSpPr/>
              <p:nvPr/>
            </p:nvSpPr>
            <p:spPr>
              <a:xfrm>
                <a:off x="2139" y="2158"/>
                <a:ext cx="28" cy="20"/>
              </a:xfrm>
              <a:custGeom>
                <a:avLst/>
                <a:gdLst>
                  <a:gd name="T0" fmla="*/ 1 w 56"/>
                  <a:gd name="T1" fmla="*/ 1 h 39"/>
                  <a:gd name="T2" fmla="*/ 1 w 56"/>
                  <a:gd name="T3" fmla="*/ 1 h 39"/>
                  <a:gd name="T4" fmla="*/ 1 w 56"/>
                  <a:gd name="T5" fmla="*/ 1 h 39"/>
                  <a:gd name="T6" fmla="*/ 1 w 56"/>
                  <a:gd name="T7" fmla="*/ 1 h 39"/>
                  <a:gd name="T8" fmla="*/ 1 w 56"/>
                  <a:gd name="T9" fmla="*/ 0 h 39"/>
                  <a:gd name="T10" fmla="*/ 0 w 56"/>
                  <a:gd name="T11" fmla="*/ 1 h 39"/>
                  <a:gd name="T12" fmla="*/ 1 w 56"/>
                  <a:gd name="T13" fmla="*/ 1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39"/>
                    </a:moveTo>
                    <a:lnTo>
                      <a:pt x="51" y="24"/>
                    </a:lnTo>
                    <a:lnTo>
                      <a:pt x="40" y="12"/>
                    </a:lnTo>
                    <a:lnTo>
                      <a:pt x="24" y="2"/>
                    </a:lnTo>
                    <a:lnTo>
                      <a:pt x="2" y="0"/>
                    </a:lnTo>
                    <a:lnTo>
                      <a:pt x="0" y="39"/>
                    </a:lnTo>
                    <a:lnTo>
                      <a:pt x="56" y="39"/>
                    </a:lnTo>
                    <a:close/>
                  </a:path>
                </a:pathLst>
              </a:custGeom>
              <a:solidFill>
                <a:srgbClr val="FFCC00"/>
              </a:solidFill>
              <a:ln>
                <a:noFill/>
              </a:ln>
            </p:spPr>
            <p:txBody>
              <a:bodyPr/>
              <a:lstStyle/>
              <a:p>
                <a:endParaRPr lang="ja-JP" altLang="en-US" sz="2758"/>
              </a:p>
            </p:txBody>
          </p:sp>
          <p:sp>
            <p:nvSpPr>
              <p:cNvPr id="2319" name="Freeform 817"/>
              <p:cNvSpPr/>
              <p:nvPr/>
            </p:nvSpPr>
            <p:spPr>
              <a:xfrm>
                <a:off x="2140" y="215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9" y="24"/>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320" name="Line 818"/>
              <p:cNvSpPr>
                <a:spLocks noChangeShapeType="1"/>
              </p:cNvSpPr>
              <p:nvPr/>
            </p:nvSpPr>
            <p:spPr>
              <a:xfrm>
                <a:off x="2086" y="2178"/>
                <a:ext cx="54" cy="20"/>
              </a:xfrm>
              <a:prstGeom prst="line">
                <a:avLst/>
              </a:prstGeom>
              <a:noFill/>
              <a:ln w="3175">
                <a:solidFill>
                  <a:srgbClr val="000000"/>
                </a:solidFill>
                <a:round/>
                <a:headEnd/>
                <a:tailEnd/>
              </a:ln>
            </p:spPr>
            <p:txBody>
              <a:bodyPr/>
              <a:lstStyle/>
              <a:p>
                <a:endParaRPr lang="ja-JP" altLang="en-US" sz="2758"/>
              </a:p>
            </p:txBody>
          </p:sp>
          <p:sp>
            <p:nvSpPr>
              <p:cNvPr id="2321" name="Line 819"/>
              <p:cNvSpPr>
                <a:spLocks noChangeShapeType="1"/>
              </p:cNvSpPr>
              <p:nvPr/>
            </p:nvSpPr>
            <p:spPr>
              <a:xfrm flipV="1">
                <a:off x="2086" y="2198"/>
                <a:ext cx="54" cy="20"/>
              </a:xfrm>
              <a:prstGeom prst="line">
                <a:avLst/>
              </a:prstGeom>
              <a:noFill/>
              <a:ln w="3175">
                <a:solidFill>
                  <a:srgbClr val="000000"/>
                </a:solidFill>
                <a:round/>
                <a:headEnd/>
                <a:tailEnd/>
              </a:ln>
            </p:spPr>
            <p:txBody>
              <a:bodyPr/>
              <a:lstStyle/>
              <a:p>
                <a:endParaRPr lang="ja-JP" altLang="en-US" sz="2758"/>
              </a:p>
            </p:txBody>
          </p:sp>
          <p:sp>
            <p:nvSpPr>
              <p:cNvPr id="2322" name="Freeform 820"/>
              <p:cNvSpPr/>
              <p:nvPr/>
            </p:nvSpPr>
            <p:spPr>
              <a:xfrm>
                <a:off x="2059" y="2158"/>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1 w 54"/>
                  <a:gd name="T11" fmla="*/ 0 h 39"/>
                  <a:gd name="T12" fmla="*/ 0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0"/>
                    </a:moveTo>
                    <a:lnTo>
                      <a:pt x="6" y="14"/>
                    </a:lnTo>
                    <a:lnTo>
                      <a:pt x="17" y="27"/>
                    </a:lnTo>
                    <a:lnTo>
                      <a:pt x="33"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323" name="Freeform 821"/>
              <p:cNvSpPr/>
              <p:nvPr/>
            </p:nvSpPr>
            <p:spPr>
              <a:xfrm>
                <a:off x="2059" y="2158"/>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0"/>
                    </a:moveTo>
                    <a:lnTo>
                      <a:pt x="6" y="14"/>
                    </a:lnTo>
                    <a:lnTo>
                      <a:pt x="17" y="27"/>
                    </a:lnTo>
                    <a:lnTo>
                      <a:pt x="33" y="37"/>
                    </a:lnTo>
                    <a:lnTo>
                      <a:pt x="54" y="39"/>
                    </a:lnTo>
                  </a:path>
                </a:pathLst>
              </a:custGeom>
              <a:noFill/>
              <a:ln w="3175">
                <a:solidFill>
                  <a:srgbClr val="000000"/>
                </a:solidFill>
                <a:prstDash val="solid"/>
                <a:round/>
                <a:headEnd/>
                <a:tailEnd/>
              </a:ln>
            </p:spPr>
            <p:txBody>
              <a:bodyPr/>
              <a:lstStyle/>
              <a:p>
                <a:endParaRPr lang="ja-JP" altLang="en-US" sz="2758"/>
              </a:p>
            </p:txBody>
          </p:sp>
          <p:sp>
            <p:nvSpPr>
              <p:cNvPr id="2324" name="Freeform 822"/>
              <p:cNvSpPr/>
              <p:nvPr/>
            </p:nvSpPr>
            <p:spPr>
              <a:xfrm>
                <a:off x="2059" y="2140"/>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3"/>
                    </a:lnTo>
                    <a:lnTo>
                      <a:pt x="54" y="0"/>
                    </a:lnTo>
                    <a:lnTo>
                      <a:pt x="54" y="38"/>
                    </a:lnTo>
                    <a:lnTo>
                      <a:pt x="0" y="40"/>
                    </a:lnTo>
                    <a:close/>
                  </a:path>
                </a:pathLst>
              </a:custGeom>
              <a:solidFill>
                <a:srgbClr val="FFCC00"/>
              </a:solidFill>
              <a:ln>
                <a:noFill/>
              </a:ln>
            </p:spPr>
            <p:txBody>
              <a:bodyPr/>
              <a:lstStyle/>
              <a:p>
                <a:endParaRPr lang="ja-JP" altLang="en-US" sz="2758"/>
              </a:p>
            </p:txBody>
          </p:sp>
          <p:sp>
            <p:nvSpPr>
              <p:cNvPr id="2325" name="Freeform 823"/>
              <p:cNvSpPr/>
              <p:nvPr/>
            </p:nvSpPr>
            <p:spPr>
              <a:xfrm>
                <a:off x="2059" y="2140"/>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3"/>
                    </a:lnTo>
                    <a:lnTo>
                      <a:pt x="54" y="0"/>
                    </a:lnTo>
                  </a:path>
                </a:pathLst>
              </a:custGeom>
              <a:noFill/>
              <a:ln w="3175">
                <a:solidFill>
                  <a:srgbClr val="000000"/>
                </a:solidFill>
                <a:prstDash val="solid"/>
                <a:round/>
                <a:headEnd/>
                <a:tailEnd/>
              </a:ln>
            </p:spPr>
            <p:txBody>
              <a:bodyPr/>
              <a:lstStyle/>
              <a:p>
                <a:endParaRPr lang="ja-JP" altLang="en-US" sz="2758"/>
              </a:p>
            </p:txBody>
          </p:sp>
          <p:sp>
            <p:nvSpPr>
              <p:cNvPr id="2326" name="Freeform 824"/>
              <p:cNvSpPr/>
              <p:nvPr/>
            </p:nvSpPr>
            <p:spPr>
              <a:xfrm>
                <a:off x="2139" y="2138"/>
                <a:ext cx="28" cy="20"/>
              </a:xfrm>
              <a:custGeom>
                <a:avLst/>
                <a:gdLst>
                  <a:gd name="T0" fmla="*/ 1 w 56"/>
                  <a:gd name="T1" fmla="*/ 0 h 40"/>
                  <a:gd name="T2" fmla="*/ 1 w 56"/>
                  <a:gd name="T3" fmla="*/ 1 h 40"/>
                  <a:gd name="T4" fmla="*/ 1 w 56"/>
                  <a:gd name="T5" fmla="*/ 1 h 40"/>
                  <a:gd name="T6" fmla="*/ 1 w 56"/>
                  <a:gd name="T7" fmla="*/ 1 h 40"/>
                  <a:gd name="T8" fmla="*/ 1 w 56"/>
                  <a:gd name="T9" fmla="*/ 1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7"/>
                    </a:lnTo>
                    <a:lnTo>
                      <a:pt x="2" y="40"/>
                    </a:lnTo>
                    <a:lnTo>
                      <a:pt x="0" y="0"/>
                    </a:lnTo>
                    <a:lnTo>
                      <a:pt x="56" y="0"/>
                    </a:lnTo>
                    <a:close/>
                  </a:path>
                </a:pathLst>
              </a:custGeom>
              <a:solidFill>
                <a:srgbClr val="FFCC00"/>
              </a:solidFill>
              <a:ln>
                <a:noFill/>
              </a:ln>
            </p:spPr>
            <p:txBody>
              <a:bodyPr/>
              <a:lstStyle/>
              <a:p>
                <a:endParaRPr lang="ja-JP" altLang="en-US" sz="2758"/>
              </a:p>
            </p:txBody>
          </p:sp>
          <p:sp>
            <p:nvSpPr>
              <p:cNvPr id="2327" name="Freeform 825"/>
              <p:cNvSpPr/>
              <p:nvPr/>
            </p:nvSpPr>
            <p:spPr>
              <a:xfrm>
                <a:off x="2140" y="213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7"/>
                    </a:lnTo>
                    <a:lnTo>
                      <a:pt x="0" y="40"/>
                    </a:lnTo>
                  </a:path>
                </a:pathLst>
              </a:custGeom>
              <a:noFill/>
              <a:ln w="3175">
                <a:solidFill>
                  <a:srgbClr val="000000"/>
                </a:solidFill>
                <a:prstDash val="solid"/>
                <a:round/>
                <a:headEnd/>
                <a:tailEnd/>
              </a:ln>
            </p:spPr>
            <p:txBody>
              <a:bodyPr/>
              <a:lstStyle/>
              <a:p>
                <a:endParaRPr lang="ja-JP" altLang="en-US" sz="2758"/>
              </a:p>
            </p:txBody>
          </p:sp>
          <p:sp>
            <p:nvSpPr>
              <p:cNvPr id="2328" name="Freeform 826"/>
              <p:cNvSpPr/>
              <p:nvPr/>
            </p:nvSpPr>
            <p:spPr>
              <a:xfrm>
                <a:off x="2139" y="2120"/>
                <a:ext cx="28" cy="20"/>
              </a:xfrm>
              <a:custGeom>
                <a:avLst/>
                <a:gdLst>
                  <a:gd name="T0" fmla="*/ 1 w 56"/>
                  <a:gd name="T1" fmla="*/ 1 h 39"/>
                  <a:gd name="T2" fmla="*/ 1 w 56"/>
                  <a:gd name="T3" fmla="*/ 1 h 39"/>
                  <a:gd name="T4" fmla="*/ 1 w 56"/>
                  <a:gd name="T5" fmla="*/ 1 h 39"/>
                  <a:gd name="T6" fmla="*/ 1 w 56"/>
                  <a:gd name="T7" fmla="*/ 1 h 39"/>
                  <a:gd name="T8" fmla="*/ 1 w 56"/>
                  <a:gd name="T9" fmla="*/ 0 h 39"/>
                  <a:gd name="T10" fmla="*/ 0 w 56"/>
                  <a:gd name="T11" fmla="*/ 1 h 39"/>
                  <a:gd name="T12" fmla="*/ 1 w 56"/>
                  <a:gd name="T13" fmla="*/ 1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39"/>
                    </a:moveTo>
                    <a:lnTo>
                      <a:pt x="51" y="25"/>
                    </a:lnTo>
                    <a:lnTo>
                      <a:pt x="40" y="12"/>
                    </a:lnTo>
                    <a:lnTo>
                      <a:pt x="24" y="2"/>
                    </a:lnTo>
                    <a:lnTo>
                      <a:pt x="2" y="0"/>
                    </a:lnTo>
                    <a:lnTo>
                      <a:pt x="0" y="39"/>
                    </a:lnTo>
                    <a:lnTo>
                      <a:pt x="56" y="39"/>
                    </a:lnTo>
                    <a:close/>
                  </a:path>
                </a:pathLst>
              </a:custGeom>
              <a:solidFill>
                <a:srgbClr val="FFCC00"/>
              </a:solidFill>
              <a:ln>
                <a:noFill/>
              </a:ln>
            </p:spPr>
            <p:txBody>
              <a:bodyPr/>
              <a:lstStyle/>
              <a:p>
                <a:endParaRPr lang="ja-JP" altLang="en-US" sz="2758"/>
              </a:p>
            </p:txBody>
          </p:sp>
          <p:sp>
            <p:nvSpPr>
              <p:cNvPr id="2329" name="Freeform 827"/>
              <p:cNvSpPr/>
              <p:nvPr/>
            </p:nvSpPr>
            <p:spPr>
              <a:xfrm>
                <a:off x="2140" y="2120"/>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9" y="25"/>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330" name="Line 828"/>
              <p:cNvSpPr>
                <a:spLocks noChangeShapeType="1"/>
              </p:cNvSpPr>
              <p:nvPr/>
            </p:nvSpPr>
            <p:spPr>
              <a:xfrm>
                <a:off x="2086" y="2138"/>
                <a:ext cx="54" cy="20"/>
              </a:xfrm>
              <a:prstGeom prst="line">
                <a:avLst/>
              </a:prstGeom>
              <a:noFill/>
              <a:ln w="3175">
                <a:solidFill>
                  <a:srgbClr val="000000"/>
                </a:solidFill>
                <a:round/>
                <a:headEnd/>
                <a:tailEnd/>
              </a:ln>
            </p:spPr>
            <p:txBody>
              <a:bodyPr/>
              <a:lstStyle/>
              <a:p>
                <a:endParaRPr lang="ja-JP" altLang="en-US" sz="2758"/>
              </a:p>
            </p:txBody>
          </p:sp>
          <p:sp>
            <p:nvSpPr>
              <p:cNvPr id="2331" name="Line 829"/>
              <p:cNvSpPr>
                <a:spLocks noChangeShapeType="1"/>
              </p:cNvSpPr>
              <p:nvPr/>
            </p:nvSpPr>
            <p:spPr>
              <a:xfrm flipV="1">
                <a:off x="2086" y="2159"/>
                <a:ext cx="54" cy="19"/>
              </a:xfrm>
              <a:prstGeom prst="line">
                <a:avLst/>
              </a:prstGeom>
              <a:noFill/>
              <a:ln w="3175">
                <a:solidFill>
                  <a:srgbClr val="000000"/>
                </a:solidFill>
                <a:round/>
                <a:headEnd/>
                <a:tailEnd/>
              </a:ln>
            </p:spPr>
            <p:txBody>
              <a:bodyPr/>
              <a:lstStyle/>
              <a:p>
                <a:endParaRPr lang="ja-JP" altLang="en-US" sz="2758"/>
              </a:p>
            </p:txBody>
          </p:sp>
          <p:sp>
            <p:nvSpPr>
              <p:cNvPr id="2332" name="Freeform 830"/>
              <p:cNvSpPr/>
              <p:nvPr/>
            </p:nvSpPr>
            <p:spPr>
              <a:xfrm>
                <a:off x="2059" y="2120"/>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1 w 54"/>
                  <a:gd name="T11" fmla="*/ 0 h 39"/>
                  <a:gd name="T12" fmla="*/ 0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0"/>
                    </a:moveTo>
                    <a:lnTo>
                      <a:pt x="6" y="14"/>
                    </a:lnTo>
                    <a:lnTo>
                      <a:pt x="17" y="27"/>
                    </a:lnTo>
                    <a:lnTo>
                      <a:pt x="33"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333" name="Freeform 831"/>
              <p:cNvSpPr/>
              <p:nvPr/>
            </p:nvSpPr>
            <p:spPr>
              <a:xfrm>
                <a:off x="2059" y="2120"/>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0"/>
                    </a:moveTo>
                    <a:lnTo>
                      <a:pt x="6" y="14"/>
                    </a:lnTo>
                    <a:lnTo>
                      <a:pt x="17" y="27"/>
                    </a:lnTo>
                    <a:lnTo>
                      <a:pt x="33" y="37"/>
                    </a:lnTo>
                    <a:lnTo>
                      <a:pt x="54" y="39"/>
                    </a:lnTo>
                  </a:path>
                </a:pathLst>
              </a:custGeom>
              <a:noFill/>
              <a:ln w="3175">
                <a:solidFill>
                  <a:srgbClr val="000000"/>
                </a:solidFill>
                <a:prstDash val="solid"/>
                <a:round/>
                <a:headEnd/>
                <a:tailEnd/>
              </a:ln>
            </p:spPr>
            <p:txBody>
              <a:bodyPr/>
              <a:lstStyle/>
              <a:p>
                <a:endParaRPr lang="ja-JP" altLang="en-US" sz="2758"/>
              </a:p>
            </p:txBody>
          </p:sp>
          <p:sp>
            <p:nvSpPr>
              <p:cNvPr id="2334" name="Freeform 832"/>
              <p:cNvSpPr/>
              <p:nvPr/>
            </p:nvSpPr>
            <p:spPr>
              <a:xfrm>
                <a:off x="2059" y="2100"/>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1 w 54"/>
                  <a:gd name="T11" fmla="*/ 1 h 40"/>
                  <a:gd name="T12" fmla="*/ 0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2"/>
                    </a:lnTo>
                    <a:lnTo>
                      <a:pt x="33"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335" name="Freeform 833"/>
              <p:cNvSpPr/>
              <p:nvPr/>
            </p:nvSpPr>
            <p:spPr>
              <a:xfrm>
                <a:off x="2059" y="2100"/>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36" name="Freeform 834"/>
              <p:cNvSpPr/>
              <p:nvPr/>
            </p:nvSpPr>
            <p:spPr>
              <a:xfrm>
                <a:off x="2139" y="2100"/>
                <a:ext cx="28" cy="20"/>
              </a:xfrm>
              <a:custGeom>
                <a:avLst/>
                <a:gdLst>
                  <a:gd name="T0" fmla="*/ 1 w 56"/>
                  <a:gd name="T1" fmla="*/ 0 h 40"/>
                  <a:gd name="T2" fmla="*/ 1 w 56"/>
                  <a:gd name="T3" fmla="*/ 1 h 40"/>
                  <a:gd name="T4" fmla="*/ 1 w 56"/>
                  <a:gd name="T5" fmla="*/ 1 h 40"/>
                  <a:gd name="T6" fmla="*/ 1 w 56"/>
                  <a:gd name="T7" fmla="*/ 1 h 40"/>
                  <a:gd name="T8" fmla="*/ 1 w 56"/>
                  <a:gd name="T9" fmla="*/ 1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7"/>
                    </a:lnTo>
                    <a:lnTo>
                      <a:pt x="2" y="40"/>
                    </a:lnTo>
                    <a:lnTo>
                      <a:pt x="0" y="0"/>
                    </a:lnTo>
                    <a:lnTo>
                      <a:pt x="56" y="0"/>
                    </a:lnTo>
                    <a:close/>
                  </a:path>
                </a:pathLst>
              </a:custGeom>
              <a:solidFill>
                <a:srgbClr val="FFCC00"/>
              </a:solidFill>
              <a:ln>
                <a:noFill/>
              </a:ln>
            </p:spPr>
            <p:txBody>
              <a:bodyPr/>
              <a:lstStyle/>
              <a:p>
                <a:endParaRPr lang="ja-JP" altLang="en-US" sz="2758"/>
              </a:p>
            </p:txBody>
          </p:sp>
          <p:sp>
            <p:nvSpPr>
              <p:cNvPr id="2337" name="Freeform 835"/>
              <p:cNvSpPr/>
              <p:nvPr/>
            </p:nvSpPr>
            <p:spPr>
              <a:xfrm>
                <a:off x="2140" y="2100"/>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7"/>
                    </a:lnTo>
                    <a:lnTo>
                      <a:pt x="0" y="40"/>
                    </a:lnTo>
                  </a:path>
                </a:pathLst>
              </a:custGeom>
              <a:noFill/>
              <a:ln w="3175">
                <a:solidFill>
                  <a:srgbClr val="000000"/>
                </a:solidFill>
                <a:prstDash val="solid"/>
                <a:round/>
                <a:headEnd/>
                <a:tailEnd/>
              </a:ln>
            </p:spPr>
            <p:txBody>
              <a:bodyPr/>
              <a:lstStyle/>
              <a:p>
                <a:endParaRPr lang="ja-JP" altLang="en-US" sz="2758"/>
              </a:p>
            </p:txBody>
          </p:sp>
          <p:sp>
            <p:nvSpPr>
              <p:cNvPr id="2338" name="Freeform 836"/>
              <p:cNvSpPr/>
              <p:nvPr/>
            </p:nvSpPr>
            <p:spPr>
              <a:xfrm>
                <a:off x="2139" y="2081"/>
                <a:ext cx="28" cy="19"/>
              </a:xfrm>
              <a:custGeom>
                <a:avLst/>
                <a:gdLst>
                  <a:gd name="T0" fmla="*/ 1 w 56"/>
                  <a:gd name="T1" fmla="*/ 1 h 37"/>
                  <a:gd name="T2" fmla="*/ 1 w 56"/>
                  <a:gd name="T3" fmla="*/ 1 h 37"/>
                  <a:gd name="T4" fmla="*/ 1 w 56"/>
                  <a:gd name="T5" fmla="*/ 1 h 37"/>
                  <a:gd name="T6" fmla="*/ 1 w 56"/>
                  <a:gd name="T7" fmla="*/ 1 h 37"/>
                  <a:gd name="T8" fmla="*/ 1 w 56"/>
                  <a:gd name="T9" fmla="*/ 0 h 37"/>
                  <a:gd name="T10" fmla="*/ 0 w 56"/>
                  <a:gd name="T11" fmla="*/ 1 h 37"/>
                  <a:gd name="T12" fmla="*/ 1 w 56"/>
                  <a:gd name="T13" fmla="*/ 1 h 37"/>
                  <a:gd name="T14" fmla="*/ 0 60000 65536"/>
                  <a:gd name="T15" fmla="*/ 0 60000 65536"/>
                  <a:gd name="T16" fmla="*/ 0 60000 65536"/>
                  <a:gd name="T17" fmla="*/ 0 60000 65536"/>
                  <a:gd name="T18" fmla="*/ 0 60000 65536"/>
                  <a:gd name="T19" fmla="*/ 0 60000 65536"/>
                  <a:gd name="T20" fmla="*/ 0 60000 65536"/>
                  <a:gd name="T21" fmla="*/ 0 w 56"/>
                  <a:gd name="T22" fmla="*/ 0 h 37"/>
                  <a:gd name="T23" fmla="*/ 56 w 5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7">
                    <a:moveTo>
                      <a:pt x="56" y="37"/>
                    </a:moveTo>
                    <a:lnTo>
                      <a:pt x="51" y="22"/>
                    </a:lnTo>
                    <a:lnTo>
                      <a:pt x="40" y="12"/>
                    </a:lnTo>
                    <a:lnTo>
                      <a:pt x="24" y="2"/>
                    </a:lnTo>
                    <a:lnTo>
                      <a:pt x="2" y="0"/>
                    </a:lnTo>
                    <a:lnTo>
                      <a:pt x="0" y="37"/>
                    </a:lnTo>
                    <a:lnTo>
                      <a:pt x="56" y="37"/>
                    </a:lnTo>
                    <a:close/>
                  </a:path>
                </a:pathLst>
              </a:custGeom>
              <a:solidFill>
                <a:srgbClr val="FFCC00"/>
              </a:solidFill>
              <a:ln>
                <a:noFill/>
              </a:ln>
            </p:spPr>
            <p:txBody>
              <a:bodyPr/>
              <a:lstStyle/>
              <a:p>
                <a:endParaRPr lang="ja-JP" altLang="en-US" sz="2758"/>
              </a:p>
            </p:txBody>
          </p:sp>
          <p:sp>
            <p:nvSpPr>
              <p:cNvPr id="2339" name="Freeform 837"/>
              <p:cNvSpPr/>
              <p:nvPr/>
            </p:nvSpPr>
            <p:spPr>
              <a:xfrm>
                <a:off x="2140" y="2081"/>
                <a:ext cx="27" cy="19"/>
              </a:xfrm>
              <a:custGeom>
                <a:avLst/>
                <a:gdLst>
                  <a:gd name="T0" fmla="*/ 1 w 54"/>
                  <a:gd name="T1" fmla="*/ 1 h 37"/>
                  <a:gd name="T2" fmla="*/ 1 w 54"/>
                  <a:gd name="T3" fmla="*/ 1 h 37"/>
                  <a:gd name="T4" fmla="*/ 1 w 54"/>
                  <a:gd name="T5" fmla="*/ 1 h 37"/>
                  <a:gd name="T6" fmla="*/ 1 w 54"/>
                  <a:gd name="T7" fmla="*/ 1 h 37"/>
                  <a:gd name="T8" fmla="*/ 0 w 54"/>
                  <a:gd name="T9" fmla="*/ 0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4" y="37"/>
                    </a:moveTo>
                    <a:lnTo>
                      <a:pt x="49" y="22"/>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340" name="Line 838"/>
              <p:cNvSpPr>
                <a:spLocks noChangeShapeType="1"/>
              </p:cNvSpPr>
              <p:nvPr/>
            </p:nvSpPr>
            <p:spPr>
              <a:xfrm>
                <a:off x="2086" y="2100"/>
                <a:ext cx="54" cy="20"/>
              </a:xfrm>
              <a:prstGeom prst="line">
                <a:avLst/>
              </a:prstGeom>
              <a:noFill/>
              <a:ln w="3175">
                <a:solidFill>
                  <a:srgbClr val="000000"/>
                </a:solidFill>
                <a:round/>
                <a:headEnd/>
                <a:tailEnd/>
              </a:ln>
            </p:spPr>
            <p:txBody>
              <a:bodyPr/>
              <a:lstStyle/>
              <a:p>
                <a:endParaRPr lang="ja-JP" altLang="en-US" sz="2758"/>
              </a:p>
            </p:txBody>
          </p:sp>
          <p:sp>
            <p:nvSpPr>
              <p:cNvPr id="2341" name="Line 839"/>
              <p:cNvSpPr>
                <a:spLocks noChangeShapeType="1"/>
              </p:cNvSpPr>
              <p:nvPr/>
            </p:nvSpPr>
            <p:spPr>
              <a:xfrm flipV="1">
                <a:off x="2086" y="2120"/>
                <a:ext cx="54" cy="20"/>
              </a:xfrm>
              <a:prstGeom prst="line">
                <a:avLst/>
              </a:prstGeom>
              <a:noFill/>
              <a:ln w="3175">
                <a:solidFill>
                  <a:srgbClr val="000000"/>
                </a:solidFill>
                <a:round/>
                <a:headEnd/>
                <a:tailEnd/>
              </a:ln>
            </p:spPr>
            <p:txBody>
              <a:bodyPr/>
              <a:lstStyle/>
              <a:p>
                <a:endParaRPr lang="ja-JP" altLang="en-US" sz="2758"/>
              </a:p>
            </p:txBody>
          </p:sp>
          <p:sp>
            <p:nvSpPr>
              <p:cNvPr id="2342" name="Freeform 840"/>
              <p:cNvSpPr/>
              <p:nvPr/>
            </p:nvSpPr>
            <p:spPr>
              <a:xfrm>
                <a:off x="2059" y="2081"/>
                <a:ext cx="27" cy="19"/>
              </a:xfrm>
              <a:custGeom>
                <a:avLst/>
                <a:gdLst>
                  <a:gd name="T0" fmla="*/ 0 w 54"/>
                  <a:gd name="T1" fmla="*/ 0 h 37"/>
                  <a:gd name="T2" fmla="*/ 1 w 54"/>
                  <a:gd name="T3" fmla="*/ 1 h 37"/>
                  <a:gd name="T4" fmla="*/ 1 w 54"/>
                  <a:gd name="T5" fmla="*/ 1 h 37"/>
                  <a:gd name="T6" fmla="*/ 1 w 54"/>
                  <a:gd name="T7" fmla="*/ 1 h 37"/>
                  <a:gd name="T8" fmla="*/ 1 w 54"/>
                  <a:gd name="T9" fmla="*/ 1 h 37"/>
                  <a:gd name="T10" fmla="*/ 1 w 54"/>
                  <a:gd name="T11" fmla="*/ 0 h 37"/>
                  <a:gd name="T12" fmla="*/ 0 w 54"/>
                  <a:gd name="T13" fmla="*/ 0 h 37"/>
                  <a:gd name="T14" fmla="*/ 0 60000 65536"/>
                  <a:gd name="T15" fmla="*/ 0 60000 65536"/>
                  <a:gd name="T16" fmla="*/ 0 60000 65536"/>
                  <a:gd name="T17" fmla="*/ 0 60000 65536"/>
                  <a:gd name="T18" fmla="*/ 0 60000 65536"/>
                  <a:gd name="T19" fmla="*/ 0 60000 65536"/>
                  <a:gd name="T20" fmla="*/ 0 60000 65536"/>
                  <a:gd name="T21" fmla="*/ 0 w 54"/>
                  <a:gd name="T22" fmla="*/ 0 h 37"/>
                  <a:gd name="T23" fmla="*/ 54 w 5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7">
                    <a:moveTo>
                      <a:pt x="0" y="0"/>
                    </a:moveTo>
                    <a:lnTo>
                      <a:pt x="6" y="14"/>
                    </a:lnTo>
                    <a:lnTo>
                      <a:pt x="17" y="27"/>
                    </a:lnTo>
                    <a:lnTo>
                      <a:pt x="33" y="35"/>
                    </a:lnTo>
                    <a:lnTo>
                      <a:pt x="54" y="37"/>
                    </a:lnTo>
                    <a:lnTo>
                      <a:pt x="54" y="0"/>
                    </a:lnTo>
                    <a:lnTo>
                      <a:pt x="0" y="0"/>
                    </a:lnTo>
                    <a:close/>
                  </a:path>
                </a:pathLst>
              </a:custGeom>
              <a:solidFill>
                <a:srgbClr val="FFCC00"/>
              </a:solidFill>
              <a:ln>
                <a:noFill/>
              </a:ln>
            </p:spPr>
            <p:txBody>
              <a:bodyPr/>
              <a:lstStyle/>
              <a:p>
                <a:endParaRPr lang="ja-JP" altLang="en-US" sz="2758"/>
              </a:p>
            </p:txBody>
          </p:sp>
          <p:sp>
            <p:nvSpPr>
              <p:cNvPr id="2343" name="Freeform 841"/>
              <p:cNvSpPr/>
              <p:nvPr/>
            </p:nvSpPr>
            <p:spPr>
              <a:xfrm>
                <a:off x="2059" y="2081"/>
                <a:ext cx="27" cy="19"/>
              </a:xfrm>
              <a:custGeom>
                <a:avLst/>
                <a:gdLst>
                  <a:gd name="T0" fmla="*/ 0 w 54"/>
                  <a:gd name="T1" fmla="*/ 0 h 37"/>
                  <a:gd name="T2" fmla="*/ 1 w 54"/>
                  <a:gd name="T3" fmla="*/ 1 h 37"/>
                  <a:gd name="T4" fmla="*/ 1 w 54"/>
                  <a:gd name="T5" fmla="*/ 1 h 37"/>
                  <a:gd name="T6" fmla="*/ 1 w 54"/>
                  <a:gd name="T7" fmla="*/ 1 h 37"/>
                  <a:gd name="T8" fmla="*/ 1 w 54"/>
                  <a:gd name="T9" fmla="*/ 1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0" y="0"/>
                    </a:moveTo>
                    <a:lnTo>
                      <a:pt x="6" y="14"/>
                    </a:lnTo>
                    <a:lnTo>
                      <a:pt x="17" y="27"/>
                    </a:lnTo>
                    <a:lnTo>
                      <a:pt x="33" y="35"/>
                    </a:lnTo>
                    <a:lnTo>
                      <a:pt x="54" y="37"/>
                    </a:lnTo>
                  </a:path>
                </a:pathLst>
              </a:custGeom>
              <a:noFill/>
              <a:ln w="3175">
                <a:solidFill>
                  <a:srgbClr val="000000"/>
                </a:solidFill>
                <a:prstDash val="solid"/>
                <a:round/>
                <a:headEnd/>
                <a:tailEnd/>
              </a:ln>
            </p:spPr>
            <p:txBody>
              <a:bodyPr/>
              <a:lstStyle/>
              <a:p>
                <a:endParaRPr lang="ja-JP" altLang="en-US" sz="2758"/>
              </a:p>
            </p:txBody>
          </p:sp>
          <p:sp>
            <p:nvSpPr>
              <p:cNvPr id="2344" name="Freeform 842"/>
              <p:cNvSpPr/>
              <p:nvPr/>
            </p:nvSpPr>
            <p:spPr>
              <a:xfrm>
                <a:off x="2059" y="2062"/>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345" name="Freeform 843"/>
              <p:cNvSpPr/>
              <p:nvPr/>
            </p:nvSpPr>
            <p:spPr>
              <a:xfrm>
                <a:off x="2059" y="2062"/>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46" name="Freeform 844"/>
              <p:cNvSpPr/>
              <p:nvPr/>
            </p:nvSpPr>
            <p:spPr>
              <a:xfrm>
                <a:off x="2139" y="2062"/>
                <a:ext cx="28" cy="19"/>
              </a:xfrm>
              <a:custGeom>
                <a:avLst/>
                <a:gdLst>
                  <a:gd name="T0" fmla="*/ 1 w 56"/>
                  <a:gd name="T1" fmla="*/ 0 h 40"/>
                  <a:gd name="T2" fmla="*/ 1 w 56"/>
                  <a:gd name="T3" fmla="*/ 0 h 40"/>
                  <a:gd name="T4" fmla="*/ 1 w 56"/>
                  <a:gd name="T5" fmla="*/ 0 h 40"/>
                  <a:gd name="T6" fmla="*/ 1 w 56"/>
                  <a:gd name="T7" fmla="*/ 0 h 40"/>
                  <a:gd name="T8" fmla="*/ 1 w 56"/>
                  <a:gd name="T9" fmla="*/ 0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7"/>
                    </a:lnTo>
                    <a:lnTo>
                      <a:pt x="2" y="40"/>
                    </a:lnTo>
                    <a:lnTo>
                      <a:pt x="0" y="0"/>
                    </a:lnTo>
                    <a:lnTo>
                      <a:pt x="56" y="0"/>
                    </a:lnTo>
                    <a:close/>
                  </a:path>
                </a:pathLst>
              </a:custGeom>
              <a:solidFill>
                <a:srgbClr val="FFCC00"/>
              </a:solidFill>
              <a:ln>
                <a:noFill/>
              </a:ln>
            </p:spPr>
            <p:txBody>
              <a:bodyPr/>
              <a:lstStyle/>
              <a:p>
                <a:endParaRPr lang="ja-JP" altLang="en-US" sz="2758"/>
              </a:p>
            </p:txBody>
          </p:sp>
          <p:sp>
            <p:nvSpPr>
              <p:cNvPr id="2347" name="Freeform 845"/>
              <p:cNvSpPr/>
              <p:nvPr/>
            </p:nvSpPr>
            <p:spPr>
              <a:xfrm>
                <a:off x="2140" y="2062"/>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7"/>
                    </a:lnTo>
                    <a:lnTo>
                      <a:pt x="0" y="40"/>
                    </a:lnTo>
                  </a:path>
                </a:pathLst>
              </a:custGeom>
              <a:noFill/>
              <a:ln w="3175">
                <a:solidFill>
                  <a:srgbClr val="000000"/>
                </a:solidFill>
                <a:prstDash val="solid"/>
                <a:round/>
                <a:headEnd/>
                <a:tailEnd/>
              </a:ln>
            </p:spPr>
            <p:txBody>
              <a:bodyPr/>
              <a:lstStyle/>
              <a:p>
                <a:endParaRPr lang="ja-JP" altLang="en-US" sz="2758"/>
              </a:p>
            </p:txBody>
          </p:sp>
          <p:sp>
            <p:nvSpPr>
              <p:cNvPr id="2348" name="Freeform 846"/>
              <p:cNvSpPr/>
              <p:nvPr/>
            </p:nvSpPr>
            <p:spPr>
              <a:xfrm>
                <a:off x="2139" y="2041"/>
                <a:ext cx="28" cy="21"/>
              </a:xfrm>
              <a:custGeom>
                <a:avLst/>
                <a:gdLst>
                  <a:gd name="T0" fmla="*/ 1 w 56"/>
                  <a:gd name="T1" fmla="*/ 1 h 41"/>
                  <a:gd name="T2" fmla="*/ 1 w 56"/>
                  <a:gd name="T3" fmla="*/ 1 h 41"/>
                  <a:gd name="T4" fmla="*/ 1 w 56"/>
                  <a:gd name="T5" fmla="*/ 1 h 41"/>
                  <a:gd name="T6" fmla="*/ 1 w 56"/>
                  <a:gd name="T7" fmla="*/ 1 h 41"/>
                  <a:gd name="T8" fmla="*/ 1 w 56"/>
                  <a:gd name="T9" fmla="*/ 0 h 41"/>
                  <a:gd name="T10" fmla="*/ 0 w 56"/>
                  <a:gd name="T11" fmla="*/ 1 h 41"/>
                  <a:gd name="T12" fmla="*/ 1 w 56"/>
                  <a:gd name="T13" fmla="*/ 1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41"/>
                    </a:moveTo>
                    <a:lnTo>
                      <a:pt x="51" y="25"/>
                    </a:lnTo>
                    <a:lnTo>
                      <a:pt x="40" y="13"/>
                    </a:lnTo>
                    <a:lnTo>
                      <a:pt x="24" y="4"/>
                    </a:lnTo>
                    <a:lnTo>
                      <a:pt x="2" y="0"/>
                    </a:lnTo>
                    <a:lnTo>
                      <a:pt x="0" y="41"/>
                    </a:lnTo>
                    <a:lnTo>
                      <a:pt x="56" y="41"/>
                    </a:lnTo>
                    <a:close/>
                  </a:path>
                </a:pathLst>
              </a:custGeom>
              <a:solidFill>
                <a:srgbClr val="FFCC00"/>
              </a:solidFill>
              <a:ln>
                <a:noFill/>
              </a:ln>
            </p:spPr>
            <p:txBody>
              <a:bodyPr/>
              <a:lstStyle/>
              <a:p>
                <a:endParaRPr lang="ja-JP" altLang="en-US" sz="2758"/>
              </a:p>
            </p:txBody>
          </p:sp>
          <p:sp>
            <p:nvSpPr>
              <p:cNvPr id="2349" name="Freeform 847"/>
              <p:cNvSpPr/>
              <p:nvPr/>
            </p:nvSpPr>
            <p:spPr>
              <a:xfrm>
                <a:off x="2140" y="2041"/>
                <a:ext cx="27" cy="21"/>
              </a:xfrm>
              <a:custGeom>
                <a:avLst/>
                <a:gdLst>
                  <a:gd name="T0" fmla="*/ 1 w 54"/>
                  <a:gd name="T1" fmla="*/ 1 h 41"/>
                  <a:gd name="T2" fmla="*/ 1 w 54"/>
                  <a:gd name="T3" fmla="*/ 1 h 41"/>
                  <a:gd name="T4" fmla="*/ 1 w 54"/>
                  <a:gd name="T5" fmla="*/ 1 h 41"/>
                  <a:gd name="T6" fmla="*/ 1 w 54"/>
                  <a:gd name="T7" fmla="*/ 1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9" y="25"/>
                    </a:lnTo>
                    <a:lnTo>
                      <a:pt x="38" y="13"/>
                    </a:lnTo>
                    <a:lnTo>
                      <a:pt x="22" y="4"/>
                    </a:lnTo>
                    <a:lnTo>
                      <a:pt x="0" y="0"/>
                    </a:lnTo>
                  </a:path>
                </a:pathLst>
              </a:custGeom>
              <a:noFill/>
              <a:ln w="3175">
                <a:solidFill>
                  <a:srgbClr val="000000"/>
                </a:solidFill>
                <a:prstDash val="solid"/>
                <a:round/>
                <a:headEnd/>
                <a:tailEnd/>
              </a:ln>
            </p:spPr>
            <p:txBody>
              <a:bodyPr/>
              <a:lstStyle/>
              <a:p>
                <a:endParaRPr lang="ja-JP" altLang="en-US" sz="2758"/>
              </a:p>
            </p:txBody>
          </p:sp>
          <p:sp>
            <p:nvSpPr>
              <p:cNvPr id="2350" name="Line 848"/>
              <p:cNvSpPr>
                <a:spLocks noChangeShapeType="1"/>
              </p:cNvSpPr>
              <p:nvPr/>
            </p:nvSpPr>
            <p:spPr>
              <a:xfrm>
                <a:off x="2086" y="2062"/>
                <a:ext cx="54" cy="19"/>
              </a:xfrm>
              <a:prstGeom prst="line">
                <a:avLst/>
              </a:prstGeom>
              <a:noFill/>
              <a:ln w="3175">
                <a:solidFill>
                  <a:srgbClr val="000000"/>
                </a:solidFill>
                <a:round/>
                <a:headEnd/>
                <a:tailEnd/>
              </a:ln>
            </p:spPr>
            <p:txBody>
              <a:bodyPr/>
              <a:lstStyle/>
              <a:p>
                <a:endParaRPr lang="ja-JP" altLang="en-US" sz="2758"/>
              </a:p>
            </p:txBody>
          </p:sp>
          <p:sp>
            <p:nvSpPr>
              <p:cNvPr id="2351" name="Line 849"/>
              <p:cNvSpPr>
                <a:spLocks noChangeShapeType="1"/>
              </p:cNvSpPr>
              <p:nvPr/>
            </p:nvSpPr>
            <p:spPr>
              <a:xfrm flipV="1">
                <a:off x="2086" y="2081"/>
                <a:ext cx="54" cy="20"/>
              </a:xfrm>
              <a:prstGeom prst="line">
                <a:avLst/>
              </a:prstGeom>
              <a:noFill/>
              <a:ln w="3175">
                <a:solidFill>
                  <a:srgbClr val="000000"/>
                </a:solidFill>
                <a:round/>
                <a:headEnd/>
                <a:tailEnd/>
              </a:ln>
            </p:spPr>
            <p:txBody>
              <a:bodyPr/>
              <a:lstStyle/>
              <a:p>
                <a:endParaRPr lang="ja-JP" altLang="en-US" sz="2758"/>
              </a:p>
            </p:txBody>
          </p:sp>
          <p:sp>
            <p:nvSpPr>
              <p:cNvPr id="2352" name="Freeform 850"/>
              <p:cNvSpPr/>
              <p:nvPr/>
            </p:nvSpPr>
            <p:spPr>
              <a:xfrm>
                <a:off x="2059" y="2041"/>
                <a:ext cx="27" cy="21"/>
              </a:xfrm>
              <a:custGeom>
                <a:avLst/>
                <a:gdLst>
                  <a:gd name="T0" fmla="*/ 0 w 54"/>
                  <a:gd name="T1" fmla="*/ 0 h 41"/>
                  <a:gd name="T2" fmla="*/ 1 w 54"/>
                  <a:gd name="T3" fmla="*/ 1 h 41"/>
                  <a:gd name="T4" fmla="*/ 1 w 54"/>
                  <a:gd name="T5" fmla="*/ 1 h 41"/>
                  <a:gd name="T6" fmla="*/ 1 w 54"/>
                  <a:gd name="T7" fmla="*/ 1 h 41"/>
                  <a:gd name="T8" fmla="*/ 1 w 54"/>
                  <a:gd name="T9" fmla="*/ 1 h 41"/>
                  <a:gd name="T10" fmla="*/ 1 w 54"/>
                  <a:gd name="T11" fmla="*/ 0 h 41"/>
                  <a:gd name="T12" fmla="*/ 0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0" y="0"/>
                    </a:moveTo>
                    <a:lnTo>
                      <a:pt x="6" y="16"/>
                    </a:lnTo>
                    <a:lnTo>
                      <a:pt x="17" y="29"/>
                    </a:lnTo>
                    <a:lnTo>
                      <a:pt x="33" y="38"/>
                    </a:lnTo>
                    <a:lnTo>
                      <a:pt x="54" y="41"/>
                    </a:lnTo>
                    <a:lnTo>
                      <a:pt x="54" y="0"/>
                    </a:lnTo>
                    <a:lnTo>
                      <a:pt x="0" y="0"/>
                    </a:lnTo>
                    <a:close/>
                  </a:path>
                </a:pathLst>
              </a:custGeom>
              <a:solidFill>
                <a:srgbClr val="FFCC00"/>
              </a:solidFill>
              <a:ln>
                <a:noFill/>
              </a:ln>
            </p:spPr>
            <p:txBody>
              <a:bodyPr/>
              <a:lstStyle/>
              <a:p>
                <a:endParaRPr lang="ja-JP" altLang="en-US" sz="2758"/>
              </a:p>
            </p:txBody>
          </p:sp>
          <p:sp>
            <p:nvSpPr>
              <p:cNvPr id="2353" name="Freeform 851"/>
              <p:cNvSpPr/>
              <p:nvPr/>
            </p:nvSpPr>
            <p:spPr>
              <a:xfrm>
                <a:off x="2059" y="2041"/>
                <a:ext cx="27" cy="21"/>
              </a:xfrm>
              <a:custGeom>
                <a:avLst/>
                <a:gdLst>
                  <a:gd name="T0" fmla="*/ 0 w 54"/>
                  <a:gd name="T1" fmla="*/ 0 h 41"/>
                  <a:gd name="T2" fmla="*/ 1 w 54"/>
                  <a:gd name="T3" fmla="*/ 1 h 41"/>
                  <a:gd name="T4" fmla="*/ 1 w 54"/>
                  <a:gd name="T5" fmla="*/ 1 h 41"/>
                  <a:gd name="T6" fmla="*/ 1 w 54"/>
                  <a:gd name="T7" fmla="*/ 1 h 41"/>
                  <a:gd name="T8" fmla="*/ 1 w 54"/>
                  <a:gd name="T9" fmla="*/ 1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0" y="0"/>
                    </a:moveTo>
                    <a:lnTo>
                      <a:pt x="6" y="16"/>
                    </a:lnTo>
                    <a:lnTo>
                      <a:pt x="17" y="29"/>
                    </a:lnTo>
                    <a:lnTo>
                      <a:pt x="33" y="38"/>
                    </a:lnTo>
                    <a:lnTo>
                      <a:pt x="54" y="41"/>
                    </a:lnTo>
                  </a:path>
                </a:pathLst>
              </a:custGeom>
              <a:noFill/>
              <a:ln w="3175">
                <a:solidFill>
                  <a:srgbClr val="000000"/>
                </a:solidFill>
                <a:prstDash val="solid"/>
                <a:round/>
                <a:headEnd/>
                <a:tailEnd/>
              </a:ln>
            </p:spPr>
            <p:txBody>
              <a:bodyPr/>
              <a:lstStyle/>
              <a:p>
                <a:endParaRPr lang="ja-JP" altLang="en-US" sz="2758"/>
              </a:p>
            </p:txBody>
          </p:sp>
          <p:sp>
            <p:nvSpPr>
              <p:cNvPr id="2354" name="Freeform 852"/>
              <p:cNvSpPr/>
              <p:nvPr/>
            </p:nvSpPr>
            <p:spPr>
              <a:xfrm>
                <a:off x="2059" y="2021"/>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5"/>
                    </a:lnTo>
                    <a:lnTo>
                      <a:pt x="17" y="12"/>
                    </a:lnTo>
                    <a:lnTo>
                      <a:pt x="33"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355" name="Freeform 853"/>
              <p:cNvSpPr/>
              <p:nvPr/>
            </p:nvSpPr>
            <p:spPr>
              <a:xfrm>
                <a:off x="2059" y="2021"/>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56" name="Freeform 854"/>
              <p:cNvSpPr/>
              <p:nvPr/>
            </p:nvSpPr>
            <p:spPr>
              <a:xfrm>
                <a:off x="2139" y="2021"/>
                <a:ext cx="28" cy="20"/>
              </a:xfrm>
              <a:custGeom>
                <a:avLst/>
                <a:gdLst>
                  <a:gd name="T0" fmla="*/ 1 w 56"/>
                  <a:gd name="T1" fmla="*/ 0 h 39"/>
                  <a:gd name="T2" fmla="*/ 1 w 56"/>
                  <a:gd name="T3" fmla="*/ 1 h 39"/>
                  <a:gd name="T4" fmla="*/ 1 w 56"/>
                  <a:gd name="T5" fmla="*/ 1 h 39"/>
                  <a:gd name="T6" fmla="*/ 1 w 56"/>
                  <a:gd name="T7" fmla="*/ 1 h 39"/>
                  <a:gd name="T8" fmla="*/ 1 w 56"/>
                  <a:gd name="T9" fmla="*/ 1 h 39"/>
                  <a:gd name="T10" fmla="*/ 0 w 56"/>
                  <a:gd name="T11" fmla="*/ 0 h 39"/>
                  <a:gd name="T12" fmla="*/ 1 w 56"/>
                  <a:gd name="T13" fmla="*/ 0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0"/>
                    </a:moveTo>
                    <a:lnTo>
                      <a:pt x="51" y="14"/>
                    </a:lnTo>
                    <a:lnTo>
                      <a:pt x="40" y="27"/>
                    </a:lnTo>
                    <a:lnTo>
                      <a:pt x="24" y="37"/>
                    </a:lnTo>
                    <a:lnTo>
                      <a:pt x="2" y="39"/>
                    </a:lnTo>
                    <a:lnTo>
                      <a:pt x="0" y="0"/>
                    </a:lnTo>
                    <a:lnTo>
                      <a:pt x="56" y="0"/>
                    </a:lnTo>
                    <a:close/>
                  </a:path>
                </a:pathLst>
              </a:custGeom>
              <a:solidFill>
                <a:srgbClr val="FFCC00"/>
              </a:solidFill>
              <a:ln>
                <a:noFill/>
              </a:ln>
            </p:spPr>
            <p:txBody>
              <a:bodyPr/>
              <a:lstStyle/>
              <a:p>
                <a:endParaRPr lang="ja-JP" altLang="en-US" sz="2758"/>
              </a:p>
            </p:txBody>
          </p:sp>
          <p:sp>
            <p:nvSpPr>
              <p:cNvPr id="2357" name="Freeform 855"/>
              <p:cNvSpPr/>
              <p:nvPr/>
            </p:nvSpPr>
            <p:spPr>
              <a:xfrm>
                <a:off x="2140" y="2021"/>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9" y="14"/>
                    </a:lnTo>
                    <a:lnTo>
                      <a:pt x="38" y="27"/>
                    </a:lnTo>
                    <a:lnTo>
                      <a:pt x="22" y="37"/>
                    </a:lnTo>
                    <a:lnTo>
                      <a:pt x="0" y="39"/>
                    </a:lnTo>
                  </a:path>
                </a:pathLst>
              </a:custGeom>
              <a:noFill/>
              <a:ln w="3175">
                <a:solidFill>
                  <a:srgbClr val="000000"/>
                </a:solidFill>
                <a:prstDash val="solid"/>
                <a:round/>
                <a:headEnd/>
                <a:tailEnd/>
              </a:ln>
            </p:spPr>
            <p:txBody>
              <a:bodyPr/>
              <a:lstStyle/>
              <a:p>
                <a:endParaRPr lang="ja-JP" altLang="en-US" sz="2758"/>
              </a:p>
            </p:txBody>
          </p:sp>
          <p:sp>
            <p:nvSpPr>
              <p:cNvPr id="2358" name="Freeform 856"/>
              <p:cNvSpPr/>
              <p:nvPr/>
            </p:nvSpPr>
            <p:spPr>
              <a:xfrm>
                <a:off x="2139" y="2003"/>
                <a:ext cx="28" cy="18"/>
              </a:xfrm>
              <a:custGeom>
                <a:avLst/>
                <a:gdLst>
                  <a:gd name="T0" fmla="*/ 1 w 56"/>
                  <a:gd name="T1" fmla="*/ 0 h 38"/>
                  <a:gd name="T2" fmla="*/ 1 w 56"/>
                  <a:gd name="T3" fmla="*/ 0 h 38"/>
                  <a:gd name="T4" fmla="*/ 1 w 56"/>
                  <a:gd name="T5" fmla="*/ 0 h 38"/>
                  <a:gd name="T6" fmla="*/ 1 w 56"/>
                  <a:gd name="T7" fmla="*/ 0 h 38"/>
                  <a:gd name="T8" fmla="*/ 1 w 56"/>
                  <a:gd name="T9" fmla="*/ 0 h 38"/>
                  <a:gd name="T10" fmla="*/ 0 w 56"/>
                  <a:gd name="T11" fmla="*/ 0 h 38"/>
                  <a:gd name="T12" fmla="*/ 1 w 56"/>
                  <a:gd name="T13" fmla="*/ 0 h 38"/>
                  <a:gd name="T14" fmla="*/ 0 60000 65536"/>
                  <a:gd name="T15" fmla="*/ 0 60000 65536"/>
                  <a:gd name="T16" fmla="*/ 0 60000 65536"/>
                  <a:gd name="T17" fmla="*/ 0 60000 65536"/>
                  <a:gd name="T18" fmla="*/ 0 60000 65536"/>
                  <a:gd name="T19" fmla="*/ 0 60000 65536"/>
                  <a:gd name="T20" fmla="*/ 0 60000 65536"/>
                  <a:gd name="T21" fmla="*/ 0 w 56"/>
                  <a:gd name="T22" fmla="*/ 0 h 38"/>
                  <a:gd name="T23" fmla="*/ 56 w 5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8">
                    <a:moveTo>
                      <a:pt x="56" y="38"/>
                    </a:moveTo>
                    <a:lnTo>
                      <a:pt x="51" y="23"/>
                    </a:lnTo>
                    <a:lnTo>
                      <a:pt x="40" y="13"/>
                    </a:lnTo>
                    <a:lnTo>
                      <a:pt x="24" y="4"/>
                    </a:lnTo>
                    <a:lnTo>
                      <a:pt x="2" y="0"/>
                    </a:lnTo>
                    <a:lnTo>
                      <a:pt x="0" y="38"/>
                    </a:lnTo>
                    <a:lnTo>
                      <a:pt x="56" y="38"/>
                    </a:lnTo>
                    <a:close/>
                  </a:path>
                </a:pathLst>
              </a:custGeom>
              <a:solidFill>
                <a:srgbClr val="FFCC00"/>
              </a:solidFill>
              <a:ln>
                <a:noFill/>
              </a:ln>
            </p:spPr>
            <p:txBody>
              <a:bodyPr/>
              <a:lstStyle/>
              <a:p>
                <a:endParaRPr lang="ja-JP" altLang="en-US" sz="2758"/>
              </a:p>
            </p:txBody>
          </p:sp>
          <p:sp>
            <p:nvSpPr>
              <p:cNvPr id="2359" name="Freeform 857"/>
              <p:cNvSpPr/>
              <p:nvPr/>
            </p:nvSpPr>
            <p:spPr>
              <a:xfrm>
                <a:off x="2140" y="2003"/>
                <a:ext cx="27" cy="18"/>
              </a:xfrm>
              <a:custGeom>
                <a:avLst/>
                <a:gdLst>
                  <a:gd name="T0" fmla="*/ 1 w 54"/>
                  <a:gd name="T1" fmla="*/ 0 h 38"/>
                  <a:gd name="T2" fmla="*/ 1 w 54"/>
                  <a:gd name="T3" fmla="*/ 0 h 38"/>
                  <a:gd name="T4" fmla="*/ 1 w 54"/>
                  <a:gd name="T5" fmla="*/ 0 h 38"/>
                  <a:gd name="T6" fmla="*/ 1 w 54"/>
                  <a:gd name="T7" fmla="*/ 0 h 38"/>
                  <a:gd name="T8" fmla="*/ 0 w 54"/>
                  <a:gd name="T9" fmla="*/ 0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4" y="38"/>
                    </a:moveTo>
                    <a:lnTo>
                      <a:pt x="49" y="23"/>
                    </a:lnTo>
                    <a:lnTo>
                      <a:pt x="38" y="13"/>
                    </a:lnTo>
                    <a:lnTo>
                      <a:pt x="22" y="4"/>
                    </a:lnTo>
                    <a:lnTo>
                      <a:pt x="0" y="0"/>
                    </a:lnTo>
                  </a:path>
                </a:pathLst>
              </a:custGeom>
              <a:noFill/>
              <a:ln w="3175">
                <a:solidFill>
                  <a:srgbClr val="000000"/>
                </a:solidFill>
                <a:prstDash val="solid"/>
                <a:round/>
                <a:headEnd/>
                <a:tailEnd/>
              </a:ln>
            </p:spPr>
            <p:txBody>
              <a:bodyPr/>
              <a:lstStyle/>
              <a:p>
                <a:endParaRPr lang="ja-JP" altLang="en-US" sz="2758"/>
              </a:p>
            </p:txBody>
          </p:sp>
          <p:sp>
            <p:nvSpPr>
              <p:cNvPr id="2360" name="Line 858"/>
              <p:cNvSpPr>
                <a:spLocks noChangeShapeType="1"/>
              </p:cNvSpPr>
              <p:nvPr/>
            </p:nvSpPr>
            <p:spPr>
              <a:xfrm>
                <a:off x="2086" y="2021"/>
                <a:ext cx="54" cy="20"/>
              </a:xfrm>
              <a:prstGeom prst="line">
                <a:avLst/>
              </a:prstGeom>
              <a:noFill/>
              <a:ln w="3175">
                <a:solidFill>
                  <a:srgbClr val="000000"/>
                </a:solidFill>
                <a:round/>
                <a:headEnd/>
                <a:tailEnd/>
              </a:ln>
            </p:spPr>
            <p:txBody>
              <a:bodyPr/>
              <a:lstStyle/>
              <a:p>
                <a:endParaRPr lang="ja-JP" altLang="en-US" sz="2758"/>
              </a:p>
            </p:txBody>
          </p:sp>
          <p:sp>
            <p:nvSpPr>
              <p:cNvPr id="2361" name="Line 859"/>
              <p:cNvSpPr>
                <a:spLocks noChangeShapeType="1"/>
              </p:cNvSpPr>
              <p:nvPr/>
            </p:nvSpPr>
            <p:spPr>
              <a:xfrm flipV="1">
                <a:off x="2086" y="2041"/>
                <a:ext cx="54" cy="21"/>
              </a:xfrm>
              <a:prstGeom prst="line">
                <a:avLst/>
              </a:prstGeom>
              <a:noFill/>
              <a:ln w="3175">
                <a:solidFill>
                  <a:srgbClr val="000000"/>
                </a:solidFill>
                <a:round/>
                <a:headEnd/>
                <a:tailEnd/>
              </a:ln>
            </p:spPr>
            <p:txBody>
              <a:bodyPr/>
              <a:lstStyle/>
              <a:p>
                <a:endParaRPr lang="ja-JP" altLang="en-US" sz="2758"/>
              </a:p>
            </p:txBody>
          </p:sp>
          <p:sp>
            <p:nvSpPr>
              <p:cNvPr id="2362" name="Freeform 860"/>
              <p:cNvSpPr/>
              <p:nvPr/>
            </p:nvSpPr>
            <p:spPr>
              <a:xfrm>
                <a:off x="2059" y="2002"/>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7"/>
                    </a:lnTo>
                    <a:lnTo>
                      <a:pt x="54" y="40"/>
                    </a:lnTo>
                    <a:lnTo>
                      <a:pt x="54" y="0"/>
                    </a:lnTo>
                    <a:lnTo>
                      <a:pt x="0" y="0"/>
                    </a:lnTo>
                    <a:close/>
                  </a:path>
                </a:pathLst>
              </a:custGeom>
              <a:solidFill>
                <a:srgbClr val="FFCC00"/>
              </a:solidFill>
              <a:ln>
                <a:noFill/>
              </a:ln>
            </p:spPr>
            <p:txBody>
              <a:bodyPr/>
              <a:lstStyle/>
              <a:p>
                <a:endParaRPr lang="ja-JP" altLang="en-US" sz="2758"/>
              </a:p>
            </p:txBody>
          </p:sp>
          <p:sp>
            <p:nvSpPr>
              <p:cNvPr id="2363" name="Freeform 861"/>
              <p:cNvSpPr/>
              <p:nvPr/>
            </p:nvSpPr>
            <p:spPr>
              <a:xfrm>
                <a:off x="2059" y="2002"/>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7"/>
                    </a:lnTo>
                    <a:lnTo>
                      <a:pt x="54" y="40"/>
                    </a:lnTo>
                  </a:path>
                </a:pathLst>
              </a:custGeom>
              <a:noFill/>
              <a:ln w="3175">
                <a:solidFill>
                  <a:srgbClr val="000000"/>
                </a:solidFill>
                <a:prstDash val="solid"/>
                <a:round/>
                <a:headEnd/>
                <a:tailEnd/>
              </a:ln>
            </p:spPr>
            <p:txBody>
              <a:bodyPr/>
              <a:lstStyle/>
              <a:p>
                <a:endParaRPr lang="ja-JP" altLang="en-US" sz="2758"/>
              </a:p>
            </p:txBody>
          </p:sp>
          <p:sp>
            <p:nvSpPr>
              <p:cNvPr id="2364" name="Freeform 862"/>
              <p:cNvSpPr/>
              <p:nvPr/>
            </p:nvSpPr>
            <p:spPr>
              <a:xfrm>
                <a:off x="2059" y="1983"/>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5"/>
                    </a:lnTo>
                    <a:lnTo>
                      <a:pt x="17" y="12"/>
                    </a:lnTo>
                    <a:lnTo>
                      <a:pt x="33" y="2"/>
                    </a:lnTo>
                    <a:lnTo>
                      <a:pt x="54" y="0"/>
                    </a:lnTo>
                    <a:lnTo>
                      <a:pt x="54" y="37"/>
                    </a:lnTo>
                    <a:lnTo>
                      <a:pt x="0" y="39"/>
                    </a:lnTo>
                    <a:close/>
                  </a:path>
                </a:pathLst>
              </a:custGeom>
              <a:solidFill>
                <a:srgbClr val="FFCC00"/>
              </a:solidFill>
              <a:ln>
                <a:noFill/>
              </a:ln>
            </p:spPr>
            <p:txBody>
              <a:bodyPr/>
              <a:lstStyle/>
              <a:p>
                <a:endParaRPr lang="ja-JP" altLang="en-US" sz="2758"/>
              </a:p>
            </p:txBody>
          </p:sp>
          <p:sp>
            <p:nvSpPr>
              <p:cNvPr id="2365" name="Freeform 863"/>
              <p:cNvSpPr/>
              <p:nvPr/>
            </p:nvSpPr>
            <p:spPr>
              <a:xfrm>
                <a:off x="2059" y="1983"/>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66" name="Freeform 864"/>
              <p:cNvSpPr/>
              <p:nvPr/>
            </p:nvSpPr>
            <p:spPr>
              <a:xfrm>
                <a:off x="2139" y="1983"/>
                <a:ext cx="28" cy="19"/>
              </a:xfrm>
              <a:custGeom>
                <a:avLst/>
                <a:gdLst>
                  <a:gd name="T0" fmla="*/ 1 w 56"/>
                  <a:gd name="T1" fmla="*/ 0 h 37"/>
                  <a:gd name="T2" fmla="*/ 1 w 56"/>
                  <a:gd name="T3" fmla="*/ 1 h 37"/>
                  <a:gd name="T4" fmla="*/ 1 w 56"/>
                  <a:gd name="T5" fmla="*/ 1 h 37"/>
                  <a:gd name="T6" fmla="*/ 1 w 56"/>
                  <a:gd name="T7" fmla="*/ 1 h 37"/>
                  <a:gd name="T8" fmla="*/ 1 w 56"/>
                  <a:gd name="T9" fmla="*/ 1 h 37"/>
                  <a:gd name="T10" fmla="*/ 0 w 56"/>
                  <a:gd name="T11" fmla="*/ 0 h 37"/>
                  <a:gd name="T12" fmla="*/ 1 w 56"/>
                  <a:gd name="T13" fmla="*/ 0 h 37"/>
                  <a:gd name="T14" fmla="*/ 0 60000 65536"/>
                  <a:gd name="T15" fmla="*/ 0 60000 65536"/>
                  <a:gd name="T16" fmla="*/ 0 60000 65536"/>
                  <a:gd name="T17" fmla="*/ 0 60000 65536"/>
                  <a:gd name="T18" fmla="*/ 0 60000 65536"/>
                  <a:gd name="T19" fmla="*/ 0 60000 65536"/>
                  <a:gd name="T20" fmla="*/ 0 60000 65536"/>
                  <a:gd name="T21" fmla="*/ 0 w 56"/>
                  <a:gd name="T22" fmla="*/ 0 h 37"/>
                  <a:gd name="T23" fmla="*/ 56 w 5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7">
                    <a:moveTo>
                      <a:pt x="56" y="0"/>
                    </a:moveTo>
                    <a:lnTo>
                      <a:pt x="51" y="14"/>
                    </a:lnTo>
                    <a:lnTo>
                      <a:pt x="40" y="27"/>
                    </a:lnTo>
                    <a:lnTo>
                      <a:pt x="24" y="35"/>
                    </a:lnTo>
                    <a:lnTo>
                      <a:pt x="2" y="37"/>
                    </a:lnTo>
                    <a:lnTo>
                      <a:pt x="0" y="0"/>
                    </a:lnTo>
                    <a:lnTo>
                      <a:pt x="56" y="0"/>
                    </a:lnTo>
                    <a:close/>
                  </a:path>
                </a:pathLst>
              </a:custGeom>
              <a:solidFill>
                <a:srgbClr val="FFCC00"/>
              </a:solidFill>
              <a:ln>
                <a:noFill/>
              </a:ln>
            </p:spPr>
            <p:txBody>
              <a:bodyPr/>
              <a:lstStyle/>
              <a:p>
                <a:endParaRPr lang="ja-JP" altLang="en-US" sz="2758"/>
              </a:p>
            </p:txBody>
          </p:sp>
          <p:sp>
            <p:nvSpPr>
              <p:cNvPr id="2367" name="Freeform 865"/>
              <p:cNvSpPr/>
              <p:nvPr/>
            </p:nvSpPr>
            <p:spPr>
              <a:xfrm>
                <a:off x="2140" y="1983"/>
                <a:ext cx="27" cy="19"/>
              </a:xfrm>
              <a:custGeom>
                <a:avLst/>
                <a:gdLst>
                  <a:gd name="T0" fmla="*/ 1 w 54"/>
                  <a:gd name="T1" fmla="*/ 0 h 37"/>
                  <a:gd name="T2" fmla="*/ 1 w 54"/>
                  <a:gd name="T3" fmla="*/ 1 h 37"/>
                  <a:gd name="T4" fmla="*/ 1 w 54"/>
                  <a:gd name="T5" fmla="*/ 1 h 37"/>
                  <a:gd name="T6" fmla="*/ 1 w 54"/>
                  <a:gd name="T7" fmla="*/ 1 h 37"/>
                  <a:gd name="T8" fmla="*/ 0 w 54"/>
                  <a:gd name="T9" fmla="*/ 1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4" y="0"/>
                    </a:moveTo>
                    <a:lnTo>
                      <a:pt x="49" y="14"/>
                    </a:lnTo>
                    <a:lnTo>
                      <a:pt x="38" y="27"/>
                    </a:lnTo>
                    <a:lnTo>
                      <a:pt x="22" y="35"/>
                    </a:lnTo>
                    <a:lnTo>
                      <a:pt x="0" y="37"/>
                    </a:lnTo>
                  </a:path>
                </a:pathLst>
              </a:custGeom>
              <a:noFill/>
              <a:ln w="3175">
                <a:solidFill>
                  <a:srgbClr val="000000"/>
                </a:solidFill>
                <a:prstDash val="solid"/>
                <a:round/>
                <a:headEnd/>
                <a:tailEnd/>
              </a:ln>
            </p:spPr>
            <p:txBody>
              <a:bodyPr/>
              <a:lstStyle/>
              <a:p>
                <a:endParaRPr lang="ja-JP" altLang="en-US" sz="2758"/>
              </a:p>
            </p:txBody>
          </p:sp>
          <p:sp>
            <p:nvSpPr>
              <p:cNvPr id="2368" name="Freeform 866"/>
              <p:cNvSpPr/>
              <p:nvPr/>
            </p:nvSpPr>
            <p:spPr>
              <a:xfrm>
                <a:off x="2139" y="1963"/>
                <a:ext cx="28" cy="20"/>
              </a:xfrm>
              <a:custGeom>
                <a:avLst/>
                <a:gdLst>
                  <a:gd name="T0" fmla="*/ 1 w 56"/>
                  <a:gd name="T1" fmla="*/ 1 h 40"/>
                  <a:gd name="T2" fmla="*/ 1 w 56"/>
                  <a:gd name="T3" fmla="*/ 1 h 40"/>
                  <a:gd name="T4" fmla="*/ 1 w 56"/>
                  <a:gd name="T5" fmla="*/ 1 h 40"/>
                  <a:gd name="T6" fmla="*/ 1 w 56"/>
                  <a:gd name="T7" fmla="*/ 1 h 40"/>
                  <a:gd name="T8" fmla="*/ 1 w 56"/>
                  <a:gd name="T9" fmla="*/ 0 h 40"/>
                  <a:gd name="T10" fmla="*/ 0 w 56"/>
                  <a:gd name="T11" fmla="*/ 1 h 40"/>
                  <a:gd name="T12" fmla="*/ 1 w 56"/>
                  <a:gd name="T13" fmla="*/ 1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1" y="25"/>
                    </a:lnTo>
                    <a:lnTo>
                      <a:pt x="40" y="13"/>
                    </a:lnTo>
                    <a:lnTo>
                      <a:pt x="24" y="2"/>
                    </a:lnTo>
                    <a:lnTo>
                      <a:pt x="2" y="0"/>
                    </a:lnTo>
                    <a:lnTo>
                      <a:pt x="0" y="40"/>
                    </a:lnTo>
                    <a:lnTo>
                      <a:pt x="56" y="40"/>
                    </a:lnTo>
                    <a:close/>
                  </a:path>
                </a:pathLst>
              </a:custGeom>
              <a:solidFill>
                <a:srgbClr val="FFCC00"/>
              </a:solidFill>
              <a:ln>
                <a:noFill/>
              </a:ln>
            </p:spPr>
            <p:txBody>
              <a:bodyPr/>
              <a:lstStyle/>
              <a:p>
                <a:endParaRPr lang="ja-JP" altLang="en-US" sz="2758"/>
              </a:p>
            </p:txBody>
          </p:sp>
          <p:sp>
            <p:nvSpPr>
              <p:cNvPr id="2369" name="Freeform 867"/>
              <p:cNvSpPr/>
              <p:nvPr/>
            </p:nvSpPr>
            <p:spPr>
              <a:xfrm>
                <a:off x="2140" y="1963"/>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5"/>
                    </a:lnTo>
                    <a:lnTo>
                      <a:pt x="38" y="13"/>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370" name="Line 868"/>
              <p:cNvSpPr>
                <a:spLocks noChangeShapeType="1"/>
              </p:cNvSpPr>
              <p:nvPr/>
            </p:nvSpPr>
            <p:spPr>
              <a:xfrm>
                <a:off x="2086" y="1983"/>
                <a:ext cx="54" cy="20"/>
              </a:xfrm>
              <a:prstGeom prst="line">
                <a:avLst/>
              </a:prstGeom>
              <a:noFill/>
              <a:ln w="3175">
                <a:solidFill>
                  <a:srgbClr val="000000"/>
                </a:solidFill>
                <a:round/>
                <a:headEnd/>
                <a:tailEnd/>
              </a:ln>
            </p:spPr>
            <p:txBody>
              <a:bodyPr/>
              <a:lstStyle/>
              <a:p>
                <a:endParaRPr lang="ja-JP" altLang="en-US" sz="2758"/>
              </a:p>
            </p:txBody>
          </p:sp>
          <p:sp>
            <p:nvSpPr>
              <p:cNvPr id="2371" name="Line 869"/>
              <p:cNvSpPr>
                <a:spLocks noChangeShapeType="1"/>
              </p:cNvSpPr>
              <p:nvPr/>
            </p:nvSpPr>
            <p:spPr>
              <a:xfrm flipV="1">
                <a:off x="2086" y="2003"/>
                <a:ext cx="54" cy="19"/>
              </a:xfrm>
              <a:prstGeom prst="line">
                <a:avLst/>
              </a:prstGeom>
              <a:noFill/>
              <a:ln w="3175">
                <a:solidFill>
                  <a:srgbClr val="000000"/>
                </a:solidFill>
                <a:round/>
                <a:headEnd/>
                <a:tailEnd/>
              </a:ln>
            </p:spPr>
            <p:txBody>
              <a:bodyPr/>
              <a:lstStyle/>
              <a:p>
                <a:endParaRPr lang="ja-JP" altLang="en-US" sz="2758"/>
              </a:p>
            </p:txBody>
          </p:sp>
          <p:sp>
            <p:nvSpPr>
              <p:cNvPr id="2372" name="Freeform 870"/>
              <p:cNvSpPr/>
              <p:nvPr/>
            </p:nvSpPr>
            <p:spPr>
              <a:xfrm>
                <a:off x="2059" y="1963"/>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8"/>
                    </a:lnTo>
                    <a:lnTo>
                      <a:pt x="54" y="40"/>
                    </a:lnTo>
                    <a:lnTo>
                      <a:pt x="54" y="0"/>
                    </a:lnTo>
                    <a:lnTo>
                      <a:pt x="0" y="0"/>
                    </a:lnTo>
                    <a:close/>
                  </a:path>
                </a:pathLst>
              </a:custGeom>
              <a:solidFill>
                <a:srgbClr val="FFCC00"/>
              </a:solidFill>
              <a:ln>
                <a:noFill/>
              </a:ln>
            </p:spPr>
            <p:txBody>
              <a:bodyPr/>
              <a:lstStyle/>
              <a:p>
                <a:endParaRPr lang="ja-JP" altLang="en-US" sz="2758"/>
              </a:p>
            </p:txBody>
          </p:sp>
          <p:sp>
            <p:nvSpPr>
              <p:cNvPr id="2373" name="Freeform 871"/>
              <p:cNvSpPr/>
              <p:nvPr/>
            </p:nvSpPr>
            <p:spPr>
              <a:xfrm>
                <a:off x="2059" y="1963"/>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8"/>
                    </a:lnTo>
                    <a:lnTo>
                      <a:pt x="54" y="40"/>
                    </a:lnTo>
                  </a:path>
                </a:pathLst>
              </a:custGeom>
              <a:noFill/>
              <a:ln w="3175">
                <a:solidFill>
                  <a:srgbClr val="000000"/>
                </a:solidFill>
                <a:prstDash val="solid"/>
                <a:round/>
                <a:headEnd/>
                <a:tailEnd/>
              </a:ln>
            </p:spPr>
            <p:txBody>
              <a:bodyPr/>
              <a:lstStyle/>
              <a:p>
                <a:endParaRPr lang="ja-JP" altLang="en-US" sz="2758"/>
              </a:p>
            </p:txBody>
          </p:sp>
          <p:sp>
            <p:nvSpPr>
              <p:cNvPr id="2374" name="Freeform 872"/>
              <p:cNvSpPr/>
              <p:nvPr/>
            </p:nvSpPr>
            <p:spPr>
              <a:xfrm>
                <a:off x="2059" y="1943"/>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4"/>
                    </a:lnTo>
                    <a:lnTo>
                      <a:pt x="17" y="12"/>
                    </a:lnTo>
                    <a:lnTo>
                      <a:pt x="33"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375" name="Freeform 873"/>
              <p:cNvSpPr/>
              <p:nvPr/>
            </p:nvSpPr>
            <p:spPr>
              <a:xfrm>
                <a:off x="2059" y="1943"/>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4"/>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76" name="Freeform 874"/>
              <p:cNvSpPr/>
              <p:nvPr/>
            </p:nvSpPr>
            <p:spPr>
              <a:xfrm>
                <a:off x="2139" y="1943"/>
                <a:ext cx="28" cy="20"/>
              </a:xfrm>
              <a:custGeom>
                <a:avLst/>
                <a:gdLst>
                  <a:gd name="T0" fmla="*/ 1 w 56"/>
                  <a:gd name="T1" fmla="*/ 0 h 39"/>
                  <a:gd name="T2" fmla="*/ 1 w 56"/>
                  <a:gd name="T3" fmla="*/ 1 h 39"/>
                  <a:gd name="T4" fmla="*/ 1 w 56"/>
                  <a:gd name="T5" fmla="*/ 1 h 39"/>
                  <a:gd name="T6" fmla="*/ 1 w 56"/>
                  <a:gd name="T7" fmla="*/ 1 h 39"/>
                  <a:gd name="T8" fmla="*/ 1 w 56"/>
                  <a:gd name="T9" fmla="*/ 1 h 39"/>
                  <a:gd name="T10" fmla="*/ 0 w 56"/>
                  <a:gd name="T11" fmla="*/ 0 h 39"/>
                  <a:gd name="T12" fmla="*/ 1 w 56"/>
                  <a:gd name="T13" fmla="*/ 0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0"/>
                    </a:moveTo>
                    <a:lnTo>
                      <a:pt x="51" y="14"/>
                    </a:lnTo>
                    <a:lnTo>
                      <a:pt x="40" y="27"/>
                    </a:lnTo>
                    <a:lnTo>
                      <a:pt x="24" y="37"/>
                    </a:lnTo>
                    <a:lnTo>
                      <a:pt x="2" y="39"/>
                    </a:lnTo>
                    <a:lnTo>
                      <a:pt x="0" y="0"/>
                    </a:lnTo>
                    <a:lnTo>
                      <a:pt x="56" y="0"/>
                    </a:lnTo>
                    <a:close/>
                  </a:path>
                </a:pathLst>
              </a:custGeom>
              <a:solidFill>
                <a:srgbClr val="FFCC00"/>
              </a:solidFill>
              <a:ln>
                <a:noFill/>
              </a:ln>
            </p:spPr>
            <p:txBody>
              <a:bodyPr/>
              <a:lstStyle/>
              <a:p>
                <a:endParaRPr lang="ja-JP" altLang="en-US" sz="2758"/>
              </a:p>
            </p:txBody>
          </p:sp>
          <p:sp>
            <p:nvSpPr>
              <p:cNvPr id="2377" name="Freeform 875"/>
              <p:cNvSpPr/>
              <p:nvPr/>
            </p:nvSpPr>
            <p:spPr>
              <a:xfrm>
                <a:off x="2140" y="1943"/>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9" y="14"/>
                    </a:lnTo>
                    <a:lnTo>
                      <a:pt x="38" y="27"/>
                    </a:lnTo>
                    <a:lnTo>
                      <a:pt x="22" y="37"/>
                    </a:lnTo>
                    <a:lnTo>
                      <a:pt x="0" y="39"/>
                    </a:lnTo>
                  </a:path>
                </a:pathLst>
              </a:custGeom>
              <a:noFill/>
              <a:ln w="3175">
                <a:solidFill>
                  <a:srgbClr val="000000"/>
                </a:solidFill>
                <a:prstDash val="solid"/>
                <a:round/>
                <a:headEnd/>
                <a:tailEnd/>
              </a:ln>
            </p:spPr>
            <p:txBody>
              <a:bodyPr/>
              <a:lstStyle/>
              <a:p>
                <a:endParaRPr lang="ja-JP" altLang="en-US" sz="2758"/>
              </a:p>
            </p:txBody>
          </p:sp>
          <p:sp>
            <p:nvSpPr>
              <p:cNvPr id="2378" name="Freeform 876"/>
              <p:cNvSpPr/>
              <p:nvPr/>
            </p:nvSpPr>
            <p:spPr>
              <a:xfrm>
                <a:off x="2139" y="1925"/>
                <a:ext cx="28" cy="18"/>
              </a:xfrm>
              <a:custGeom>
                <a:avLst/>
                <a:gdLst>
                  <a:gd name="T0" fmla="*/ 1 w 56"/>
                  <a:gd name="T1" fmla="*/ 0 h 38"/>
                  <a:gd name="T2" fmla="*/ 1 w 56"/>
                  <a:gd name="T3" fmla="*/ 0 h 38"/>
                  <a:gd name="T4" fmla="*/ 1 w 56"/>
                  <a:gd name="T5" fmla="*/ 0 h 38"/>
                  <a:gd name="T6" fmla="*/ 1 w 56"/>
                  <a:gd name="T7" fmla="*/ 0 h 38"/>
                  <a:gd name="T8" fmla="*/ 1 w 56"/>
                  <a:gd name="T9" fmla="*/ 0 h 38"/>
                  <a:gd name="T10" fmla="*/ 0 w 56"/>
                  <a:gd name="T11" fmla="*/ 0 h 38"/>
                  <a:gd name="T12" fmla="*/ 1 w 56"/>
                  <a:gd name="T13" fmla="*/ 0 h 38"/>
                  <a:gd name="T14" fmla="*/ 0 60000 65536"/>
                  <a:gd name="T15" fmla="*/ 0 60000 65536"/>
                  <a:gd name="T16" fmla="*/ 0 60000 65536"/>
                  <a:gd name="T17" fmla="*/ 0 60000 65536"/>
                  <a:gd name="T18" fmla="*/ 0 60000 65536"/>
                  <a:gd name="T19" fmla="*/ 0 60000 65536"/>
                  <a:gd name="T20" fmla="*/ 0 60000 65536"/>
                  <a:gd name="T21" fmla="*/ 0 w 56"/>
                  <a:gd name="T22" fmla="*/ 0 h 38"/>
                  <a:gd name="T23" fmla="*/ 56 w 5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8">
                    <a:moveTo>
                      <a:pt x="56" y="38"/>
                    </a:moveTo>
                    <a:lnTo>
                      <a:pt x="51" y="23"/>
                    </a:lnTo>
                    <a:lnTo>
                      <a:pt x="40" y="13"/>
                    </a:lnTo>
                    <a:lnTo>
                      <a:pt x="24" y="2"/>
                    </a:lnTo>
                    <a:lnTo>
                      <a:pt x="2" y="0"/>
                    </a:lnTo>
                    <a:lnTo>
                      <a:pt x="0" y="38"/>
                    </a:lnTo>
                    <a:lnTo>
                      <a:pt x="56" y="38"/>
                    </a:lnTo>
                    <a:close/>
                  </a:path>
                </a:pathLst>
              </a:custGeom>
              <a:solidFill>
                <a:srgbClr val="FFCC00"/>
              </a:solidFill>
              <a:ln>
                <a:noFill/>
              </a:ln>
            </p:spPr>
            <p:txBody>
              <a:bodyPr/>
              <a:lstStyle/>
              <a:p>
                <a:endParaRPr lang="ja-JP" altLang="en-US" sz="2758"/>
              </a:p>
            </p:txBody>
          </p:sp>
          <p:sp>
            <p:nvSpPr>
              <p:cNvPr id="2379" name="Freeform 877"/>
              <p:cNvSpPr/>
              <p:nvPr/>
            </p:nvSpPr>
            <p:spPr>
              <a:xfrm>
                <a:off x="2140" y="1925"/>
                <a:ext cx="27" cy="18"/>
              </a:xfrm>
              <a:custGeom>
                <a:avLst/>
                <a:gdLst>
                  <a:gd name="T0" fmla="*/ 1 w 54"/>
                  <a:gd name="T1" fmla="*/ 0 h 38"/>
                  <a:gd name="T2" fmla="*/ 1 w 54"/>
                  <a:gd name="T3" fmla="*/ 0 h 38"/>
                  <a:gd name="T4" fmla="*/ 1 w 54"/>
                  <a:gd name="T5" fmla="*/ 0 h 38"/>
                  <a:gd name="T6" fmla="*/ 1 w 54"/>
                  <a:gd name="T7" fmla="*/ 0 h 38"/>
                  <a:gd name="T8" fmla="*/ 0 w 54"/>
                  <a:gd name="T9" fmla="*/ 0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4" y="38"/>
                    </a:moveTo>
                    <a:lnTo>
                      <a:pt x="49" y="23"/>
                    </a:lnTo>
                    <a:lnTo>
                      <a:pt x="38" y="13"/>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380" name="Line 878"/>
              <p:cNvSpPr>
                <a:spLocks noChangeShapeType="1"/>
              </p:cNvSpPr>
              <p:nvPr/>
            </p:nvSpPr>
            <p:spPr>
              <a:xfrm>
                <a:off x="2086" y="1943"/>
                <a:ext cx="54" cy="20"/>
              </a:xfrm>
              <a:prstGeom prst="line">
                <a:avLst/>
              </a:prstGeom>
              <a:noFill/>
              <a:ln w="3175">
                <a:solidFill>
                  <a:srgbClr val="000000"/>
                </a:solidFill>
                <a:round/>
                <a:headEnd/>
                <a:tailEnd/>
              </a:ln>
            </p:spPr>
            <p:txBody>
              <a:bodyPr/>
              <a:lstStyle/>
              <a:p>
                <a:endParaRPr lang="ja-JP" altLang="en-US" sz="2758"/>
              </a:p>
            </p:txBody>
          </p:sp>
          <p:sp>
            <p:nvSpPr>
              <p:cNvPr id="2381" name="Line 879"/>
              <p:cNvSpPr>
                <a:spLocks noChangeShapeType="1"/>
              </p:cNvSpPr>
              <p:nvPr/>
            </p:nvSpPr>
            <p:spPr>
              <a:xfrm flipV="1">
                <a:off x="2086" y="1963"/>
                <a:ext cx="54" cy="20"/>
              </a:xfrm>
              <a:prstGeom prst="line">
                <a:avLst/>
              </a:prstGeom>
              <a:noFill/>
              <a:ln w="3175">
                <a:solidFill>
                  <a:srgbClr val="000000"/>
                </a:solidFill>
                <a:round/>
                <a:headEnd/>
                <a:tailEnd/>
              </a:ln>
            </p:spPr>
            <p:txBody>
              <a:bodyPr/>
              <a:lstStyle/>
              <a:p>
                <a:endParaRPr lang="ja-JP" altLang="en-US" sz="2758"/>
              </a:p>
            </p:txBody>
          </p:sp>
          <p:sp>
            <p:nvSpPr>
              <p:cNvPr id="2382" name="Freeform 880"/>
              <p:cNvSpPr/>
              <p:nvPr/>
            </p:nvSpPr>
            <p:spPr>
              <a:xfrm>
                <a:off x="2059" y="1923"/>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7"/>
                    </a:lnTo>
                    <a:lnTo>
                      <a:pt x="54" y="40"/>
                    </a:lnTo>
                    <a:lnTo>
                      <a:pt x="54" y="0"/>
                    </a:lnTo>
                    <a:lnTo>
                      <a:pt x="0" y="0"/>
                    </a:lnTo>
                    <a:close/>
                  </a:path>
                </a:pathLst>
              </a:custGeom>
              <a:solidFill>
                <a:srgbClr val="FFCC00"/>
              </a:solidFill>
              <a:ln>
                <a:noFill/>
              </a:ln>
            </p:spPr>
            <p:txBody>
              <a:bodyPr/>
              <a:lstStyle/>
              <a:p>
                <a:endParaRPr lang="ja-JP" altLang="en-US" sz="2758"/>
              </a:p>
            </p:txBody>
          </p:sp>
          <p:sp>
            <p:nvSpPr>
              <p:cNvPr id="2383" name="Freeform 881"/>
              <p:cNvSpPr/>
              <p:nvPr/>
            </p:nvSpPr>
            <p:spPr>
              <a:xfrm>
                <a:off x="2059" y="1923"/>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7"/>
                    </a:lnTo>
                    <a:lnTo>
                      <a:pt x="54" y="40"/>
                    </a:lnTo>
                  </a:path>
                </a:pathLst>
              </a:custGeom>
              <a:noFill/>
              <a:ln w="3175">
                <a:solidFill>
                  <a:srgbClr val="000000"/>
                </a:solidFill>
                <a:prstDash val="solid"/>
                <a:round/>
                <a:headEnd/>
                <a:tailEnd/>
              </a:ln>
            </p:spPr>
            <p:txBody>
              <a:bodyPr/>
              <a:lstStyle/>
              <a:p>
                <a:endParaRPr lang="ja-JP" altLang="en-US" sz="2758"/>
              </a:p>
            </p:txBody>
          </p:sp>
          <p:sp>
            <p:nvSpPr>
              <p:cNvPr id="2384" name="Freeform 882"/>
              <p:cNvSpPr/>
              <p:nvPr/>
            </p:nvSpPr>
            <p:spPr>
              <a:xfrm>
                <a:off x="2059" y="1905"/>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5"/>
                    </a:lnTo>
                    <a:lnTo>
                      <a:pt x="17" y="12"/>
                    </a:lnTo>
                    <a:lnTo>
                      <a:pt x="33"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385" name="Freeform 883"/>
              <p:cNvSpPr/>
              <p:nvPr/>
            </p:nvSpPr>
            <p:spPr>
              <a:xfrm>
                <a:off x="2059" y="1905"/>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86" name="Freeform 884"/>
              <p:cNvSpPr/>
              <p:nvPr/>
            </p:nvSpPr>
            <p:spPr>
              <a:xfrm>
                <a:off x="2139" y="1905"/>
                <a:ext cx="28" cy="20"/>
              </a:xfrm>
              <a:custGeom>
                <a:avLst/>
                <a:gdLst>
                  <a:gd name="T0" fmla="*/ 1 w 56"/>
                  <a:gd name="T1" fmla="*/ 0 h 39"/>
                  <a:gd name="T2" fmla="*/ 1 w 56"/>
                  <a:gd name="T3" fmla="*/ 1 h 39"/>
                  <a:gd name="T4" fmla="*/ 1 w 56"/>
                  <a:gd name="T5" fmla="*/ 1 h 39"/>
                  <a:gd name="T6" fmla="*/ 1 w 56"/>
                  <a:gd name="T7" fmla="*/ 1 h 39"/>
                  <a:gd name="T8" fmla="*/ 1 w 56"/>
                  <a:gd name="T9" fmla="*/ 1 h 39"/>
                  <a:gd name="T10" fmla="*/ 0 w 56"/>
                  <a:gd name="T11" fmla="*/ 0 h 39"/>
                  <a:gd name="T12" fmla="*/ 1 w 56"/>
                  <a:gd name="T13" fmla="*/ 0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0"/>
                    </a:moveTo>
                    <a:lnTo>
                      <a:pt x="51" y="14"/>
                    </a:lnTo>
                    <a:lnTo>
                      <a:pt x="40" y="27"/>
                    </a:lnTo>
                    <a:lnTo>
                      <a:pt x="24" y="37"/>
                    </a:lnTo>
                    <a:lnTo>
                      <a:pt x="2" y="39"/>
                    </a:lnTo>
                    <a:lnTo>
                      <a:pt x="0" y="0"/>
                    </a:lnTo>
                    <a:lnTo>
                      <a:pt x="56" y="0"/>
                    </a:lnTo>
                    <a:close/>
                  </a:path>
                </a:pathLst>
              </a:custGeom>
              <a:solidFill>
                <a:srgbClr val="FFCC00"/>
              </a:solidFill>
              <a:ln>
                <a:noFill/>
              </a:ln>
            </p:spPr>
            <p:txBody>
              <a:bodyPr/>
              <a:lstStyle/>
              <a:p>
                <a:endParaRPr lang="ja-JP" altLang="en-US" sz="2758"/>
              </a:p>
            </p:txBody>
          </p:sp>
          <p:sp>
            <p:nvSpPr>
              <p:cNvPr id="2387" name="Freeform 885"/>
              <p:cNvSpPr/>
              <p:nvPr/>
            </p:nvSpPr>
            <p:spPr>
              <a:xfrm>
                <a:off x="2140" y="1905"/>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9" y="14"/>
                    </a:lnTo>
                    <a:lnTo>
                      <a:pt x="38" y="27"/>
                    </a:lnTo>
                    <a:lnTo>
                      <a:pt x="22" y="37"/>
                    </a:lnTo>
                    <a:lnTo>
                      <a:pt x="0" y="39"/>
                    </a:lnTo>
                  </a:path>
                </a:pathLst>
              </a:custGeom>
              <a:noFill/>
              <a:ln w="3175">
                <a:solidFill>
                  <a:srgbClr val="000000"/>
                </a:solidFill>
                <a:prstDash val="solid"/>
                <a:round/>
                <a:headEnd/>
                <a:tailEnd/>
              </a:ln>
            </p:spPr>
            <p:txBody>
              <a:bodyPr/>
              <a:lstStyle/>
              <a:p>
                <a:endParaRPr lang="ja-JP" altLang="en-US" sz="2758"/>
              </a:p>
            </p:txBody>
          </p:sp>
          <p:sp>
            <p:nvSpPr>
              <p:cNvPr id="2388" name="Freeform 886"/>
              <p:cNvSpPr/>
              <p:nvPr/>
            </p:nvSpPr>
            <p:spPr>
              <a:xfrm>
                <a:off x="2139" y="1885"/>
                <a:ext cx="28" cy="20"/>
              </a:xfrm>
              <a:custGeom>
                <a:avLst/>
                <a:gdLst>
                  <a:gd name="T0" fmla="*/ 1 w 56"/>
                  <a:gd name="T1" fmla="*/ 1 h 40"/>
                  <a:gd name="T2" fmla="*/ 1 w 56"/>
                  <a:gd name="T3" fmla="*/ 1 h 40"/>
                  <a:gd name="T4" fmla="*/ 1 w 56"/>
                  <a:gd name="T5" fmla="*/ 1 h 40"/>
                  <a:gd name="T6" fmla="*/ 1 w 56"/>
                  <a:gd name="T7" fmla="*/ 1 h 40"/>
                  <a:gd name="T8" fmla="*/ 1 w 56"/>
                  <a:gd name="T9" fmla="*/ 0 h 40"/>
                  <a:gd name="T10" fmla="*/ 0 w 56"/>
                  <a:gd name="T11" fmla="*/ 1 h 40"/>
                  <a:gd name="T12" fmla="*/ 1 w 56"/>
                  <a:gd name="T13" fmla="*/ 1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1" y="24"/>
                    </a:lnTo>
                    <a:lnTo>
                      <a:pt x="40" y="11"/>
                    </a:lnTo>
                    <a:lnTo>
                      <a:pt x="24" y="2"/>
                    </a:lnTo>
                    <a:lnTo>
                      <a:pt x="2" y="0"/>
                    </a:lnTo>
                    <a:lnTo>
                      <a:pt x="0" y="40"/>
                    </a:lnTo>
                    <a:lnTo>
                      <a:pt x="56" y="40"/>
                    </a:lnTo>
                    <a:close/>
                  </a:path>
                </a:pathLst>
              </a:custGeom>
              <a:solidFill>
                <a:srgbClr val="FFCC00"/>
              </a:solidFill>
              <a:ln>
                <a:noFill/>
              </a:ln>
            </p:spPr>
            <p:txBody>
              <a:bodyPr/>
              <a:lstStyle/>
              <a:p>
                <a:endParaRPr lang="ja-JP" altLang="en-US" sz="2758"/>
              </a:p>
            </p:txBody>
          </p:sp>
          <p:sp>
            <p:nvSpPr>
              <p:cNvPr id="2389" name="Freeform 887"/>
              <p:cNvSpPr/>
              <p:nvPr/>
            </p:nvSpPr>
            <p:spPr>
              <a:xfrm>
                <a:off x="2140" y="1885"/>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4"/>
                    </a:lnTo>
                    <a:lnTo>
                      <a:pt x="38" y="11"/>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390" name="Line 888"/>
              <p:cNvSpPr>
                <a:spLocks noChangeShapeType="1"/>
              </p:cNvSpPr>
              <p:nvPr/>
            </p:nvSpPr>
            <p:spPr>
              <a:xfrm>
                <a:off x="2086" y="1905"/>
                <a:ext cx="54" cy="20"/>
              </a:xfrm>
              <a:prstGeom prst="line">
                <a:avLst/>
              </a:prstGeom>
              <a:noFill/>
              <a:ln w="3175">
                <a:solidFill>
                  <a:srgbClr val="000000"/>
                </a:solidFill>
                <a:round/>
                <a:headEnd/>
                <a:tailEnd/>
              </a:ln>
            </p:spPr>
            <p:txBody>
              <a:bodyPr/>
              <a:lstStyle/>
              <a:p>
                <a:endParaRPr lang="ja-JP" altLang="en-US" sz="2758"/>
              </a:p>
            </p:txBody>
          </p:sp>
          <p:sp>
            <p:nvSpPr>
              <p:cNvPr id="2391" name="Line 889"/>
              <p:cNvSpPr>
                <a:spLocks noChangeShapeType="1"/>
              </p:cNvSpPr>
              <p:nvPr/>
            </p:nvSpPr>
            <p:spPr>
              <a:xfrm flipV="1">
                <a:off x="2086" y="1925"/>
                <a:ext cx="54" cy="18"/>
              </a:xfrm>
              <a:prstGeom prst="line">
                <a:avLst/>
              </a:prstGeom>
              <a:noFill/>
              <a:ln w="3175">
                <a:solidFill>
                  <a:srgbClr val="000000"/>
                </a:solidFill>
                <a:round/>
                <a:headEnd/>
                <a:tailEnd/>
              </a:ln>
            </p:spPr>
            <p:txBody>
              <a:bodyPr/>
              <a:lstStyle/>
              <a:p>
                <a:endParaRPr lang="ja-JP" altLang="en-US" sz="2758"/>
              </a:p>
            </p:txBody>
          </p:sp>
          <p:sp>
            <p:nvSpPr>
              <p:cNvPr id="2392" name="Freeform 890"/>
              <p:cNvSpPr/>
              <p:nvPr/>
            </p:nvSpPr>
            <p:spPr>
              <a:xfrm>
                <a:off x="2140" y="2316"/>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w 54"/>
                  <a:gd name="T11" fmla="*/ 1 h 40"/>
                  <a:gd name="T12" fmla="*/ 1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9" y="25"/>
                    </a:lnTo>
                    <a:lnTo>
                      <a:pt x="38" y="13"/>
                    </a:lnTo>
                    <a:lnTo>
                      <a:pt x="22" y="3"/>
                    </a:lnTo>
                    <a:lnTo>
                      <a:pt x="0" y="0"/>
                    </a:lnTo>
                    <a:lnTo>
                      <a:pt x="0" y="38"/>
                    </a:lnTo>
                    <a:lnTo>
                      <a:pt x="54" y="40"/>
                    </a:lnTo>
                    <a:close/>
                  </a:path>
                </a:pathLst>
              </a:custGeom>
              <a:solidFill>
                <a:srgbClr val="FFCC00"/>
              </a:solidFill>
              <a:ln>
                <a:noFill/>
              </a:ln>
            </p:spPr>
            <p:txBody>
              <a:bodyPr/>
              <a:lstStyle/>
              <a:p>
                <a:endParaRPr lang="ja-JP" altLang="en-US" sz="2758"/>
              </a:p>
            </p:txBody>
          </p:sp>
          <p:sp>
            <p:nvSpPr>
              <p:cNvPr id="2393" name="Freeform 891"/>
              <p:cNvSpPr/>
              <p:nvPr/>
            </p:nvSpPr>
            <p:spPr>
              <a:xfrm>
                <a:off x="2140" y="2316"/>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5"/>
                    </a:lnTo>
                    <a:lnTo>
                      <a:pt x="38" y="13"/>
                    </a:lnTo>
                    <a:lnTo>
                      <a:pt x="22" y="3"/>
                    </a:lnTo>
                    <a:lnTo>
                      <a:pt x="0" y="0"/>
                    </a:lnTo>
                  </a:path>
                </a:pathLst>
              </a:custGeom>
              <a:noFill/>
              <a:ln w="3175">
                <a:solidFill>
                  <a:srgbClr val="000000"/>
                </a:solidFill>
                <a:prstDash val="solid"/>
                <a:round/>
                <a:headEnd/>
                <a:tailEnd/>
              </a:ln>
            </p:spPr>
            <p:txBody>
              <a:bodyPr/>
              <a:lstStyle/>
              <a:p>
                <a:endParaRPr lang="ja-JP" altLang="en-US" sz="2758"/>
              </a:p>
            </p:txBody>
          </p:sp>
          <p:sp>
            <p:nvSpPr>
              <p:cNvPr id="2394" name="Line 892"/>
              <p:cNvSpPr>
                <a:spLocks noChangeShapeType="1"/>
              </p:cNvSpPr>
              <p:nvPr/>
            </p:nvSpPr>
            <p:spPr>
              <a:xfrm flipV="1">
                <a:off x="2059" y="1611"/>
                <a:ext cx="1" cy="724"/>
              </a:xfrm>
              <a:prstGeom prst="line">
                <a:avLst/>
              </a:prstGeom>
              <a:noFill/>
              <a:ln w="3175">
                <a:solidFill>
                  <a:srgbClr val="000000"/>
                </a:solidFill>
                <a:round/>
                <a:headEnd/>
                <a:tailEnd/>
              </a:ln>
            </p:spPr>
            <p:txBody>
              <a:bodyPr/>
              <a:lstStyle/>
              <a:p>
                <a:endParaRPr lang="ja-JP" altLang="en-US" sz="2758"/>
              </a:p>
            </p:txBody>
          </p:sp>
          <p:sp>
            <p:nvSpPr>
              <p:cNvPr id="2395" name="Line 893"/>
              <p:cNvSpPr>
                <a:spLocks noChangeShapeType="1"/>
              </p:cNvSpPr>
              <p:nvPr/>
            </p:nvSpPr>
            <p:spPr>
              <a:xfrm>
                <a:off x="2059" y="2335"/>
                <a:ext cx="108" cy="1"/>
              </a:xfrm>
              <a:prstGeom prst="line">
                <a:avLst/>
              </a:prstGeom>
              <a:noFill/>
              <a:ln w="3175">
                <a:solidFill>
                  <a:srgbClr val="000000"/>
                </a:solidFill>
                <a:round/>
                <a:headEnd/>
                <a:tailEnd/>
              </a:ln>
            </p:spPr>
            <p:txBody>
              <a:bodyPr/>
              <a:lstStyle/>
              <a:p>
                <a:endParaRPr lang="ja-JP" altLang="en-US" sz="2758"/>
              </a:p>
            </p:txBody>
          </p:sp>
          <p:sp>
            <p:nvSpPr>
              <p:cNvPr id="2396" name="Line 894"/>
              <p:cNvSpPr>
                <a:spLocks noChangeShapeType="1"/>
              </p:cNvSpPr>
              <p:nvPr/>
            </p:nvSpPr>
            <p:spPr>
              <a:xfrm flipV="1">
                <a:off x="2167" y="1611"/>
                <a:ext cx="1" cy="725"/>
              </a:xfrm>
              <a:prstGeom prst="line">
                <a:avLst/>
              </a:prstGeom>
              <a:noFill/>
              <a:ln w="3175">
                <a:solidFill>
                  <a:srgbClr val="000000"/>
                </a:solidFill>
                <a:round/>
                <a:headEnd/>
                <a:tailEnd/>
              </a:ln>
            </p:spPr>
            <p:txBody>
              <a:bodyPr/>
              <a:lstStyle/>
              <a:p>
                <a:endParaRPr lang="ja-JP" altLang="en-US" sz="2758"/>
              </a:p>
            </p:txBody>
          </p:sp>
          <p:sp>
            <p:nvSpPr>
              <p:cNvPr id="2397" name="Freeform 895"/>
              <p:cNvSpPr/>
              <p:nvPr/>
            </p:nvSpPr>
            <p:spPr>
              <a:xfrm>
                <a:off x="2059" y="1885"/>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6"/>
                    </a:lnTo>
                    <a:lnTo>
                      <a:pt x="54" y="40"/>
                    </a:lnTo>
                    <a:lnTo>
                      <a:pt x="54" y="0"/>
                    </a:lnTo>
                    <a:lnTo>
                      <a:pt x="0" y="0"/>
                    </a:lnTo>
                    <a:close/>
                  </a:path>
                </a:pathLst>
              </a:custGeom>
              <a:solidFill>
                <a:srgbClr val="FFCC00"/>
              </a:solidFill>
              <a:ln>
                <a:noFill/>
              </a:ln>
            </p:spPr>
            <p:txBody>
              <a:bodyPr/>
              <a:lstStyle/>
              <a:p>
                <a:endParaRPr lang="ja-JP" altLang="en-US" sz="2758"/>
              </a:p>
            </p:txBody>
          </p:sp>
          <p:sp>
            <p:nvSpPr>
              <p:cNvPr id="2398" name="Freeform 896"/>
              <p:cNvSpPr/>
              <p:nvPr/>
            </p:nvSpPr>
            <p:spPr>
              <a:xfrm>
                <a:off x="2059" y="1885"/>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6"/>
                    </a:lnTo>
                    <a:lnTo>
                      <a:pt x="54" y="40"/>
                    </a:lnTo>
                  </a:path>
                </a:pathLst>
              </a:custGeom>
              <a:noFill/>
              <a:ln w="3175">
                <a:solidFill>
                  <a:srgbClr val="000000"/>
                </a:solidFill>
                <a:prstDash val="solid"/>
                <a:round/>
                <a:headEnd/>
                <a:tailEnd/>
              </a:ln>
            </p:spPr>
            <p:txBody>
              <a:bodyPr/>
              <a:lstStyle/>
              <a:p>
                <a:endParaRPr lang="ja-JP" altLang="en-US" sz="2758"/>
              </a:p>
            </p:txBody>
          </p:sp>
          <p:sp>
            <p:nvSpPr>
              <p:cNvPr id="2399" name="Freeform 897"/>
              <p:cNvSpPr/>
              <p:nvPr/>
            </p:nvSpPr>
            <p:spPr>
              <a:xfrm>
                <a:off x="2059" y="1866"/>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5"/>
                    </a:lnTo>
                    <a:lnTo>
                      <a:pt x="17" y="12"/>
                    </a:lnTo>
                    <a:lnTo>
                      <a:pt x="33" y="2"/>
                    </a:lnTo>
                    <a:lnTo>
                      <a:pt x="54" y="0"/>
                    </a:lnTo>
                    <a:lnTo>
                      <a:pt x="54" y="37"/>
                    </a:lnTo>
                    <a:lnTo>
                      <a:pt x="0" y="39"/>
                    </a:lnTo>
                    <a:close/>
                  </a:path>
                </a:pathLst>
              </a:custGeom>
              <a:solidFill>
                <a:srgbClr val="FFCC00"/>
              </a:solidFill>
              <a:ln>
                <a:noFill/>
              </a:ln>
            </p:spPr>
            <p:txBody>
              <a:bodyPr/>
              <a:lstStyle/>
              <a:p>
                <a:endParaRPr lang="ja-JP" altLang="en-US" sz="2758"/>
              </a:p>
            </p:txBody>
          </p:sp>
          <p:sp>
            <p:nvSpPr>
              <p:cNvPr id="2400" name="Freeform 898"/>
              <p:cNvSpPr/>
              <p:nvPr/>
            </p:nvSpPr>
            <p:spPr>
              <a:xfrm>
                <a:off x="2059" y="1866"/>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401" name="Freeform 899"/>
              <p:cNvSpPr/>
              <p:nvPr/>
            </p:nvSpPr>
            <p:spPr>
              <a:xfrm>
                <a:off x="2139" y="1865"/>
                <a:ext cx="28" cy="20"/>
              </a:xfrm>
              <a:custGeom>
                <a:avLst/>
                <a:gdLst>
                  <a:gd name="T0" fmla="*/ 1 w 56"/>
                  <a:gd name="T1" fmla="*/ 0 h 41"/>
                  <a:gd name="T2" fmla="*/ 1 w 56"/>
                  <a:gd name="T3" fmla="*/ 0 h 41"/>
                  <a:gd name="T4" fmla="*/ 1 w 56"/>
                  <a:gd name="T5" fmla="*/ 0 h 41"/>
                  <a:gd name="T6" fmla="*/ 1 w 56"/>
                  <a:gd name="T7" fmla="*/ 0 h 41"/>
                  <a:gd name="T8" fmla="*/ 1 w 56"/>
                  <a:gd name="T9" fmla="*/ 0 h 41"/>
                  <a:gd name="T10" fmla="*/ 0 w 56"/>
                  <a:gd name="T11" fmla="*/ 0 h 41"/>
                  <a:gd name="T12" fmla="*/ 1 w 56"/>
                  <a:gd name="T13" fmla="*/ 0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0"/>
                    </a:moveTo>
                    <a:lnTo>
                      <a:pt x="51" y="16"/>
                    </a:lnTo>
                    <a:lnTo>
                      <a:pt x="40" y="29"/>
                    </a:lnTo>
                    <a:lnTo>
                      <a:pt x="24" y="38"/>
                    </a:lnTo>
                    <a:lnTo>
                      <a:pt x="2" y="41"/>
                    </a:lnTo>
                    <a:lnTo>
                      <a:pt x="0" y="0"/>
                    </a:lnTo>
                    <a:lnTo>
                      <a:pt x="56" y="0"/>
                    </a:lnTo>
                    <a:close/>
                  </a:path>
                </a:pathLst>
              </a:custGeom>
              <a:solidFill>
                <a:srgbClr val="FFCC00"/>
              </a:solidFill>
              <a:ln>
                <a:noFill/>
              </a:ln>
            </p:spPr>
            <p:txBody>
              <a:bodyPr/>
              <a:lstStyle/>
              <a:p>
                <a:endParaRPr lang="ja-JP" altLang="en-US" sz="2758"/>
              </a:p>
            </p:txBody>
          </p:sp>
          <p:sp>
            <p:nvSpPr>
              <p:cNvPr id="2402" name="Freeform 900"/>
              <p:cNvSpPr/>
              <p:nvPr/>
            </p:nvSpPr>
            <p:spPr>
              <a:xfrm>
                <a:off x="2140" y="1865"/>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0"/>
                    </a:moveTo>
                    <a:lnTo>
                      <a:pt x="49" y="16"/>
                    </a:lnTo>
                    <a:lnTo>
                      <a:pt x="38" y="29"/>
                    </a:lnTo>
                    <a:lnTo>
                      <a:pt x="22" y="38"/>
                    </a:lnTo>
                    <a:lnTo>
                      <a:pt x="0" y="41"/>
                    </a:lnTo>
                  </a:path>
                </a:pathLst>
              </a:custGeom>
              <a:noFill/>
              <a:ln w="3175">
                <a:solidFill>
                  <a:srgbClr val="000000"/>
                </a:solidFill>
                <a:prstDash val="solid"/>
                <a:round/>
                <a:headEnd/>
                <a:tailEnd/>
              </a:ln>
            </p:spPr>
            <p:txBody>
              <a:bodyPr/>
              <a:lstStyle/>
              <a:p>
                <a:endParaRPr lang="ja-JP" altLang="en-US" sz="2758"/>
              </a:p>
            </p:txBody>
          </p:sp>
          <p:sp>
            <p:nvSpPr>
              <p:cNvPr id="2403" name="Freeform 901"/>
              <p:cNvSpPr/>
              <p:nvPr/>
            </p:nvSpPr>
            <p:spPr>
              <a:xfrm>
                <a:off x="2139" y="1846"/>
                <a:ext cx="28" cy="20"/>
              </a:xfrm>
              <a:custGeom>
                <a:avLst/>
                <a:gdLst>
                  <a:gd name="T0" fmla="*/ 1 w 56"/>
                  <a:gd name="T1" fmla="*/ 0 h 41"/>
                  <a:gd name="T2" fmla="*/ 1 w 56"/>
                  <a:gd name="T3" fmla="*/ 0 h 41"/>
                  <a:gd name="T4" fmla="*/ 1 w 56"/>
                  <a:gd name="T5" fmla="*/ 0 h 41"/>
                  <a:gd name="T6" fmla="*/ 1 w 56"/>
                  <a:gd name="T7" fmla="*/ 0 h 41"/>
                  <a:gd name="T8" fmla="*/ 1 w 56"/>
                  <a:gd name="T9" fmla="*/ 0 h 41"/>
                  <a:gd name="T10" fmla="*/ 0 w 56"/>
                  <a:gd name="T11" fmla="*/ 0 h 41"/>
                  <a:gd name="T12" fmla="*/ 1 w 56"/>
                  <a:gd name="T13" fmla="*/ 0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41"/>
                    </a:moveTo>
                    <a:lnTo>
                      <a:pt x="51" y="25"/>
                    </a:lnTo>
                    <a:lnTo>
                      <a:pt x="40" y="12"/>
                    </a:lnTo>
                    <a:lnTo>
                      <a:pt x="24" y="3"/>
                    </a:lnTo>
                    <a:lnTo>
                      <a:pt x="2" y="0"/>
                    </a:lnTo>
                    <a:lnTo>
                      <a:pt x="0" y="37"/>
                    </a:lnTo>
                    <a:lnTo>
                      <a:pt x="56" y="41"/>
                    </a:lnTo>
                    <a:close/>
                  </a:path>
                </a:pathLst>
              </a:custGeom>
              <a:solidFill>
                <a:srgbClr val="FFCC00"/>
              </a:solidFill>
              <a:ln>
                <a:noFill/>
              </a:ln>
            </p:spPr>
            <p:txBody>
              <a:bodyPr/>
              <a:lstStyle/>
              <a:p>
                <a:endParaRPr lang="ja-JP" altLang="en-US" sz="2758"/>
              </a:p>
            </p:txBody>
          </p:sp>
          <p:sp>
            <p:nvSpPr>
              <p:cNvPr id="2404" name="Freeform 902"/>
              <p:cNvSpPr/>
              <p:nvPr/>
            </p:nvSpPr>
            <p:spPr>
              <a:xfrm>
                <a:off x="2140" y="1846"/>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9" y="25"/>
                    </a:lnTo>
                    <a:lnTo>
                      <a:pt x="38" y="12"/>
                    </a:lnTo>
                    <a:lnTo>
                      <a:pt x="22" y="3"/>
                    </a:lnTo>
                    <a:lnTo>
                      <a:pt x="0" y="0"/>
                    </a:lnTo>
                  </a:path>
                </a:pathLst>
              </a:custGeom>
              <a:noFill/>
              <a:ln w="3175">
                <a:solidFill>
                  <a:srgbClr val="000000"/>
                </a:solidFill>
                <a:prstDash val="solid"/>
                <a:round/>
                <a:headEnd/>
                <a:tailEnd/>
              </a:ln>
            </p:spPr>
            <p:txBody>
              <a:bodyPr/>
              <a:lstStyle/>
              <a:p>
                <a:endParaRPr lang="ja-JP" altLang="en-US" sz="2758"/>
              </a:p>
            </p:txBody>
          </p:sp>
          <p:sp>
            <p:nvSpPr>
              <p:cNvPr id="2405" name="Line 903"/>
              <p:cNvSpPr>
                <a:spLocks noChangeShapeType="1"/>
              </p:cNvSpPr>
              <p:nvPr/>
            </p:nvSpPr>
            <p:spPr>
              <a:xfrm>
                <a:off x="2086" y="1866"/>
                <a:ext cx="54" cy="20"/>
              </a:xfrm>
              <a:prstGeom prst="line">
                <a:avLst/>
              </a:prstGeom>
              <a:noFill/>
              <a:ln w="3175">
                <a:solidFill>
                  <a:srgbClr val="000000"/>
                </a:solidFill>
                <a:round/>
                <a:headEnd/>
                <a:tailEnd/>
              </a:ln>
            </p:spPr>
            <p:txBody>
              <a:bodyPr/>
              <a:lstStyle/>
              <a:p>
                <a:endParaRPr lang="ja-JP" altLang="en-US" sz="2758"/>
              </a:p>
            </p:txBody>
          </p:sp>
          <p:sp>
            <p:nvSpPr>
              <p:cNvPr id="2406" name="Line 904"/>
              <p:cNvSpPr>
                <a:spLocks noChangeShapeType="1"/>
              </p:cNvSpPr>
              <p:nvPr/>
            </p:nvSpPr>
            <p:spPr>
              <a:xfrm flipV="1">
                <a:off x="2086" y="1885"/>
                <a:ext cx="54" cy="20"/>
              </a:xfrm>
              <a:prstGeom prst="line">
                <a:avLst/>
              </a:prstGeom>
              <a:noFill/>
              <a:ln w="3175">
                <a:solidFill>
                  <a:srgbClr val="000000"/>
                </a:solidFill>
                <a:round/>
                <a:headEnd/>
                <a:tailEnd/>
              </a:ln>
            </p:spPr>
            <p:txBody>
              <a:bodyPr/>
              <a:lstStyle/>
              <a:p>
                <a:endParaRPr lang="ja-JP" altLang="en-US" sz="2758"/>
              </a:p>
            </p:txBody>
          </p:sp>
          <p:sp>
            <p:nvSpPr>
              <p:cNvPr id="2407" name="Freeform 905"/>
              <p:cNvSpPr/>
              <p:nvPr/>
            </p:nvSpPr>
            <p:spPr>
              <a:xfrm>
                <a:off x="2059" y="1846"/>
                <a:ext cx="27" cy="20"/>
              </a:xfrm>
              <a:custGeom>
                <a:avLst/>
                <a:gdLst>
                  <a:gd name="T0" fmla="*/ 0 w 54"/>
                  <a:gd name="T1" fmla="*/ 0 h 41"/>
                  <a:gd name="T2" fmla="*/ 1 w 54"/>
                  <a:gd name="T3" fmla="*/ 0 h 41"/>
                  <a:gd name="T4" fmla="*/ 1 w 54"/>
                  <a:gd name="T5" fmla="*/ 0 h 41"/>
                  <a:gd name="T6" fmla="*/ 1 w 54"/>
                  <a:gd name="T7" fmla="*/ 0 h 41"/>
                  <a:gd name="T8" fmla="*/ 1 w 54"/>
                  <a:gd name="T9" fmla="*/ 0 h 41"/>
                  <a:gd name="T10" fmla="*/ 1 w 54"/>
                  <a:gd name="T11" fmla="*/ 0 h 41"/>
                  <a:gd name="T12" fmla="*/ 0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0" y="0"/>
                    </a:moveTo>
                    <a:lnTo>
                      <a:pt x="6" y="16"/>
                    </a:lnTo>
                    <a:lnTo>
                      <a:pt x="17" y="28"/>
                    </a:lnTo>
                    <a:lnTo>
                      <a:pt x="33" y="37"/>
                    </a:lnTo>
                    <a:lnTo>
                      <a:pt x="54" y="41"/>
                    </a:lnTo>
                    <a:lnTo>
                      <a:pt x="54" y="0"/>
                    </a:lnTo>
                    <a:lnTo>
                      <a:pt x="0" y="0"/>
                    </a:lnTo>
                    <a:close/>
                  </a:path>
                </a:pathLst>
              </a:custGeom>
              <a:solidFill>
                <a:srgbClr val="FFCC00"/>
              </a:solidFill>
              <a:ln>
                <a:noFill/>
              </a:ln>
            </p:spPr>
            <p:txBody>
              <a:bodyPr/>
              <a:lstStyle/>
              <a:p>
                <a:endParaRPr lang="ja-JP" altLang="en-US" sz="2758"/>
              </a:p>
            </p:txBody>
          </p:sp>
          <p:sp>
            <p:nvSpPr>
              <p:cNvPr id="2408" name="Freeform 906"/>
              <p:cNvSpPr/>
              <p:nvPr/>
            </p:nvSpPr>
            <p:spPr>
              <a:xfrm>
                <a:off x="2059" y="1846"/>
                <a:ext cx="27" cy="20"/>
              </a:xfrm>
              <a:custGeom>
                <a:avLst/>
                <a:gdLst>
                  <a:gd name="T0" fmla="*/ 0 w 54"/>
                  <a:gd name="T1" fmla="*/ 0 h 41"/>
                  <a:gd name="T2" fmla="*/ 1 w 54"/>
                  <a:gd name="T3" fmla="*/ 0 h 41"/>
                  <a:gd name="T4" fmla="*/ 1 w 54"/>
                  <a:gd name="T5" fmla="*/ 0 h 41"/>
                  <a:gd name="T6" fmla="*/ 1 w 54"/>
                  <a:gd name="T7" fmla="*/ 0 h 41"/>
                  <a:gd name="T8" fmla="*/ 1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0" y="0"/>
                    </a:moveTo>
                    <a:lnTo>
                      <a:pt x="6" y="16"/>
                    </a:lnTo>
                    <a:lnTo>
                      <a:pt x="17" y="28"/>
                    </a:lnTo>
                    <a:lnTo>
                      <a:pt x="33" y="37"/>
                    </a:lnTo>
                    <a:lnTo>
                      <a:pt x="54" y="41"/>
                    </a:lnTo>
                  </a:path>
                </a:pathLst>
              </a:custGeom>
              <a:noFill/>
              <a:ln w="3175">
                <a:solidFill>
                  <a:srgbClr val="000000"/>
                </a:solidFill>
                <a:prstDash val="solid"/>
                <a:round/>
                <a:headEnd/>
                <a:tailEnd/>
              </a:ln>
            </p:spPr>
            <p:txBody>
              <a:bodyPr/>
              <a:lstStyle/>
              <a:p>
                <a:endParaRPr lang="ja-JP" altLang="en-US" sz="2758"/>
              </a:p>
            </p:txBody>
          </p:sp>
          <p:sp>
            <p:nvSpPr>
              <p:cNvPr id="2409" name="Freeform 907"/>
              <p:cNvSpPr/>
              <p:nvPr/>
            </p:nvSpPr>
            <p:spPr>
              <a:xfrm>
                <a:off x="2059" y="1826"/>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1 w 54"/>
                  <a:gd name="T11" fmla="*/ 1 h 40"/>
                  <a:gd name="T12" fmla="*/ 0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3"/>
                    </a:lnTo>
                    <a:lnTo>
                      <a:pt x="54" y="0"/>
                    </a:lnTo>
                    <a:lnTo>
                      <a:pt x="54" y="40"/>
                    </a:lnTo>
                    <a:lnTo>
                      <a:pt x="0" y="40"/>
                    </a:lnTo>
                    <a:close/>
                  </a:path>
                </a:pathLst>
              </a:custGeom>
              <a:solidFill>
                <a:srgbClr val="FFCC00"/>
              </a:solidFill>
              <a:ln>
                <a:noFill/>
              </a:ln>
            </p:spPr>
            <p:txBody>
              <a:bodyPr/>
              <a:lstStyle/>
              <a:p>
                <a:endParaRPr lang="ja-JP" altLang="en-US" sz="2758"/>
              </a:p>
            </p:txBody>
          </p:sp>
          <p:sp>
            <p:nvSpPr>
              <p:cNvPr id="2410" name="Freeform 908"/>
              <p:cNvSpPr/>
              <p:nvPr/>
            </p:nvSpPr>
            <p:spPr>
              <a:xfrm>
                <a:off x="2059" y="1826"/>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3"/>
                    </a:lnTo>
                    <a:lnTo>
                      <a:pt x="54" y="0"/>
                    </a:lnTo>
                  </a:path>
                </a:pathLst>
              </a:custGeom>
              <a:noFill/>
              <a:ln w="3175">
                <a:solidFill>
                  <a:srgbClr val="000000"/>
                </a:solidFill>
                <a:prstDash val="solid"/>
                <a:round/>
                <a:headEnd/>
                <a:tailEnd/>
              </a:ln>
            </p:spPr>
            <p:txBody>
              <a:bodyPr/>
              <a:lstStyle/>
              <a:p>
                <a:endParaRPr lang="ja-JP" altLang="en-US" sz="2758"/>
              </a:p>
            </p:txBody>
          </p:sp>
          <p:sp>
            <p:nvSpPr>
              <p:cNvPr id="2411" name="Freeform 909"/>
              <p:cNvSpPr/>
              <p:nvPr/>
            </p:nvSpPr>
            <p:spPr>
              <a:xfrm>
                <a:off x="2139" y="1826"/>
                <a:ext cx="28" cy="20"/>
              </a:xfrm>
              <a:custGeom>
                <a:avLst/>
                <a:gdLst>
                  <a:gd name="T0" fmla="*/ 1 w 56"/>
                  <a:gd name="T1" fmla="*/ 0 h 40"/>
                  <a:gd name="T2" fmla="*/ 1 w 56"/>
                  <a:gd name="T3" fmla="*/ 1 h 40"/>
                  <a:gd name="T4" fmla="*/ 1 w 56"/>
                  <a:gd name="T5" fmla="*/ 1 h 40"/>
                  <a:gd name="T6" fmla="*/ 1 w 56"/>
                  <a:gd name="T7" fmla="*/ 1 h 40"/>
                  <a:gd name="T8" fmla="*/ 1 w 56"/>
                  <a:gd name="T9" fmla="*/ 1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8"/>
                    </a:lnTo>
                    <a:lnTo>
                      <a:pt x="2" y="40"/>
                    </a:lnTo>
                    <a:lnTo>
                      <a:pt x="0" y="0"/>
                    </a:lnTo>
                    <a:lnTo>
                      <a:pt x="56" y="0"/>
                    </a:lnTo>
                    <a:close/>
                  </a:path>
                </a:pathLst>
              </a:custGeom>
              <a:solidFill>
                <a:srgbClr val="FFCC00"/>
              </a:solidFill>
              <a:ln>
                <a:noFill/>
              </a:ln>
            </p:spPr>
            <p:txBody>
              <a:bodyPr/>
              <a:lstStyle/>
              <a:p>
                <a:endParaRPr lang="ja-JP" altLang="en-US" sz="2758"/>
              </a:p>
            </p:txBody>
          </p:sp>
          <p:sp>
            <p:nvSpPr>
              <p:cNvPr id="2412" name="Freeform 910"/>
              <p:cNvSpPr/>
              <p:nvPr/>
            </p:nvSpPr>
            <p:spPr>
              <a:xfrm>
                <a:off x="2140" y="1826"/>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8"/>
                    </a:lnTo>
                    <a:lnTo>
                      <a:pt x="0" y="40"/>
                    </a:lnTo>
                  </a:path>
                </a:pathLst>
              </a:custGeom>
              <a:noFill/>
              <a:ln w="3175">
                <a:solidFill>
                  <a:srgbClr val="000000"/>
                </a:solidFill>
                <a:prstDash val="solid"/>
                <a:round/>
                <a:headEnd/>
                <a:tailEnd/>
              </a:ln>
            </p:spPr>
            <p:txBody>
              <a:bodyPr/>
              <a:lstStyle/>
              <a:p>
                <a:endParaRPr lang="ja-JP" altLang="en-US" sz="2758"/>
              </a:p>
            </p:txBody>
          </p:sp>
          <p:sp>
            <p:nvSpPr>
              <p:cNvPr id="2413" name="Freeform 911"/>
              <p:cNvSpPr/>
              <p:nvPr/>
            </p:nvSpPr>
            <p:spPr>
              <a:xfrm>
                <a:off x="2139" y="1807"/>
                <a:ext cx="28" cy="19"/>
              </a:xfrm>
              <a:custGeom>
                <a:avLst/>
                <a:gdLst>
                  <a:gd name="T0" fmla="*/ 1 w 56"/>
                  <a:gd name="T1" fmla="*/ 1 h 37"/>
                  <a:gd name="T2" fmla="*/ 1 w 56"/>
                  <a:gd name="T3" fmla="*/ 1 h 37"/>
                  <a:gd name="T4" fmla="*/ 1 w 56"/>
                  <a:gd name="T5" fmla="*/ 1 h 37"/>
                  <a:gd name="T6" fmla="*/ 1 w 56"/>
                  <a:gd name="T7" fmla="*/ 1 h 37"/>
                  <a:gd name="T8" fmla="*/ 1 w 56"/>
                  <a:gd name="T9" fmla="*/ 0 h 37"/>
                  <a:gd name="T10" fmla="*/ 0 w 56"/>
                  <a:gd name="T11" fmla="*/ 1 h 37"/>
                  <a:gd name="T12" fmla="*/ 1 w 56"/>
                  <a:gd name="T13" fmla="*/ 1 h 37"/>
                  <a:gd name="T14" fmla="*/ 0 60000 65536"/>
                  <a:gd name="T15" fmla="*/ 0 60000 65536"/>
                  <a:gd name="T16" fmla="*/ 0 60000 65536"/>
                  <a:gd name="T17" fmla="*/ 0 60000 65536"/>
                  <a:gd name="T18" fmla="*/ 0 60000 65536"/>
                  <a:gd name="T19" fmla="*/ 0 60000 65536"/>
                  <a:gd name="T20" fmla="*/ 0 60000 65536"/>
                  <a:gd name="T21" fmla="*/ 0 w 56"/>
                  <a:gd name="T22" fmla="*/ 0 h 37"/>
                  <a:gd name="T23" fmla="*/ 56 w 5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7">
                    <a:moveTo>
                      <a:pt x="56" y="37"/>
                    </a:moveTo>
                    <a:lnTo>
                      <a:pt x="51" y="23"/>
                    </a:lnTo>
                    <a:lnTo>
                      <a:pt x="40" y="12"/>
                    </a:lnTo>
                    <a:lnTo>
                      <a:pt x="24" y="2"/>
                    </a:lnTo>
                    <a:lnTo>
                      <a:pt x="2" y="0"/>
                    </a:lnTo>
                    <a:lnTo>
                      <a:pt x="0" y="37"/>
                    </a:lnTo>
                    <a:lnTo>
                      <a:pt x="56" y="37"/>
                    </a:lnTo>
                    <a:close/>
                  </a:path>
                </a:pathLst>
              </a:custGeom>
              <a:solidFill>
                <a:srgbClr val="FFCC00"/>
              </a:solidFill>
              <a:ln>
                <a:noFill/>
              </a:ln>
            </p:spPr>
            <p:txBody>
              <a:bodyPr/>
              <a:lstStyle/>
              <a:p>
                <a:endParaRPr lang="ja-JP" altLang="en-US" sz="2758"/>
              </a:p>
            </p:txBody>
          </p:sp>
          <p:sp>
            <p:nvSpPr>
              <p:cNvPr id="2414" name="Freeform 912"/>
              <p:cNvSpPr/>
              <p:nvPr/>
            </p:nvSpPr>
            <p:spPr>
              <a:xfrm>
                <a:off x="2140" y="1807"/>
                <a:ext cx="27" cy="19"/>
              </a:xfrm>
              <a:custGeom>
                <a:avLst/>
                <a:gdLst>
                  <a:gd name="T0" fmla="*/ 1 w 54"/>
                  <a:gd name="T1" fmla="*/ 1 h 37"/>
                  <a:gd name="T2" fmla="*/ 1 w 54"/>
                  <a:gd name="T3" fmla="*/ 1 h 37"/>
                  <a:gd name="T4" fmla="*/ 1 w 54"/>
                  <a:gd name="T5" fmla="*/ 1 h 37"/>
                  <a:gd name="T6" fmla="*/ 1 w 54"/>
                  <a:gd name="T7" fmla="*/ 1 h 37"/>
                  <a:gd name="T8" fmla="*/ 0 w 54"/>
                  <a:gd name="T9" fmla="*/ 0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4" y="37"/>
                    </a:moveTo>
                    <a:lnTo>
                      <a:pt x="49" y="23"/>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415" name="Line 913"/>
              <p:cNvSpPr>
                <a:spLocks noChangeShapeType="1"/>
              </p:cNvSpPr>
              <p:nvPr/>
            </p:nvSpPr>
            <p:spPr>
              <a:xfrm>
                <a:off x="2086" y="1826"/>
                <a:ext cx="54" cy="20"/>
              </a:xfrm>
              <a:prstGeom prst="line">
                <a:avLst/>
              </a:prstGeom>
              <a:noFill/>
              <a:ln w="3175">
                <a:solidFill>
                  <a:srgbClr val="000000"/>
                </a:solidFill>
                <a:round/>
                <a:headEnd/>
                <a:tailEnd/>
              </a:ln>
            </p:spPr>
            <p:txBody>
              <a:bodyPr/>
              <a:lstStyle/>
              <a:p>
                <a:endParaRPr lang="ja-JP" altLang="en-US" sz="2758"/>
              </a:p>
            </p:txBody>
          </p:sp>
          <p:sp>
            <p:nvSpPr>
              <p:cNvPr id="2416" name="Line 914"/>
              <p:cNvSpPr>
                <a:spLocks noChangeShapeType="1"/>
              </p:cNvSpPr>
              <p:nvPr/>
            </p:nvSpPr>
            <p:spPr>
              <a:xfrm flipV="1">
                <a:off x="2086" y="1846"/>
                <a:ext cx="54" cy="20"/>
              </a:xfrm>
              <a:prstGeom prst="line">
                <a:avLst/>
              </a:prstGeom>
              <a:noFill/>
              <a:ln w="3175">
                <a:solidFill>
                  <a:srgbClr val="000000"/>
                </a:solidFill>
                <a:round/>
                <a:headEnd/>
                <a:tailEnd/>
              </a:ln>
            </p:spPr>
            <p:txBody>
              <a:bodyPr/>
              <a:lstStyle/>
              <a:p>
                <a:endParaRPr lang="ja-JP" altLang="en-US" sz="2758"/>
              </a:p>
            </p:txBody>
          </p:sp>
          <p:sp>
            <p:nvSpPr>
              <p:cNvPr id="2417" name="Freeform 915"/>
              <p:cNvSpPr/>
              <p:nvPr/>
            </p:nvSpPr>
            <p:spPr>
              <a:xfrm>
                <a:off x="2059" y="1806"/>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1 w 54"/>
                  <a:gd name="T11" fmla="*/ 0 h 39"/>
                  <a:gd name="T12" fmla="*/ 0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0"/>
                    </a:moveTo>
                    <a:lnTo>
                      <a:pt x="6" y="14"/>
                    </a:lnTo>
                    <a:lnTo>
                      <a:pt x="17" y="27"/>
                    </a:lnTo>
                    <a:lnTo>
                      <a:pt x="33"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418" name="Freeform 916"/>
              <p:cNvSpPr/>
              <p:nvPr/>
            </p:nvSpPr>
            <p:spPr>
              <a:xfrm>
                <a:off x="2059" y="1806"/>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0"/>
                    </a:moveTo>
                    <a:lnTo>
                      <a:pt x="6" y="14"/>
                    </a:lnTo>
                    <a:lnTo>
                      <a:pt x="17" y="27"/>
                    </a:lnTo>
                    <a:lnTo>
                      <a:pt x="33" y="37"/>
                    </a:lnTo>
                    <a:lnTo>
                      <a:pt x="54" y="39"/>
                    </a:lnTo>
                  </a:path>
                </a:pathLst>
              </a:custGeom>
              <a:noFill/>
              <a:ln w="3175">
                <a:solidFill>
                  <a:srgbClr val="000000"/>
                </a:solidFill>
                <a:prstDash val="solid"/>
                <a:round/>
                <a:headEnd/>
                <a:tailEnd/>
              </a:ln>
            </p:spPr>
            <p:txBody>
              <a:bodyPr/>
              <a:lstStyle/>
              <a:p>
                <a:endParaRPr lang="ja-JP" altLang="en-US" sz="2758"/>
              </a:p>
            </p:txBody>
          </p:sp>
          <p:sp>
            <p:nvSpPr>
              <p:cNvPr id="2419" name="Freeform 917"/>
              <p:cNvSpPr/>
              <p:nvPr/>
            </p:nvSpPr>
            <p:spPr>
              <a:xfrm>
                <a:off x="2059" y="1788"/>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3"/>
                    </a:lnTo>
                    <a:lnTo>
                      <a:pt x="54" y="0"/>
                    </a:lnTo>
                    <a:lnTo>
                      <a:pt x="54" y="38"/>
                    </a:lnTo>
                    <a:lnTo>
                      <a:pt x="0" y="40"/>
                    </a:lnTo>
                    <a:close/>
                  </a:path>
                </a:pathLst>
              </a:custGeom>
              <a:solidFill>
                <a:srgbClr val="FFCC00"/>
              </a:solidFill>
              <a:ln>
                <a:noFill/>
              </a:ln>
            </p:spPr>
            <p:txBody>
              <a:bodyPr/>
              <a:lstStyle/>
              <a:p>
                <a:endParaRPr lang="ja-JP" altLang="en-US" sz="2758"/>
              </a:p>
            </p:txBody>
          </p:sp>
          <p:sp>
            <p:nvSpPr>
              <p:cNvPr id="2420" name="Freeform 918"/>
              <p:cNvSpPr/>
              <p:nvPr/>
            </p:nvSpPr>
            <p:spPr>
              <a:xfrm>
                <a:off x="2059" y="1788"/>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3"/>
                    </a:lnTo>
                    <a:lnTo>
                      <a:pt x="54" y="0"/>
                    </a:lnTo>
                  </a:path>
                </a:pathLst>
              </a:custGeom>
              <a:noFill/>
              <a:ln w="3175">
                <a:solidFill>
                  <a:srgbClr val="000000"/>
                </a:solidFill>
                <a:prstDash val="solid"/>
                <a:round/>
                <a:headEnd/>
                <a:tailEnd/>
              </a:ln>
            </p:spPr>
            <p:txBody>
              <a:bodyPr/>
              <a:lstStyle/>
              <a:p>
                <a:endParaRPr lang="ja-JP" altLang="en-US" sz="2758"/>
              </a:p>
            </p:txBody>
          </p:sp>
          <p:sp>
            <p:nvSpPr>
              <p:cNvPr id="2421" name="Freeform 919"/>
              <p:cNvSpPr/>
              <p:nvPr/>
            </p:nvSpPr>
            <p:spPr>
              <a:xfrm>
                <a:off x="2139" y="1787"/>
                <a:ext cx="28" cy="19"/>
              </a:xfrm>
              <a:custGeom>
                <a:avLst/>
                <a:gdLst>
                  <a:gd name="T0" fmla="*/ 1 w 56"/>
                  <a:gd name="T1" fmla="*/ 0 h 40"/>
                  <a:gd name="T2" fmla="*/ 1 w 56"/>
                  <a:gd name="T3" fmla="*/ 0 h 40"/>
                  <a:gd name="T4" fmla="*/ 1 w 56"/>
                  <a:gd name="T5" fmla="*/ 0 h 40"/>
                  <a:gd name="T6" fmla="*/ 1 w 56"/>
                  <a:gd name="T7" fmla="*/ 0 h 40"/>
                  <a:gd name="T8" fmla="*/ 1 w 56"/>
                  <a:gd name="T9" fmla="*/ 0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7"/>
                    </a:lnTo>
                    <a:lnTo>
                      <a:pt x="2" y="40"/>
                    </a:lnTo>
                    <a:lnTo>
                      <a:pt x="0" y="0"/>
                    </a:lnTo>
                    <a:lnTo>
                      <a:pt x="56" y="0"/>
                    </a:lnTo>
                    <a:close/>
                  </a:path>
                </a:pathLst>
              </a:custGeom>
              <a:solidFill>
                <a:srgbClr val="FFCC00"/>
              </a:solidFill>
              <a:ln>
                <a:noFill/>
              </a:ln>
            </p:spPr>
            <p:txBody>
              <a:bodyPr/>
              <a:lstStyle/>
              <a:p>
                <a:endParaRPr lang="ja-JP" altLang="en-US" sz="2758"/>
              </a:p>
            </p:txBody>
          </p:sp>
          <p:sp>
            <p:nvSpPr>
              <p:cNvPr id="2422" name="Freeform 920"/>
              <p:cNvSpPr/>
              <p:nvPr/>
            </p:nvSpPr>
            <p:spPr>
              <a:xfrm>
                <a:off x="2140" y="1787"/>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7"/>
                    </a:lnTo>
                    <a:lnTo>
                      <a:pt x="0" y="40"/>
                    </a:lnTo>
                  </a:path>
                </a:pathLst>
              </a:custGeom>
              <a:noFill/>
              <a:ln w="3175">
                <a:solidFill>
                  <a:srgbClr val="000000"/>
                </a:solidFill>
                <a:prstDash val="solid"/>
                <a:round/>
                <a:headEnd/>
                <a:tailEnd/>
              </a:ln>
            </p:spPr>
            <p:txBody>
              <a:bodyPr/>
              <a:lstStyle/>
              <a:p>
                <a:endParaRPr lang="ja-JP" altLang="en-US" sz="2758"/>
              </a:p>
            </p:txBody>
          </p:sp>
          <p:sp>
            <p:nvSpPr>
              <p:cNvPr id="2423" name="Freeform 921"/>
              <p:cNvSpPr/>
              <p:nvPr/>
            </p:nvSpPr>
            <p:spPr>
              <a:xfrm>
                <a:off x="2139" y="1768"/>
                <a:ext cx="28" cy="20"/>
              </a:xfrm>
              <a:custGeom>
                <a:avLst/>
                <a:gdLst>
                  <a:gd name="T0" fmla="*/ 1 w 56"/>
                  <a:gd name="T1" fmla="*/ 1 h 39"/>
                  <a:gd name="T2" fmla="*/ 1 w 56"/>
                  <a:gd name="T3" fmla="*/ 1 h 39"/>
                  <a:gd name="T4" fmla="*/ 1 w 56"/>
                  <a:gd name="T5" fmla="*/ 1 h 39"/>
                  <a:gd name="T6" fmla="*/ 1 w 56"/>
                  <a:gd name="T7" fmla="*/ 1 h 39"/>
                  <a:gd name="T8" fmla="*/ 1 w 56"/>
                  <a:gd name="T9" fmla="*/ 0 h 39"/>
                  <a:gd name="T10" fmla="*/ 0 w 56"/>
                  <a:gd name="T11" fmla="*/ 1 h 39"/>
                  <a:gd name="T12" fmla="*/ 1 w 56"/>
                  <a:gd name="T13" fmla="*/ 1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39"/>
                    </a:moveTo>
                    <a:lnTo>
                      <a:pt x="51" y="25"/>
                    </a:lnTo>
                    <a:lnTo>
                      <a:pt x="40" y="12"/>
                    </a:lnTo>
                    <a:lnTo>
                      <a:pt x="24" y="2"/>
                    </a:lnTo>
                    <a:lnTo>
                      <a:pt x="2" y="0"/>
                    </a:lnTo>
                    <a:lnTo>
                      <a:pt x="0" y="37"/>
                    </a:lnTo>
                    <a:lnTo>
                      <a:pt x="56" y="39"/>
                    </a:lnTo>
                    <a:close/>
                  </a:path>
                </a:pathLst>
              </a:custGeom>
              <a:solidFill>
                <a:srgbClr val="FFCC00"/>
              </a:solidFill>
              <a:ln>
                <a:noFill/>
              </a:ln>
            </p:spPr>
            <p:txBody>
              <a:bodyPr/>
              <a:lstStyle/>
              <a:p>
                <a:endParaRPr lang="ja-JP" altLang="en-US" sz="2758"/>
              </a:p>
            </p:txBody>
          </p:sp>
          <p:sp>
            <p:nvSpPr>
              <p:cNvPr id="2424" name="Freeform 922"/>
              <p:cNvSpPr/>
              <p:nvPr/>
            </p:nvSpPr>
            <p:spPr>
              <a:xfrm>
                <a:off x="2140" y="176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9" y="25"/>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425" name="Line 923"/>
              <p:cNvSpPr>
                <a:spLocks noChangeShapeType="1"/>
              </p:cNvSpPr>
              <p:nvPr/>
            </p:nvSpPr>
            <p:spPr>
              <a:xfrm>
                <a:off x="2086" y="1788"/>
                <a:ext cx="54" cy="19"/>
              </a:xfrm>
              <a:prstGeom prst="line">
                <a:avLst/>
              </a:prstGeom>
              <a:noFill/>
              <a:ln w="3175">
                <a:solidFill>
                  <a:srgbClr val="000000"/>
                </a:solidFill>
                <a:round/>
                <a:headEnd/>
                <a:tailEnd/>
              </a:ln>
            </p:spPr>
            <p:txBody>
              <a:bodyPr/>
              <a:lstStyle/>
              <a:p>
                <a:endParaRPr lang="ja-JP" altLang="en-US" sz="2758"/>
              </a:p>
            </p:txBody>
          </p:sp>
          <p:sp>
            <p:nvSpPr>
              <p:cNvPr id="2426" name="Line 924"/>
              <p:cNvSpPr>
                <a:spLocks noChangeShapeType="1"/>
              </p:cNvSpPr>
              <p:nvPr/>
            </p:nvSpPr>
            <p:spPr>
              <a:xfrm flipV="1">
                <a:off x="2086" y="1807"/>
                <a:ext cx="54" cy="19"/>
              </a:xfrm>
              <a:prstGeom prst="line">
                <a:avLst/>
              </a:prstGeom>
              <a:noFill/>
              <a:ln w="3175">
                <a:solidFill>
                  <a:srgbClr val="000000"/>
                </a:solidFill>
                <a:round/>
                <a:headEnd/>
                <a:tailEnd/>
              </a:ln>
            </p:spPr>
            <p:txBody>
              <a:bodyPr/>
              <a:lstStyle/>
              <a:p>
                <a:endParaRPr lang="ja-JP" altLang="en-US" sz="2758"/>
              </a:p>
            </p:txBody>
          </p:sp>
          <p:sp>
            <p:nvSpPr>
              <p:cNvPr id="2427" name="Freeform 925"/>
              <p:cNvSpPr/>
              <p:nvPr/>
            </p:nvSpPr>
            <p:spPr>
              <a:xfrm>
                <a:off x="2059" y="1768"/>
                <a:ext cx="27" cy="19"/>
              </a:xfrm>
              <a:custGeom>
                <a:avLst/>
                <a:gdLst>
                  <a:gd name="T0" fmla="*/ 0 w 54"/>
                  <a:gd name="T1" fmla="*/ 0 h 37"/>
                  <a:gd name="T2" fmla="*/ 1 w 54"/>
                  <a:gd name="T3" fmla="*/ 1 h 37"/>
                  <a:gd name="T4" fmla="*/ 1 w 54"/>
                  <a:gd name="T5" fmla="*/ 1 h 37"/>
                  <a:gd name="T6" fmla="*/ 1 w 54"/>
                  <a:gd name="T7" fmla="*/ 1 h 37"/>
                  <a:gd name="T8" fmla="*/ 1 w 54"/>
                  <a:gd name="T9" fmla="*/ 1 h 37"/>
                  <a:gd name="T10" fmla="*/ 1 w 54"/>
                  <a:gd name="T11" fmla="*/ 0 h 37"/>
                  <a:gd name="T12" fmla="*/ 0 w 54"/>
                  <a:gd name="T13" fmla="*/ 0 h 37"/>
                  <a:gd name="T14" fmla="*/ 0 60000 65536"/>
                  <a:gd name="T15" fmla="*/ 0 60000 65536"/>
                  <a:gd name="T16" fmla="*/ 0 60000 65536"/>
                  <a:gd name="T17" fmla="*/ 0 60000 65536"/>
                  <a:gd name="T18" fmla="*/ 0 60000 65536"/>
                  <a:gd name="T19" fmla="*/ 0 60000 65536"/>
                  <a:gd name="T20" fmla="*/ 0 60000 65536"/>
                  <a:gd name="T21" fmla="*/ 0 w 54"/>
                  <a:gd name="T22" fmla="*/ 0 h 37"/>
                  <a:gd name="T23" fmla="*/ 54 w 5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7">
                    <a:moveTo>
                      <a:pt x="0" y="0"/>
                    </a:moveTo>
                    <a:lnTo>
                      <a:pt x="6" y="14"/>
                    </a:lnTo>
                    <a:lnTo>
                      <a:pt x="17" y="27"/>
                    </a:lnTo>
                    <a:lnTo>
                      <a:pt x="33" y="35"/>
                    </a:lnTo>
                    <a:lnTo>
                      <a:pt x="54" y="37"/>
                    </a:lnTo>
                    <a:lnTo>
                      <a:pt x="54" y="0"/>
                    </a:lnTo>
                    <a:lnTo>
                      <a:pt x="0" y="0"/>
                    </a:lnTo>
                    <a:close/>
                  </a:path>
                </a:pathLst>
              </a:custGeom>
              <a:solidFill>
                <a:srgbClr val="FFCC00"/>
              </a:solidFill>
              <a:ln>
                <a:noFill/>
              </a:ln>
            </p:spPr>
            <p:txBody>
              <a:bodyPr/>
              <a:lstStyle/>
              <a:p>
                <a:endParaRPr lang="ja-JP" altLang="en-US" sz="2758"/>
              </a:p>
            </p:txBody>
          </p:sp>
          <p:sp>
            <p:nvSpPr>
              <p:cNvPr id="2428" name="Freeform 926"/>
              <p:cNvSpPr/>
              <p:nvPr/>
            </p:nvSpPr>
            <p:spPr>
              <a:xfrm>
                <a:off x="2059" y="1768"/>
                <a:ext cx="27" cy="19"/>
              </a:xfrm>
              <a:custGeom>
                <a:avLst/>
                <a:gdLst>
                  <a:gd name="T0" fmla="*/ 0 w 54"/>
                  <a:gd name="T1" fmla="*/ 0 h 37"/>
                  <a:gd name="T2" fmla="*/ 1 w 54"/>
                  <a:gd name="T3" fmla="*/ 1 h 37"/>
                  <a:gd name="T4" fmla="*/ 1 w 54"/>
                  <a:gd name="T5" fmla="*/ 1 h 37"/>
                  <a:gd name="T6" fmla="*/ 1 w 54"/>
                  <a:gd name="T7" fmla="*/ 1 h 37"/>
                  <a:gd name="T8" fmla="*/ 1 w 54"/>
                  <a:gd name="T9" fmla="*/ 1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0" y="0"/>
                    </a:moveTo>
                    <a:lnTo>
                      <a:pt x="6" y="14"/>
                    </a:lnTo>
                    <a:lnTo>
                      <a:pt x="17" y="27"/>
                    </a:lnTo>
                    <a:lnTo>
                      <a:pt x="33" y="35"/>
                    </a:lnTo>
                    <a:lnTo>
                      <a:pt x="54" y="37"/>
                    </a:lnTo>
                  </a:path>
                </a:pathLst>
              </a:custGeom>
              <a:noFill/>
              <a:ln w="3175">
                <a:solidFill>
                  <a:srgbClr val="000000"/>
                </a:solidFill>
                <a:prstDash val="solid"/>
                <a:round/>
                <a:headEnd/>
                <a:tailEnd/>
              </a:ln>
            </p:spPr>
            <p:txBody>
              <a:bodyPr/>
              <a:lstStyle/>
              <a:p>
                <a:endParaRPr lang="ja-JP" altLang="en-US" sz="2758"/>
              </a:p>
            </p:txBody>
          </p:sp>
          <p:sp>
            <p:nvSpPr>
              <p:cNvPr id="2429" name="Freeform 927"/>
              <p:cNvSpPr/>
              <p:nvPr/>
            </p:nvSpPr>
            <p:spPr>
              <a:xfrm>
                <a:off x="2059" y="1748"/>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1 w 54"/>
                  <a:gd name="T11" fmla="*/ 1 h 40"/>
                  <a:gd name="T12" fmla="*/ 0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430" name="Freeform 928"/>
              <p:cNvSpPr/>
              <p:nvPr/>
            </p:nvSpPr>
            <p:spPr>
              <a:xfrm>
                <a:off x="2059" y="1748"/>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431" name="Freeform 929"/>
              <p:cNvSpPr/>
              <p:nvPr/>
            </p:nvSpPr>
            <p:spPr>
              <a:xfrm>
                <a:off x="2139" y="1748"/>
                <a:ext cx="28" cy="20"/>
              </a:xfrm>
              <a:custGeom>
                <a:avLst/>
                <a:gdLst>
                  <a:gd name="T0" fmla="*/ 1 w 56"/>
                  <a:gd name="T1" fmla="*/ 0 h 40"/>
                  <a:gd name="T2" fmla="*/ 1 w 56"/>
                  <a:gd name="T3" fmla="*/ 1 h 40"/>
                  <a:gd name="T4" fmla="*/ 1 w 56"/>
                  <a:gd name="T5" fmla="*/ 1 h 40"/>
                  <a:gd name="T6" fmla="*/ 1 w 56"/>
                  <a:gd name="T7" fmla="*/ 1 h 40"/>
                  <a:gd name="T8" fmla="*/ 1 w 56"/>
                  <a:gd name="T9" fmla="*/ 1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7"/>
                    </a:lnTo>
                    <a:lnTo>
                      <a:pt x="2" y="40"/>
                    </a:lnTo>
                    <a:lnTo>
                      <a:pt x="0" y="0"/>
                    </a:lnTo>
                    <a:lnTo>
                      <a:pt x="56" y="0"/>
                    </a:lnTo>
                    <a:close/>
                  </a:path>
                </a:pathLst>
              </a:custGeom>
              <a:solidFill>
                <a:srgbClr val="FFCC00"/>
              </a:solidFill>
              <a:ln>
                <a:noFill/>
              </a:ln>
            </p:spPr>
            <p:txBody>
              <a:bodyPr/>
              <a:lstStyle/>
              <a:p>
                <a:endParaRPr lang="ja-JP" altLang="en-US" sz="2758"/>
              </a:p>
            </p:txBody>
          </p:sp>
          <p:sp>
            <p:nvSpPr>
              <p:cNvPr id="2432" name="Freeform 930"/>
              <p:cNvSpPr/>
              <p:nvPr/>
            </p:nvSpPr>
            <p:spPr>
              <a:xfrm>
                <a:off x="2140" y="174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7"/>
                    </a:lnTo>
                    <a:lnTo>
                      <a:pt x="0" y="40"/>
                    </a:lnTo>
                  </a:path>
                </a:pathLst>
              </a:custGeom>
              <a:noFill/>
              <a:ln w="3175">
                <a:solidFill>
                  <a:srgbClr val="000000"/>
                </a:solidFill>
                <a:prstDash val="solid"/>
                <a:round/>
                <a:headEnd/>
                <a:tailEnd/>
              </a:ln>
            </p:spPr>
            <p:txBody>
              <a:bodyPr/>
              <a:lstStyle/>
              <a:p>
                <a:endParaRPr lang="ja-JP" altLang="en-US" sz="2758"/>
              </a:p>
            </p:txBody>
          </p:sp>
          <p:sp>
            <p:nvSpPr>
              <p:cNvPr id="2433" name="Freeform 931"/>
              <p:cNvSpPr/>
              <p:nvPr/>
            </p:nvSpPr>
            <p:spPr>
              <a:xfrm>
                <a:off x="2139" y="1728"/>
                <a:ext cx="28" cy="20"/>
              </a:xfrm>
              <a:custGeom>
                <a:avLst/>
                <a:gdLst>
                  <a:gd name="T0" fmla="*/ 1 w 56"/>
                  <a:gd name="T1" fmla="*/ 1 h 39"/>
                  <a:gd name="T2" fmla="*/ 1 w 56"/>
                  <a:gd name="T3" fmla="*/ 1 h 39"/>
                  <a:gd name="T4" fmla="*/ 1 w 56"/>
                  <a:gd name="T5" fmla="*/ 1 h 39"/>
                  <a:gd name="T6" fmla="*/ 1 w 56"/>
                  <a:gd name="T7" fmla="*/ 1 h 39"/>
                  <a:gd name="T8" fmla="*/ 1 w 56"/>
                  <a:gd name="T9" fmla="*/ 0 h 39"/>
                  <a:gd name="T10" fmla="*/ 0 w 56"/>
                  <a:gd name="T11" fmla="*/ 1 h 39"/>
                  <a:gd name="T12" fmla="*/ 1 w 56"/>
                  <a:gd name="T13" fmla="*/ 1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39"/>
                    </a:moveTo>
                    <a:lnTo>
                      <a:pt x="51" y="24"/>
                    </a:lnTo>
                    <a:lnTo>
                      <a:pt x="40" y="12"/>
                    </a:lnTo>
                    <a:lnTo>
                      <a:pt x="24" y="2"/>
                    </a:lnTo>
                    <a:lnTo>
                      <a:pt x="2" y="0"/>
                    </a:lnTo>
                    <a:lnTo>
                      <a:pt x="0" y="39"/>
                    </a:lnTo>
                    <a:lnTo>
                      <a:pt x="56" y="39"/>
                    </a:lnTo>
                    <a:close/>
                  </a:path>
                </a:pathLst>
              </a:custGeom>
              <a:solidFill>
                <a:srgbClr val="FFCC00"/>
              </a:solidFill>
              <a:ln>
                <a:noFill/>
              </a:ln>
            </p:spPr>
            <p:txBody>
              <a:bodyPr/>
              <a:lstStyle/>
              <a:p>
                <a:endParaRPr lang="ja-JP" altLang="en-US" sz="2758"/>
              </a:p>
            </p:txBody>
          </p:sp>
          <p:sp>
            <p:nvSpPr>
              <p:cNvPr id="2434" name="Freeform 932"/>
              <p:cNvSpPr/>
              <p:nvPr/>
            </p:nvSpPr>
            <p:spPr>
              <a:xfrm>
                <a:off x="2140" y="172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9" y="24"/>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435" name="Line 933"/>
              <p:cNvSpPr>
                <a:spLocks noChangeShapeType="1"/>
              </p:cNvSpPr>
              <p:nvPr/>
            </p:nvSpPr>
            <p:spPr>
              <a:xfrm>
                <a:off x="2086" y="1748"/>
                <a:ext cx="54" cy="20"/>
              </a:xfrm>
              <a:prstGeom prst="line">
                <a:avLst/>
              </a:prstGeom>
              <a:noFill/>
              <a:ln w="3175">
                <a:solidFill>
                  <a:srgbClr val="000000"/>
                </a:solidFill>
                <a:round/>
                <a:headEnd/>
                <a:tailEnd/>
              </a:ln>
            </p:spPr>
            <p:txBody>
              <a:bodyPr/>
              <a:lstStyle/>
              <a:p>
                <a:endParaRPr lang="ja-JP" altLang="en-US" sz="2758"/>
              </a:p>
            </p:txBody>
          </p:sp>
          <p:sp>
            <p:nvSpPr>
              <p:cNvPr id="2436" name="Line 934"/>
              <p:cNvSpPr>
                <a:spLocks noChangeShapeType="1"/>
              </p:cNvSpPr>
              <p:nvPr/>
            </p:nvSpPr>
            <p:spPr>
              <a:xfrm flipV="1">
                <a:off x="2086" y="1768"/>
                <a:ext cx="54" cy="20"/>
              </a:xfrm>
              <a:prstGeom prst="line">
                <a:avLst/>
              </a:prstGeom>
              <a:noFill/>
              <a:ln w="3175">
                <a:solidFill>
                  <a:srgbClr val="000000"/>
                </a:solidFill>
                <a:round/>
                <a:headEnd/>
                <a:tailEnd/>
              </a:ln>
            </p:spPr>
            <p:txBody>
              <a:bodyPr/>
              <a:lstStyle/>
              <a:p>
                <a:endParaRPr lang="ja-JP" altLang="en-US" sz="2758"/>
              </a:p>
            </p:txBody>
          </p:sp>
          <p:sp>
            <p:nvSpPr>
              <p:cNvPr id="2437" name="Freeform 935"/>
              <p:cNvSpPr/>
              <p:nvPr/>
            </p:nvSpPr>
            <p:spPr>
              <a:xfrm>
                <a:off x="2059" y="1728"/>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1 w 54"/>
                  <a:gd name="T11" fmla="*/ 0 h 39"/>
                  <a:gd name="T12" fmla="*/ 0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0"/>
                    </a:moveTo>
                    <a:lnTo>
                      <a:pt x="6" y="14"/>
                    </a:lnTo>
                    <a:lnTo>
                      <a:pt x="17" y="27"/>
                    </a:lnTo>
                    <a:lnTo>
                      <a:pt x="33"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438" name="Freeform 936"/>
              <p:cNvSpPr/>
              <p:nvPr/>
            </p:nvSpPr>
            <p:spPr>
              <a:xfrm>
                <a:off x="2059" y="1728"/>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0"/>
                    </a:moveTo>
                    <a:lnTo>
                      <a:pt x="6" y="14"/>
                    </a:lnTo>
                    <a:lnTo>
                      <a:pt x="17" y="27"/>
                    </a:lnTo>
                    <a:lnTo>
                      <a:pt x="33" y="37"/>
                    </a:lnTo>
                    <a:lnTo>
                      <a:pt x="54" y="39"/>
                    </a:lnTo>
                  </a:path>
                </a:pathLst>
              </a:custGeom>
              <a:noFill/>
              <a:ln w="3175">
                <a:solidFill>
                  <a:srgbClr val="000000"/>
                </a:solidFill>
                <a:prstDash val="solid"/>
                <a:round/>
                <a:headEnd/>
                <a:tailEnd/>
              </a:ln>
            </p:spPr>
            <p:txBody>
              <a:bodyPr/>
              <a:lstStyle/>
              <a:p>
                <a:endParaRPr lang="ja-JP" altLang="en-US" sz="2758"/>
              </a:p>
            </p:txBody>
          </p:sp>
          <p:sp>
            <p:nvSpPr>
              <p:cNvPr id="2439" name="Freeform 937"/>
              <p:cNvSpPr/>
              <p:nvPr/>
            </p:nvSpPr>
            <p:spPr>
              <a:xfrm>
                <a:off x="2059" y="1710"/>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2"/>
                    </a:lnTo>
                    <a:lnTo>
                      <a:pt x="54" y="0"/>
                    </a:lnTo>
                    <a:lnTo>
                      <a:pt x="54" y="38"/>
                    </a:lnTo>
                    <a:lnTo>
                      <a:pt x="0" y="40"/>
                    </a:lnTo>
                    <a:close/>
                  </a:path>
                </a:pathLst>
              </a:custGeom>
              <a:solidFill>
                <a:srgbClr val="FFCC00"/>
              </a:solidFill>
              <a:ln>
                <a:noFill/>
              </a:ln>
            </p:spPr>
            <p:txBody>
              <a:bodyPr/>
              <a:lstStyle/>
              <a:p>
                <a:endParaRPr lang="ja-JP" altLang="en-US" sz="2758"/>
              </a:p>
            </p:txBody>
          </p:sp>
          <p:sp>
            <p:nvSpPr>
              <p:cNvPr id="2440" name="Freeform 938"/>
              <p:cNvSpPr/>
              <p:nvPr/>
            </p:nvSpPr>
            <p:spPr>
              <a:xfrm>
                <a:off x="2059" y="1710"/>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441" name="Freeform 939"/>
              <p:cNvSpPr/>
              <p:nvPr/>
            </p:nvSpPr>
            <p:spPr>
              <a:xfrm>
                <a:off x="2139" y="1708"/>
                <a:ext cx="28" cy="20"/>
              </a:xfrm>
              <a:custGeom>
                <a:avLst/>
                <a:gdLst>
                  <a:gd name="T0" fmla="*/ 1 w 56"/>
                  <a:gd name="T1" fmla="*/ 0 h 41"/>
                  <a:gd name="T2" fmla="*/ 1 w 56"/>
                  <a:gd name="T3" fmla="*/ 0 h 41"/>
                  <a:gd name="T4" fmla="*/ 1 w 56"/>
                  <a:gd name="T5" fmla="*/ 0 h 41"/>
                  <a:gd name="T6" fmla="*/ 1 w 56"/>
                  <a:gd name="T7" fmla="*/ 0 h 41"/>
                  <a:gd name="T8" fmla="*/ 1 w 56"/>
                  <a:gd name="T9" fmla="*/ 0 h 41"/>
                  <a:gd name="T10" fmla="*/ 0 w 56"/>
                  <a:gd name="T11" fmla="*/ 0 h 41"/>
                  <a:gd name="T12" fmla="*/ 1 w 56"/>
                  <a:gd name="T13" fmla="*/ 0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0"/>
                    </a:moveTo>
                    <a:lnTo>
                      <a:pt x="51" y="16"/>
                    </a:lnTo>
                    <a:lnTo>
                      <a:pt x="40" y="28"/>
                    </a:lnTo>
                    <a:lnTo>
                      <a:pt x="24" y="37"/>
                    </a:lnTo>
                    <a:lnTo>
                      <a:pt x="2" y="41"/>
                    </a:lnTo>
                    <a:lnTo>
                      <a:pt x="0" y="0"/>
                    </a:lnTo>
                    <a:lnTo>
                      <a:pt x="56" y="0"/>
                    </a:lnTo>
                    <a:close/>
                  </a:path>
                </a:pathLst>
              </a:custGeom>
              <a:solidFill>
                <a:srgbClr val="FFCC00"/>
              </a:solidFill>
              <a:ln>
                <a:noFill/>
              </a:ln>
            </p:spPr>
            <p:txBody>
              <a:bodyPr/>
              <a:lstStyle/>
              <a:p>
                <a:endParaRPr lang="ja-JP" altLang="en-US" sz="2758"/>
              </a:p>
            </p:txBody>
          </p:sp>
          <p:sp>
            <p:nvSpPr>
              <p:cNvPr id="2442" name="Freeform 940"/>
              <p:cNvSpPr/>
              <p:nvPr/>
            </p:nvSpPr>
            <p:spPr>
              <a:xfrm>
                <a:off x="2140" y="1708"/>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0"/>
                    </a:moveTo>
                    <a:lnTo>
                      <a:pt x="49" y="16"/>
                    </a:lnTo>
                    <a:lnTo>
                      <a:pt x="38" y="28"/>
                    </a:lnTo>
                    <a:lnTo>
                      <a:pt x="22" y="37"/>
                    </a:lnTo>
                    <a:lnTo>
                      <a:pt x="0" y="41"/>
                    </a:lnTo>
                  </a:path>
                </a:pathLst>
              </a:custGeom>
              <a:noFill/>
              <a:ln w="3175">
                <a:solidFill>
                  <a:srgbClr val="000000"/>
                </a:solidFill>
                <a:prstDash val="solid"/>
                <a:round/>
                <a:headEnd/>
                <a:tailEnd/>
              </a:ln>
            </p:spPr>
            <p:txBody>
              <a:bodyPr/>
              <a:lstStyle/>
              <a:p>
                <a:endParaRPr lang="ja-JP" altLang="en-US" sz="2758"/>
              </a:p>
            </p:txBody>
          </p:sp>
          <p:sp>
            <p:nvSpPr>
              <p:cNvPr id="2443" name="Freeform 941"/>
              <p:cNvSpPr/>
              <p:nvPr/>
            </p:nvSpPr>
            <p:spPr>
              <a:xfrm>
                <a:off x="2139" y="1689"/>
                <a:ext cx="28" cy="21"/>
              </a:xfrm>
              <a:custGeom>
                <a:avLst/>
                <a:gdLst>
                  <a:gd name="T0" fmla="*/ 1 w 56"/>
                  <a:gd name="T1" fmla="*/ 1 h 41"/>
                  <a:gd name="T2" fmla="*/ 1 w 56"/>
                  <a:gd name="T3" fmla="*/ 1 h 41"/>
                  <a:gd name="T4" fmla="*/ 1 w 56"/>
                  <a:gd name="T5" fmla="*/ 1 h 41"/>
                  <a:gd name="T6" fmla="*/ 1 w 56"/>
                  <a:gd name="T7" fmla="*/ 1 h 41"/>
                  <a:gd name="T8" fmla="*/ 1 w 56"/>
                  <a:gd name="T9" fmla="*/ 0 h 41"/>
                  <a:gd name="T10" fmla="*/ 0 w 56"/>
                  <a:gd name="T11" fmla="*/ 1 h 41"/>
                  <a:gd name="T12" fmla="*/ 1 w 56"/>
                  <a:gd name="T13" fmla="*/ 1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41"/>
                    </a:moveTo>
                    <a:lnTo>
                      <a:pt x="51" y="25"/>
                    </a:lnTo>
                    <a:lnTo>
                      <a:pt x="40" y="13"/>
                    </a:lnTo>
                    <a:lnTo>
                      <a:pt x="24" y="4"/>
                    </a:lnTo>
                    <a:lnTo>
                      <a:pt x="2" y="0"/>
                    </a:lnTo>
                    <a:lnTo>
                      <a:pt x="0" y="38"/>
                    </a:lnTo>
                    <a:lnTo>
                      <a:pt x="56" y="41"/>
                    </a:lnTo>
                    <a:close/>
                  </a:path>
                </a:pathLst>
              </a:custGeom>
              <a:solidFill>
                <a:srgbClr val="FFCC00"/>
              </a:solidFill>
              <a:ln>
                <a:noFill/>
              </a:ln>
            </p:spPr>
            <p:txBody>
              <a:bodyPr/>
              <a:lstStyle/>
              <a:p>
                <a:endParaRPr lang="ja-JP" altLang="en-US" sz="2758"/>
              </a:p>
            </p:txBody>
          </p:sp>
          <p:sp>
            <p:nvSpPr>
              <p:cNvPr id="2444" name="Freeform 942"/>
              <p:cNvSpPr/>
              <p:nvPr/>
            </p:nvSpPr>
            <p:spPr>
              <a:xfrm>
                <a:off x="2140" y="1689"/>
                <a:ext cx="27" cy="21"/>
              </a:xfrm>
              <a:custGeom>
                <a:avLst/>
                <a:gdLst>
                  <a:gd name="T0" fmla="*/ 1 w 54"/>
                  <a:gd name="T1" fmla="*/ 1 h 41"/>
                  <a:gd name="T2" fmla="*/ 1 w 54"/>
                  <a:gd name="T3" fmla="*/ 1 h 41"/>
                  <a:gd name="T4" fmla="*/ 1 w 54"/>
                  <a:gd name="T5" fmla="*/ 1 h 41"/>
                  <a:gd name="T6" fmla="*/ 1 w 54"/>
                  <a:gd name="T7" fmla="*/ 1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9" y="25"/>
                    </a:lnTo>
                    <a:lnTo>
                      <a:pt x="38" y="13"/>
                    </a:lnTo>
                    <a:lnTo>
                      <a:pt x="22" y="4"/>
                    </a:lnTo>
                    <a:lnTo>
                      <a:pt x="0" y="0"/>
                    </a:lnTo>
                  </a:path>
                </a:pathLst>
              </a:custGeom>
              <a:noFill/>
              <a:ln w="3175">
                <a:solidFill>
                  <a:srgbClr val="000000"/>
                </a:solidFill>
                <a:prstDash val="solid"/>
                <a:round/>
                <a:headEnd/>
                <a:tailEnd/>
              </a:ln>
            </p:spPr>
            <p:txBody>
              <a:bodyPr/>
              <a:lstStyle/>
              <a:p>
                <a:endParaRPr lang="ja-JP" altLang="en-US" sz="2758"/>
              </a:p>
            </p:txBody>
          </p:sp>
          <p:sp>
            <p:nvSpPr>
              <p:cNvPr id="2445" name="Line 943"/>
              <p:cNvSpPr>
                <a:spLocks noChangeShapeType="1"/>
              </p:cNvSpPr>
              <p:nvPr/>
            </p:nvSpPr>
            <p:spPr>
              <a:xfrm>
                <a:off x="2086" y="1710"/>
                <a:ext cx="54" cy="19"/>
              </a:xfrm>
              <a:prstGeom prst="line">
                <a:avLst/>
              </a:prstGeom>
              <a:noFill/>
              <a:ln w="3175">
                <a:solidFill>
                  <a:srgbClr val="000000"/>
                </a:solidFill>
                <a:round/>
                <a:headEnd/>
                <a:tailEnd/>
              </a:ln>
            </p:spPr>
            <p:txBody>
              <a:bodyPr/>
              <a:lstStyle/>
              <a:p>
                <a:endParaRPr lang="ja-JP" altLang="en-US" sz="2758"/>
              </a:p>
            </p:txBody>
          </p:sp>
          <p:sp>
            <p:nvSpPr>
              <p:cNvPr id="2446" name="Line 944"/>
              <p:cNvSpPr>
                <a:spLocks noChangeShapeType="1"/>
              </p:cNvSpPr>
              <p:nvPr/>
            </p:nvSpPr>
            <p:spPr>
              <a:xfrm flipV="1">
                <a:off x="2086" y="1728"/>
                <a:ext cx="54" cy="20"/>
              </a:xfrm>
              <a:prstGeom prst="line">
                <a:avLst/>
              </a:prstGeom>
              <a:noFill/>
              <a:ln w="3175">
                <a:solidFill>
                  <a:srgbClr val="000000"/>
                </a:solidFill>
                <a:round/>
                <a:headEnd/>
                <a:tailEnd/>
              </a:ln>
            </p:spPr>
            <p:txBody>
              <a:bodyPr/>
              <a:lstStyle/>
              <a:p>
                <a:endParaRPr lang="ja-JP" altLang="en-US" sz="2758"/>
              </a:p>
            </p:txBody>
          </p:sp>
          <p:sp>
            <p:nvSpPr>
              <p:cNvPr id="2447" name="Freeform 945"/>
              <p:cNvSpPr/>
              <p:nvPr/>
            </p:nvSpPr>
            <p:spPr>
              <a:xfrm>
                <a:off x="2059" y="1689"/>
                <a:ext cx="27" cy="19"/>
              </a:xfrm>
              <a:custGeom>
                <a:avLst/>
                <a:gdLst>
                  <a:gd name="T0" fmla="*/ 0 w 54"/>
                  <a:gd name="T1" fmla="*/ 0 h 38"/>
                  <a:gd name="T2" fmla="*/ 1 w 54"/>
                  <a:gd name="T3" fmla="*/ 1 h 38"/>
                  <a:gd name="T4" fmla="*/ 1 w 54"/>
                  <a:gd name="T5" fmla="*/ 1 h 38"/>
                  <a:gd name="T6" fmla="*/ 1 w 54"/>
                  <a:gd name="T7" fmla="*/ 1 h 38"/>
                  <a:gd name="T8" fmla="*/ 1 w 54"/>
                  <a:gd name="T9" fmla="*/ 1 h 38"/>
                  <a:gd name="T10" fmla="*/ 1 w 54"/>
                  <a:gd name="T11" fmla="*/ 0 h 38"/>
                  <a:gd name="T12" fmla="*/ 0 w 54"/>
                  <a:gd name="T13" fmla="*/ 0 h 38"/>
                  <a:gd name="T14" fmla="*/ 0 60000 65536"/>
                  <a:gd name="T15" fmla="*/ 0 60000 65536"/>
                  <a:gd name="T16" fmla="*/ 0 60000 65536"/>
                  <a:gd name="T17" fmla="*/ 0 60000 65536"/>
                  <a:gd name="T18" fmla="*/ 0 60000 65536"/>
                  <a:gd name="T19" fmla="*/ 0 60000 65536"/>
                  <a:gd name="T20" fmla="*/ 0 60000 65536"/>
                  <a:gd name="T21" fmla="*/ 0 w 54"/>
                  <a:gd name="T22" fmla="*/ 0 h 38"/>
                  <a:gd name="T23" fmla="*/ 54 w 5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8">
                    <a:moveTo>
                      <a:pt x="0" y="0"/>
                    </a:moveTo>
                    <a:lnTo>
                      <a:pt x="6" y="16"/>
                    </a:lnTo>
                    <a:lnTo>
                      <a:pt x="17" y="29"/>
                    </a:lnTo>
                    <a:lnTo>
                      <a:pt x="33" y="36"/>
                    </a:lnTo>
                    <a:lnTo>
                      <a:pt x="54" y="38"/>
                    </a:lnTo>
                    <a:lnTo>
                      <a:pt x="54" y="0"/>
                    </a:lnTo>
                    <a:lnTo>
                      <a:pt x="0" y="0"/>
                    </a:lnTo>
                    <a:close/>
                  </a:path>
                </a:pathLst>
              </a:custGeom>
              <a:solidFill>
                <a:srgbClr val="FFCC00"/>
              </a:solidFill>
              <a:ln>
                <a:noFill/>
              </a:ln>
            </p:spPr>
            <p:txBody>
              <a:bodyPr/>
              <a:lstStyle/>
              <a:p>
                <a:endParaRPr lang="ja-JP" altLang="en-US" sz="2758"/>
              </a:p>
            </p:txBody>
          </p:sp>
          <p:sp>
            <p:nvSpPr>
              <p:cNvPr id="2448" name="Freeform 946"/>
              <p:cNvSpPr/>
              <p:nvPr/>
            </p:nvSpPr>
            <p:spPr>
              <a:xfrm>
                <a:off x="2059" y="1689"/>
                <a:ext cx="27" cy="19"/>
              </a:xfrm>
              <a:custGeom>
                <a:avLst/>
                <a:gdLst>
                  <a:gd name="T0" fmla="*/ 0 w 54"/>
                  <a:gd name="T1" fmla="*/ 0 h 38"/>
                  <a:gd name="T2" fmla="*/ 1 w 54"/>
                  <a:gd name="T3" fmla="*/ 1 h 38"/>
                  <a:gd name="T4" fmla="*/ 1 w 54"/>
                  <a:gd name="T5" fmla="*/ 1 h 38"/>
                  <a:gd name="T6" fmla="*/ 1 w 54"/>
                  <a:gd name="T7" fmla="*/ 1 h 38"/>
                  <a:gd name="T8" fmla="*/ 1 w 54"/>
                  <a:gd name="T9" fmla="*/ 1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0" y="0"/>
                    </a:moveTo>
                    <a:lnTo>
                      <a:pt x="6" y="16"/>
                    </a:lnTo>
                    <a:lnTo>
                      <a:pt x="17" y="29"/>
                    </a:lnTo>
                    <a:lnTo>
                      <a:pt x="33" y="36"/>
                    </a:lnTo>
                    <a:lnTo>
                      <a:pt x="54" y="38"/>
                    </a:lnTo>
                  </a:path>
                </a:pathLst>
              </a:custGeom>
              <a:noFill/>
              <a:ln w="3175">
                <a:solidFill>
                  <a:srgbClr val="000000"/>
                </a:solidFill>
                <a:prstDash val="solid"/>
                <a:round/>
                <a:headEnd/>
                <a:tailEnd/>
              </a:ln>
            </p:spPr>
            <p:txBody>
              <a:bodyPr/>
              <a:lstStyle/>
              <a:p>
                <a:endParaRPr lang="ja-JP" altLang="en-US" sz="2758"/>
              </a:p>
            </p:txBody>
          </p:sp>
          <p:sp>
            <p:nvSpPr>
              <p:cNvPr id="2449" name="Freeform 947"/>
              <p:cNvSpPr/>
              <p:nvPr/>
            </p:nvSpPr>
            <p:spPr>
              <a:xfrm>
                <a:off x="2059" y="1669"/>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5"/>
                    </a:lnTo>
                    <a:lnTo>
                      <a:pt x="17" y="12"/>
                    </a:lnTo>
                    <a:lnTo>
                      <a:pt x="33"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450" name="Freeform 948"/>
              <p:cNvSpPr/>
              <p:nvPr/>
            </p:nvSpPr>
            <p:spPr>
              <a:xfrm>
                <a:off x="2059" y="1669"/>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451" name="Freeform 949"/>
              <p:cNvSpPr/>
              <p:nvPr/>
            </p:nvSpPr>
            <p:spPr>
              <a:xfrm>
                <a:off x="2139" y="1669"/>
                <a:ext cx="28" cy="20"/>
              </a:xfrm>
              <a:custGeom>
                <a:avLst/>
                <a:gdLst>
                  <a:gd name="T0" fmla="*/ 1 w 56"/>
                  <a:gd name="T1" fmla="*/ 0 h 39"/>
                  <a:gd name="T2" fmla="*/ 1 w 56"/>
                  <a:gd name="T3" fmla="*/ 1 h 39"/>
                  <a:gd name="T4" fmla="*/ 1 w 56"/>
                  <a:gd name="T5" fmla="*/ 1 h 39"/>
                  <a:gd name="T6" fmla="*/ 1 w 56"/>
                  <a:gd name="T7" fmla="*/ 1 h 39"/>
                  <a:gd name="T8" fmla="*/ 1 w 56"/>
                  <a:gd name="T9" fmla="*/ 1 h 39"/>
                  <a:gd name="T10" fmla="*/ 0 w 56"/>
                  <a:gd name="T11" fmla="*/ 0 h 39"/>
                  <a:gd name="T12" fmla="*/ 1 w 56"/>
                  <a:gd name="T13" fmla="*/ 0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0"/>
                    </a:moveTo>
                    <a:lnTo>
                      <a:pt x="51" y="15"/>
                    </a:lnTo>
                    <a:lnTo>
                      <a:pt x="40" y="27"/>
                    </a:lnTo>
                    <a:lnTo>
                      <a:pt x="24" y="37"/>
                    </a:lnTo>
                    <a:lnTo>
                      <a:pt x="2" y="39"/>
                    </a:lnTo>
                    <a:lnTo>
                      <a:pt x="0" y="0"/>
                    </a:lnTo>
                    <a:lnTo>
                      <a:pt x="56" y="0"/>
                    </a:lnTo>
                    <a:close/>
                  </a:path>
                </a:pathLst>
              </a:custGeom>
              <a:solidFill>
                <a:srgbClr val="FFCC00"/>
              </a:solidFill>
              <a:ln>
                <a:noFill/>
              </a:ln>
            </p:spPr>
            <p:txBody>
              <a:bodyPr/>
              <a:lstStyle/>
              <a:p>
                <a:endParaRPr lang="ja-JP" altLang="en-US" sz="2758"/>
              </a:p>
            </p:txBody>
          </p:sp>
          <p:sp>
            <p:nvSpPr>
              <p:cNvPr id="2452" name="Freeform 950"/>
              <p:cNvSpPr/>
              <p:nvPr/>
            </p:nvSpPr>
            <p:spPr>
              <a:xfrm>
                <a:off x="2140" y="1669"/>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9" y="15"/>
                    </a:lnTo>
                    <a:lnTo>
                      <a:pt x="38" y="27"/>
                    </a:lnTo>
                    <a:lnTo>
                      <a:pt x="22" y="37"/>
                    </a:lnTo>
                    <a:lnTo>
                      <a:pt x="0" y="39"/>
                    </a:lnTo>
                  </a:path>
                </a:pathLst>
              </a:custGeom>
              <a:noFill/>
              <a:ln w="3175">
                <a:solidFill>
                  <a:srgbClr val="000000"/>
                </a:solidFill>
                <a:prstDash val="solid"/>
                <a:round/>
                <a:headEnd/>
                <a:tailEnd/>
              </a:ln>
            </p:spPr>
            <p:txBody>
              <a:bodyPr/>
              <a:lstStyle/>
              <a:p>
                <a:endParaRPr lang="ja-JP" altLang="en-US" sz="2758"/>
              </a:p>
            </p:txBody>
          </p:sp>
          <p:sp>
            <p:nvSpPr>
              <p:cNvPr id="2453" name="Freeform 951"/>
              <p:cNvSpPr/>
              <p:nvPr/>
            </p:nvSpPr>
            <p:spPr>
              <a:xfrm>
                <a:off x="2139" y="1650"/>
                <a:ext cx="28" cy="19"/>
              </a:xfrm>
              <a:custGeom>
                <a:avLst/>
                <a:gdLst>
                  <a:gd name="T0" fmla="*/ 1 w 56"/>
                  <a:gd name="T1" fmla="*/ 0 h 40"/>
                  <a:gd name="T2" fmla="*/ 1 w 56"/>
                  <a:gd name="T3" fmla="*/ 0 h 40"/>
                  <a:gd name="T4" fmla="*/ 1 w 56"/>
                  <a:gd name="T5" fmla="*/ 0 h 40"/>
                  <a:gd name="T6" fmla="*/ 1 w 56"/>
                  <a:gd name="T7" fmla="*/ 0 h 40"/>
                  <a:gd name="T8" fmla="*/ 1 w 56"/>
                  <a:gd name="T9" fmla="*/ 0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1" y="25"/>
                    </a:lnTo>
                    <a:lnTo>
                      <a:pt x="40" y="13"/>
                    </a:lnTo>
                    <a:lnTo>
                      <a:pt x="24" y="2"/>
                    </a:lnTo>
                    <a:lnTo>
                      <a:pt x="2" y="0"/>
                    </a:lnTo>
                    <a:lnTo>
                      <a:pt x="0" y="40"/>
                    </a:lnTo>
                    <a:lnTo>
                      <a:pt x="56" y="40"/>
                    </a:lnTo>
                    <a:close/>
                  </a:path>
                </a:pathLst>
              </a:custGeom>
              <a:solidFill>
                <a:srgbClr val="FFCC00"/>
              </a:solidFill>
              <a:ln>
                <a:noFill/>
              </a:ln>
            </p:spPr>
            <p:txBody>
              <a:bodyPr/>
              <a:lstStyle/>
              <a:p>
                <a:endParaRPr lang="ja-JP" altLang="en-US" sz="2758"/>
              </a:p>
            </p:txBody>
          </p:sp>
          <p:sp>
            <p:nvSpPr>
              <p:cNvPr id="2454" name="Freeform 952"/>
              <p:cNvSpPr/>
              <p:nvPr/>
            </p:nvSpPr>
            <p:spPr>
              <a:xfrm>
                <a:off x="2140" y="1650"/>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5"/>
                    </a:lnTo>
                    <a:lnTo>
                      <a:pt x="38" y="13"/>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455" name="Line 953"/>
              <p:cNvSpPr>
                <a:spLocks noChangeShapeType="1"/>
              </p:cNvSpPr>
              <p:nvPr/>
            </p:nvSpPr>
            <p:spPr>
              <a:xfrm>
                <a:off x="2086" y="1669"/>
                <a:ext cx="54" cy="20"/>
              </a:xfrm>
              <a:prstGeom prst="line">
                <a:avLst/>
              </a:prstGeom>
              <a:noFill/>
              <a:ln w="3175">
                <a:solidFill>
                  <a:srgbClr val="000000"/>
                </a:solidFill>
                <a:round/>
                <a:headEnd/>
                <a:tailEnd/>
              </a:ln>
            </p:spPr>
            <p:txBody>
              <a:bodyPr/>
              <a:lstStyle/>
              <a:p>
                <a:endParaRPr lang="ja-JP" altLang="en-US" sz="2758"/>
              </a:p>
            </p:txBody>
          </p:sp>
          <p:sp>
            <p:nvSpPr>
              <p:cNvPr id="2456" name="Line 954"/>
              <p:cNvSpPr>
                <a:spLocks noChangeShapeType="1"/>
              </p:cNvSpPr>
              <p:nvPr/>
            </p:nvSpPr>
            <p:spPr>
              <a:xfrm flipV="1">
                <a:off x="2086" y="1689"/>
                <a:ext cx="54" cy="21"/>
              </a:xfrm>
              <a:prstGeom prst="line">
                <a:avLst/>
              </a:prstGeom>
              <a:noFill/>
              <a:ln w="3175">
                <a:solidFill>
                  <a:srgbClr val="000000"/>
                </a:solidFill>
                <a:round/>
                <a:headEnd/>
                <a:tailEnd/>
              </a:ln>
            </p:spPr>
            <p:txBody>
              <a:bodyPr/>
              <a:lstStyle/>
              <a:p>
                <a:endParaRPr lang="ja-JP" altLang="en-US" sz="2758"/>
              </a:p>
            </p:txBody>
          </p:sp>
          <p:sp>
            <p:nvSpPr>
              <p:cNvPr id="2457" name="Freeform 955"/>
              <p:cNvSpPr/>
              <p:nvPr/>
            </p:nvSpPr>
            <p:spPr>
              <a:xfrm>
                <a:off x="2059" y="1611"/>
                <a:ext cx="25" cy="20"/>
              </a:xfrm>
              <a:custGeom>
                <a:avLst/>
                <a:gdLst>
                  <a:gd name="T0" fmla="*/ 0 w 49"/>
                  <a:gd name="T1" fmla="*/ 0 h 40"/>
                  <a:gd name="T2" fmla="*/ 1 w 49"/>
                  <a:gd name="T3" fmla="*/ 1 h 40"/>
                  <a:gd name="T4" fmla="*/ 1 w 49"/>
                  <a:gd name="T5" fmla="*/ 1 h 40"/>
                  <a:gd name="T6" fmla="*/ 1 w 49"/>
                  <a:gd name="T7" fmla="*/ 1 h 40"/>
                  <a:gd name="T8" fmla="*/ 1 w 49"/>
                  <a:gd name="T9" fmla="*/ 1 h 40"/>
                  <a:gd name="T10" fmla="*/ 1 w 49"/>
                  <a:gd name="T11" fmla="*/ 0 h 40"/>
                  <a:gd name="T12" fmla="*/ 0 w 49"/>
                  <a:gd name="T13" fmla="*/ 0 h 40"/>
                  <a:gd name="T14" fmla="*/ 0 60000 65536"/>
                  <a:gd name="T15" fmla="*/ 0 60000 65536"/>
                  <a:gd name="T16" fmla="*/ 0 60000 65536"/>
                  <a:gd name="T17" fmla="*/ 0 60000 65536"/>
                  <a:gd name="T18" fmla="*/ 0 60000 65536"/>
                  <a:gd name="T19" fmla="*/ 0 60000 65536"/>
                  <a:gd name="T20" fmla="*/ 0 60000 65536"/>
                  <a:gd name="T21" fmla="*/ 0 w 49"/>
                  <a:gd name="T22" fmla="*/ 0 h 40"/>
                  <a:gd name="T23" fmla="*/ 49 w 4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0">
                    <a:moveTo>
                      <a:pt x="0" y="0"/>
                    </a:moveTo>
                    <a:lnTo>
                      <a:pt x="4" y="15"/>
                    </a:lnTo>
                    <a:lnTo>
                      <a:pt x="14" y="27"/>
                    </a:lnTo>
                    <a:lnTo>
                      <a:pt x="31" y="38"/>
                    </a:lnTo>
                    <a:lnTo>
                      <a:pt x="49" y="40"/>
                    </a:lnTo>
                    <a:lnTo>
                      <a:pt x="49" y="0"/>
                    </a:lnTo>
                    <a:lnTo>
                      <a:pt x="0" y="0"/>
                    </a:lnTo>
                    <a:close/>
                  </a:path>
                </a:pathLst>
              </a:custGeom>
              <a:solidFill>
                <a:srgbClr val="FFCC00"/>
              </a:solidFill>
              <a:ln>
                <a:noFill/>
              </a:ln>
            </p:spPr>
            <p:txBody>
              <a:bodyPr/>
              <a:lstStyle/>
              <a:p>
                <a:endParaRPr lang="ja-JP" altLang="en-US" sz="2758"/>
              </a:p>
            </p:txBody>
          </p:sp>
          <p:sp>
            <p:nvSpPr>
              <p:cNvPr id="2458" name="Freeform 956"/>
              <p:cNvSpPr/>
              <p:nvPr/>
            </p:nvSpPr>
            <p:spPr>
              <a:xfrm>
                <a:off x="2059" y="1611"/>
                <a:ext cx="25" cy="20"/>
              </a:xfrm>
              <a:custGeom>
                <a:avLst/>
                <a:gdLst>
                  <a:gd name="T0" fmla="*/ 0 w 49"/>
                  <a:gd name="T1" fmla="*/ 0 h 40"/>
                  <a:gd name="T2" fmla="*/ 1 w 49"/>
                  <a:gd name="T3" fmla="*/ 1 h 40"/>
                  <a:gd name="T4" fmla="*/ 1 w 49"/>
                  <a:gd name="T5" fmla="*/ 1 h 40"/>
                  <a:gd name="T6" fmla="*/ 1 w 49"/>
                  <a:gd name="T7" fmla="*/ 1 h 40"/>
                  <a:gd name="T8" fmla="*/ 1 w 49"/>
                  <a:gd name="T9" fmla="*/ 1 h 40"/>
                  <a:gd name="T10" fmla="*/ 0 60000 65536"/>
                  <a:gd name="T11" fmla="*/ 0 60000 65536"/>
                  <a:gd name="T12" fmla="*/ 0 60000 65536"/>
                  <a:gd name="T13" fmla="*/ 0 60000 65536"/>
                  <a:gd name="T14" fmla="*/ 0 60000 65536"/>
                  <a:gd name="T15" fmla="*/ 0 w 49"/>
                  <a:gd name="T16" fmla="*/ 0 h 40"/>
                  <a:gd name="T17" fmla="*/ 49 w 49"/>
                  <a:gd name="T18" fmla="*/ 40 h 40"/>
                </a:gdLst>
                <a:ahLst/>
                <a:cxnLst>
                  <a:cxn ang="T10">
                    <a:pos x="T0" y="T1"/>
                  </a:cxn>
                  <a:cxn ang="T11">
                    <a:pos x="T2" y="T3"/>
                  </a:cxn>
                  <a:cxn ang="T12">
                    <a:pos x="T4" y="T5"/>
                  </a:cxn>
                  <a:cxn ang="T13">
                    <a:pos x="T6" y="T7"/>
                  </a:cxn>
                  <a:cxn ang="T14">
                    <a:pos x="T8" y="T9"/>
                  </a:cxn>
                </a:cxnLst>
                <a:rect l="T15" t="T16" r="T17" b="T18"/>
                <a:pathLst>
                  <a:path w="49" h="40">
                    <a:moveTo>
                      <a:pt x="0" y="0"/>
                    </a:moveTo>
                    <a:lnTo>
                      <a:pt x="4" y="15"/>
                    </a:lnTo>
                    <a:lnTo>
                      <a:pt x="14" y="27"/>
                    </a:lnTo>
                    <a:lnTo>
                      <a:pt x="31" y="38"/>
                    </a:lnTo>
                    <a:lnTo>
                      <a:pt x="49" y="40"/>
                    </a:lnTo>
                  </a:path>
                </a:pathLst>
              </a:custGeom>
              <a:noFill/>
              <a:ln w="3175">
                <a:solidFill>
                  <a:srgbClr val="000000"/>
                </a:solidFill>
                <a:prstDash val="solid"/>
                <a:round/>
                <a:headEnd/>
                <a:tailEnd/>
              </a:ln>
            </p:spPr>
            <p:txBody>
              <a:bodyPr/>
              <a:lstStyle/>
              <a:p>
                <a:endParaRPr lang="ja-JP" altLang="en-US" sz="2758"/>
              </a:p>
            </p:txBody>
          </p:sp>
          <p:sp>
            <p:nvSpPr>
              <p:cNvPr id="2459" name="Line 957"/>
              <p:cNvSpPr>
                <a:spLocks noChangeShapeType="1"/>
              </p:cNvSpPr>
              <p:nvPr/>
            </p:nvSpPr>
            <p:spPr>
              <a:xfrm flipH="1">
                <a:off x="2084" y="1611"/>
                <a:ext cx="59" cy="20"/>
              </a:xfrm>
              <a:prstGeom prst="line">
                <a:avLst/>
              </a:prstGeom>
              <a:noFill/>
              <a:ln w="3175">
                <a:solidFill>
                  <a:srgbClr val="000000"/>
                </a:solidFill>
                <a:round/>
                <a:headEnd/>
                <a:tailEnd/>
              </a:ln>
            </p:spPr>
            <p:txBody>
              <a:bodyPr/>
              <a:lstStyle/>
              <a:p>
                <a:endParaRPr lang="ja-JP" altLang="en-US" sz="2758"/>
              </a:p>
            </p:txBody>
          </p:sp>
          <p:sp>
            <p:nvSpPr>
              <p:cNvPr id="2460" name="Line 958"/>
              <p:cNvSpPr>
                <a:spLocks noChangeShapeType="1"/>
              </p:cNvSpPr>
              <p:nvPr/>
            </p:nvSpPr>
            <p:spPr>
              <a:xfrm>
                <a:off x="2168" y="1612"/>
                <a:ext cx="1" cy="724"/>
              </a:xfrm>
              <a:prstGeom prst="line">
                <a:avLst/>
              </a:prstGeom>
              <a:noFill/>
              <a:ln w="11113">
                <a:solidFill>
                  <a:srgbClr val="000000"/>
                </a:solidFill>
                <a:round/>
                <a:headEnd/>
                <a:tailEnd/>
              </a:ln>
            </p:spPr>
            <p:txBody>
              <a:bodyPr/>
              <a:lstStyle/>
              <a:p>
                <a:endParaRPr lang="ja-JP" altLang="en-US" sz="2758"/>
              </a:p>
            </p:txBody>
          </p:sp>
          <p:sp>
            <p:nvSpPr>
              <p:cNvPr id="2461" name="Line 959"/>
              <p:cNvSpPr>
                <a:spLocks noChangeShapeType="1"/>
              </p:cNvSpPr>
              <p:nvPr/>
            </p:nvSpPr>
            <p:spPr>
              <a:xfrm>
                <a:off x="2059" y="1612"/>
                <a:ext cx="1" cy="724"/>
              </a:xfrm>
              <a:prstGeom prst="line">
                <a:avLst/>
              </a:prstGeom>
              <a:noFill/>
              <a:ln w="11113">
                <a:solidFill>
                  <a:srgbClr val="000000"/>
                </a:solidFill>
                <a:round/>
                <a:headEnd/>
                <a:tailEnd/>
              </a:ln>
            </p:spPr>
            <p:txBody>
              <a:bodyPr/>
              <a:lstStyle/>
              <a:p>
                <a:endParaRPr lang="ja-JP" altLang="en-US" sz="2758"/>
              </a:p>
            </p:txBody>
          </p:sp>
          <p:sp>
            <p:nvSpPr>
              <p:cNvPr id="2462" name="Rectangle 960"/>
              <p:cNvSpPr>
                <a:spLocks noChangeArrowheads="1"/>
              </p:cNvSpPr>
              <p:nvPr/>
            </p:nvSpPr>
            <p:spPr>
              <a:xfrm>
                <a:off x="942" y="1526"/>
                <a:ext cx="110" cy="88"/>
              </a:xfrm>
              <a:prstGeom prst="rect">
                <a:avLst/>
              </a:prstGeom>
              <a:no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63" name="Line 961"/>
              <p:cNvSpPr>
                <a:spLocks noChangeShapeType="1"/>
              </p:cNvSpPr>
              <p:nvPr/>
            </p:nvSpPr>
            <p:spPr>
              <a:xfrm flipH="1">
                <a:off x="942" y="1526"/>
                <a:ext cx="108" cy="85"/>
              </a:xfrm>
              <a:prstGeom prst="line">
                <a:avLst/>
              </a:prstGeom>
              <a:noFill/>
              <a:ln w="11113">
                <a:solidFill>
                  <a:srgbClr val="000000"/>
                </a:solidFill>
                <a:round/>
                <a:headEnd/>
                <a:tailEnd/>
              </a:ln>
            </p:spPr>
            <p:txBody>
              <a:bodyPr/>
              <a:lstStyle/>
              <a:p>
                <a:endParaRPr lang="ja-JP" altLang="en-US" sz="2758"/>
              </a:p>
            </p:txBody>
          </p:sp>
          <p:sp>
            <p:nvSpPr>
              <p:cNvPr id="2464" name="Line 962"/>
              <p:cNvSpPr>
                <a:spLocks noChangeShapeType="1"/>
              </p:cNvSpPr>
              <p:nvPr/>
            </p:nvSpPr>
            <p:spPr>
              <a:xfrm>
                <a:off x="942" y="1526"/>
                <a:ext cx="108" cy="85"/>
              </a:xfrm>
              <a:prstGeom prst="line">
                <a:avLst/>
              </a:prstGeom>
              <a:noFill/>
              <a:ln w="11113">
                <a:solidFill>
                  <a:srgbClr val="000000"/>
                </a:solidFill>
                <a:round/>
                <a:headEnd/>
                <a:tailEnd/>
              </a:ln>
            </p:spPr>
            <p:txBody>
              <a:bodyPr/>
              <a:lstStyle/>
              <a:p>
                <a:endParaRPr lang="ja-JP" altLang="en-US" sz="2758"/>
              </a:p>
            </p:txBody>
          </p:sp>
          <p:sp>
            <p:nvSpPr>
              <p:cNvPr id="2465" name="Rectangle 963"/>
              <p:cNvSpPr>
                <a:spLocks noChangeArrowheads="1"/>
              </p:cNvSpPr>
              <p:nvPr/>
            </p:nvSpPr>
            <p:spPr>
              <a:xfrm>
                <a:off x="1448" y="1911"/>
                <a:ext cx="217" cy="128"/>
              </a:xfrm>
              <a:prstGeom prst="rect">
                <a:avLst/>
              </a:prstGeom>
              <a:solidFill>
                <a:srgbClr val="CCFFFF"/>
              </a:solid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66" name="Line 964"/>
              <p:cNvSpPr>
                <a:spLocks noChangeShapeType="1"/>
              </p:cNvSpPr>
              <p:nvPr/>
            </p:nvSpPr>
            <p:spPr>
              <a:xfrm flipH="1">
                <a:off x="1050" y="2124"/>
                <a:ext cx="253" cy="212"/>
              </a:xfrm>
              <a:prstGeom prst="line">
                <a:avLst/>
              </a:prstGeom>
              <a:noFill/>
              <a:ln w="11113">
                <a:solidFill>
                  <a:srgbClr val="000000"/>
                </a:solidFill>
                <a:round/>
                <a:headEnd/>
                <a:tailEnd/>
              </a:ln>
            </p:spPr>
            <p:txBody>
              <a:bodyPr/>
              <a:lstStyle/>
              <a:p>
                <a:endParaRPr lang="ja-JP" altLang="en-US" sz="2758"/>
              </a:p>
            </p:txBody>
          </p:sp>
          <p:sp>
            <p:nvSpPr>
              <p:cNvPr id="2467" name="Line 965"/>
              <p:cNvSpPr>
                <a:spLocks noChangeShapeType="1"/>
              </p:cNvSpPr>
              <p:nvPr/>
            </p:nvSpPr>
            <p:spPr>
              <a:xfrm flipH="1" flipV="1">
                <a:off x="1050" y="1612"/>
                <a:ext cx="253" cy="171"/>
              </a:xfrm>
              <a:prstGeom prst="line">
                <a:avLst/>
              </a:prstGeom>
              <a:noFill/>
              <a:ln w="11113">
                <a:solidFill>
                  <a:srgbClr val="000000"/>
                </a:solidFill>
                <a:round/>
                <a:headEnd/>
                <a:tailEnd/>
              </a:ln>
            </p:spPr>
            <p:txBody>
              <a:bodyPr/>
              <a:lstStyle/>
              <a:p>
                <a:endParaRPr lang="ja-JP" altLang="en-US" sz="2758"/>
              </a:p>
            </p:txBody>
          </p:sp>
          <p:sp>
            <p:nvSpPr>
              <p:cNvPr id="2468" name="Line 966"/>
              <p:cNvSpPr>
                <a:spLocks noChangeShapeType="1"/>
              </p:cNvSpPr>
              <p:nvPr/>
            </p:nvSpPr>
            <p:spPr>
              <a:xfrm flipV="1">
                <a:off x="1807" y="1612"/>
                <a:ext cx="252" cy="171"/>
              </a:xfrm>
              <a:prstGeom prst="line">
                <a:avLst/>
              </a:prstGeom>
              <a:noFill/>
              <a:ln w="11113">
                <a:solidFill>
                  <a:srgbClr val="000000"/>
                </a:solidFill>
                <a:round/>
                <a:headEnd/>
                <a:tailEnd/>
              </a:ln>
            </p:spPr>
            <p:txBody>
              <a:bodyPr/>
              <a:lstStyle/>
              <a:p>
                <a:endParaRPr lang="ja-JP" altLang="en-US" sz="2758"/>
              </a:p>
            </p:txBody>
          </p:sp>
          <p:sp>
            <p:nvSpPr>
              <p:cNvPr id="2469" name="Line 967"/>
              <p:cNvSpPr>
                <a:spLocks noChangeShapeType="1"/>
              </p:cNvSpPr>
              <p:nvPr/>
            </p:nvSpPr>
            <p:spPr>
              <a:xfrm>
                <a:off x="1807" y="2124"/>
                <a:ext cx="252" cy="212"/>
              </a:xfrm>
              <a:prstGeom prst="line">
                <a:avLst/>
              </a:prstGeom>
              <a:noFill/>
              <a:ln w="11113">
                <a:solidFill>
                  <a:srgbClr val="000000"/>
                </a:solidFill>
                <a:round/>
                <a:headEnd/>
                <a:tailEnd/>
              </a:ln>
            </p:spPr>
            <p:txBody>
              <a:bodyPr/>
              <a:lstStyle/>
              <a:p>
                <a:endParaRPr lang="ja-JP" altLang="en-US" sz="2758"/>
              </a:p>
            </p:txBody>
          </p:sp>
          <p:sp>
            <p:nvSpPr>
              <p:cNvPr id="2470" name="Rectangle 968"/>
              <p:cNvSpPr>
                <a:spLocks noChangeArrowheads="1"/>
              </p:cNvSpPr>
              <p:nvPr/>
            </p:nvSpPr>
            <p:spPr>
              <a:xfrm>
                <a:off x="2061" y="1741"/>
                <a:ext cx="36" cy="426"/>
              </a:xfrm>
              <a:prstGeom prst="rect">
                <a:avLst/>
              </a:prstGeom>
              <a:solidFill>
                <a:srgbClr val="CCFFFF"/>
              </a:solid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71" name="Rectangle 969"/>
              <p:cNvSpPr>
                <a:spLocks noChangeArrowheads="1"/>
              </p:cNvSpPr>
              <p:nvPr/>
            </p:nvSpPr>
            <p:spPr>
              <a:xfrm>
                <a:off x="2132" y="1741"/>
                <a:ext cx="39" cy="426"/>
              </a:xfrm>
              <a:prstGeom prst="rect">
                <a:avLst/>
              </a:prstGeom>
              <a:solidFill>
                <a:srgbClr val="CCFFFF"/>
              </a:solid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72" name="Rectangle 970"/>
              <p:cNvSpPr>
                <a:spLocks noChangeArrowheads="1"/>
              </p:cNvSpPr>
              <p:nvPr/>
            </p:nvSpPr>
            <p:spPr>
              <a:xfrm>
                <a:off x="942" y="2336"/>
                <a:ext cx="110" cy="87"/>
              </a:xfrm>
              <a:prstGeom prst="rect">
                <a:avLst/>
              </a:prstGeom>
              <a:no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73" name="Line 971"/>
              <p:cNvSpPr>
                <a:spLocks noChangeShapeType="1"/>
              </p:cNvSpPr>
              <p:nvPr/>
            </p:nvSpPr>
            <p:spPr>
              <a:xfrm flipH="1">
                <a:off x="942" y="2336"/>
                <a:ext cx="108" cy="85"/>
              </a:xfrm>
              <a:prstGeom prst="line">
                <a:avLst/>
              </a:prstGeom>
              <a:noFill/>
              <a:ln w="11113">
                <a:solidFill>
                  <a:srgbClr val="000000"/>
                </a:solidFill>
                <a:round/>
                <a:headEnd/>
                <a:tailEnd/>
              </a:ln>
            </p:spPr>
            <p:txBody>
              <a:bodyPr/>
              <a:lstStyle/>
              <a:p>
                <a:endParaRPr lang="ja-JP" altLang="en-US" sz="2758"/>
              </a:p>
            </p:txBody>
          </p:sp>
          <p:sp>
            <p:nvSpPr>
              <p:cNvPr id="2474" name="Line 972"/>
              <p:cNvSpPr>
                <a:spLocks noChangeShapeType="1"/>
              </p:cNvSpPr>
              <p:nvPr/>
            </p:nvSpPr>
            <p:spPr>
              <a:xfrm>
                <a:off x="942" y="2336"/>
                <a:ext cx="108" cy="85"/>
              </a:xfrm>
              <a:prstGeom prst="line">
                <a:avLst/>
              </a:prstGeom>
              <a:noFill/>
              <a:ln w="11113">
                <a:solidFill>
                  <a:srgbClr val="000000"/>
                </a:solidFill>
                <a:round/>
                <a:headEnd/>
                <a:tailEnd/>
              </a:ln>
            </p:spPr>
            <p:txBody>
              <a:bodyPr/>
              <a:lstStyle/>
              <a:p>
                <a:endParaRPr lang="ja-JP" altLang="en-US" sz="2758"/>
              </a:p>
            </p:txBody>
          </p:sp>
          <p:sp>
            <p:nvSpPr>
              <p:cNvPr id="2475" name="Rectangle 973"/>
              <p:cNvSpPr>
                <a:spLocks noChangeArrowheads="1"/>
              </p:cNvSpPr>
              <p:nvPr/>
            </p:nvSpPr>
            <p:spPr>
              <a:xfrm>
                <a:off x="2059" y="1526"/>
                <a:ext cx="112" cy="88"/>
              </a:xfrm>
              <a:prstGeom prst="rect">
                <a:avLst/>
              </a:prstGeom>
              <a:no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76" name="Line 974"/>
              <p:cNvSpPr>
                <a:spLocks noChangeShapeType="1"/>
              </p:cNvSpPr>
              <p:nvPr/>
            </p:nvSpPr>
            <p:spPr>
              <a:xfrm flipH="1">
                <a:off x="2059" y="1526"/>
                <a:ext cx="108" cy="85"/>
              </a:xfrm>
              <a:prstGeom prst="line">
                <a:avLst/>
              </a:prstGeom>
              <a:noFill/>
              <a:ln w="11113">
                <a:solidFill>
                  <a:srgbClr val="000000"/>
                </a:solidFill>
                <a:round/>
                <a:headEnd/>
                <a:tailEnd/>
              </a:ln>
            </p:spPr>
            <p:txBody>
              <a:bodyPr/>
              <a:lstStyle/>
              <a:p>
                <a:endParaRPr lang="ja-JP" altLang="en-US" sz="2758"/>
              </a:p>
            </p:txBody>
          </p:sp>
          <p:sp>
            <p:nvSpPr>
              <p:cNvPr id="2477" name="Line 975"/>
              <p:cNvSpPr>
                <a:spLocks noChangeShapeType="1"/>
              </p:cNvSpPr>
              <p:nvPr/>
            </p:nvSpPr>
            <p:spPr>
              <a:xfrm>
                <a:off x="2059" y="1526"/>
                <a:ext cx="108" cy="85"/>
              </a:xfrm>
              <a:prstGeom prst="line">
                <a:avLst/>
              </a:prstGeom>
              <a:noFill/>
              <a:ln w="11113">
                <a:solidFill>
                  <a:srgbClr val="000000"/>
                </a:solidFill>
                <a:round/>
                <a:headEnd/>
                <a:tailEnd/>
              </a:ln>
            </p:spPr>
            <p:txBody>
              <a:bodyPr/>
              <a:lstStyle/>
              <a:p>
                <a:endParaRPr lang="ja-JP" altLang="en-US" sz="2758"/>
              </a:p>
            </p:txBody>
          </p:sp>
          <p:sp>
            <p:nvSpPr>
              <p:cNvPr id="2478" name="Rectangle 976"/>
              <p:cNvSpPr>
                <a:spLocks noChangeArrowheads="1"/>
              </p:cNvSpPr>
              <p:nvPr/>
            </p:nvSpPr>
            <p:spPr>
              <a:xfrm>
                <a:off x="2059" y="2336"/>
                <a:ext cx="112" cy="87"/>
              </a:xfrm>
              <a:prstGeom prst="rect">
                <a:avLst/>
              </a:prstGeom>
              <a:no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79" name="Line 977"/>
              <p:cNvSpPr>
                <a:spLocks noChangeShapeType="1"/>
              </p:cNvSpPr>
              <p:nvPr/>
            </p:nvSpPr>
            <p:spPr>
              <a:xfrm flipH="1">
                <a:off x="2059" y="2336"/>
                <a:ext cx="108" cy="85"/>
              </a:xfrm>
              <a:prstGeom prst="line">
                <a:avLst/>
              </a:prstGeom>
              <a:noFill/>
              <a:ln w="11113">
                <a:solidFill>
                  <a:srgbClr val="000000"/>
                </a:solidFill>
                <a:round/>
                <a:headEnd/>
                <a:tailEnd/>
              </a:ln>
            </p:spPr>
            <p:txBody>
              <a:bodyPr/>
              <a:lstStyle/>
              <a:p>
                <a:endParaRPr lang="ja-JP" altLang="en-US" sz="2758"/>
              </a:p>
            </p:txBody>
          </p:sp>
          <p:sp>
            <p:nvSpPr>
              <p:cNvPr id="2480" name="Line 978"/>
              <p:cNvSpPr>
                <a:spLocks noChangeShapeType="1"/>
              </p:cNvSpPr>
              <p:nvPr/>
            </p:nvSpPr>
            <p:spPr>
              <a:xfrm>
                <a:off x="2059" y="2336"/>
                <a:ext cx="108" cy="85"/>
              </a:xfrm>
              <a:prstGeom prst="line">
                <a:avLst/>
              </a:prstGeom>
              <a:noFill/>
              <a:ln w="11113">
                <a:solidFill>
                  <a:srgbClr val="000000"/>
                </a:solidFill>
                <a:round/>
                <a:headEnd/>
                <a:tailEnd/>
              </a:ln>
            </p:spPr>
            <p:txBody>
              <a:bodyPr/>
              <a:lstStyle/>
              <a:p>
                <a:endParaRPr lang="ja-JP" altLang="en-US" sz="2758"/>
              </a:p>
            </p:txBody>
          </p:sp>
          <p:sp>
            <p:nvSpPr>
              <p:cNvPr id="2481" name="Rectangle 979"/>
              <p:cNvSpPr>
                <a:spLocks noChangeArrowheads="1"/>
              </p:cNvSpPr>
              <p:nvPr/>
            </p:nvSpPr>
            <p:spPr>
              <a:xfrm>
                <a:off x="2059" y="2336"/>
                <a:ext cx="112" cy="87"/>
              </a:xfrm>
              <a:prstGeom prst="rect">
                <a:avLst/>
              </a:prstGeom>
              <a:no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82" name="Line 980"/>
              <p:cNvSpPr>
                <a:spLocks noChangeShapeType="1"/>
              </p:cNvSpPr>
              <p:nvPr/>
            </p:nvSpPr>
            <p:spPr>
              <a:xfrm flipH="1">
                <a:off x="2059" y="2336"/>
                <a:ext cx="108" cy="85"/>
              </a:xfrm>
              <a:prstGeom prst="line">
                <a:avLst/>
              </a:prstGeom>
              <a:noFill/>
              <a:ln w="11113">
                <a:solidFill>
                  <a:srgbClr val="000000"/>
                </a:solidFill>
                <a:round/>
                <a:headEnd/>
                <a:tailEnd/>
              </a:ln>
            </p:spPr>
            <p:txBody>
              <a:bodyPr/>
              <a:lstStyle/>
              <a:p>
                <a:endParaRPr lang="ja-JP" altLang="en-US" sz="2758"/>
              </a:p>
            </p:txBody>
          </p:sp>
          <p:sp>
            <p:nvSpPr>
              <p:cNvPr id="2483" name="Line 981"/>
              <p:cNvSpPr>
                <a:spLocks noChangeShapeType="1"/>
              </p:cNvSpPr>
              <p:nvPr/>
            </p:nvSpPr>
            <p:spPr>
              <a:xfrm>
                <a:off x="2059" y="2336"/>
                <a:ext cx="108" cy="85"/>
              </a:xfrm>
              <a:prstGeom prst="line">
                <a:avLst/>
              </a:prstGeom>
              <a:noFill/>
              <a:ln w="11113">
                <a:solidFill>
                  <a:srgbClr val="000000"/>
                </a:solidFill>
                <a:round/>
                <a:headEnd/>
                <a:tailEnd/>
              </a:ln>
            </p:spPr>
            <p:txBody>
              <a:bodyPr/>
              <a:lstStyle/>
              <a:p>
                <a:endParaRPr lang="ja-JP" altLang="en-US" sz="2758"/>
              </a:p>
            </p:txBody>
          </p:sp>
          <p:sp>
            <p:nvSpPr>
              <p:cNvPr id="2484" name="Rectangle 982"/>
              <p:cNvSpPr>
                <a:spLocks noChangeArrowheads="1"/>
              </p:cNvSpPr>
              <p:nvPr/>
            </p:nvSpPr>
            <p:spPr>
              <a:xfrm>
                <a:off x="1519" y="1526"/>
                <a:ext cx="74" cy="88"/>
              </a:xfrm>
              <a:prstGeom prst="rect">
                <a:avLst/>
              </a:prstGeom>
              <a:solidFill>
                <a:srgbClr val="FFFFFF"/>
              </a:solid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85" name="Line 983"/>
              <p:cNvSpPr>
                <a:spLocks noChangeShapeType="1"/>
              </p:cNvSpPr>
              <p:nvPr/>
            </p:nvSpPr>
            <p:spPr>
              <a:xfrm flipH="1">
                <a:off x="1519" y="1526"/>
                <a:ext cx="71" cy="85"/>
              </a:xfrm>
              <a:prstGeom prst="line">
                <a:avLst/>
              </a:prstGeom>
              <a:noFill/>
              <a:ln w="11113">
                <a:solidFill>
                  <a:srgbClr val="000000"/>
                </a:solidFill>
                <a:round/>
                <a:headEnd/>
                <a:tailEnd/>
              </a:ln>
            </p:spPr>
            <p:txBody>
              <a:bodyPr/>
              <a:lstStyle/>
              <a:p>
                <a:endParaRPr lang="ja-JP" altLang="en-US" sz="2758"/>
              </a:p>
            </p:txBody>
          </p:sp>
          <p:sp>
            <p:nvSpPr>
              <p:cNvPr id="2486" name="Line 984"/>
              <p:cNvSpPr>
                <a:spLocks noChangeShapeType="1"/>
              </p:cNvSpPr>
              <p:nvPr/>
            </p:nvSpPr>
            <p:spPr>
              <a:xfrm>
                <a:off x="1519" y="1526"/>
                <a:ext cx="71" cy="85"/>
              </a:xfrm>
              <a:prstGeom prst="line">
                <a:avLst/>
              </a:prstGeom>
              <a:noFill/>
              <a:ln w="11113">
                <a:solidFill>
                  <a:srgbClr val="000000"/>
                </a:solidFill>
                <a:round/>
                <a:headEnd/>
                <a:tailEnd/>
              </a:ln>
            </p:spPr>
            <p:txBody>
              <a:bodyPr/>
              <a:lstStyle/>
              <a:p>
                <a:endParaRPr lang="ja-JP" altLang="en-US" sz="2758"/>
              </a:p>
            </p:txBody>
          </p:sp>
          <p:sp>
            <p:nvSpPr>
              <p:cNvPr id="2487" name="Rectangle 985"/>
              <p:cNvSpPr>
                <a:spLocks noChangeArrowheads="1"/>
              </p:cNvSpPr>
              <p:nvPr/>
            </p:nvSpPr>
            <p:spPr>
              <a:xfrm>
                <a:off x="1519" y="2336"/>
                <a:ext cx="74" cy="87"/>
              </a:xfrm>
              <a:prstGeom prst="rect">
                <a:avLst/>
              </a:prstGeom>
              <a:solidFill>
                <a:srgbClr val="FFFFFF"/>
              </a:solid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88" name="Line 986"/>
              <p:cNvSpPr>
                <a:spLocks noChangeShapeType="1"/>
              </p:cNvSpPr>
              <p:nvPr/>
            </p:nvSpPr>
            <p:spPr>
              <a:xfrm flipH="1">
                <a:off x="1519" y="2336"/>
                <a:ext cx="71" cy="85"/>
              </a:xfrm>
              <a:prstGeom prst="line">
                <a:avLst/>
              </a:prstGeom>
              <a:noFill/>
              <a:ln w="11113">
                <a:solidFill>
                  <a:srgbClr val="000000"/>
                </a:solidFill>
                <a:round/>
                <a:headEnd/>
                <a:tailEnd/>
              </a:ln>
            </p:spPr>
            <p:txBody>
              <a:bodyPr/>
              <a:lstStyle/>
              <a:p>
                <a:endParaRPr lang="ja-JP" altLang="en-US" sz="2758"/>
              </a:p>
            </p:txBody>
          </p:sp>
          <p:sp>
            <p:nvSpPr>
              <p:cNvPr id="2489" name="Line 987"/>
              <p:cNvSpPr>
                <a:spLocks noChangeShapeType="1"/>
              </p:cNvSpPr>
              <p:nvPr/>
            </p:nvSpPr>
            <p:spPr>
              <a:xfrm>
                <a:off x="1519" y="2336"/>
                <a:ext cx="71" cy="85"/>
              </a:xfrm>
              <a:prstGeom prst="line">
                <a:avLst/>
              </a:prstGeom>
              <a:noFill/>
              <a:ln w="11113">
                <a:solidFill>
                  <a:srgbClr val="000000"/>
                </a:solidFill>
                <a:round/>
                <a:headEnd/>
                <a:tailEnd/>
              </a:ln>
            </p:spPr>
            <p:txBody>
              <a:bodyPr/>
              <a:lstStyle/>
              <a:p>
                <a:endParaRPr lang="ja-JP" altLang="en-US" sz="2758"/>
              </a:p>
            </p:txBody>
          </p:sp>
          <p:sp>
            <p:nvSpPr>
              <p:cNvPr id="2490" name="Line 988"/>
              <p:cNvSpPr>
                <a:spLocks noChangeShapeType="1"/>
              </p:cNvSpPr>
              <p:nvPr/>
            </p:nvSpPr>
            <p:spPr>
              <a:xfrm flipH="1">
                <a:off x="1843" y="1741"/>
                <a:ext cx="216" cy="126"/>
              </a:xfrm>
              <a:prstGeom prst="line">
                <a:avLst/>
              </a:prstGeom>
              <a:noFill/>
              <a:ln w="11113">
                <a:solidFill>
                  <a:srgbClr val="000000"/>
                </a:solidFill>
                <a:round/>
                <a:headEnd/>
                <a:tailEnd/>
              </a:ln>
            </p:spPr>
            <p:txBody>
              <a:bodyPr/>
              <a:lstStyle/>
              <a:p>
                <a:endParaRPr lang="ja-JP" altLang="en-US" sz="2758"/>
              </a:p>
            </p:txBody>
          </p:sp>
          <p:sp>
            <p:nvSpPr>
              <p:cNvPr id="2491" name="Line 989"/>
              <p:cNvSpPr>
                <a:spLocks noChangeShapeType="1"/>
              </p:cNvSpPr>
              <p:nvPr/>
            </p:nvSpPr>
            <p:spPr>
              <a:xfrm flipH="1" flipV="1">
                <a:off x="1843" y="2080"/>
                <a:ext cx="216" cy="86"/>
              </a:xfrm>
              <a:prstGeom prst="line">
                <a:avLst/>
              </a:prstGeom>
              <a:noFill/>
              <a:ln w="11113">
                <a:solidFill>
                  <a:srgbClr val="000000"/>
                </a:solidFill>
                <a:round/>
                <a:headEnd/>
                <a:tailEnd/>
              </a:ln>
            </p:spPr>
            <p:txBody>
              <a:bodyPr/>
              <a:lstStyle/>
              <a:p>
                <a:endParaRPr lang="ja-JP" altLang="en-US" sz="2758"/>
              </a:p>
            </p:txBody>
          </p:sp>
          <p:sp>
            <p:nvSpPr>
              <p:cNvPr id="2492" name="Line 990"/>
              <p:cNvSpPr>
                <a:spLocks noChangeShapeType="1"/>
              </p:cNvSpPr>
              <p:nvPr/>
            </p:nvSpPr>
            <p:spPr>
              <a:xfrm>
                <a:off x="1843" y="1867"/>
                <a:ext cx="1" cy="213"/>
              </a:xfrm>
              <a:prstGeom prst="line">
                <a:avLst/>
              </a:prstGeom>
              <a:noFill/>
              <a:ln w="11113">
                <a:solidFill>
                  <a:srgbClr val="000000"/>
                </a:solidFill>
                <a:round/>
                <a:headEnd/>
                <a:tailEnd/>
              </a:ln>
            </p:spPr>
            <p:txBody>
              <a:bodyPr/>
              <a:lstStyle/>
              <a:p>
                <a:endParaRPr lang="ja-JP" altLang="en-US" sz="2758"/>
              </a:p>
            </p:txBody>
          </p:sp>
          <p:sp>
            <p:nvSpPr>
              <p:cNvPr id="2493" name="Line 991"/>
              <p:cNvSpPr>
                <a:spLocks noChangeShapeType="1"/>
              </p:cNvSpPr>
              <p:nvPr/>
            </p:nvSpPr>
            <p:spPr>
              <a:xfrm>
                <a:off x="942" y="1611"/>
                <a:ext cx="108" cy="1"/>
              </a:xfrm>
              <a:prstGeom prst="line">
                <a:avLst/>
              </a:prstGeom>
              <a:noFill/>
              <a:ln w="3175">
                <a:solidFill>
                  <a:srgbClr val="000000"/>
                </a:solidFill>
                <a:round/>
                <a:headEnd/>
                <a:tailEnd/>
              </a:ln>
            </p:spPr>
            <p:txBody>
              <a:bodyPr/>
              <a:lstStyle/>
              <a:p>
                <a:endParaRPr lang="ja-JP" altLang="en-US" sz="2758"/>
              </a:p>
            </p:txBody>
          </p:sp>
          <p:sp>
            <p:nvSpPr>
              <p:cNvPr id="2494" name="Freeform 992"/>
              <p:cNvSpPr/>
              <p:nvPr/>
            </p:nvSpPr>
            <p:spPr>
              <a:xfrm>
                <a:off x="942" y="2315"/>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8"/>
                    </a:lnTo>
                    <a:lnTo>
                      <a:pt x="3" y="15"/>
                    </a:lnTo>
                    <a:lnTo>
                      <a:pt x="16" y="27"/>
                    </a:lnTo>
                    <a:lnTo>
                      <a:pt x="32" y="37"/>
                    </a:lnTo>
                    <a:lnTo>
                      <a:pt x="54" y="40"/>
                    </a:lnTo>
                    <a:lnTo>
                      <a:pt x="54" y="0"/>
                    </a:lnTo>
                    <a:lnTo>
                      <a:pt x="0" y="0"/>
                    </a:lnTo>
                    <a:close/>
                  </a:path>
                </a:pathLst>
              </a:custGeom>
              <a:solidFill>
                <a:srgbClr val="FFCC00"/>
              </a:solidFill>
              <a:ln>
                <a:noFill/>
              </a:ln>
            </p:spPr>
            <p:txBody>
              <a:bodyPr/>
              <a:lstStyle/>
              <a:p>
                <a:endParaRPr lang="ja-JP" altLang="en-US" sz="2758"/>
              </a:p>
            </p:txBody>
          </p:sp>
          <p:sp>
            <p:nvSpPr>
              <p:cNvPr id="2495" name="Freeform 993"/>
              <p:cNvSpPr/>
              <p:nvPr/>
            </p:nvSpPr>
            <p:spPr>
              <a:xfrm>
                <a:off x="942" y="2315"/>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8"/>
                    </a:lnTo>
                    <a:lnTo>
                      <a:pt x="3" y="15"/>
                    </a:lnTo>
                    <a:lnTo>
                      <a:pt x="16" y="27"/>
                    </a:lnTo>
                    <a:lnTo>
                      <a:pt x="32" y="37"/>
                    </a:lnTo>
                    <a:lnTo>
                      <a:pt x="54" y="40"/>
                    </a:lnTo>
                  </a:path>
                </a:pathLst>
              </a:custGeom>
              <a:noFill/>
              <a:ln w="3175">
                <a:solidFill>
                  <a:srgbClr val="000000"/>
                </a:solidFill>
                <a:prstDash val="solid"/>
                <a:round/>
                <a:headEnd/>
                <a:tailEnd/>
              </a:ln>
            </p:spPr>
            <p:txBody>
              <a:bodyPr/>
              <a:lstStyle/>
              <a:p>
                <a:endParaRPr lang="ja-JP" altLang="en-US" sz="2758"/>
              </a:p>
            </p:txBody>
          </p:sp>
          <p:sp>
            <p:nvSpPr>
              <p:cNvPr id="2496" name="Freeform 994"/>
              <p:cNvSpPr/>
              <p:nvPr/>
            </p:nvSpPr>
            <p:spPr>
              <a:xfrm>
                <a:off x="942" y="2295"/>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1 w 54"/>
                  <a:gd name="T13" fmla="*/ 1 h 40"/>
                  <a:gd name="T14" fmla="*/ 0 w 54"/>
                  <a:gd name="T15" fmla="*/ 1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2"/>
                    </a:lnTo>
                    <a:lnTo>
                      <a:pt x="3" y="25"/>
                    </a:lnTo>
                    <a:lnTo>
                      <a:pt x="16" y="13"/>
                    </a:lnTo>
                    <a:lnTo>
                      <a:pt x="32" y="3"/>
                    </a:lnTo>
                    <a:lnTo>
                      <a:pt x="54" y="0"/>
                    </a:lnTo>
                    <a:lnTo>
                      <a:pt x="54" y="40"/>
                    </a:lnTo>
                    <a:lnTo>
                      <a:pt x="0" y="40"/>
                    </a:lnTo>
                    <a:close/>
                  </a:path>
                </a:pathLst>
              </a:custGeom>
              <a:solidFill>
                <a:srgbClr val="FFCC00"/>
              </a:solidFill>
              <a:ln>
                <a:noFill/>
              </a:ln>
            </p:spPr>
            <p:txBody>
              <a:bodyPr/>
              <a:lstStyle/>
              <a:p>
                <a:endParaRPr lang="ja-JP" altLang="en-US" sz="2758"/>
              </a:p>
            </p:txBody>
          </p:sp>
          <p:sp>
            <p:nvSpPr>
              <p:cNvPr id="2497" name="Freeform 995"/>
              <p:cNvSpPr/>
              <p:nvPr/>
            </p:nvSpPr>
            <p:spPr>
              <a:xfrm>
                <a:off x="942" y="2295"/>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2"/>
                    </a:lnTo>
                    <a:lnTo>
                      <a:pt x="3" y="25"/>
                    </a:lnTo>
                    <a:lnTo>
                      <a:pt x="16" y="13"/>
                    </a:lnTo>
                    <a:lnTo>
                      <a:pt x="32" y="3"/>
                    </a:lnTo>
                    <a:lnTo>
                      <a:pt x="54" y="0"/>
                    </a:lnTo>
                  </a:path>
                </a:pathLst>
              </a:custGeom>
              <a:noFill/>
              <a:ln w="3175">
                <a:solidFill>
                  <a:srgbClr val="000000"/>
                </a:solidFill>
                <a:prstDash val="solid"/>
                <a:round/>
                <a:headEnd/>
                <a:tailEnd/>
              </a:ln>
            </p:spPr>
            <p:txBody>
              <a:bodyPr/>
              <a:lstStyle/>
              <a:p>
                <a:endParaRPr lang="ja-JP" altLang="en-US" sz="2758"/>
              </a:p>
            </p:txBody>
          </p:sp>
          <p:sp>
            <p:nvSpPr>
              <p:cNvPr id="2498" name="Freeform 996"/>
              <p:cNvSpPr/>
              <p:nvPr/>
            </p:nvSpPr>
            <p:spPr>
              <a:xfrm>
                <a:off x="1022" y="2295"/>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8"/>
                    </a:lnTo>
                    <a:lnTo>
                      <a:pt x="20" y="38"/>
                    </a:lnTo>
                    <a:lnTo>
                      <a:pt x="0" y="40"/>
                    </a:lnTo>
                    <a:lnTo>
                      <a:pt x="0" y="0"/>
                    </a:lnTo>
                    <a:lnTo>
                      <a:pt x="54" y="0"/>
                    </a:lnTo>
                    <a:close/>
                  </a:path>
                </a:pathLst>
              </a:custGeom>
              <a:solidFill>
                <a:srgbClr val="FFCC00"/>
              </a:solidFill>
              <a:ln>
                <a:noFill/>
              </a:ln>
            </p:spPr>
            <p:txBody>
              <a:bodyPr/>
              <a:lstStyle/>
              <a:p>
                <a:endParaRPr lang="ja-JP" altLang="en-US" sz="2758"/>
              </a:p>
            </p:txBody>
          </p:sp>
          <p:sp>
            <p:nvSpPr>
              <p:cNvPr id="2499" name="Freeform 997"/>
              <p:cNvSpPr/>
              <p:nvPr/>
            </p:nvSpPr>
            <p:spPr>
              <a:xfrm>
                <a:off x="1022" y="2295"/>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8"/>
                    </a:lnTo>
                    <a:lnTo>
                      <a:pt x="20" y="38"/>
                    </a:lnTo>
                    <a:lnTo>
                      <a:pt x="0" y="40"/>
                    </a:lnTo>
                  </a:path>
                </a:pathLst>
              </a:custGeom>
              <a:noFill/>
              <a:ln w="3175">
                <a:solidFill>
                  <a:srgbClr val="000000"/>
                </a:solidFill>
                <a:prstDash val="solid"/>
                <a:round/>
                <a:headEnd/>
                <a:tailEnd/>
              </a:ln>
            </p:spPr>
            <p:txBody>
              <a:bodyPr/>
              <a:lstStyle/>
              <a:p>
                <a:endParaRPr lang="ja-JP" altLang="en-US" sz="2758"/>
              </a:p>
            </p:txBody>
          </p:sp>
          <p:sp>
            <p:nvSpPr>
              <p:cNvPr id="2500" name="Freeform 998"/>
              <p:cNvSpPr/>
              <p:nvPr/>
            </p:nvSpPr>
            <p:spPr>
              <a:xfrm>
                <a:off x="1022" y="2277"/>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7" y="25"/>
                    </a:lnTo>
                    <a:lnTo>
                      <a:pt x="36" y="13"/>
                    </a:lnTo>
                    <a:lnTo>
                      <a:pt x="20" y="2"/>
                    </a:lnTo>
                    <a:lnTo>
                      <a:pt x="0" y="0"/>
                    </a:lnTo>
                    <a:lnTo>
                      <a:pt x="0" y="37"/>
                    </a:lnTo>
                    <a:lnTo>
                      <a:pt x="54" y="40"/>
                    </a:lnTo>
                    <a:close/>
                  </a:path>
                </a:pathLst>
              </a:custGeom>
              <a:solidFill>
                <a:srgbClr val="FFCC00"/>
              </a:solidFill>
              <a:ln>
                <a:noFill/>
              </a:ln>
            </p:spPr>
            <p:txBody>
              <a:bodyPr/>
              <a:lstStyle/>
              <a:p>
                <a:endParaRPr lang="ja-JP" altLang="en-US" sz="2758"/>
              </a:p>
            </p:txBody>
          </p:sp>
          <p:sp>
            <p:nvSpPr>
              <p:cNvPr id="2501" name="Freeform 999"/>
              <p:cNvSpPr/>
              <p:nvPr/>
            </p:nvSpPr>
            <p:spPr>
              <a:xfrm>
                <a:off x="1022" y="2277"/>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7" y="25"/>
                    </a:lnTo>
                    <a:lnTo>
                      <a:pt x="36" y="13"/>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502" name="Line 1000"/>
              <p:cNvSpPr>
                <a:spLocks noChangeShapeType="1"/>
              </p:cNvSpPr>
              <p:nvPr/>
            </p:nvSpPr>
            <p:spPr>
              <a:xfrm>
                <a:off x="969" y="2295"/>
                <a:ext cx="54" cy="20"/>
              </a:xfrm>
              <a:prstGeom prst="line">
                <a:avLst/>
              </a:prstGeom>
              <a:noFill/>
              <a:ln w="3175">
                <a:solidFill>
                  <a:srgbClr val="000000"/>
                </a:solidFill>
                <a:round/>
                <a:headEnd/>
                <a:tailEnd/>
              </a:ln>
            </p:spPr>
            <p:txBody>
              <a:bodyPr/>
              <a:lstStyle/>
              <a:p>
                <a:endParaRPr lang="ja-JP" altLang="en-US" sz="2758"/>
              </a:p>
            </p:txBody>
          </p:sp>
          <p:sp>
            <p:nvSpPr>
              <p:cNvPr id="2503" name="Line 1001"/>
              <p:cNvSpPr>
                <a:spLocks noChangeShapeType="1"/>
              </p:cNvSpPr>
              <p:nvPr/>
            </p:nvSpPr>
            <p:spPr>
              <a:xfrm flipV="1">
                <a:off x="969" y="2316"/>
                <a:ext cx="54" cy="19"/>
              </a:xfrm>
              <a:prstGeom prst="line">
                <a:avLst/>
              </a:prstGeom>
              <a:noFill/>
              <a:ln w="3175">
                <a:solidFill>
                  <a:srgbClr val="000000"/>
                </a:solidFill>
                <a:round/>
                <a:headEnd/>
                <a:tailEnd/>
              </a:ln>
            </p:spPr>
            <p:txBody>
              <a:bodyPr/>
              <a:lstStyle/>
              <a:p>
                <a:endParaRPr lang="ja-JP" altLang="en-US" sz="2758"/>
              </a:p>
            </p:txBody>
          </p:sp>
          <p:sp>
            <p:nvSpPr>
              <p:cNvPr id="2504" name="Freeform 1002"/>
              <p:cNvSpPr/>
              <p:nvPr/>
            </p:nvSpPr>
            <p:spPr>
              <a:xfrm>
                <a:off x="942" y="1650"/>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8"/>
                    </a:lnTo>
                    <a:lnTo>
                      <a:pt x="3" y="15"/>
                    </a:lnTo>
                    <a:lnTo>
                      <a:pt x="16" y="27"/>
                    </a:lnTo>
                    <a:lnTo>
                      <a:pt x="32" y="38"/>
                    </a:lnTo>
                    <a:lnTo>
                      <a:pt x="54" y="40"/>
                    </a:lnTo>
                    <a:lnTo>
                      <a:pt x="54" y="0"/>
                    </a:lnTo>
                    <a:lnTo>
                      <a:pt x="0" y="0"/>
                    </a:lnTo>
                    <a:close/>
                  </a:path>
                </a:pathLst>
              </a:custGeom>
              <a:solidFill>
                <a:srgbClr val="FFCC00"/>
              </a:solidFill>
              <a:ln>
                <a:noFill/>
              </a:ln>
            </p:spPr>
            <p:txBody>
              <a:bodyPr/>
              <a:lstStyle/>
              <a:p>
                <a:endParaRPr lang="ja-JP" altLang="en-US" sz="2758"/>
              </a:p>
            </p:txBody>
          </p:sp>
          <p:sp>
            <p:nvSpPr>
              <p:cNvPr id="2505" name="Freeform 1003"/>
              <p:cNvSpPr/>
              <p:nvPr/>
            </p:nvSpPr>
            <p:spPr>
              <a:xfrm>
                <a:off x="942" y="1650"/>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8"/>
                    </a:lnTo>
                    <a:lnTo>
                      <a:pt x="3" y="15"/>
                    </a:lnTo>
                    <a:lnTo>
                      <a:pt x="16" y="27"/>
                    </a:lnTo>
                    <a:lnTo>
                      <a:pt x="32" y="38"/>
                    </a:lnTo>
                    <a:lnTo>
                      <a:pt x="54" y="40"/>
                    </a:lnTo>
                  </a:path>
                </a:pathLst>
              </a:custGeom>
              <a:noFill/>
              <a:ln w="3175">
                <a:solidFill>
                  <a:srgbClr val="000000"/>
                </a:solidFill>
                <a:prstDash val="solid"/>
                <a:round/>
                <a:headEnd/>
                <a:tailEnd/>
              </a:ln>
            </p:spPr>
            <p:txBody>
              <a:bodyPr/>
              <a:lstStyle/>
              <a:p>
                <a:endParaRPr lang="ja-JP" altLang="en-US" sz="2758"/>
              </a:p>
            </p:txBody>
          </p:sp>
          <p:sp>
            <p:nvSpPr>
              <p:cNvPr id="2506" name="Freeform 1004"/>
              <p:cNvSpPr/>
              <p:nvPr/>
            </p:nvSpPr>
            <p:spPr>
              <a:xfrm>
                <a:off x="942" y="1631"/>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3"/>
                    </a:lnTo>
                    <a:lnTo>
                      <a:pt x="3" y="25"/>
                    </a:lnTo>
                    <a:lnTo>
                      <a:pt x="16" y="12"/>
                    </a:lnTo>
                    <a:lnTo>
                      <a:pt x="32"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507" name="Freeform 1005"/>
              <p:cNvSpPr/>
              <p:nvPr/>
            </p:nvSpPr>
            <p:spPr>
              <a:xfrm>
                <a:off x="942" y="1631"/>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3"/>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508" name="Freeform 1006"/>
              <p:cNvSpPr/>
              <p:nvPr/>
            </p:nvSpPr>
            <p:spPr>
              <a:xfrm>
                <a:off x="1022" y="1631"/>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w 54"/>
                  <a:gd name="T11" fmla="*/ 0 h 39"/>
                  <a:gd name="T12" fmla="*/ 1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0"/>
                    </a:moveTo>
                    <a:lnTo>
                      <a:pt x="47" y="15"/>
                    </a:lnTo>
                    <a:lnTo>
                      <a:pt x="36" y="27"/>
                    </a:lnTo>
                    <a:lnTo>
                      <a:pt x="20" y="37"/>
                    </a:lnTo>
                    <a:lnTo>
                      <a:pt x="0" y="39"/>
                    </a:lnTo>
                    <a:lnTo>
                      <a:pt x="0" y="0"/>
                    </a:lnTo>
                    <a:lnTo>
                      <a:pt x="54" y="0"/>
                    </a:lnTo>
                    <a:close/>
                  </a:path>
                </a:pathLst>
              </a:custGeom>
              <a:solidFill>
                <a:srgbClr val="FFCC00"/>
              </a:solidFill>
              <a:ln>
                <a:noFill/>
              </a:ln>
            </p:spPr>
            <p:txBody>
              <a:bodyPr/>
              <a:lstStyle/>
              <a:p>
                <a:endParaRPr lang="ja-JP" altLang="en-US" sz="2758"/>
              </a:p>
            </p:txBody>
          </p:sp>
          <p:sp>
            <p:nvSpPr>
              <p:cNvPr id="2509" name="Freeform 1007"/>
              <p:cNvSpPr/>
              <p:nvPr/>
            </p:nvSpPr>
            <p:spPr>
              <a:xfrm>
                <a:off x="1022" y="1631"/>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7" y="15"/>
                    </a:lnTo>
                    <a:lnTo>
                      <a:pt x="36" y="27"/>
                    </a:lnTo>
                    <a:lnTo>
                      <a:pt x="20" y="37"/>
                    </a:lnTo>
                    <a:lnTo>
                      <a:pt x="0" y="39"/>
                    </a:lnTo>
                  </a:path>
                </a:pathLst>
              </a:custGeom>
              <a:noFill/>
              <a:ln w="3175">
                <a:solidFill>
                  <a:srgbClr val="000000"/>
                </a:solidFill>
                <a:prstDash val="solid"/>
                <a:round/>
                <a:headEnd/>
                <a:tailEnd/>
              </a:ln>
            </p:spPr>
            <p:txBody>
              <a:bodyPr/>
              <a:lstStyle/>
              <a:p>
                <a:endParaRPr lang="ja-JP" altLang="en-US" sz="2758"/>
              </a:p>
            </p:txBody>
          </p:sp>
          <p:sp>
            <p:nvSpPr>
              <p:cNvPr id="2510" name="Freeform 1008"/>
              <p:cNvSpPr/>
              <p:nvPr/>
            </p:nvSpPr>
            <p:spPr>
              <a:xfrm>
                <a:off x="1022" y="1611"/>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w 54"/>
                  <a:gd name="T11" fmla="*/ 1 h 40"/>
                  <a:gd name="T12" fmla="*/ 1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7" y="25"/>
                    </a:lnTo>
                    <a:lnTo>
                      <a:pt x="36" y="13"/>
                    </a:lnTo>
                    <a:lnTo>
                      <a:pt x="20" y="3"/>
                    </a:lnTo>
                    <a:lnTo>
                      <a:pt x="0" y="0"/>
                    </a:lnTo>
                    <a:lnTo>
                      <a:pt x="0" y="40"/>
                    </a:lnTo>
                    <a:lnTo>
                      <a:pt x="54" y="40"/>
                    </a:lnTo>
                    <a:close/>
                  </a:path>
                </a:pathLst>
              </a:custGeom>
              <a:solidFill>
                <a:srgbClr val="FFCC00"/>
              </a:solidFill>
              <a:ln>
                <a:noFill/>
              </a:ln>
            </p:spPr>
            <p:txBody>
              <a:bodyPr/>
              <a:lstStyle/>
              <a:p>
                <a:endParaRPr lang="ja-JP" altLang="en-US" sz="2758"/>
              </a:p>
            </p:txBody>
          </p:sp>
        </p:grpSp>
        <p:grpSp>
          <p:nvGrpSpPr>
            <p:cNvPr id="1692" name="Group 1210"/>
            <p:cNvGrpSpPr/>
            <p:nvPr/>
          </p:nvGrpSpPr>
          <p:grpSpPr>
            <a:xfrm>
              <a:off x="4290988" y="3177452"/>
              <a:ext cx="1734558" cy="1250734"/>
              <a:chOff x="690" y="1152"/>
              <a:chExt cx="1777" cy="1184"/>
            </a:xfrm>
          </p:grpSpPr>
          <p:sp>
            <p:nvSpPr>
              <p:cNvPr id="2111" name="Freeform 1010"/>
              <p:cNvSpPr/>
              <p:nvPr/>
            </p:nvSpPr>
            <p:spPr>
              <a:xfrm>
                <a:off x="1022" y="1611"/>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7" y="25"/>
                    </a:lnTo>
                    <a:lnTo>
                      <a:pt x="36" y="13"/>
                    </a:lnTo>
                    <a:lnTo>
                      <a:pt x="20" y="3"/>
                    </a:lnTo>
                    <a:lnTo>
                      <a:pt x="0" y="0"/>
                    </a:lnTo>
                  </a:path>
                </a:pathLst>
              </a:custGeom>
              <a:noFill/>
              <a:ln w="3175">
                <a:solidFill>
                  <a:srgbClr val="000000"/>
                </a:solidFill>
                <a:prstDash val="solid"/>
                <a:round/>
                <a:headEnd/>
                <a:tailEnd/>
              </a:ln>
            </p:spPr>
            <p:txBody>
              <a:bodyPr/>
              <a:lstStyle/>
              <a:p>
                <a:endParaRPr lang="ja-JP" altLang="en-US" sz="2758"/>
              </a:p>
            </p:txBody>
          </p:sp>
          <p:sp>
            <p:nvSpPr>
              <p:cNvPr id="2112" name="Line 1011"/>
              <p:cNvSpPr>
                <a:spLocks noChangeShapeType="1"/>
              </p:cNvSpPr>
              <p:nvPr/>
            </p:nvSpPr>
            <p:spPr>
              <a:xfrm>
                <a:off x="969" y="1631"/>
                <a:ext cx="54" cy="20"/>
              </a:xfrm>
              <a:prstGeom prst="line">
                <a:avLst/>
              </a:prstGeom>
              <a:noFill/>
              <a:ln w="3175">
                <a:solidFill>
                  <a:srgbClr val="000000"/>
                </a:solidFill>
                <a:round/>
                <a:headEnd/>
                <a:tailEnd/>
              </a:ln>
            </p:spPr>
            <p:txBody>
              <a:bodyPr/>
              <a:lstStyle/>
              <a:p>
                <a:endParaRPr lang="ja-JP" altLang="en-US" sz="2758"/>
              </a:p>
            </p:txBody>
          </p:sp>
          <p:sp>
            <p:nvSpPr>
              <p:cNvPr id="2113" name="Line 1012"/>
              <p:cNvSpPr>
                <a:spLocks noChangeShapeType="1"/>
              </p:cNvSpPr>
              <p:nvPr/>
            </p:nvSpPr>
            <p:spPr>
              <a:xfrm flipV="1">
                <a:off x="969" y="1651"/>
                <a:ext cx="54" cy="18"/>
              </a:xfrm>
              <a:prstGeom prst="line">
                <a:avLst/>
              </a:prstGeom>
              <a:noFill/>
              <a:ln w="3175">
                <a:solidFill>
                  <a:srgbClr val="000000"/>
                </a:solidFill>
                <a:round/>
                <a:headEnd/>
                <a:tailEnd/>
              </a:ln>
            </p:spPr>
            <p:txBody>
              <a:bodyPr/>
              <a:lstStyle/>
              <a:p>
                <a:endParaRPr lang="ja-JP" altLang="en-US" sz="2758"/>
              </a:p>
            </p:txBody>
          </p:sp>
          <p:sp>
            <p:nvSpPr>
              <p:cNvPr id="2114" name="Freeform 1013"/>
              <p:cNvSpPr/>
              <p:nvPr/>
            </p:nvSpPr>
            <p:spPr>
              <a:xfrm>
                <a:off x="942" y="2277"/>
                <a:ext cx="27" cy="18"/>
              </a:xfrm>
              <a:custGeom>
                <a:avLst/>
                <a:gdLst>
                  <a:gd name="T0" fmla="*/ 0 w 54"/>
                  <a:gd name="T1" fmla="*/ 0 h 37"/>
                  <a:gd name="T2" fmla="*/ 0 w 54"/>
                  <a:gd name="T3" fmla="*/ 0 h 37"/>
                  <a:gd name="T4" fmla="*/ 1 w 54"/>
                  <a:gd name="T5" fmla="*/ 0 h 37"/>
                  <a:gd name="T6" fmla="*/ 1 w 54"/>
                  <a:gd name="T7" fmla="*/ 0 h 37"/>
                  <a:gd name="T8" fmla="*/ 1 w 54"/>
                  <a:gd name="T9" fmla="*/ 0 h 37"/>
                  <a:gd name="T10" fmla="*/ 1 w 54"/>
                  <a:gd name="T11" fmla="*/ 0 h 37"/>
                  <a:gd name="T12" fmla="*/ 1 w 54"/>
                  <a:gd name="T13" fmla="*/ 0 h 37"/>
                  <a:gd name="T14" fmla="*/ 0 w 54"/>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7"/>
                  <a:gd name="T26" fmla="*/ 54 w 54"/>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7">
                    <a:moveTo>
                      <a:pt x="0" y="0"/>
                    </a:moveTo>
                    <a:lnTo>
                      <a:pt x="0" y="7"/>
                    </a:lnTo>
                    <a:lnTo>
                      <a:pt x="3" y="15"/>
                    </a:lnTo>
                    <a:lnTo>
                      <a:pt x="16" y="27"/>
                    </a:lnTo>
                    <a:lnTo>
                      <a:pt x="32" y="35"/>
                    </a:lnTo>
                    <a:lnTo>
                      <a:pt x="54" y="37"/>
                    </a:lnTo>
                    <a:lnTo>
                      <a:pt x="54" y="0"/>
                    </a:lnTo>
                    <a:lnTo>
                      <a:pt x="0" y="0"/>
                    </a:lnTo>
                    <a:close/>
                  </a:path>
                </a:pathLst>
              </a:custGeom>
              <a:solidFill>
                <a:srgbClr val="FFCC00"/>
              </a:solidFill>
              <a:ln>
                <a:noFill/>
              </a:ln>
            </p:spPr>
            <p:txBody>
              <a:bodyPr/>
              <a:lstStyle/>
              <a:p>
                <a:endParaRPr lang="ja-JP" altLang="en-US" sz="2758"/>
              </a:p>
            </p:txBody>
          </p:sp>
          <p:sp>
            <p:nvSpPr>
              <p:cNvPr id="2115" name="Freeform 1014"/>
              <p:cNvSpPr/>
              <p:nvPr/>
            </p:nvSpPr>
            <p:spPr>
              <a:xfrm>
                <a:off x="942" y="2277"/>
                <a:ext cx="27" cy="18"/>
              </a:xfrm>
              <a:custGeom>
                <a:avLst/>
                <a:gdLst>
                  <a:gd name="T0" fmla="*/ 0 w 54"/>
                  <a:gd name="T1" fmla="*/ 0 h 37"/>
                  <a:gd name="T2" fmla="*/ 0 w 54"/>
                  <a:gd name="T3" fmla="*/ 0 h 37"/>
                  <a:gd name="T4" fmla="*/ 1 w 54"/>
                  <a:gd name="T5" fmla="*/ 0 h 37"/>
                  <a:gd name="T6" fmla="*/ 1 w 54"/>
                  <a:gd name="T7" fmla="*/ 0 h 37"/>
                  <a:gd name="T8" fmla="*/ 1 w 54"/>
                  <a:gd name="T9" fmla="*/ 0 h 37"/>
                  <a:gd name="T10" fmla="*/ 1 w 54"/>
                  <a:gd name="T11" fmla="*/ 0 h 37"/>
                  <a:gd name="T12" fmla="*/ 0 60000 65536"/>
                  <a:gd name="T13" fmla="*/ 0 60000 65536"/>
                  <a:gd name="T14" fmla="*/ 0 60000 65536"/>
                  <a:gd name="T15" fmla="*/ 0 60000 65536"/>
                  <a:gd name="T16" fmla="*/ 0 60000 65536"/>
                  <a:gd name="T17" fmla="*/ 0 60000 65536"/>
                  <a:gd name="T18" fmla="*/ 0 w 54"/>
                  <a:gd name="T19" fmla="*/ 0 h 37"/>
                  <a:gd name="T20" fmla="*/ 54 w 5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4" h="37">
                    <a:moveTo>
                      <a:pt x="0" y="0"/>
                    </a:moveTo>
                    <a:lnTo>
                      <a:pt x="0" y="7"/>
                    </a:lnTo>
                    <a:lnTo>
                      <a:pt x="3" y="15"/>
                    </a:lnTo>
                    <a:lnTo>
                      <a:pt x="16" y="27"/>
                    </a:lnTo>
                    <a:lnTo>
                      <a:pt x="32" y="35"/>
                    </a:lnTo>
                    <a:lnTo>
                      <a:pt x="54" y="37"/>
                    </a:lnTo>
                  </a:path>
                </a:pathLst>
              </a:custGeom>
              <a:noFill/>
              <a:ln w="3175">
                <a:solidFill>
                  <a:srgbClr val="000000"/>
                </a:solidFill>
                <a:prstDash val="solid"/>
                <a:round/>
                <a:headEnd/>
                <a:tailEnd/>
              </a:ln>
            </p:spPr>
            <p:txBody>
              <a:bodyPr/>
              <a:lstStyle/>
              <a:p>
                <a:endParaRPr lang="ja-JP" altLang="en-US" sz="2758"/>
              </a:p>
            </p:txBody>
          </p:sp>
          <p:sp>
            <p:nvSpPr>
              <p:cNvPr id="2116" name="Freeform 1015"/>
              <p:cNvSpPr/>
              <p:nvPr/>
            </p:nvSpPr>
            <p:spPr>
              <a:xfrm>
                <a:off x="942" y="2257"/>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1"/>
                    </a:lnTo>
                    <a:lnTo>
                      <a:pt x="3" y="24"/>
                    </a:lnTo>
                    <a:lnTo>
                      <a:pt x="16" y="12"/>
                    </a:lnTo>
                    <a:lnTo>
                      <a:pt x="32"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117" name="Freeform 1016"/>
              <p:cNvSpPr/>
              <p:nvPr/>
            </p:nvSpPr>
            <p:spPr>
              <a:xfrm>
                <a:off x="942" y="2257"/>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1"/>
                    </a:lnTo>
                    <a:lnTo>
                      <a:pt x="3" y="24"/>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18" name="Freeform 1017"/>
              <p:cNvSpPr/>
              <p:nvPr/>
            </p:nvSpPr>
            <p:spPr>
              <a:xfrm>
                <a:off x="1022" y="2257"/>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w 54"/>
                  <a:gd name="T11" fmla="*/ 0 h 39"/>
                  <a:gd name="T12" fmla="*/ 1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0"/>
                    </a:moveTo>
                    <a:lnTo>
                      <a:pt x="47" y="14"/>
                    </a:lnTo>
                    <a:lnTo>
                      <a:pt x="36" y="27"/>
                    </a:lnTo>
                    <a:lnTo>
                      <a:pt x="20" y="37"/>
                    </a:lnTo>
                    <a:lnTo>
                      <a:pt x="0" y="39"/>
                    </a:lnTo>
                    <a:lnTo>
                      <a:pt x="0" y="0"/>
                    </a:lnTo>
                    <a:lnTo>
                      <a:pt x="54" y="0"/>
                    </a:lnTo>
                    <a:close/>
                  </a:path>
                </a:pathLst>
              </a:custGeom>
              <a:solidFill>
                <a:srgbClr val="FFCC00"/>
              </a:solidFill>
              <a:ln>
                <a:noFill/>
              </a:ln>
            </p:spPr>
            <p:txBody>
              <a:bodyPr/>
              <a:lstStyle/>
              <a:p>
                <a:endParaRPr lang="ja-JP" altLang="en-US" sz="2758"/>
              </a:p>
            </p:txBody>
          </p:sp>
          <p:sp>
            <p:nvSpPr>
              <p:cNvPr id="2119" name="Freeform 1018"/>
              <p:cNvSpPr/>
              <p:nvPr/>
            </p:nvSpPr>
            <p:spPr>
              <a:xfrm>
                <a:off x="1022" y="2257"/>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7" y="14"/>
                    </a:lnTo>
                    <a:lnTo>
                      <a:pt x="36" y="27"/>
                    </a:lnTo>
                    <a:lnTo>
                      <a:pt x="20" y="37"/>
                    </a:lnTo>
                    <a:lnTo>
                      <a:pt x="0" y="39"/>
                    </a:lnTo>
                  </a:path>
                </a:pathLst>
              </a:custGeom>
              <a:noFill/>
              <a:ln w="3175">
                <a:solidFill>
                  <a:srgbClr val="000000"/>
                </a:solidFill>
                <a:prstDash val="solid"/>
                <a:round/>
                <a:headEnd/>
                <a:tailEnd/>
              </a:ln>
            </p:spPr>
            <p:txBody>
              <a:bodyPr/>
              <a:lstStyle/>
              <a:p>
                <a:endParaRPr lang="ja-JP" altLang="en-US" sz="2758"/>
              </a:p>
            </p:txBody>
          </p:sp>
          <p:sp>
            <p:nvSpPr>
              <p:cNvPr id="2120" name="Freeform 1019"/>
              <p:cNvSpPr/>
              <p:nvPr/>
            </p:nvSpPr>
            <p:spPr>
              <a:xfrm>
                <a:off x="1022" y="2237"/>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w 54"/>
                  <a:gd name="T11" fmla="*/ 1 h 40"/>
                  <a:gd name="T12" fmla="*/ 1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7" y="25"/>
                    </a:lnTo>
                    <a:lnTo>
                      <a:pt x="36" y="12"/>
                    </a:lnTo>
                    <a:lnTo>
                      <a:pt x="20" y="2"/>
                    </a:lnTo>
                    <a:lnTo>
                      <a:pt x="0" y="0"/>
                    </a:lnTo>
                    <a:lnTo>
                      <a:pt x="0" y="40"/>
                    </a:lnTo>
                    <a:lnTo>
                      <a:pt x="54" y="40"/>
                    </a:lnTo>
                    <a:close/>
                  </a:path>
                </a:pathLst>
              </a:custGeom>
              <a:solidFill>
                <a:srgbClr val="FFCC00"/>
              </a:solidFill>
              <a:ln>
                <a:noFill/>
              </a:ln>
            </p:spPr>
            <p:txBody>
              <a:bodyPr/>
              <a:lstStyle/>
              <a:p>
                <a:endParaRPr lang="ja-JP" altLang="en-US" sz="2758"/>
              </a:p>
            </p:txBody>
          </p:sp>
          <p:sp>
            <p:nvSpPr>
              <p:cNvPr id="2121" name="Freeform 1020"/>
              <p:cNvSpPr/>
              <p:nvPr/>
            </p:nvSpPr>
            <p:spPr>
              <a:xfrm>
                <a:off x="1022" y="2237"/>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7" y="25"/>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122" name="Line 1021"/>
              <p:cNvSpPr>
                <a:spLocks noChangeShapeType="1"/>
              </p:cNvSpPr>
              <p:nvPr/>
            </p:nvSpPr>
            <p:spPr>
              <a:xfrm>
                <a:off x="969" y="2257"/>
                <a:ext cx="54" cy="20"/>
              </a:xfrm>
              <a:prstGeom prst="line">
                <a:avLst/>
              </a:prstGeom>
              <a:noFill/>
              <a:ln w="3175">
                <a:solidFill>
                  <a:srgbClr val="000000"/>
                </a:solidFill>
                <a:round/>
                <a:headEnd/>
                <a:tailEnd/>
              </a:ln>
            </p:spPr>
            <p:txBody>
              <a:bodyPr/>
              <a:lstStyle/>
              <a:p>
                <a:endParaRPr lang="ja-JP" altLang="en-US" sz="2758"/>
              </a:p>
            </p:txBody>
          </p:sp>
          <p:sp>
            <p:nvSpPr>
              <p:cNvPr id="2123" name="Line 1022"/>
              <p:cNvSpPr>
                <a:spLocks noChangeShapeType="1"/>
              </p:cNvSpPr>
              <p:nvPr/>
            </p:nvSpPr>
            <p:spPr>
              <a:xfrm flipV="1">
                <a:off x="969" y="2277"/>
                <a:ext cx="54" cy="19"/>
              </a:xfrm>
              <a:prstGeom prst="line">
                <a:avLst/>
              </a:prstGeom>
              <a:noFill/>
              <a:ln w="3175">
                <a:solidFill>
                  <a:srgbClr val="000000"/>
                </a:solidFill>
                <a:round/>
                <a:headEnd/>
                <a:tailEnd/>
              </a:ln>
            </p:spPr>
            <p:txBody>
              <a:bodyPr/>
              <a:lstStyle/>
              <a:p>
                <a:endParaRPr lang="ja-JP" altLang="en-US" sz="2758"/>
              </a:p>
            </p:txBody>
          </p:sp>
          <p:sp>
            <p:nvSpPr>
              <p:cNvPr id="2124" name="Freeform 1023"/>
              <p:cNvSpPr/>
              <p:nvPr/>
            </p:nvSpPr>
            <p:spPr>
              <a:xfrm>
                <a:off x="942" y="2237"/>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7"/>
                    </a:lnTo>
                    <a:lnTo>
                      <a:pt x="3" y="15"/>
                    </a:lnTo>
                    <a:lnTo>
                      <a:pt x="16" y="27"/>
                    </a:lnTo>
                    <a:lnTo>
                      <a:pt x="32" y="36"/>
                    </a:lnTo>
                    <a:lnTo>
                      <a:pt x="54" y="40"/>
                    </a:lnTo>
                    <a:lnTo>
                      <a:pt x="54" y="0"/>
                    </a:lnTo>
                    <a:lnTo>
                      <a:pt x="0" y="0"/>
                    </a:lnTo>
                    <a:close/>
                  </a:path>
                </a:pathLst>
              </a:custGeom>
              <a:solidFill>
                <a:srgbClr val="FFCC00"/>
              </a:solidFill>
              <a:ln>
                <a:noFill/>
              </a:ln>
            </p:spPr>
            <p:txBody>
              <a:bodyPr/>
              <a:lstStyle/>
              <a:p>
                <a:endParaRPr lang="ja-JP" altLang="en-US" sz="2758"/>
              </a:p>
            </p:txBody>
          </p:sp>
          <p:sp>
            <p:nvSpPr>
              <p:cNvPr id="2125" name="Freeform 1024"/>
              <p:cNvSpPr/>
              <p:nvPr/>
            </p:nvSpPr>
            <p:spPr>
              <a:xfrm>
                <a:off x="942" y="2237"/>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7"/>
                    </a:lnTo>
                    <a:lnTo>
                      <a:pt x="3" y="15"/>
                    </a:lnTo>
                    <a:lnTo>
                      <a:pt x="16" y="27"/>
                    </a:lnTo>
                    <a:lnTo>
                      <a:pt x="32" y="36"/>
                    </a:lnTo>
                    <a:lnTo>
                      <a:pt x="54" y="40"/>
                    </a:lnTo>
                  </a:path>
                </a:pathLst>
              </a:custGeom>
              <a:noFill/>
              <a:ln w="3175">
                <a:solidFill>
                  <a:srgbClr val="000000"/>
                </a:solidFill>
                <a:prstDash val="solid"/>
                <a:round/>
                <a:headEnd/>
                <a:tailEnd/>
              </a:ln>
            </p:spPr>
            <p:txBody>
              <a:bodyPr/>
              <a:lstStyle/>
              <a:p>
                <a:endParaRPr lang="ja-JP" altLang="en-US" sz="2758"/>
              </a:p>
            </p:txBody>
          </p:sp>
          <p:sp>
            <p:nvSpPr>
              <p:cNvPr id="2126" name="Freeform 1025"/>
              <p:cNvSpPr/>
              <p:nvPr/>
            </p:nvSpPr>
            <p:spPr>
              <a:xfrm>
                <a:off x="942" y="2218"/>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1"/>
                    </a:lnTo>
                    <a:lnTo>
                      <a:pt x="3" y="24"/>
                    </a:lnTo>
                    <a:lnTo>
                      <a:pt x="16" y="12"/>
                    </a:lnTo>
                    <a:lnTo>
                      <a:pt x="32" y="2"/>
                    </a:lnTo>
                    <a:lnTo>
                      <a:pt x="54" y="0"/>
                    </a:lnTo>
                    <a:lnTo>
                      <a:pt x="54" y="37"/>
                    </a:lnTo>
                    <a:lnTo>
                      <a:pt x="0" y="39"/>
                    </a:lnTo>
                    <a:close/>
                  </a:path>
                </a:pathLst>
              </a:custGeom>
              <a:solidFill>
                <a:srgbClr val="FFCC00"/>
              </a:solidFill>
              <a:ln>
                <a:noFill/>
              </a:ln>
            </p:spPr>
            <p:txBody>
              <a:bodyPr/>
              <a:lstStyle/>
              <a:p>
                <a:endParaRPr lang="ja-JP" altLang="en-US" sz="2758"/>
              </a:p>
            </p:txBody>
          </p:sp>
          <p:sp>
            <p:nvSpPr>
              <p:cNvPr id="2127" name="Freeform 1026"/>
              <p:cNvSpPr/>
              <p:nvPr/>
            </p:nvSpPr>
            <p:spPr>
              <a:xfrm>
                <a:off x="942" y="2218"/>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1"/>
                    </a:lnTo>
                    <a:lnTo>
                      <a:pt x="3" y="24"/>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28" name="Freeform 1027"/>
              <p:cNvSpPr/>
              <p:nvPr/>
            </p:nvSpPr>
            <p:spPr>
              <a:xfrm>
                <a:off x="1022" y="2217"/>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w 54"/>
                  <a:gd name="T11" fmla="*/ 0 h 41"/>
                  <a:gd name="T12" fmla="*/ 1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0"/>
                    </a:moveTo>
                    <a:lnTo>
                      <a:pt x="47" y="16"/>
                    </a:lnTo>
                    <a:lnTo>
                      <a:pt x="36" y="28"/>
                    </a:lnTo>
                    <a:lnTo>
                      <a:pt x="20" y="38"/>
                    </a:lnTo>
                    <a:lnTo>
                      <a:pt x="0" y="41"/>
                    </a:lnTo>
                    <a:lnTo>
                      <a:pt x="0" y="0"/>
                    </a:lnTo>
                    <a:lnTo>
                      <a:pt x="54" y="0"/>
                    </a:lnTo>
                    <a:close/>
                  </a:path>
                </a:pathLst>
              </a:custGeom>
              <a:solidFill>
                <a:srgbClr val="FFCC00"/>
              </a:solidFill>
              <a:ln>
                <a:noFill/>
              </a:ln>
            </p:spPr>
            <p:txBody>
              <a:bodyPr/>
              <a:lstStyle/>
              <a:p>
                <a:endParaRPr lang="ja-JP" altLang="en-US" sz="2758"/>
              </a:p>
            </p:txBody>
          </p:sp>
          <p:sp>
            <p:nvSpPr>
              <p:cNvPr id="2129" name="Freeform 1028"/>
              <p:cNvSpPr/>
              <p:nvPr/>
            </p:nvSpPr>
            <p:spPr>
              <a:xfrm>
                <a:off x="1022" y="2217"/>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0"/>
                    </a:moveTo>
                    <a:lnTo>
                      <a:pt x="47" y="16"/>
                    </a:lnTo>
                    <a:lnTo>
                      <a:pt x="36" y="28"/>
                    </a:lnTo>
                    <a:lnTo>
                      <a:pt x="20" y="38"/>
                    </a:lnTo>
                    <a:lnTo>
                      <a:pt x="0" y="41"/>
                    </a:lnTo>
                  </a:path>
                </a:pathLst>
              </a:custGeom>
              <a:noFill/>
              <a:ln w="3175">
                <a:solidFill>
                  <a:srgbClr val="000000"/>
                </a:solidFill>
                <a:prstDash val="solid"/>
                <a:round/>
                <a:headEnd/>
                <a:tailEnd/>
              </a:ln>
            </p:spPr>
            <p:txBody>
              <a:bodyPr/>
              <a:lstStyle/>
              <a:p>
                <a:endParaRPr lang="ja-JP" altLang="en-US" sz="2758"/>
              </a:p>
            </p:txBody>
          </p:sp>
          <p:sp>
            <p:nvSpPr>
              <p:cNvPr id="2130" name="Freeform 1029"/>
              <p:cNvSpPr/>
              <p:nvPr/>
            </p:nvSpPr>
            <p:spPr>
              <a:xfrm>
                <a:off x="1022" y="2198"/>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w 54"/>
                  <a:gd name="T11" fmla="*/ 0 h 41"/>
                  <a:gd name="T12" fmla="*/ 1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41"/>
                    </a:moveTo>
                    <a:lnTo>
                      <a:pt x="47" y="25"/>
                    </a:lnTo>
                    <a:lnTo>
                      <a:pt x="36" y="12"/>
                    </a:lnTo>
                    <a:lnTo>
                      <a:pt x="20" y="3"/>
                    </a:lnTo>
                    <a:lnTo>
                      <a:pt x="0" y="0"/>
                    </a:lnTo>
                    <a:lnTo>
                      <a:pt x="0" y="41"/>
                    </a:lnTo>
                    <a:lnTo>
                      <a:pt x="54" y="41"/>
                    </a:lnTo>
                    <a:close/>
                  </a:path>
                </a:pathLst>
              </a:custGeom>
              <a:solidFill>
                <a:srgbClr val="FFCC00"/>
              </a:solidFill>
              <a:ln>
                <a:noFill/>
              </a:ln>
            </p:spPr>
            <p:txBody>
              <a:bodyPr/>
              <a:lstStyle/>
              <a:p>
                <a:endParaRPr lang="ja-JP" altLang="en-US" sz="2758"/>
              </a:p>
            </p:txBody>
          </p:sp>
          <p:sp>
            <p:nvSpPr>
              <p:cNvPr id="2131" name="Freeform 1030"/>
              <p:cNvSpPr/>
              <p:nvPr/>
            </p:nvSpPr>
            <p:spPr>
              <a:xfrm>
                <a:off x="1022" y="2198"/>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7" y="25"/>
                    </a:lnTo>
                    <a:lnTo>
                      <a:pt x="36" y="12"/>
                    </a:lnTo>
                    <a:lnTo>
                      <a:pt x="20" y="3"/>
                    </a:lnTo>
                    <a:lnTo>
                      <a:pt x="0" y="0"/>
                    </a:lnTo>
                  </a:path>
                </a:pathLst>
              </a:custGeom>
              <a:noFill/>
              <a:ln w="3175">
                <a:solidFill>
                  <a:srgbClr val="000000"/>
                </a:solidFill>
                <a:prstDash val="solid"/>
                <a:round/>
                <a:headEnd/>
                <a:tailEnd/>
              </a:ln>
            </p:spPr>
            <p:txBody>
              <a:bodyPr/>
              <a:lstStyle/>
              <a:p>
                <a:endParaRPr lang="ja-JP" altLang="en-US" sz="2758"/>
              </a:p>
            </p:txBody>
          </p:sp>
          <p:sp>
            <p:nvSpPr>
              <p:cNvPr id="2132" name="Line 1031"/>
              <p:cNvSpPr>
                <a:spLocks noChangeShapeType="1"/>
              </p:cNvSpPr>
              <p:nvPr/>
            </p:nvSpPr>
            <p:spPr>
              <a:xfrm>
                <a:off x="969" y="2217"/>
                <a:ext cx="54" cy="20"/>
              </a:xfrm>
              <a:prstGeom prst="line">
                <a:avLst/>
              </a:prstGeom>
              <a:noFill/>
              <a:ln w="3175">
                <a:solidFill>
                  <a:srgbClr val="000000"/>
                </a:solidFill>
                <a:round/>
                <a:headEnd/>
                <a:tailEnd/>
              </a:ln>
            </p:spPr>
            <p:txBody>
              <a:bodyPr/>
              <a:lstStyle/>
              <a:p>
                <a:endParaRPr lang="ja-JP" altLang="en-US" sz="2758"/>
              </a:p>
            </p:txBody>
          </p:sp>
          <p:sp>
            <p:nvSpPr>
              <p:cNvPr id="2133" name="Line 1032"/>
              <p:cNvSpPr>
                <a:spLocks noChangeShapeType="1"/>
              </p:cNvSpPr>
              <p:nvPr/>
            </p:nvSpPr>
            <p:spPr>
              <a:xfrm flipV="1">
                <a:off x="969" y="2238"/>
                <a:ext cx="54" cy="19"/>
              </a:xfrm>
              <a:prstGeom prst="line">
                <a:avLst/>
              </a:prstGeom>
              <a:noFill/>
              <a:ln w="3175">
                <a:solidFill>
                  <a:srgbClr val="000000"/>
                </a:solidFill>
                <a:round/>
                <a:headEnd/>
                <a:tailEnd/>
              </a:ln>
            </p:spPr>
            <p:txBody>
              <a:bodyPr/>
              <a:lstStyle/>
              <a:p>
                <a:endParaRPr lang="ja-JP" altLang="en-US" sz="2758"/>
              </a:p>
            </p:txBody>
          </p:sp>
          <p:sp>
            <p:nvSpPr>
              <p:cNvPr id="2134" name="Freeform 1033"/>
              <p:cNvSpPr/>
              <p:nvPr/>
            </p:nvSpPr>
            <p:spPr>
              <a:xfrm>
                <a:off x="942" y="2198"/>
                <a:ext cx="27" cy="20"/>
              </a:xfrm>
              <a:custGeom>
                <a:avLst/>
                <a:gdLst>
                  <a:gd name="T0" fmla="*/ 0 w 54"/>
                  <a:gd name="T1" fmla="*/ 0 h 41"/>
                  <a:gd name="T2" fmla="*/ 0 w 54"/>
                  <a:gd name="T3" fmla="*/ 0 h 41"/>
                  <a:gd name="T4" fmla="*/ 1 w 54"/>
                  <a:gd name="T5" fmla="*/ 0 h 41"/>
                  <a:gd name="T6" fmla="*/ 1 w 54"/>
                  <a:gd name="T7" fmla="*/ 0 h 41"/>
                  <a:gd name="T8" fmla="*/ 1 w 54"/>
                  <a:gd name="T9" fmla="*/ 0 h 41"/>
                  <a:gd name="T10" fmla="*/ 1 w 54"/>
                  <a:gd name="T11" fmla="*/ 0 h 41"/>
                  <a:gd name="T12" fmla="*/ 1 w 54"/>
                  <a:gd name="T13" fmla="*/ 0 h 41"/>
                  <a:gd name="T14" fmla="*/ 0 w 54"/>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1"/>
                  <a:gd name="T26" fmla="*/ 54 w 54"/>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1">
                    <a:moveTo>
                      <a:pt x="0" y="0"/>
                    </a:moveTo>
                    <a:lnTo>
                      <a:pt x="0" y="8"/>
                    </a:lnTo>
                    <a:lnTo>
                      <a:pt x="3" y="16"/>
                    </a:lnTo>
                    <a:lnTo>
                      <a:pt x="16" y="28"/>
                    </a:lnTo>
                    <a:lnTo>
                      <a:pt x="32" y="37"/>
                    </a:lnTo>
                    <a:lnTo>
                      <a:pt x="54" y="41"/>
                    </a:lnTo>
                    <a:lnTo>
                      <a:pt x="54" y="0"/>
                    </a:lnTo>
                    <a:lnTo>
                      <a:pt x="0" y="0"/>
                    </a:lnTo>
                    <a:close/>
                  </a:path>
                </a:pathLst>
              </a:custGeom>
              <a:solidFill>
                <a:srgbClr val="FFCC00"/>
              </a:solidFill>
              <a:ln>
                <a:noFill/>
              </a:ln>
            </p:spPr>
            <p:txBody>
              <a:bodyPr/>
              <a:lstStyle/>
              <a:p>
                <a:endParaRPr lang="ja-JP" altLang="en-US" sz="2758"/>
              </a:p>
            </p:txBody>
          </p:sp>
          <p:sp>
            <p:nvSpPr>
              <p:cNvPr id="2135" name="Freeform 1034"/>
              <p:cNvSpPr/>
              <p:nvPr/>
            </p:nvSpPr>
            <p:spPr>
              <a:xfrm>
                <a:off x="942" y="2198"/>
                <a:ext cx="27" cy="20"/>
              </a:xfrm>
              <a:custGeom>
                <a:avLst/>
                <a:gdLst>
                  <a:gd name="T0" fmla="*/ 0 w 54"/>
                  <a:gd name="T1" fmla="*/ 0 h 41"/>
                  <a:gd name="T2" fmla="*/ 0 w 54"/>
                  <a:gd name="T3" fmla="*/ 0 h 41"/>
                  <a:gd name="T4" fmla="*/ 1 w 54"/>
                  <a:gd name="T5" fmla="*/ 0 h 41"/>
                  <a:gd name="T6" fmla="*/ 1 w 54"/>
                  <a:gd name="T7" fmla="*/ 0 h 41"/>
                  <a:gd name="T8" fmla="*/ 1 w 54"/>
                  <a:gd name="T9" fmla="*/ 0 h 41"/>
                  <a:gd name="T10" fmla="*/ 1 w 54"/>
                  <a:gd name="T11" fmla="*/ 0 h 41"/>
                  <a:gd name="T12" fmla="*/ 0 60000 65536"/>
                  <a:gd name="T13" fmla="*/ 0 60000 65536"/>
                  <a:gd name="T14" fmla="*/ 0 60000 65536"/>
                  <a:gd name="T15" fmla="*/ 0 60000 65536"/>
                  <a:gd name="T16" fmla="*/ 0 60000 65536"/>
                  <a:gd name="T17" fmla="*/ 0 60000 65536"/>
                  <a:gd name="T18" fmla="*/ 0 w 54"/>
                  <a:gd name="T19" fmla="*/ 0 h 41"/>
                  <a:gd name="T20" fmla="*/ 54 w 5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4" h="41">
                    <a:moveTo>
                      <a:pt x="0" y="0"/>
                    </a:moveTo>
                    <a:lnTo>
                      <a:pt x="0" y="8"/>
                    </a:lnTo>
                    <a:lnTo>
                      <a:pt x="3" y="16"/>
                    </a:lnTo>
                    <a:lnTo>
                      <a:pt x="16" y="28"/>
                    </a:lnTo>
                    <a:lnTo>
                      <a:pt x="32" y="37"/>
                    </a:lnTo>
                    <a:lnTo>
                      <a:pt x="54" y="41"/>
                    </a:lnTo>
                  </a:path>
                </a:pathLst>
              </a:custGeom>
              <a:noFill/>
              <a:ln w="3175">
                <a:solidFill>
                  <a:srgbClr val="000000"/>
                </a:solidFill>
                <a:prstDash val="solid"/>
                <a:round/>
                <a:headEnd/>
                <a:tailEnd/>
              </a:ln>
            </p:spPr>
            <p:txBody>
              <a:bodyPr/>
              <a:lstStyle/>
              <a:p>
                <a:endParaRPr lang="ja-JP" altLang="en-US" sz="2758"/>
              </a:p>
            </p:txBody>
          </p:sp>
          <p:sp>
            <p:nvSpPr>
              <p:cNvPr id="2136" name="Freeform 1035"/>
              <p:cNvSpPr/>
              <p:nvPr/>
            </p:nvSpPr>
            <p:spPr>
              <a:xfrm>
                <a:off x="942" y="2178"/>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1 w 54"/>
                  <a:gd name="T13" fmla="*/ 1 h 40"/>
                  <a:gd name="T14" fmla="*/ 0 w 54"/>
                  <a:gd name="T15" fmla="*/ 1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3"/>
                    </a:lnTo>
                    <a:lnTo>
                      <a:pt x="3" y="25"/>
                    </a:lnTo>
                    <a:lnTo>
                      <a:pt x="16" y="13"/>
                    </a:lnTo>
                    <a:lnTo>
                      <a:pt x="32"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137" name="Freeform 1036"/>
              <p:cNvSpPr/>
              <p:nvPr/>
            </p:nvSpPr>
            <p:spPr>
              <a:xfrm>
                <a:off x="942" y="2178"/>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3"/>
                    </a:lnTo>
                    <a:lnTo>
                      <a:pt x="3" y="25"/>
                    </a:lnTo>
                    <a:lnTo>
                      <a:pt x="16" y="13"/>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38" name="Freeform 1037"/>
              <p:cNvSpPr/>
              <p:nvPr/>
            </p:nvSpPr>
            <p:spPr>
              <a:xfrm>
                <a:off x="1022" y="217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8"/>
                    </a:lnTo>
                    <a:lnTo>
                      <a:pt x="0" y="40"/>
                    </a:lnTo>
                    <a:lnTo>
                      <a:pt x="0" y="0"/>
                    </a:lnTo>
                    <a:lnTo>
                      <a:pt x="54" y="0"/>
                    </a:lnTo>
                    <a:close/>
                  </a:path>
                </a:pathLst>
              </a:custGeom>
              <a:solidFill>
                <a:srgbClr val="FFCC00"/>
              </a:solidFill>
              <a:ln>
                <a:noFill/>
              </a:ln>
            </p:spPr>
            <p:txBody>
              <a:bodyPr/>
              <a:lstStyle/>
              <a:p>
                <a:endParaRPr lang="ja-JP" altLang="en-US" sz="2758"/>
              </a:p>
            </p:txBody>
          </p:sp>
          <p:sp>
            <p:nvSpPr>
              <p:cNvPr id="2139" name="Freeform 1038"/>
              <p:cNvSpPr/>
              <p:nvPr/>
            </p:nvSpPr>
            <p:spPr>
              <a:xfrm>
                <a:off x="1022" y="217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8"/>
                    </a:lnTo>
                    <a:lnTo>
                      <a:pt x="0" y="40"/>
                    </a:lnTo>
                  </a:path>
                </a:pathLst>
              </a:custGeom>
              <a:noFill/>
              <a:ln w="3175">
                <a:solidFill>
                  <a:srgbClr val="000000"/>
                </a:solidFill>
                <a:prstDash val="solid"/>
                <a:round/>
                <a:headEnd/>
                <a:tailEnd/>
              </a:ln>
            </p:spPr>
            <p:txBody>
              <a:bodyPr/>
              <a:lstStyle/>
              <a:p>
                <a:endParaRPr lang="ja-JP" altLang="en-US" sz="2758"/>
              </a:p>
            </p:txBody>
          </p:sp>
          <p:sp>
            <p:nvSpPr>
              <p:cNvPr id="2140" name="Freeform 1039"/>
              <p:cNvSpPr/>
              <p:nvPr/>
            </p:nvSpPr>
            <p:spPr>
              <a:xfrm>
                <a:off x="1022" y="215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w 54"/>
                  <a:gd name="T11" fmla="*/ 1 h 39"/>
                  <a:gd name="T12" fmla="*/ 1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39"/>
                    </a:moveTo>
                    <a:lnTo>
                      <a:pt x="47" y="24"/>
                    </a:lnTo>
                    <a:lnTo>
                      <a:pt x="36" y="12"/>
                    </a:lnTo>
                    <a:lnTo>
                      <a:pt x="20" y="2"/>
                    </a:lnTo>
                    <a:lnTo>
                      <a:pt x="0" y="0"/>
                    </a:lnTo>
                    <a:lnTo>
                      <a:pt x="0" y="39"/>
                    </a:lnTo>
                    <a:lnTo>
                      <a:pt x="54" y="39"/>
                    </a:lnTo>
                    <a:close/>
                  </a:path>
                </a:pathLst>
              </a:custGeom>
              <a:solidFill>
                <a:srgbClr val="FFCC00"/>
              </a:solidFill>
              <a:ln>
                <a:noFill/>
              </a:ln>
            </p:spPr>
            <p:txBody>
              <a:bodyPr/>
              <a:lstStyle/>
              <a:p>
                <a:endParaRPr lang="ja-JP" altLang="en-US" sz="2758"/>
              </a:p>
            </p:txBody>
          </p:sp>
          <p:sp>
            <p:nvSpPr>
              <p:cNvPr id="2141" name="Freeform 1040"/>
              <p:cNvSpPr/>
              <p:nvPr/>
            </p:nvSpPr>
            <p:spPr>
              <a:xfrm>
                <a:off x="1022" y="215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7" y="24"/>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142" name="Line 1041"/>
              <p:cNvSpPr>
                <a:spLocks noChangeShapeType="1"/>
              </p:cNvSpPr>
              <p:nvPr/>
            </p:nvSpPr>
            <p:spPr>
              <a:xfrm>
                <a:off x="969" y="2178"/>
                <a:ext cx="54" cy="20"/>
              </a:xfrm>
              <a:prstGeom prst="line">
                <a:avLst/>
              </a:prstGeom>
              <a:noFill/>
              <a:ln w="3175">
                <a:solidFill>
                  <a:srgbClr val="000000"/>
                </a:solidFill>
                <a:round/>
                <a:headEnd/>
                <a:tailEnd/>
              </a:ln>
            </p:spPr>
            <p:txBody>
              <a:bodyPr/>
              <a:lstStyle/>
              <a:p>
                <a:endParaRPr lang="ja-JP" altLang="en-US" sz="2758"/>
              </a:p>
            </p:txBody>
          </p:sp>
          <p:sp>
            <p:nvSpPr>
              <p:cNvPr id="2143" name="Line 1042"/>
              <p:cNvSpPr>
                <a:spLocks noChangeShapeType="1"/>
              </p:cNvSpPr>
              <p:nvPr/>
            </p:nvSpPr>
            <p:spPr>
              <a:xfrm flipV="1">
                <a:off x="969" y="2198"/>
                <a:ext cx="54" cy="20"/>
              </a:xfrm>
              <a:prstGeom prst="line">
                <a:avLst/>
              </a:prstGeom>
              <a:noFill/>
              <a:ln w="3175">
                <a:solidFill>
                  <a:srgbClr val="000000"/>
                </a:solidFill>
                <a:round/>
                <a:headEnd/>
                <a:tailEnd/>
              </a:ln>
            </p:spPr>
            <p:txBody>
              <a:bodyPr/>
              <a:lstStyle/>
              <a:p>
                <a:endParaRPr lang="ja-JP" altLang="en-US" sz="2758"/>
              </a:p>
            </p:txBody>
          </p:sp>
          <p:sp>
            <p:nvSpPr>
              <p:cNvPr id="2144" name="Freeform 1043"/>
              <p:cNvSpPr/>
              <p:nvPr/>
            </p:nvSpPr>
            <p:spPr>
              <a:xfrm>
                <a:off x="942" y="2158"/>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1 w 54"/>
                  <a:gd name="T13" fmla="*/ 0 h 39"/>
                  <a:gd name="T14" fmla="*/ 0 w 54"/>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0"/>
                    </a:moveTo>
                    <a:lnTo>
                      <a:pt x="0" y="8"/>
                    </a:lnTo>
                    <a:lnTo>
                      <a:pt x="3" y="14"/>
                    </a:lnTo>
                    <a:lnTo>
                      <a:pt x="16" y="27"/>
                    </a:lnTo>
                    <a:lnTo>
                      <a:pt x="32"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145" name="Freeform 1044"/>
              <p:cNvSpPr/>
              <p:nvPr/>
            </p:nvSpPr>
            <p:spPr>
              <a:xfrm>
                <a:off x="942" y="2158"/>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0"/>
                    </a:moveTo>
                    <a:lnTo>
                      <a:pt x="0" y="8"/>
                    </a:lnTo>
                    <a:lnTo>
                      <a:pt x="3" y="14"/>
                    </a:lnTo>
                    <a:lnTo>
                      <a:pt x="16" y="27"/>
                    </a:lnTo>
                    <a:lnTo>
                      <a:pt x="32" y="37"/>
                    </a:lnTo>
                    <a:lnTo>
                      <a:pt x="54" y="39"/>
                    </a:lnTo>
                  </a:path>
                </a:pathLst>
              </a:custGeom>
              <a:noFill/>
              <a:ln w="3175">
                <a:solidFill>
                  <a:srgbClr val="000000"/>
                </a:solidFill>
                <a:prstDash val="solid"/>
                <a:round/>
                <a:headEnd/>
                <a:tailEnd/>
              </a:ln>
            </p:spPr>
            <p:txBody>
              <a:bodyPr/>
              <a:lstStyle/>
              <a:p>
                <a:endParaRPr lang="ja-JP" altLang="en-US" sz="2758"/>
              </a:p>
            </p:txBody>
          </p:sp>
          <p:sp>
            <p:nvSpPr>
              <p:cNvPr id="2146" name="Freeform 1045"/>
              <p:cNvSpPr/>
              <p:nvPr/>
            </p:nvSpPr>
            <p:spPr>
              <a:xfrm>
                <a:off x="942" y="2140"/>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3"/>
                    </a:lnTo>
                    <a:lnTo>
                      <a:pt x="3" y="25"/>
                    </a:lnTo>
                    <a:lnTo>
                      <a:pt x="16" y="13"/>
                    </a:lnTo>
                    <a:lnTo>
                      <a:pt x="32" y="3"/>
                    </a:lnTo>
                    <a:lnTo>
                      <a:pt x="54" y="0"/>
                    </a:lnTo>
                    <a:lnTo>
                      <a:pt x="54" y="38"/>
                    </a:lnTo>
                    <a:lnTo>
                      <a:pt x="0" y="40"/>
                    </a:lnTo>
                    <a:close/>
                  </a:path>
                </a:pathLst>
              </a:custGeom>
              <a:solidFill>
                <a:srgbClr val="FFCC00"/>
              </a:solidFill>
              <a:ln>
                <a:noFill/>
              </a:ln>
            </p:spPr>
            <p:txBody>
              <a:bodyPr/>
              <a:lstStyle/>
              <a:p>
                <a:endParaRPr lang="ja-JP" altLang="en-US" sz="2758"/>
              </a:p>
            </p:txBody>
          </p:sp>
          <p:sp>
            <p:nvSpPr>
              <p:cNvPr id="2147" name="Freeform 1046"/>
              <p:cNvSpPr/>
              <p:nvPr/>
            </p:nvSpPr>
            <p:spPr>
              <a:xfrm>
                <a:off x="942" y="2140"/>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3"/>
                    </a:lnTo>
                    <a:lnTo>
                      <a:pt x="3" y="25"/>
                    </a:lnTo>
                    <a:lnTo>
                      <a:pt x="16" y="13"/>
                    </a:lnTo>
                    <a:lnTo>
                      <a:pt x="32" y="3"/>
                    </a:lnTo>
                    <a:lnTo>
                      <a:pt x="54" y="0"/>
                    </a:lnTo>
                  </a:path>
                </a:pathLst>
              </a:custGeom>
              <a:noFill/>
              <a:ln w="3175">
                <a:solidFill>
                  <a:srgbClr val="000000"/>
                </a:solidFill>
                <a:prstDash val="solid"/>
                <a:round/>
                <a:headEnd/>
                <a:tailEnd/>
              </a:ln>
            </p:spPr>
            <p:txBody>
              <a:bodyPr/>
              <a:lstStyle/>
              <a:p>
                <a:endParaRPr lang="ja-JP" altLang="en-US" sz="2758"/>
              </a:p>
            </p:txBody>
          </p:sp>
          <p:sp>
            <p:nvSpPr>
              <p:cNvPr id="2148" name="Freeform 1047"/>
              <p:cNvSpPr/>
              <p:nvPr/>
            </p:nvSpPr>
            <p:spPr>
              <a:xfrm>
                <a:off x="1022" y="213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7"/>
                    </a:lnTo>
                    <a:lnTo>
                      <a:pt x="0" y="40"/>
                    </a:lnTo>
                    <a:lnTo>
                      <a:pt x="0" y="0"/>
                    </a:lnTo>
                    <a:lnTo>
                      <a:pt x="54" y="0"/>
                    </a:lnTo>
                    <a:close/>
                  </a:path>
                </a:pathLst>
              </a:custGeom>
              <a:solidFill>
                <a:srgbClr val="FFCC00"/>
              </a:solidFill>
              <a:ln>
                <a:noFill/>
              </a:ln>
            </p:spPr>
            <p:txBody>
              <a:bodyPr/>
              <a:lstStyle/>
              <a:p>
                <a:endParaRPr lang="ja-JP" altLang="en-US" sz="2758"/>
              </a:p>
            </p:txBody>
          </p:sp>
          <p:sp>
            <p:nvSpPr>
              <p:cNvPr id="2149" name="Freeform 1048"/>
              <p:cNvSpPr/>
              <p:nvPr/>
            </p:nvSpPr>
            <p:spPr>
              <a:xfrm>
                <a:off x="1022" y="213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7"/>
                    </a:lnTo>
                    <a:lnTo>
                      <a:pt x="0" y="40"/>
                    </a:lnTo>
                  </a:path>
                </a:pathLst>
              </a:custGeom>
              <a:noFill/>
              <a:ln w="3175">
                <a:solidFill>
                  <a:srgbClr val="000000"/>
                </a:solidFill>
                <a:prstDash val="solid"/>
                <a:round/>
                <a:headEnd/>
                <a:tailEnd/>
              </a:ln>
            </p:spPr>
            <p:txBody>
              <a:bodyPr/>
              <a:lstStyle/>
              <a:p>
                <a:endParaRPr lang="ja-JP" altLang="en-US" sz="2758"/>
              </a:p>
            </p:txBody>
          </p:sp>
          <p:sp>
            <p:nvSpPr>
              <p:cNvPr id="2150" name="Freeform 1049"/>
              <p:cNvSpPr/>
              <p:nvPr/>
            </p:nvSpPr>
            <p:spPr>
              <a:xfrm>
                <a:off x="1022" y="2120"/>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w 54"/>
                  <a:gd name="T11" fmla="*/ 1 h 39"/>
                  <a:gd name="T12" fmla="*/ 1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39"/>
                    </a:moveTo>
                    <a:lnTo>
                      <a:pt x="47" y="25"/>
                    </a:lnTo>
                    <a:lnTo>
                      <a:pt x="36" y="12"/>
                    </a:lnTo>
                    <a:lnTo>
                      <a:pt x="20" y="2"/>
                    </a:lnTo>
                    <a:lnTo>
                      <a:pt x="0" y="0"/>
                    </a:lnTo>
                    <a:lnTo>
                      <a:pt x="0" y="39"/>
                    </a:lnTo>
                    <a:lnTo>
                      <a:pt x="54" y="39"/>
                    </a:lnTo>
                    <a:close/>
                  </a:path>
                </a:pathLst>
              </a:custGeom>
              <a:solidFill>
                <a:srgbClr val="FFCC00"/>
              </a:solidFill>
              <a:ln>
                <a:noFill/>
              </a:ln>
            </p:spPr>
            <p:txBody>
              <a:bodyPr/>
              <a:lstStyle/>
              <a:p>
                <a:endParaRPr lang="ja-JP" altLang="en-US" sz="2758"/>
              </a:p>
            </p:txBody>
          </p:sp>
          <p:sp>
            <p:nvSpPr>
              <p:cNvPr id="2151" name="Freeform 1050"/>
              <p:cNvSpPr/>
              <p:nvPr/>
            </p:nvSpPr>
            <p:spPr>
              <a:xfrm>
                <a:off x="1022" y="2120"/>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7" y="25"/>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152" name="Line 1051"/>
              <p:cNvSpPr>
                <a:spLocks noChangeShapeType="1"/>
              </p:cNvSpPr>
              <p:nvPr/>
            </p:nvSpPr>
            <p:spPr>
              <a:xfrm>
                <a:off x="969" y="2138"/>
                <a:ext cx="54" cy="20"/>
              </a:xfrm>
              <a:prstGeom prst="line">
                <a:avLst/>
              </a:prstGeom>
              <a:noFill/>
              <a:ln w="3175">
                <a:solidFill>
                  <a:srgbClr val="000000"/>
                </a:solidFill>
                <a:round/>
                <a:headEnd/>
                <a:tailEnd/>
              </a:ln>
            </p:spPr>
            <p:txBody>
              <a:bodyPr/>
              <a:lstStyle/>
              <a:p>
                <a:endParaRPr lang="ja-JP" altLang="en-US" sz="2758"/>
              </a:p>
            </p:txBody>
          </p:sp>
          <p:sp>
            <p:nvSpPr>
              <p:cNvPr id="2153" name="Line 1052"/>
              <p:cNvSpPr>
                <a:spLocks noChangeShapeType="1"/>
              </p:cNvSpPr>
              <p:nvPr/>
            </p:nvSpPr>
            <p:spPr>
              <a:xfrm flipV="1">
                <a:off x="969" y="2159"/>
                <a:ext cx="54" cy="19"/>
              </a:xfrm>
              <a:prstGeom prst="line">
                <a:avLst/>
              </a:prstGeom>
              <a:noFill/>
              <a:ln w="3175">
                <a:solidFill>
                  <a:srgbClr val="000000"/>
                </a:solidFill>
                <a:round/>
                <a:headEnd/>
                <a:tailEnd/>
              </a:ln>
            </p:spPr>
            <p:txBody>
              <a:bodyPr/>
              <a:lstStyle/>
              <a:p>
                <a:endParaRPr lang="ja-JP" altLang="en-US" sz="2758"/>
              </a:p>
            </p:txBody>
          </p:sp>
          <p:sp>
            <p:nvSpPr>
              <p:cNvPr id="2154" name="Freeform 1053"/>
              <p:cNvSpPr/>
              <p:nvPr/>
            </p:nvSpPr>
            <p:spPr>
              <a:xfrm>
                <a:off x="942" y="2120"/>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1 w 54"/>
                  <a:gd name="T13" fmla="*/ 0 h 39"/>
                  <a:gd name="T14" fmla="*/ 0 w 54"/>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0"/>
                    </a:moveTo>
                    <a:lnTo>
                      <a:pt x="0" y="8"/>
                    </a:lnTo>
                    <a:lnTo>
                      <a:pt x="3" y="14"/>
                    </a:lnTo>
                    <a:lnTo>
                      <a:pt x="16" y="27"/>
                    </a:lnTo>
                    <a:lnTo>
                      <a:pt x="32"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155" name="Freeform 1054"/>
              <p:cNvSpPr/>
              <p:nvPr/>
            </p:nvSpPr>
            <p:spPr>
              <a:xfrm>
                <a:off x="942" y="2120"/>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0"/>
                    </a:moveTo>
                    <a:lnTo>
                      <a:pt x="0" y="8"/>
                    </a:lnTo>
                    <a:lnTo>
                      <a:pt x="3" y="14"/>
                    </a:lnTo>
                    <a:lnTo>
                      <a:pt x="16" y="27"/>
                    </a:lnTo>
                    <a:lnTo>
                      <a:pt x="32" y="37"/>
                    </a:lnTo>
                    <a:lnTo>
                      <a:pt x="54" y="39"/>
                    </a:lnTo>
                  </a:path>
                </a:pathLst>
              </a:custGeom>
              <a:noFill/>
              <a:ln w="3175">
                <a:solidFill>
                  <a:srgbClr val="000000"/>
                </a:solidFill>
                <a:prstDash val="solid"/>
                <a:round/>
                <a:headEnd/>
                <a:tailEnd/>
              </a:ln>
            </p:spPr>
            <p:txBody>
              <a:bodyPr/>
              <a:lstStyle/>
              <a:p>
                <a:endParaRPr lang="ja-JP" altLang="en-US" sz="2758"/>
              </a:p>
            </p:txBody>
          </p:sp>
          <p:sp>
            <p:nvSpPr>
              <p:cNvPr id="2156" name="Freeform 1055"/>
              <p:cNvSpPr/>
              <p:nvPr/>
            </p:nvSpPr>
            <p:spPr>
              <a:xfrm>
                <a:off x="942" y="2100"/>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1 w 54"/>
                  <a:gd name="T13" fmla="*/ 1 h 40"/>
                  <a:gd name="T14" fmla="*/ 0 w 54"/>
                  <a:gd name="T15" fmla="*/ 1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2"/>
                    </a:lnTo>
                    <a:lnTo>
                      <a:pt x="3" y="25"/>
                    </a:lnTo>
                    <a:lnTo>
                      <a:pt x="16" y="12"/>
                    </a:lnTo>
                    <a:lnTo>
                      <a:pt x="32"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157" name="Freeform 1056"/>
              <p:cNvSpPr/>
              <p:nvPr/>
            </p:nvSpPr>
            <p:spPr>
              <a:xfrm>
                <a:off x="942" y="2100"/>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2"/>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58" name="Freeform 1057"/>
              <p:cNvSpPr/>
              <p:nvPr/>
            </p:nvSpPr>
            <p:spPr>
              <a:xfrm>
                <a:off x="1022" y="2100"/>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7"/>
                    </a:lnTo>
                    <a:lnTo>
                      <a:pt x="0" y="40"/>
                    </a:lnTo>
                    <a:lnTo>
                      <a:pt x="0" y="0"/>
                    </a:lnTo>
                    <a:lnTo>
                      <a:pt x="54" y="0"/>
                    </a:lnTo>
                    <a:close/>
                  </a:path>
                </a:pathLst>
              </a:custGeom>
              <a:solidFill>
                <a:srgbClr val="FFCC00"/>
              </a:solidFill>
              <a:ln>
                <a:noFill/>
              </a:ln>
            </p:spPr>
            <p:txBody>
              <a:bodyPr/>
              <a:lstStyle/>
              <a:p>
                <a:endParaRPr lang="ja-JP" altLang="en-US" sz="2758"/>
              </a:p>
            </p:txBody>
          </p:sp>
          <p:sp>
            <p:nvSpPr>
              <p:cNvPr id="2159" name="Freeform 1058"/>
              <p:cNvSpPr/>
              <p:nvPr/>
            </p:nvSpPr>
            <p:spPr>
              <a:xfrm>
                <a:off x="1022" y="2100"/>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7"/>
                    </a:lnTo>
                    <a:lnTo>
                      <a:pt x="0" y="40"/>
                    </a:lnTo>
                  </a:path>
                </a:pathLst>
              </a:custGeom>
              <a:noFill/>
              <a:ln w="3175">
                <a:solidFill>
                  <a:srgbClr val="000000"/>
                </a:solidFill>
                <a:prstDash val="solid"/>
                <a:round/>
                <a:headEnd/>
                <a:tailEnd/>
              </a:ln>
            </p:spPr>
            <p:txBody>
              <a:bodyPr/>
              <a:lstStyle/>
              <a:p>
                <a:endParaRPr lang="ja-JP" altLang="en-US" sz="2758"/>
              </a:p>
            </p:txBody>
          </p:sp>
          <p:sp>
            <p:nvSpPr>
              <p:cNvPr id="2160" name="Freeform 1059"/>
              <p:cNvSpPr/>
              <p:nvPr/>
            </p:nvSpPr>
            <p:spPr>
              <a:xfrm>
                <a:off x="1022" y="2081"/>
                <a:ext cx="27" cy="19"/>
              </a:xfrm>
              <a:custGeom>
                <a:avLst/>
                <a:gdLst>
                  <a:gd name="T0" fmla="*/ 1 w 54"/>
                  <a:gd name="T1" fmla="*/ 1 h 37"/>
                  <a:gd name="T2" fmla="*/ 1 w 54"/>
                  <a:gd name="T3" fmla="*/ 1 h 37"/>
                  <a:gd name="T4" fmla="*/ 1 w 54"/>
                  <a:gd name="T5" fmla="*/ 1 h 37"/>
                  <a:gd name="T6" fmla="*/ 1 w 54"/>
                  <a:gd name="T7" fmla="*/ 1 h 37"/>
                  <a:gd name="T8" fmla="*/ 0 w 54"/>
                  <a:gd name="T9" fmla="*/ 0 h 37"/>
                  <a:gd name="T10" fmla="*/ 0 w 54"/>
                  <a:gd name="T11" fmla="*/ 1 h 37"/>
                  <a:gd name="T12" fmla="*/ 1 w 54"/>
                  <a:gd name="T13" fmla="*/ 1 h 37"/>
                  <a:gd name="T14" fmla="*/ 0 60000 65536"/>
                  <a:gd name="T15" fmla="*/ 0 60000 65536"/>
                  <a:gd name="T16" fmla="*/ 0 60000 65536"/>
                  <a:gd name="T17" fmla="*/ 0 60000 65536"/>
                  <a:gd name="T18" fmla="*/ 0 60000 65536"/>
                  <a:gd name="T19" fmla="*/ 0 60000 65536"/>
                  <a:gd name="T20" fmla="*/ 0 60000 65536"/>
                  <a:gd name="T21" fmla="*/ 0 w 54"/>
                  <a:gd name="T22" fmla="*/ 0 h 37"/>
                  <a:gd name="T23" fmla="*/ 54 w 5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7">
                    <a:moveTo>
                      <a:pt x="54" y="37"/>
                    </a:moveTo>
                    <a:lnTo>
                      <a:pt x="47" y="22"/>
                    </a:lnTo>
                    <a:lnTo>
                      <a:pt x="36" y="12"/>
                    </a:lnTo>
                    <a:lnTo>
                      <a:pt x="20" y="2"/>
                    </a:lnTo>
                    <a:lnTo>
                      <a:pt x="0" y="0"/>
                    </a:lnTo>
                    <a:lnTo>
                      <a:pt x="0" y="37"/>
                    </a:lnTo>
                    <a:lnTo>
                      <a:pt x="54" y="37"/>
                    </a:lnTo>
                    <a:close/>
                  </a:path>
                </a:pathLst>
              </a:custGeom>
              <a:solidFill>
                <a:srgbClr val="FFCC00"/>
              </a:solidFill>
              <a:ln>
                <a:noFill/>
              </a:ln>
            </p:spPr>
            <p:txBody>
              <a:bodyPr/>
              <a:lstStyle/>
              <a:p>
                <a:endParaRPr lang="ja-JP" altLang="en-US" sz="2758"/>
              </a:p>
            </p:txBody>
          </p:sp>
          <p:sp>
            <p:nvSpPr>
              <p:cNvPr id="2161" name="Freeform 1060"/>
              <p:cNvSpPr/>
              <p:nvPr/>
            </p:nvSpPr>
            <p:spPr>
              <a:xfrm>
                <a:off x="1022" y="2081"/>
                <a:ext cx="27" cy="19"/>
              </a:xfrm>
              <a:custGeom>
                <a:avLst/>
                <a:gdLst>
                  <a:gd name="T0" fmla="*/ 1 w 54"/>
                  <a:gd name="T1" fmla="*/ 1 h 37"/>
                  <a:gd name="T2" fmla="*/ 1 w 54"/>
                  <a:gd name="T3" fmla="*/ 1 h 37"/>
                  <a:gd name="T4" fmla="*/ 1 w 54"/>
                  <a:gd name="T5" fmla="*/ 1 h 37"/>
                  <a:gd name="T6" fmla="*/ 1 w 54"/>
                  <a:gd name="T7" fmla="*/ 1 h 37"/>
                  <a:gd name="T8" fmla="*/ 0 w 54"/>
                  <a:gd name="T9" fmla="*/ 0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4" y="37"/>
                    </a:moveTo>
                    <a:lnTo>
                      <a:pt x="47" y="22"/>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162" name="Line 1061"/>
              <p:cNvSpPr>
                <a:spLocks noChangeShapeType="1"/>
              </p:cNvSpPr>
              <p:nvPr/>
            </p:nvSpPr>
            <p:spPr>
              <a:xfrm>
                <a:off x="969" y="2100"/>
                <a:ext cx="54" cy="20"/>
              </a:xfrm>
              <a:prstGeom prst="line">
                <a:avLst/>
              </a:prstGeom>
              <a:noFill/>
              <a:ln w="3175">
                <a:solidFill>
                  <a:srgbClr val="000000"/>
                </a:solidFill>
                <a:round/>
                <a:headEnd/>
                <a:tailEnd/>
              </a:ln>
            </p:spPr>
            <p:txBody>
              <a:bodyPr/>
              <a:lstStyle/>
              <a:p>
                <a:endParaRPr lang="ja-JP" altLang="en-US" sz="2758"/>
              </a:p>
            </p:txBody>
          </p:sp>
          <p:sp>
            <p:nvSpPr>
              <p:cNvPr id="2163" name="Line 1062"/>
              <p:cNvSpPr>
                <a:spLocks noChangeShapeType="1"/>
              </p:cNvSpPr>
              <p:nvPr/>
            </p:nvSpPr>
            <p:spPr>
              <a:xfrm flipV="1">
                <a:off x="969" y="2120"/>
                <a:ext cx="54" cy="20"/>
              </a:xfrm>
              <a:prstGeom prst="line">
                <a:avLst/>
              </a:prstGeom>
              <a:noFill/>
              <a:ln w="3175">
                <a:solidFill>
                  <a:srgbClr val="000000"/>
                </a:solidFill>
                <a:round/>
                <a:headEnd/>
                <a:tailEnd/>
              </a:ln>
            </p:spPr>
            <p:txBody>
              <a:bodyPr/>
              <a:lstStyle/>
              <a:p>
                <a:endParaRPr lang="ja-JP" altLang="en-US" sz="2758"/>
              </a:p>
            </p:txBody>
          </p:sp>
          <p:sp>
            <p:nvSpPr>
              <p:cNvPr id="2164" name="Freeform 1063"/>
              <p:cNvSpPr/>
              <p:nvPr/>
            </p:nvSpPr>
            <p:spPr>
              <a:xfrm>
                <a:off x="942" y="2081"/>
                <a:ext cx="27" cy="19"/>
              </a:xfrm>
              <a:custGeom>
                <a:avLst/>
                <a:gdLst>
                  <a:gd name="T0" fmla="*/ 0 w 54"/>
                  <a:gd name="T1" fmla="*/ 0 h 37"/>
                  <a:gd name="T2" fmla="*/ 0 w 54"/>
                  <a:gd name="T3" fmla="*/ 1 h 37"/>
                  <a:gd name="T4" fmla="*/ 1 w 54"/>
                  <a:gd name="T5" fmla="*/ 1 h 37"/>
                  <a:gd name="T6" fmla="*/ 1 w 54"/>
                  <a:gd name="T7" fmla="*/ 1 h 37"/>
                  <a:gd name="T8" fmla="*/ 1 w 54"/>
                  <a:gd name="T9" fmla="*/ 1 h 37"/>
                  <a:gd name="T10" fmla="*/ 1 w 54"/>
                  <a:gd name="T11" fmla="*/ 1 h 37"/>
                  <a:gd name="T12" fmla="*/ 1 w 54"/>
                  <a:gd name="T13" fmla="*/ 0 h 37"/>
                  <a:gd name="T14" fmla="*/ 0 w 54"/>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7"/>
                  <a:gd name="T26" fmla="*/ 54 w 54"/>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7">
                    <a:moveTo>
                      <a:pt x="0" y="0"/>
                    </a:moveTo>
                    <a:lnTo>
                      <a:pt x="0" y="6"/>
                    </a:lnTo>
                    <a:lnTo>
                      <a:pt x="3" y="14"/>
                    </a:lnTo>
                    <a:lnTo>
                      <a:pt x="16" y="27"/>
                    </a:lnTo>
                    <a:lnTo>
                      <a:pt x="32" y="35"/>
                    </a:lnTo>
                    <a:lnTo>
                      <a:pt x="54" y="37"/>
                    </a:lnTo>
                    <a:lnTo>
                      <a:pt x="54" y="0"/>
                    </a:lnTo>
                    <a:lnTo>
                      <a:pt x="0" y="0"/>
                    </a:lnTo>
                    <a:close/>
                  </a:path>
                </a:pathLst>
              </a:custGeom>
              <a:solidFill>
                <a:srgbClr val="FFCC00"/>
              </a:solidFill>
              <a:ln>
                <a:noFill/>
              </a:ln>
            </p:spPr>
            <p:txBody>
              <a:bodyPr/>
              <a:lstStyle/>
              <a:p>
                <a:endParaRPr lang="ja-JP" altLang="en-US" sz="2758"/>
              </a:p>
            </p:txBody>
          </p:sp>
          <p:sp>
            <p:nvSpPr>
              <p:cNvPr id="2165" name="Freeform 1064"/>
              <p:cNvSpPr/>
              <p:nvPr/>
            </p:nvSpPr>
            <p:spPr>
              <a:xfrm>
                <a:off x="942" y="2081"/>
                <a:ext cx="27" cy="19"/>
              </a:xfrm>
              <a:custGeom>
                <a:avLst/>
                <a:gdLst>
                  <a:gd name="T0" fmla="*/ 0 w 54"/>
                  <a:gd name="T1" fmla="*/ 0 h 37"/>
                  <a:gd name="T2" fmla="*/ 0 w 54"/>
                  <a:gd name="T3" fmla="*/ 1 h 37"/>
                  <a:gd name="T4" fmla="*/ 1 w 54"/>
                  <a:gd name="T5" fmla="*/ 1 h 37"/>
                  <a:gd name="T6" fmla="*/ 1 w 54"/>
                  <a:gd name="T7" fmla="*/ 1 h 37"/>
                  <a:gd name="T8" fmla="*/ 1 w 54"/>
                  <a:gd name="T9" fmla="*/ 1 h 37"/>
                  <a:gd name="T10" fmla="*/ 1 w 54"/>
                  <a:gd name="T11" fmla="*/ 1 h 37"/>
                  <a:gd name="T12" fmla="*/ 0 60000 65536"/>
                  <a:gd name="T13" fmla="*/ 0 60000 65536"/>
                  <a:gd name="T14" fmla="*/ 0 60000 65536"/>
                  <a:gd name="T15" fmla="*/ 0 60000 65536"/>
                  <a:gd name="T16" fmla="*/ 0 60000 65536"/>
                  <a:gd name="T17" fmla="*/ 0 60000 65536"/>
                  <a:gd name="T18" fmla="*/ 0 w 54"/>
                  <a:gd name="T19" fmla="*/ 0 h 37"/>
                  <a:gd name="T20" fmla="*/ 54 w 5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4" h="37">
                    <a:moveTo>
                      <a:pt x="0" y="0"/>
                    </a:moveTo>
                    <a:lnTo>
                      <a:pt x="0" y="6"/>
                    </a:lnTo>
                    <a:lnTo>
                      <a:pt x="3" y="14"/>
                    </a:lnTo>
                    <a:lnTo>
                      <a:pt x="16" y="27"/>
                    </a:lnTo>
                    <a:lnTo>
                      <a:pt x="32" y="35"/>
                    </a:lnTo>
                    <a:lnTo>
                      <a:pt x="54" y="37"/>
                    </a:lnTo>
                  </a:path>
                </a:pathLst>
              </a:custGeom>
              <a:noFill/>
              <a:ln w="3175">
                <a:solidFill>
                  <a:srgbClr val="000000"/>
                </a:solidFill>
                <a:prstDash val="solid"/>
                <a:round/>
                <a:headEnd/>
                <a:tailEnd/>
              </a:ln>
            </p:spPr>
            <p:txBody>
              <a:bodyPr/>
              <a:lstStyle/>
              <a:p>
                <a:endParaRPr lang="ja-JP" altLang="en-US" sz="2758"/>
              </a:p>
            </p:txBody>
          </p:sp>
          <p:sp>
            <p:nvSpPr>
              <p:cNvPr id="2166" name="Freeform 1065"/>
              <p:cNvSpPr/>
              <p:nvPr/>
            </p:nvSpPr>
            <p:spPr>
              <a:xfrm>
                <a:off x="942" y="2062"/>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2"/>
                    </a:lnTo>
                    <a:lnTo>
                      <a:pt x="3" y="25"/>
                    </a:lnTo>
                    <a:lnTo>
                      <a:pt x="16" y="13"/>
                    </a:lnTo>
                    <a:lnTo>
                      <a:pt x="32"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167" name="Freeform 1066"/>
              <p:cNvSpPr/>
              <p:nvPr/>
            </p:nvSpPr>
            <p:spPr>
              <a:xfrm>
                <a:off x="942" y="2062"/>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2"/>
                    </a:lnTo>
                    <a:lnTo>
                      <a:pt x="3" y="25"/>
                    </a:lnTo>
                    <a:lnTo>
                      <a:pt x="16" y="13"/>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68" name="Freeform 1067"/>
              <p:cNvSpPr/>
              <p:nvPr/>
            </p:nvSpPr>
            <p:spPr>
              <a:xfrm>
                <a:off x="1022" y="2062"/>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7"/>
                    </a:lnTo>
                    <a:lnTo>
                      <a:pt x="0" y="40"/>
                    </a:lnTo>
                    <a:lnTo>
                      <a:pt x="0" y="0"/>
                    </a:lnTo>
                    <a:lnTo>
                      <a:pt x="54" y="0"/>
                    </a:lnTo>
                    <a:close/>
                  </a:path>
                </a:pathLst>
              </a:custGeom>
              <a:solidFill>
                <a:srgbClr val="FFCC00"/>
              </a:solidFill>
              <a:ln>
                <a:noFill/>
              </a:ln>
            </p:spPr>
            <p:txBody>
              <a:bodyPr/>
              <a:lstStyle/>
              <a:p>
                <a:endParaRPr lang="ja-JP" altLang="en-US" sz="2758"/>
              </a:p>
            </p:txBody>
          </p:sp>
          <p:sp>
            <p:nvSpPr>
              <p:cNvPr id="2169" name="Freeform 1068"/>
              <p:cNvSpPr/>
              <p:nvPr/>
            </p:nvSpPr>
            <p:spPr>
              <a:xfrm>
                <a:off x="1022" y="2062"/>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7"/>
                    </a:lnTo>
                    <a:lnTo>
                      <a:pt x="0" y="40"/>
                    </a:lnTo>
                  </a:path>
                </a:pathLst>
              </a:custGeom>
              <a:noFill/>
              <a:ln w="3175">
                <a:solidFill>
                  <a:srgbClr val="000000"/>
                </a:solidFill>
                <a:prstDash val="solid"/>
                <a:round/>
                <a:headEnd/>
                <a:tailEnd/>
              </a:ln>
            </p:spPr>
            <p:txBody>
              <a:bodyPr/>
              <a:lstStyle/>
              <a:p>
                <a:endParaRPr lang="ja-JP" altLang="en-US" sz="2758"/>
              </a:p>
            </p:txBody>
          </p:sp>
          <p:sp>
            <p:nvSpPr>
              <p:cNvPr id="2170" name="Freeform 1069"/>
              <p:cNvSpPr/>
              <p:nvPr/>
            </p:nvSpPr>
            <p:spPr>
              <a:xfrm>
                <a:off x="1022" y="2041"/>
                <a:ext cx="27" cy="21"/>
              </a:xfrm>
              <a:custGeom>
                <a:avLst/>
                <a:gdLst>
                  <a:gd name="T0" fmla="*/ 1 w 54"/>
                  <a:gd name="T1" fmla="*/ 1 h 41"/>
                  <a:gd name="T2" fmla="*/ 1 w 54"/>
                  <a:gd name="T3" fmla="*/ 1 h 41"/>
                  <a:gd name="T4" fmla="*/ 1 w 54"/>
                  <a:gd name="T5" fmla="*/ 1 h 41"/>
                  <a:gd name="T6" fmla="*/ 1 w 54"/>
                  <a:gd name="T7" fmla="*/ 1 h 41"/>
                  <a:gd name="T8" fmla="*/ 0 w 54"/>
                  <a:gd name="T9" fmla="*/ 0 h 41"/>
                  <a:gd name="T10" fmla="*/ 0 w 54"/>
                  <a:gd name="T11" fmla="*/ 1 h 41"/>
                  <a:gd name="T12" fmla="*/ 1 w 54"/>
                  <a:gd name="T13" fmla="*/ 1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41"/>
                    </a:moveTo>
                    <a:lnTo>
                      <a:pt x="47" y="25"/>
                    </a:lnTo>
                    <a:lnTo>
                      <a:pt x="36" y="13"/>
                    </a:lnTo>
                    <a:lnTo>
                      <a:pt x="20" y="4"/>
                    </a:lnTo>
                    <a:lnTo>
                      <a:pt x="0" y="0"/>
                    </a:lnTo>
                    <a:lnTo>
                      <a:pt x="0" y="41"/>
                    </a:lnTo>
                    <a:lnTo>
                      <a:pt x="54" y="41"/>
                    </a:lnTo>
                    <a:close/>
                  </a:path>
                </a:pathLst>
              </a:custGeom>
              <a:solidFill>
                <a:srgbClr val="FFCC00"/>
              </a:solidFill>
              <a:ln>
                <a:noFill/>
              </a:ln>
            </p:spPr>
            <p:txBody>
              <a:bodyPr/>
              <a:lstStyle/>
              <a:p>
                <a:endParaRPr lang="ja-JP" altLang="en-US" sz="2758"/>
              </a:p>
            </p:txBody>
          </p:sp>
          <p:sp>
            <p:nvSpPr>
              <p:cNvPr id="2171" name="Freeform 1070"/>
              <p:cNvSpPr/>
              <p:nvPr/>
            </p:nvSpPr>
            <p:spPr>
              <a:xfrm>
                <a:off x="1022" y="2041"/>
                <a:ext cx="27" cy="21"/>
              </a:xfrm>
              <a:custGeom>
                <a:avLst/>
                <a:gdLst>
                  <a:gd name="T0" fmla="*/ 1 w 54"/>
                  <a:gd name="T1" fmla="*/ 1 h 41"/>
                  <a:gd name="T2" fmla="*/ 1 w 54"/>
                  <a:gd name="T3" fmla="*/ 1 h 41"/>
                  <a:gd name="T4" fmla="*/ 1 w 54"/>
                  <a:gd name="T5" fmla="*/ 1 h 41"/>
                  <a:gd name="T6" fmla="*/ 1 w 54"/>
                  <a:gd name="T7" fmla="*/ 1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7" y="25"/>
                    </a:lnTo>
                    <a:lnTo>
                      <a:pt x="36" y="13"/>
                    </a:lnTo>
                    <a:lnTo>
                      <a:pt x="20" y="4"/>
                    </a:lnTo>
                    <a:lnTo>
                      <a:pt x="0" y="0"/>
                    </a:lnTo>
                  </a:path>
                </a:pathLst>
              </a:custGeom>
              <a:noFill/>
              <a:ln w="3175">
                <a:solidFill>
                  <a:srgbClr val="000000"/>
                </a:solidFill>
                <a:prstDash val="solid"/>
                <a:round/>
                <a:headEnd/>
                <a:tailEnd/>
              </a:ln>
            </p:spPr>
            <p:txBody>
              <a:bodyPr/>
              <a:lstStyle/>
              <a:p>
                <a:endParaRPr lang="ja-JP" altLang="en-US" sz="2758"/>
              </a:p>
            </p:txBody>
          </p:sp>
          <p:sp>
            <p:nvSpPr>
              <p:cNvPr id="2172" name="Line 1071"/>
              <p:cNvSpPr>
                <a:spLocks noChangeShapeType="1"/>
              </p:cNvSpPr>
              <p:nvPr/>
            </p:nvSpPr>
            <p:spPr>
              <a:xfrm>
                <a:off x="969" y="2062"/>
                <a:ext cx="54" cy="19"/>
              </a:xfrm>
              <a:prstGeom prst="line">
                <a:avLst/>
              </a:prstGeom>
              <a:noFill/>
              <a:ln w="3175">
                <a:solidFill>
                  <a:srgbClr val="000000"/>
                </a:solidFill>
                <a:round/>
                <a:headEnd/>
                <a:tailEnd/>
              </a:ln>
            </p:spPr>
            <p:txBody>
              <a:bodyPr/>
              <a:lstStyle/>
              <a:p>
                <a:endParaRPr lang="ja-JP" altLang="en-US" sz="2758"/>
              </a:p>
            </p:txBody>
          </p:sp>
          <p:sp>
            <p:nvSpPr>
              <p:cNvPr id="2173" name="Line 1072"/>
              <p:cNvSpPr>
                <a:spLocks noChangeShapeType="1"/>
              </p:cNvSpPr>
              <p:nvPr/>
            </p:nvSpPr>
            <p:spPr>
              <a:xfrm flipV="1">
                <a:off x="969" y="2081"/>
                <a:ext cx="54" cy="20"/>
              </a:xfrm>
              <a:prstGeom prst="line">
                <a:avLst/>
              </a:prstGeom>
              <a:noFill/>
              <a:ln w="3175">
                <a:solidFill>
                  <a:srgbClr val="000000"/>
                </a:solidFill>
                <a:round/>
                <a:headEnd/>
                <a:tailEnd/>
              </a:ln>
            </p:spPr>
            <p:txBody>
              <a:bodyPr/>
              <a:lstStyle/>
              <a:p>
                <a:endParaRPr lang="ja-JP" altLang="en-US" sz="2758"/>
              </a:p>
            </p:txBody>
          </p:sp>
          <p:sp>
            <p:nvSpPr>
              <p:cNvPr id="2174" name="Freeform 1073"/>
              <p:cNvSpPr/>
              <p:nvPr/>
            </p:nvSpPr>
            <p:spPr>
              <a:xfrm>
                <a:off x="942" y="2041"/>
                <a:ext cx="27" cy="21"/>
              </a:xfrm>
              <a:custGeom>
                <a:avLst/>
                <a:gdLst>
                  <a:gd name="T0" fmla="*/ 0 w 54"/>
                  <a:gd name="T1" fmla="*/ 0 h 41"/>
                  <a:gd name="T2" fmla="*/ 0 w 54"/>
                  <a:gd name="T3" fmla="*/ 1 h 41"/>
                  <a:gd name="T4" fmla="*/ 1 w 54"/>
                  <a:gd name="T5" fmla="*/ 1 h 41"/>
                  <a:gd name="T6" fmla="*/ 1 w 54"/>
                  <a:gd name="T7" fmla="*/ 1 h 41"/>
                  <a:gd name="T8" fmla="*/ 1 w 54"/>
                  <a:gd name="T9" fmla="*/ 1 h 41"/>
                  <a:gd name="T10" fmla="*/ 1 w 54"/>
                  <a:gd name="T11" fmla="*/ 1 h 41"/>
                  <a:gd name="T12" fmla="*/ 1 w 54"/>
                  <a:gd name="T13" fmla="*/ 0 h 41"/>
                  <a:gd name="T14" fmla="*/ 0 w 54"/>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1"/>
                  <a:gd name="T26" fmla="*/ 54 w 54"/>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1">
                    <a:moveTo>
                      <a:pt x="0" y="0"/>
                    </a:moveTo>
                    <a:lnTo>
                      <a:pt x="0" y="8"/>
                    </a:lnTo>
                    <a:lnTo>
                      <a:pt x="3" y="16"/>
                    </a:lnTo>
                    <a:lnTo>
                      <a:pt x="16" y="29"/>
                    </a:lnTo>
                    <a:lnTo>
                      <a:pt x="32" y="38"/>
                    </a:lnTo>
                    <a:lnTo>
                      <a:pt x="54" y="41"/>
                    </a:lnTo>
                    <a:lnTo>
                      <a:pt x="54" y="0"/>
                    </a:lnTo>
                    <a:lnTo>
                      <a:pt x="0" y="0"/>
                    </a:lnTo>
                    <a:close/>
                  </a:path>
                </a:pathLst>
              </a:custGeom>
              <a:solidFill>
                <a:srgbClr val="FFCC00"/>
              </a:solidFill>
              <a:ln>
                <a:noFill/>
              </a:ln>
            </p:spPr>
            <p:txBody>
              <a:bodyPr/>
              <a:lstStyle/>
              <a:p>
                <a:endParaRPr lang="ja-JP" altLang="en-US" sz="2758"/>
              </a:p>
            </p:txBody>
          </p:sp>
          <p:sp>
            <p:nvSpPr>
              <p:cNvPr id="2175" name="Freeform 1074"/>
              <p:cNvSpPr/>
              <p:nvPr/>
            </p:nvSpPr>
            <p:spPr>
              <a:xfrm>
                <a:off x="942" y="2041"/>
                <a:ext cx="27" cy="21"/>
              </a:xfrm>
              <a:custGeom>
                <a:avLst/>
                <a:gdLst>
                  <a:gd name="T0" fmla="*/ 0 w 54"/>
                  <a:gd name="T1" fmla="*/ 0 h 41"/>
                  <a:gd name="T2" fmla="*/ 0 w 54"/>
                  <a:gd name="T3" fmla="*/ 1 h 41"/>
                  <a:gd name="T4" fmla="*/ 1 w 54"/>
                  <a:gd name="T5" fmla="*/ 1 h 41"/>
                  <a:gd name="T6" fmla="*/ 1 w 54"/>
                  <a:gd name="T7" fmla="*/ 1 h 41"/>
                  <a:gd name="T8" fmla="*/ 1 w 54"/>
                  <a:gd name="T9" fmla="*/ 1 h 41"/>
                  <a:gd name="T10" fmla="*/ 1 w 54"/>
                  <a:gd name="T11" fmla="*/ 1 h 41"/>
                  <a:gd name="T12" fmla="*/ 0 60000 65536"/>
                  <a:gd name="T13" fmla="*/ 0 60000 65536"/>
                  <a:gd name="T14" fmla="*/ 0 60000 65536"/>
                  <a:gd name="T15" fmla="*/ 0 60000 65536"/>
                  <a:gd name="T16" fmla="*/ 0 60000 65536"/>
                  <a:gd name="T17" fmla="*/ 0 60000 65536"/>
                  <a:gd name="T18" fmla="*/ 0 w 54"/>
                  <a:gd name="T19" fmla="*/ 0 h 41"/>
                  <a:gd name="T20" fmla="*/ 54 w 5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4" h="41">
                    <a:moveTo>
                      <a:pt x="0" y="0"/>
                    </a:moveTo>
                    <a:lnTo>
                      <a:pt x="0" y="8"/>
                    </a:lnTo>
                    <a:lnTo>
                      <a:pt x="3" y="16"/>
                    </a:lnTo>
                    <a:lnTo>
                      <a:pt x="16" y="29"/>
                    </a:lnTo>
                    <a:lnTo>
                      <a:pt x="32" y="38"/>
                    </a:lnTo>
                    <a:lnTo>
                      <a:pt x="54" y="41"/>
                    </a:lnTo>
                  </a:path>
                </a:pathLst>
              </a:custGeom>
              <a:noFill/>
              <a:ln w="3175">
                <a:solidFill>
                  <a:srgbClr val="000000"/>
                </a:solidFill>
                <a:prstDash val="solid"/>
                <a:round/>
                <a:headEnd/>
                <a:tailEnd/>
              </a:ln>
            </p:spPr>
            <p:txBody>
              <a:bodyPr/>
              <a:lstStyle/>
              <a:p>
                <a:endParaRPr lang="ja-JP" altLang="en-US" sz="2758"/>
              </a:p>
            </p:txBody>
          </p:sp>
          <p:sp>
            <p:nvSpPr>
              <p:cNvPr id="2176" name="Freeform 1075"/>
              <p:cNvSpPr/>
              <p:nvPr/>
            </p:nvSpPr>
            <p:spPr>
              <a:xfrm>
                <a:off x="942" y="2021"/>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3"/>
                    </a:lnTo>
                    <a:lnTo>
                      <a:pt x="3" y="25"/>
                    </a:lnTo>
                    <a:lnTo>
                      <a:pt x="16" y="12"/>
                    </a:lnTo>
                    <a:lnTo>
                      <a:pt x="32"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177" name="Freeform 1076"/>
              <p:cNvSpPr/>
              <p:nvPr/>
            </p:nvSpPr>
            <p:spPr>
              <a:xfrm>
                <a:off x="942" y="2021"/>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3"/>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78" name="Freeform 1077"/>
              <p:cNvSpPr/>
              <p:nvPr/>
            </p:nvSpPr>
            <p:spPr>
              <a:xfrm>
                <a:off x="1022" y="2021"/>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w 54"/>
                  <a:gd name="T11" fmla="*/ 0 h 39"/>
                  <a:gd name="T12" fmla="*/ 1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0"/>
                    </a:moveTo>
                    <a:lnTo>
                      <a:pt x="47" y="14"/>
                    </a:lnTo>
                    <a:lnTo>
                      <a:pt x="36" y="27"/>
                    </a:lnTo>
                    <a:lnTo>
                      <a:pt x="20" y="37"/>
                    </a:lnTo>
                    <a:lnTo>
                      <a:pt x="0" y="39"/>
                    </a:lnTo>
                    <a:lnTo>
                      <a:pt x="0" y="0"/>
                    </a:lnTo>
                    <a:lnTo>
                      <a:pt x="54" y="0"/>
                    </a:lnTo>
                    <a:close/>
                  </a:path>
                </a:pathLst>
              </a:custGeom>
              <a:solidFill>
                <a:srgbClr val="FFCC00"/>
              </a:solidFill>
              <a:ln>
                <a:noFill/>
              </a:ln>
            </p:spPr>
            <p:txBody>
              <a:bodyPr/>
              <a:lstStyle/>
              <a:p>
                <a:endParaRPr lang="ja-JP" altLang="en-US" sz="2758"/>
              </a:p>
            </p:txBody>
          </p:sp>
          <p:sp>
            <p:nvSpPr>
              <p:cNvPr id="2179" name="Freeform 1078"/>
              <p:cNvSpPr/>
              <p:nvPr/>
            </p:nvSpPr>
            <p:spPr>
              <a:xfrm>
                <a:off x="1022" y="2021"/>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7" y="14"/>
                    </a:lnTo>
                    <a:lnTo>
                      <a:pt x="36" y="27"/>
                    </a:lnTo>
                    <a:lnTo>
                      <a:pt x="20" y="37"/>
                    </a:lnTo>
                    <a:lnTo>
                      <a:pt x="0" y="39"/>
                    </a:lnTo>
                  </a:path>
                </a:pathLst>
              </a:custGeom>
              <a:noFill/>
              <a:ln w="3175">
                <a:solidFill>
                  <a:srgbClr val="000000"/>
                </a:solidFill>
                <a:prstDash val="solid"/>
                <a:round/>
                <a:headEnd/>
                <a:tailEnd/>
              </a:ln>
            </p:spPr>
            <p:txBody>
              <a:bodyPr/>
              <a:lstStyle/>
              <a:p>
                <a:endParaRPr lang="ja-JP" altLang="en-US" sz="2758"/>
              </a:p>
            </p:txBody>
          </p:sp>
          <p:sp>
            <p:nvSpPr>
              <p:cNvPr id="2180" name="Freeform 1079"/>
              <p:cNvSpPr/>
              <p:nvPr/>
            </p:nvSpPr>
            <p:spPr>
              <a:xfrm>
                <a:off x="1022" y="2003"/>
                <a:ext cx="27" cy="18"/>
              </a:xfrm>
              <a:custGeom>
                <a:avLst/>
                <a:gdLst>
                  <a:gd name="T0" fmla="*/ 1 w 54"/>
                  <a:gd name="T1" fmla="*/ 0 h 38"/>
                  <a:gd name="T2" fmla="*/ 1 w 54"/>
                  <a:gd name="T3" fmla="*/ 0 h 38"/>
                  <a:gd name="T4" fmla="*/ 1 w 54"/>
                  <a:gd name="T5" fmla="*/ 0 h 38"/>
                  <a:gd name="T6" fmla="*/ 1 w 54"/>
                  <a:gd name="T7" fmla="*/ 0 h 38"/>
                  <a:gd name="T8" fmla="*/ 0 w 54"/>
                  <a:gd name="T9" fmla="*/ 0 h 38"/>
                  <a:gd name="T10" fmla="*/ 0 w 54"/>
                  <a:gd name="T11" fmla="*/ 0 h 38"/>
                  <a:gd name="T12" fmla="*/ 1 w 54"/>
                  <a:gd name="T13" fmla="*/ 0 h 38"/>
                  <a:gd name="T14" fmla="*/ 0 60000 65536"/>
                  <a:gd name="T15" fmla="*/ 0 60000 65536"/>
                  <a:gd name="T16" fmla="*/ 0 60000 65536"/>
                  <a:gd name="T17" fmla="*/ 0 60000 65536"/>
                  <a:gd name="T18" fmla="*/ 0 60000 65536"/>
                  <a:gd name="T19" fmla="*/ 0 60000 65536"/>
                  <a:gd name="T20" fmla="*/ 0 60000 65536"/>
                  <a:gd name="T21" fmla="*/ 0 w 54"/>
                  <a:gd name="T22" fmla="*/ 0 h 38"/>
                  <a:gd name="T23" fmla="*/ 54 w 5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8">
                    <a:moveTo>
                      <a:pt x="54" y="38"/>
                    </a:moveTo>
                    <a:lnTo>
                      <a:pt x="47" y="23"/>
                    </a:lnTo>
                    <a:lnTo>
                      <a:pt x="36" y="13"/>
                    </a:lnTo>
                    <a:lnTo>
                      <a:pt x="20" y="4"/>
                    </a:lnTo>
                    <a:lnTo>
                      <a:pt x="0" y="0"/>
                    </a:lnTo>
                    <a:lnTo>
                      <a:pt x="0" y="38"/>
                    </a:lnTo>
                    <a:lnTo>
                      <a:pt x="54" y="38"/>
                    </a:lnTo>
                    <a:close/>
                  </a:path>
                </a:pathLst>
              </a:custGeom>
              <a:solidFill>
                <a:srgbClr val="FFCC00"/>
              </a:solidFill>
              <a:ln>
                <a:noFill/>
              </a:ln>
            </p:spPr>
            <p:txBody>
              <a:bodyPr/>
              <a:lstStyle/>
              <a:p>
                <a:endParaRPr lang="ja-JP" altLang="en-US" sz="2758"/>
              </a:p>
            </p:txBody>
          </p:sp>
          <p:sp>
            <p:nvSpPr>
              <p:cNvPr id="2181" name="Freeform 1080"/>
              <p:cNvSpPr/>
              <p:nvPr/>
            </p:nvSpPr>
            <p:spPr>
              <a:xfrm>
                <a:off x="1022" y="2003"/>
                <a:ext cx="27" cy="18"/>
              </a:xfrm>
              <a:custGeom>
                <a:avLst/>
                <a:gdLst>
                  <a:gd name="T0" fmla="*/ 1 w 54"/>
                  <a:gd name="T1" fmla="*/ 0 h 38"/>
                  <a:gd name="T2" fmla="*/ 1 w 54"/>
                  <a:gd name="T3" fmla="*/ 0 h 38"/>
                  <a:gd name="T4" fmla="*/ 1 w 54"/>
                  <a:gd name="T5" fmla="*/ 0 h 38"/>
                  <a:gd name="T6" fmla="*/ 1 w 54"/>
                  <a:gd name="T7" fmla="*/ 0 h 38"/>
                  <a:gd name="T8" fmla="*/ 0 w 54"/>
                  <a:gd name="T9" fmla="*/ 0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4" y="38"/>
                    </a:moveTo>
                    <a:lnTo>
                      <a:pt x="47" y="23"/>
                    </a:lnTo>
                    <a:lnTo>
                      <a:pt x="36" y="13"/>
                    </a:lnTo>
                    <a:lnTo>
                      <a:pt x="20" y="4"/>
                    </a:lnTo>
                    <a:lnTo>
                      <a:pt x="0" y="0"/>
                    </a:lnTo>
                  </a:path>
                </a:pathLst>
              </a:custGeom>
              <a:noFill/>
              <a:ln w="3175">
                <a:solidFill>
                  <a:srgbClr val="000000"/>
                </a:solidFill>
                <a:prstDash val="solid"/>
                <a:round/>
                <a:headEnd/>
                <a:tailEnd/>
              </a:ln>
            </p:spPr>
            <p:txBody>
              <a:bodyPr/>
              <a:lstStyle/>
              <a:p>
                <a:endParaRPr lang="ja-JP" altLang="en-US" sz="2758"/>
              </a:p>
            </p:txBody>
          </p:sp>
          <p:sp>
            <p:nvSpPr>
              <p:cNvPr id="2182" name="Line 1081"/>
              <p:cNvSpPr>
                <a:spLocks noChangeShapeType="1"/>
              </p:cNvSpPr>
              <p:nvPr/>
            </p:nvSpPr>
            <p:spPr>
              <a:xfrm>
                <a:off x="969" y="2021"/>
                <a:ext cx="54" cy="20"/>
              </a:xfrm>
              <a:prstGeom prst="line">
                <a:avLst/>
              </a:prstGeom>
              <a:noFill/>
              <a:ln w="3175">
                <a:solidFill>
                  <a:srgbClr val="000000"/>
                </a:solidFill>
                <a:round/>
                <a:headEnd/>
                <a:tailEnd/>
              </a:ln>
            </p:spPr>
            <p:txBody>
              <a:bodyPr/>
              <a:lstStyle/>
              <a:p>
                <a:endParaRPr lang="ja-JP" altLang="en-US" sz="2758"/>
              </a:p>
            </p:txBody>
          </p:sp>
          <p:sp>
            <p:nvSpPr>
              <p:cNvPr id="2183" name="Line 1082"/>
              <p:cNvSpPr>
                <a:spLocks noChangeShapeType="1"/>
              </p:cNvSpPr>
              <p:nvPr/>
            </p:nvSpPr>
            <p:spPr>
              <a:xfrm flipV="1">
                <a:off x="969" y="2041"/>
                <a:ext cx="54" cy="21"/>
              </a:xfrm>
              <a:prstGeom prst="line">
                <a:avLst/>
              </a:prstGeom>
              <a:noFill/>
              <a:ln w="3175">
                <a:solidFill>
                  <a:srgbClr val="000000"/>
                </a:solidFill>
                <a:round/>
                <a:headEnd/>
                <a:tailEnd/>
              </a:ln>
            </p:spPr>
            <p:txBody>
              <a:bodyPr/>
              <a:lstStyle/>
              <a:p>
                <a:endParaRPr lang="ja-JP" altLang="en-US" sz="2758"/>
              </a:p>
            </p:txBody>
          </p:sp>
          <p:sp>
            <p:nvSpPr>
              <p:cNvPr id="2184" name="Freeform 1083"/>
              <p:cNvSpPr/>
              <p:nvPr/>
            </p:nvSpPr>
            <p:spPr>
              <a:xfrm>
                <a:off x="942" y="2002"/>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8"/>
                    </a:lnTo>
                    <a:lnTo>
                      <a:pt x="3" y="15"/>
                    </a:lnTo>
                    <a:lnTo>
                      <a:pt x="16" y="27"/>
                    </a:lnTo>
                    <a:lnTo>
                      <a:pt x="32" y="37"/>
                    </a:lnTo>
                    <a:lnTo>
                      <a:pt x="54" y="40"/>
                    </a:lnTo>
                    <a:lnTo>
                      <a:pt x="54" y="0"/>
                    </a:lnTo>
                    <a:lnTo>
                      <a:pt x="0" y="0"/>
                    </a:lnTo>
                    <a:close/>
                  </a:path>
                </a:pathLst>
              </a:custGeom>
              <a:solidFill>
                <a:srgbClr val="FFCC00"/>
              </a:solidFill>
              <a:ln>
                <a:noFill/>
              </a:ln>
            </p:spPr>
            <p:txBody>
              <a:bodyPr/>
              <a:lstStyle/>
              <a:p>
                <a:endParaRPr lang="ja-JP" altLang="en-US" sz="2758"/>
              </a:p>
            </p:txBody>
          </p:sp>
          <p:sp>
            <p:nvSpPr>
              <p:cNvPr id="2185" name="Freeform 1084"/>
              <p:cNvSpPr/>
              <p:nvPr/>
            </p:nvSpPr>
            <p:spPr>
              <a:xfrm>
                <a:off x="942" y="2002"/>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8"/>
                    </a:lnTo>
                    <a:lnTo>
                      <a:pt x="3" y="15"/>
                    </a:lnTo>
                    <a:lnTo>
                      <a:pt x="16" y="27"/>
                    </a:lnTo>
                    <a:lnTo>
                      <a:pt x="32" y="37"/>
                    </a:lnTo>
                    <a:lnTo>
                      <a:pt x="54" y="40"/>
                    </a:lnTo>
                  </a:path>
                </a:pathLst>
              </a:custGeom>
              <a:noFill/>
              <a:ln w="3175">
                <a:solidFill>
                  <a:srgbClr val="000000"/>
                </a:solidFill>
                <a:prstDash val="solid"/>
                <a:round/>
                <a:headEnd/>
                <a:tailEnd/>
              </a:ln>
            </p:spPr>
            <p:txBody>
              <a:bodyPr/>
              <a:lstStyle/>
              <a:p>
                <a:endParaRPr lang="ja-JP" altLang="en-US" sz="2758"/>
              </a:p>
            </p:txBody>
          </p:sp>
          <p:sp>
            <p:nvSpPr>
              <p:cNvPr id="2186" name="Freeform 1085"/>
              <p:cNvSpPr/>
              <p:nvPr/>
            </p:nvSpPr>
            <p:spPr>
              <a:xfrm>
                <a:off x="942" y="1983"/>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3"/>
                    </a:lnTo>
                    <a:lnTo>
                      <a:pt x="3" y="25"/>
                    </a:lnTo>
                    <a:lnTo>
                      <a:pt x="16" y="12"/>
                    </a:lnTo>
                    <a:lnTo>
                      <a:pt x="32" y="2"/>
                    </a:lnTo>
                    <a:lnTo>
                      <a:pt x="54" y="0"/>
                    </a:lnTo>
                    <a:lnTo>
                      <a:pt x="54" y="37"/>
                    </a:lnTo>
                    <a:lnTo>
                      <a:pt x="0" y="39"/>
                    </a:lnTo>
                    <a:close/>
                  </a:path>
                </a:pathLst>
              </a:custGeom>
              <a:solidFill>
                <a:srgbClr val="FFCC00"/>
              </a:solidFill>
              <a:ln>
                <a:noFill/>
              </a:ln>
            </p:spPr>
            <p:txBody>
              <a:bodyPr/>
              <a:lstStyle/>
              <a:p>
                <a:endParaRPr lang="ja-JP" altLang="en-US" sz="2758"/>
              </a:p>
            </p:txBody>
          </p:sp>
          <p:sp>
            <p:nvSpPr>
              <p:cNvPr id="2187" name="Freeform 1086"/>
              <p:cNvSpPr/>
              <p:nvPr/>
            </p:nvSpPr>
            <p:spPr>
              <a:xfrm>
                <a:off x="942" y="1983"/>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3"/>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88" name="Freeform 1087"/>
              <p:cNvSpPr/>
              <p:nvPr/>
            </p:nvSpPr>
            <p:spPr>
              <a:xfrm>
                <a:off x="1022" y="1983"/>
                <a:ext cx="27" cy="19"/>
              </a:xfrm>
              <a:custGeom>
                <a:avLst/>
                <a:gdLst>
                  <a:gd name="T0" fmla="*/ 1 w 54"/>
                  <a:gd name="T1" fmla="*/ 0 h 37"/>
                  <a:gd name="T2" fmla="*/ 1 w 54"/>
                  <a:gd name="T3" fmla="*/ 1 h 37"/>
                  <a:gd name="T4" fmla="*/ 1 w 54"/>
                  <a:gd name="T5" fmla="*/ 1 h 37"/>
                  <a:gd name="T6" fmla="*/ 1 w 54"/>
                  <a:gd name="T7" fmla="*/ 1 h 37"/>
                  <a:gd name="T8" fmla="*/ 0 w 54"/>
                  <a:gd name="T9" fmla="*/ 1 h 37"/>
                  <a:gd name="T10" fmla="*/ 0 w 54"/>
                  <a:gd name="T11" fmla="*/ 0 h 37"/>
                  <a:gd name="T12" fmla="*/ 1 w 54"/>
                  <a:gd name="T13" fmla="*/ 0 h 37"/>
                  <a:gd name="T14" fmla="*/ 0 60000 65536"/>
                  <a:gd name="T15" fmla="*/ 0 60000 65536"/>
                  <a:gd name="T16" fmla="*/ 0 60000 65536"/>
                  <a:gd name="T17" fmla="*/ 0 60000 65536"/>
                  <a:gd name="T18" fmla="*/ 0 60000 65536"/>
                  <a:gd name="T19" fmla="*/ 0 60000 65536"/>
                  <a:gd name="T20" fmla="*/ 0 60000 65536"/>
                  <a:gd name="T21" fmla="*/ 0 w 54"/>
                  <a:gd name="T22" fmla="*/ 0 h 37"/>
                  <a:gd name="T23" fmla="*/ 54 w 5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7">
                    <a:moveTo>
                      <a:pt x="54" y="0"/>
                    </a:moveTo>
                    <a:lnTo>
                      <a:pt x="47" y="14"/>
                    </a:lnTo>
                    <a:lnTo>
                      <a:pt x="36" y="27"/>
                    </a:lnTo>
                    <a:lnTo>
                      <a:pt x="20" y="35"/>
                    </a:lnTo>
                    <a:lnTo>
                      <a:pt x="0" y="37"/>
                    </a:lnTo>
                    <a:lnTo>
                      <a:pt x="0" y="0"/>
                    </a:lnTo>
                    <a:lnTo>
                      <a:pt x="54" y="0"/>
                    </a:lnTo>
                    <a:close/>
                  </a:path>
                </a:pathLst>
              </a:custGeom>
              <a:solidFill>
                <a:srgbClr val="FFCC00"/>
              </a:solidFill>
              <a:ln>
                <a:noFill/>
              </a:ln>
            </p:spPr>
            <p:txBody>
              <a:bodyPr/>
              <a:lstStyle/>
              <a:p>
                <a:endParaRPr lang="ja-JP" altLang="en-US" sz="2758"/>
              </a:p>
            </p:txBody>
          </p:sp>
          <p:sp>
            <p:nvSpPr>
              <p:cNvPr id="2189" name="Freeform 1088"/>
              <p:cNvSpPr/>
              <p:nvPr/>
            </p:nvSpPr>
            <p:spPr>
              <a:xfrm>
                <a:off x="1022" y="1983"/>
                <a:ext cx="27" cy="19"/>
              </a:xfrm>
              <a:custGeom>
                <a:avLst/>
                <a:gdLst>
                  <a:gd name="T0" fmla="*/ 1 w 54"/>
                  <a:gd name="T1" fmla="*/ 0 h 37"/>
                  <a:gd name="T2" fmla="*/ 1 w 54"/>
                  <a:gd name="T3" fmla="*/ 1 h 37"/>
                  <a:gd name="T4" fmla="*/ 1 w 54"/>
                  <a:gd name="T5" fmla="*/ 1 h 37"/>
                  <a:gd name="T6" fmla="*/ 1 w 54"/>
                  <a:gd name="T7" fmla="*/ 1 h 37"/>
                  <a:gd name="T8" fmla="*/ 0 w 54"/>
                  <a:gd name="T9" fmla="*/ 1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4" y="0"/>
                    </a:moveTo>
                    <a:lnTo>
                      <a:pt x="47" y="14"/>
                    </a:lnTo>
                    <a:lnTo>
                      <a:pt x="36" y="27"/>
                    </a:lnTo>
                    <a:lnTo>
                      <a:pt x="20" y="35"/>
                    </a:lnTo>
                    <a:lnTo>
                      <a:pt x="0" y="37"/>
                    </a:lnTo>
                  </a:path>
                </a:pathLst>
              </a:custGeom>
              <a:noFill/>
              <a:ln w="3175">
                <a:solidFill>
                  <a:srgbClr val="000000"/>
                </a:solidFill>
                <a:prstDash val="solid"/>
                <a:round/>
                <a:headEnd/>
                <a:tailEnd/>
              </a:ln>
            </p:spPr>
            <p:txBody>
              <a:bodyPr/>
              <a:lstStyle/>
              <a:p>
                <a:endParaRPr lang="ja-JP" altLang="en-US" sz="2758"/>
              </a:p>
            </p:txBody>
          </p:sp>
          <p:sp>
            <p:nvSpPr>
              <p:cNvPr id="2190" name="Freeform 1089"/>
              <p:cNvSpPr/>
              <p:nvPr/>
            </p:nvSpPr>
            <p:spPr>
              <a:xfrm>
                <a:off x="1022" y="1963"/>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w 54"/>
                  <a:gd name="T11" fmla="*/ 1 h 40"/>
                  <a:gd name="T12" fmla="*/ 1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7" y="25"/>
                    </a:lnTo>
                    <a:lnTo>
                      <a:pt x="36" y="13"/>
                    </a:lnTo>
                    <a:lnTo>
                      <a:pt x="20" y="2"/>
                    </a:lnTo>
                    <a:lnTo>
                      <a:pt x="0" y="0"/>
                    </a:lnTo>
                    <a:lnTo>
                      <a:pt x="0" y="40"/>
                    </a:lnTo>
                    <a:lnTo>
                      <a:pt x="54" y="40"/>
                    </a:lnTo>
                    <a:close/>
                  </a:path>
                </a:pathLst>
              </a:custGeom>
              <a:solidFill>
                <a:srgbClr val="FFCC00"/>
              </a:solidFill>
              <a:ln>
                <a:noFill/>
              </a:ln>
            </p:spPr>
            <p:txBody>
              <a:bodyPr/>
              <a:lstStyle/>
              <a:p>
                <a:endParaRPr lang="ja-JP" altLang="en-US" sz="2758"/>
              </a:p>
            </p:txBody>
          </p:sp>
          <p:sp>
            <p:nvSpPr>
              <p:cNvPr id="2191" name="Freeform 1090"/>
              <p:cNvSpPr/>
              <p:nvPr/>
            </p:nvSpPr>
            <p:spPr>
              <a:xfrm>
                <a:off x="1022" y="1963"/>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7" y="25"/>
                    </a:lnTo>
                    <a:lnTo>
                      <a:pt x="36" y="13"/>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192" name="Line 1091"/>
              <p:cNvSpPr>
                <a:spLocks noChangeShapeType="1"/>
              </p:cNvSpPr>
              <p:nvPr/>
            </p:nvSpPr>
            <p:spPr>
              <a:xfrm>
                <a:off x="969" y="1983"/>
                <a:ext cx="54" cy="20"/>
              </a:xfrm>
              <a:prstGeom prst="line">
                <a:avLst/>
              </a:prstGeom>
              <a:noFill/>
              <a:ln w="3175">
                <a:solidFill>
                  <a:srgbClr val="000000"/>
                </a:solidFill>
                <a:round/>
                <a:headEnd/>
                <a:tailEnd/>
              </a:ln>
            </p:spPr>
            <p:txBody>
              <a:bodyPr/>
              <a:lstStyle/>
              <a:p>
                <a:endParaRPr lang="ja-JP" altLang="en-US" sz="2758"/>
              </a:p>
            </p:txBody>
          </p:sp>
          <p:sp>
            <p:nvSpPr>
              <p:cNvPr id="2193" name="Line 1092"/>
              <p:cNvSpPr>
                <a:spLocks noChangeShapeType="1"/>
              </p:cNvSpPr>
              <p:nvPr/>
            </p:nvSpPr>
            <p:spPr>
              <a:xfrm flipV="1">
                <a:off x="969" y="2003"/>
                <a:ext cx="54" cy="19"/>
              </a:xfrm>
              <a:prstGeom prst="line">
                <a:avLst/>
              </a:prstGeom>
              <a:noFill/>
              <a:ln w="3175">
                <a:solidFill>
                  <a:srgbClr val="000000"/>
                </a:solidFill>
                <a:round/>
                <a:headEnd/>
                <a:tailEnd/>
              </a:ln>
            </p:spPr>
            <p:txBody>
              <a:bodyPr/>
              <a:lstStyle/>
              <a:p>
                <a:endParaRPr lang="ja-JP" altLang="en-US" sz="2758"/>
              </a:p>
            </p:txBody>
          </p:sp>
          <p:sp>
            <p:nvSpPr>
              <p:cNvPr id="2194" name="Freeform 1093"/>
              <p:cNvSpPr/>
              <p:nvPr/>
            </p:nvSpPr>
            <p:spPr>
              <a:xfrm>
                <a:off x="942" y="1963"/>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8"/>
                    </a:lnTo>
                    <a:lnTo>
                      <a:pt x="3" y="15"/>
                    </a:lnTo>
                    <a:lnTo>
                      <a:pt x="16" y="27"/>
                    </a:lnTo>
                    <a:lnTo>
                      <a:pt x="32" y="38"/>
                    </a:lnTo>
                    <a:lnTo>
                      <a:pt x="54" y="40"/>
                    </a:lnTo>
                    <a:lnTo>
                      <a:pt x="54" y="0"/>
                    </a:lnTo>
                    <a:lnTo>
                      <a:pt x="0" y="0"/>
                    </a:lnTo>
                    <a:close/>
                  </a:path>
                </a:pathLst>
              </a:custGeom>
              <a:solidFill>
                <a:srgbClr val="FFCC00"/>
              </a:solidFill>
              <a:ln>
                <a:noFill/>
              </a:ln>
            </p:spPr>
            <p:txBody>
              <a:bodyPr/>
              <a:lstStyle/>
              <a:p>
                <a:endParaRPr lang="ja-JP" altLang="en-US" sz="2758"/>
              </a:p>
            </p:txBody>
          </p:sp>
          <p:sp>
            <p:nvSpPr>
              <p:cNvPr id="2195" name="Freeform 1094"/>
              <p:cNvSpPr/>
              <p:nvPr/>
            </p:nvSpPr>
            <p:spPr>
              <a:xfrm>
                <a:off x="942" y="1963"/>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8"/>
                    </a:lnTo>
                    <a:lnTo>
                      <a:pt x="3" y="15"/>
                    </a:lnTo>
                    <a:lnTo>
                      <a:pt x="16" y="27"/>
                    </a:lnTo>
                    <a:lnTo>
                      <a:pt x="32" y="38"/>
                    </a:lnTo>
                    <a:lnTo>
                      <a:pt x="54" y="40"/>
                    </a:lnTo>
                  </a:path>
                </a:pathLst>
              </a:custGeom>
              <a:noFill/>
              <a:ln w="3175">
                <a:solidFill>
                  <a:srgbClr val="000000"/>
                </a:solidFill>
                <a:prstDash val="solid"/>
                <a:round/>
                <a:headEnd/>
                <a:tailEnd/>
              </a:ln>
            </p:spPr>
            <p:txBody>
              <a:bodyPr/>
              <a:lstStyle/>
              <a:p>
                <a:endParaRPr lang="ja-JP" altLang="en-US" sz="2758"/>
              </a:p>
            </p:txBody>
          </p:sp>
          <p:sp>
            <p:nvSpPr>
              <p:cNvPr id="2196" name="Freeform 1095"/>
              <p:cNvSpPr/>
              <p:nvPr/>
            </p:nvSpPr>
            <p:spPr>
              <a:xfrm>
                <a:off x="942" y="1943"/>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1"/>
                    </a:lnTo>
                    <a:lnTo>
                      <a:pt x="3" y="24"/>
                    </a:lnTo>
                    <a:lnTo>
                      <a:pt x="16" y="12"/>
                    </a:lnTo>
                    <a:lnTo>
                      <a:pt x="32"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197" name="Freeform 1096"/>
              <p:cNvSpPr/>
              <p:nvPr/>
            </p:nvSpPr>
            <p:spPr>
              <a:xfrm>
                <a:off x="942" y="1943"/>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1"/>
                    </a:lnTo>
                    <a:lnTo>
                      <a:pt x="3" y="24"/>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98" name="Freeform 1097"/>
              <p:cNvSpPr/>
              <p:nvPr/>
            </p:nvSpPr>
            <p:spPr>
              <a:xfrm>
                <a:off x="1022" y="1943"/>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w 54"/>
                  <a:gd name="T11" fmla="*/ 0 h 39"/>
                  <a:gd name="T12" fmla="*/ 1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0"/>
                    </a:moveTo>
                    <a:lnTo>
                      <a:pt x="47" y="14"/>
                    </a:lnTo>
                    <a:lnTo>
                      <a:pt x="36" y="27"/>
                    </a:lnTo>
                    <a:lnTo>
                      <a:pt x="20" y="37"/>
                    </a:lnTo>
                    <a:lnTo>
                      <a:pt x="0" y="39"/>
                    </a:lnTo>
                    <a:lnTo>
                      <a:pt x="0" y="0"/>
                    </a:lnTo>
                    <a:lnTo>
                      <a:pt x="54" y="0"/>
                    </a:lnTo>
                    <a:close/>
                  </a:path>
                </a:pathLst>
              </a:custGeom>
              <a:solidFill>
                <a:srgbClr val="FFCC00"/>
              </a:solidFill>
              <a:ln>
                <a:noFill/>
              </a:ln>
            </p:spPr>
            <p:txBody>
              <a:bodyPr/>
              <a:lstStyle/>
              <a:p>
                <a:endParaRPr lang="ja-JP" altLang="en-US" sz="2758"/>
              </a:p>
            </p:txBody>
          </p:sp>
          <p:sp>
            <p:nvSpPr>
              <p:cNvPr id="2199" name="Freeform 1098"/>
              <p:cNvSpPr/>
              <p:nvPr/>
            </p:nvSpPr>
            <p:spPr>
              <a:xfrm>
                <a:off x="1022" y="1943"/>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7" y="14"/>
                    </a:lnTo>
                    <a:lnTo>
                      <a:pt x="36" y="27"/>
                    </a:lnTo>
                    <a:lnTo>
                      <a:pt x="20" y="37"/>
                    </a:lnTo>
                    <a:lnTo>
                      <a:pt x="0" y="39"/>
                    </a:lnTo>
                  </a:path>
                </a:pathLst>
              </a:custGeom>
              <a:noFill/>
              <a:ln w="3175">
                <a:solidFill>
                  <a:srgbClr val="000000"/>
                </a:solidFill>
                <a:prstDash val="solid"/>
                <a:round/>
                <a:headEnd/>
                <a:tailEnd/>
              </a:ln>
            </p:spPr>
            <p:txBody>
              <a:bodyPr/>
              <a:lstStyle/>
              <a:p>
                <a:endParaRPr lang="ja-JP" altLang="en-US" sz="2758"/>
              </a:p>
            </p:txBody>
          </p:sp>
          <p:sp>
            <p:nvSpPr>
              <p:cNvPr id="2200" name="Freeform 1099"/>
              <p:cNvSpPr/>
              <p:nvPr/>
            </p:nvSpPr>
            <p:spPr>
              <a:xfrm>
                <a:off x="1022" y="1925"/>
                <a:ext cx="27" cy="18"/>
              </a:xfrm>
              <a:custGeom>
                <a:avLst/>
                <a:gdLst>
                  <a:gd name="T0" fmla="*/ 1 w 54"/>
                  <a:gd name="T1" fmla="*/ 0 h 38"/>
                  <a:gd name="T2" fmla="*/ 1 w 54"/>
                  <a:gd name="T3" fmla="*/ 0 h 38"/>
                  <a:gd name="T4" fmla="*/ 1 w 54"/>
                  <a:gd name="T5" fmla="*/ 0 h 38"/>
                  <a:gd name="T6" fmla="*/ 1 w 54"/>
                  <a:gd name="T7" fmla="*/ 0 h 38"/>
                  <a:gd name="T8" fmla="*/ 0 w 54"/>
                  <a:gd name="T9" fmla="*/ 0 h 38"/>
                  <a:gd name="T10" fmla="*/ 0 w 54"/>
                  <a:gd name="T11" fmla="*/ 0 h 38"/>
                  <a:gd name="T12" fmla="*/ 1 w 54"/>
                  <a:gd name="T13" fmla="*/ 0 h 38"/>
                  <a:gd name="T14" fmla="*/ 0 60000 65536"/>
                  <a:gd name="T15" fmla="*/ 0 60000 65536"/>
                  <a:gd name="T16" fmla="*/ 0 60000 65536"/>
                  <a:gd name="T17" fmla="*/ 0 60000 65536"/>
                  <a:gd name="T18" fmla="*/ 0 60000 65536"/>
                  <a:gd name="T19" fmla="*/ 0 60000 65536"/>
                  <a:gd name="T20" fmla="*/ 0 60000 65536"/>
                  <a:gd name="T21" fmla="*/ 0 w 54"/>
                  <a:gd name="T22" fmla="*/ 0 h 38"/>
                  <a:gd name="T23" fmla="*/ 54 w 5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8">
                    <a:moveTo>
                      <a:pt x="54" y="38"/>
                    </a:moveTo>
                    <a:lnTo>
                      <a:pt x="47" y="23"/>
                    </a:lnTo>
                    <a:lnTo>
                      <a:pt x="36" y="13"/>
                    </a:lnTo>
                    <a:lnTo>
                      <a:pt x="20" y="2"/>
                    </a:lnTo>
                    <a:lnTo>
                      <a:pt x="0" y="0"/>
                    </a:lnTo>
                    <a:lnTo>
                      <a:pt x="0" y="38"/>
                    </a:lnTo>
                    <a:lnTo>
                      <a:pt x="54" y="38"/>
                    </a:lnTo>
                    <a:close/>
                  </a:path>
                </a:pathLst>
              </a:custGeom>
              <a:solidFill>
                <a:srgbClr val="FFCC00"/>
              </a:solidFill>
              <a:ln>
                <a:noFill/>
              </a:ln>
            </p:spPr>
            <p:txBody>
              <a:bodyPr/>
              <a:lstStyle/>
              <a:p>
                <a:endParaRPr lang="ja-JP" altLang="en-US" sz="2758"/>
              </a:p>
            </p:txBody>
          </p:sp>
          <p:sp>
            <p:nvSpPr>
              <p:cNvPr id="2201" name="Freeform 1100"/>
              <p:cNvSpPr/>
              <p:nvPr/>
            </p:nvSpPr>
            <p:spPr>
              <a:xfrm>
                <a:off x="1022" y="1925"/>
                <a:ext cx="27" cy="18"/>
              </a:xfrm>
              <a:custGeom>
                <a:avLst/>
                <a:gdLst>
                  <a:gd name="T0" fmla="*/ 1 w 54"/>
                  <a:gd name="T1" fmla="*/ 0 h 38"/>
                  <a:gd name="T2" fmla="*/ 1 w 54"/>
                  <a:gd name="T3" fmla="*/ 0 h 38"/>
                  <a:gd name="T4" fmla="*/ 1 w 54"/>
                  <a:gd name="T5" fmla="*/ 0 h 38"/>
                  <a:gd name="T6" fmla="*/ 1 w 54"/>
                  <a:gd name="T7" fmla="*/ 0 h 38"/>
                  <a:gd name="T8" fmla="*/ 0 w 54"/>
                  <a:gd name="T9" fmla="*/ 0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4" y="38"/>
                    </a:moveTo>
                    <a:lnTo>
                      <a:pt x="47" y="23"/>
                    </a:lnTo>
                    <a:lnTo>
                      <a:pt x="36" y="13"/>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202" name="Line 1101"/>
              <p:cNvSpPr>
                <a:spLocks noChangeShapeType="1"/>
              </p:cNvSpPr>
              <p:nvPr/>
            </p:nvSpPr>
            <p:spPr>
              <a:xfrm>
                <a:off x="969" y="1943"/>
                <a:ext cx="54" cy="20"/>
              </a:xfrm>
              <a:prstGeom prst="line">
                <a:avLst/>
              </a:prstGeom>
              <a:noFill/>
              <a:ln w="3175">
                <a:solidFill>
                  <a:srgbClr val="000000"/>
                </a:solidFill>
                <a:round/>
                <a:headEnd/>
                <a:tailEnd/>
              </a:ln>
            </p:spPr>
            <p:txBody>
              <a:bodyPr/>
              <a:lstStyle/>
              <a:p>
                <a:endParaRPr lang="ja-JP" altLang="en-US" sz="2758"/>
              </a:p>
            </p:txBody>
          </p:sp>
          <p:sp>
            <p:nvSpPr>
              <p:cNvPr id="2203" name="Line 1102"/>
              <p:cNvSpPr>
                <a:spLocks noChangeShapeType="1"/>
              </p:cNvSpPr>
              <p:nvPr/>
            </p:nvSpPr>
            <p:spPr>
              <a:xfrm flipV="1">
                <a:off x="969" y="1963"/>
                <a:ext cx="54" cy="20"/>
              </a:xfrm>
              <a:prstGeom prst="line">
                <a:avLst/>
              </a:prstGeom>
              <a:noFill/>
              <a:ln w="3175">
                <a:solidFill>
                  <a:srgbClr val="000000"/>
                </a:solidFill>
                <a:round/>
                <a:headEnd/>
                <a:tailEnd/>
              </a:ln>
            </p:spPr>
            <p:txBody>
              <a:bodyPr/>
              <a:lstStyle/>
              <a:p>
                <a:endParaRPr lang="ja-JP" altLang="en-US" sz="2758"/>
              </a:p>
            </p:txBody>
          </p:sp>
          <p:sp>
            <p:nvSpPr>
              <p:cNvPr id="2204" name="Freeform 1103"/>
              <p:cNvSpPr/>
              <p:nvPr/>
            </p:nvSpPr>
            <p:spPr>
              <a:xfrm>
                <a:off x="942" y="1923"/>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7"/>
                    </a:lnTo>
                    <a:lnTo>
                      <a:pt x="3" y="15"/>
                    </a:lnTo>
                    <a:lnTo>
                      <a:pt x="16" y="27"/>
                    </a:lnTo>
                    <a:lnTo>
                      <a:pt x="32" y="37"/>
                    </a:lnTo>
                    <a:lnTo>
                      <a:pt x="54" y="40"/>
                    </a:lnTo>
                    <a:lnTo>
                      <a:pt x="54" y="0"/>
                    </a:lnTo>
                    <a:lnTo>
                      <a:pt x="0" y="0"/>
                    </a:lnTo>
                    <a:close/>
                  </a:path>
                </a:pathLst>
              </a:custGeom>
              <a:solidFill>
                <a:srgbClr val="FFCC00"/>
              </a:solidFill>
              <a:ln>
                <a:noFill/>
              </a:ln>
            </p:spPr>
            <p:txBody>
              <a:bodyPr/>
              <a:lstStyle/>
              <a:p>
                <a:endParaRPr lang="ja-JP" altLang="en-US" sz="2758"/>
              </a:p>
            </p:txBody>
          </p:sp>
          <p:sp>
            <p:nvSpPr>
              <p:cNvPr id="2205" name="Freeform 1104"/>
              <p:cNvSpPr/>
              <p:nvPr/>
            </p:nvSpPr>
            <p:spPr>
              <a:xfrm>
                <a:off x="942" y="1923"/>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7"/>
                    </a:lnTo>
                    <a:lnTo>
                      <a:pt x="3" y="15"/>
                    </a:lnTo>
                    <a:lnTo>
                      <a:pt x="16" y="27"/>
                    </a:lnTo>
                    <a:lnTo>
                      <a:pt x="32" y="37"/>
                    </a:lnTo>
                    <a:lnTo>
                      <a:pt x="54" y="40"/>
                    </a:lnTo>
                  </a:path>
                </a:pathLst>
              </a:custGeom>
              <a:noFill/>
              <a:ln w="3175">
                <a:solidFill>
                  <a:srgbClr val="000000"/>
                </a:solidFill>
                <a:prstDash val="solid"/>
                <a:round/>
                <a:headEnd/>
                <a:tailEnd/>
              </a:ln>
            </p:spPr>
            <p:txBody>
              <a:bodyPr/>
              <a:lstStyle/>
              <a:p>
                <a:endParaRPr lang="ja-JP" altLang="en-US" sz="2758"/>
              </a:p>
            </p:txBody>
          </p:sp>
          <p:sp>
            <p:nvSpPr>
              <p:cNvPr id="2206" name="Freeform 1105"/>
              <p:cNvSpPr/>
              <p:nvPr/>
            </p:nvSpPr>
            <p:spPr>
              <a:xfrm>
                <a:off x="942" y="1905"/>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1"/>
                    </a:lnTo>
                    <a:lnTo>
                      <a:pt x="3" y="25"/>
                    </a:lnTo>
                    <a:lnTo>
                      <a:pt x="16" y="12"/>
                    </a:lnTo>
                    <a:lnTo>
                      <a:pt x="32"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207" name="Freeform 1106"/>
              <p:cNvSpPr/>
              <p:nvPr/>
            </p:nvSpPr>
            <p:spPr>
              <a:xfrm>
                <a:off x="942" y="1905"/>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1"/>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208" name="Freeform 1107"/>
              <p:cNvSpPr/>
              <p:nvPr/>
            </p:nvSpPr>
            <p:spPr>
              <a:xfrm>
                <a:off x="1022" y="1905"/>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w 54"/>
                  <a:gd name="T11" fmla="*/ 0 h 39"/>
                  <a:gd name="T12" fmla="*/ 1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0"/>
                    </a:moveTo>
                    <a:lnTo>
                      <a:pt x="47" y="14"/>
                    </a:lnTo>
                    <a:lnTo>
                      <a:pt x="36" y="27"/>
                    </a:lnTo>
                    <a:lnTo>
                      <a:pt x="20" y="37"/>
                    </a:lnTo>
                    <a:lnTo>
                      <a:pt x="0" y="39"/>
                    </a:lnTo>
                    <a:lnTo>
                      <a:pt x="0" y="0"/>
                    </a:lnTo>
                    <a:lnTo>
                      <a:pt x="54" y="0"/>
                    </a:lnTo>
                    <a:close/>
                  </a:path>
                </a:pathLst>
              </a:custGeom>
              <a:solidFill>
                <a:srgbClr val="FFCC00"/>
              </a:solidFill>
              <a:ln>
                <a:noFill/>
              </a:ln>
            </p:spPr>
            <p:txBody>
              <a:bodyPr/>
              <a:lstStyle/>
              <a:p>
                <a:endParaRPr lang="ja-JP" altLang="en-US" sz="2758"/>
              </a:p>
            </p:txBody>
          </p:sp>
          <p:sp>
            <p:nvSpPr>
              <p:cNvPr id="2209" name="Freeform 1108"/>
              <p:cNvSpPr/>
              <p:nvPr/>
            </p:nvSpPr>
            <p:spPr>
              <a:xfrm>
                <a:off x="1022" y="1905"/>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7" y="14"/>
                    </a:lnTo>
                    <a:lnTo>
                      <a:pt x="36" y="27"/>
                    </a:lnTo>
                    <a:lnTo>
                      <a:pt x="20" y="37"/>
                    </a:lnTo>
                    <a:lnTo>
                      <a:pt x="0" y="39"/>
                    </a:lnTo>
                  </a:path>
                </a:pathLst>
              </a:custGeom>
              <a:noFill/>
              <a:ln w="3175">
                <a:solidFill>
                  <a:srgbClr val="000000"/>
                </a:solidFill>
                <a:prstDash val="solid"/>
                <a:round/>
                <a:headEnd/>
                <a:tailEnd/>
              </a:ln>
            </p:spPr>
            <p:txBody>
              <a:bodyPr/>
              <a:lstStyle/>
              <a:p>
                <a:endParaRPr lang="ja-JP" altLang="en-US" sz="2758"/>
              </a:p>
            </p:txBody>
          </p:sp>
          <p:sp>
            <p:nvSpPr>
              <p:cNvPr id="2210" name="Freeform 1109"/>
              <p:cNvSpPr/>
              <p:nvPr/>
            </p:nvSpPr>
            <p:spPr>
              <a:xfrm>
                <a:off x="1022" y="1885"/>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w 54"/>
                  <a:gd name="T11" fmla="*/ 1 h 40"/>
                  <a:gd name="T12" fmla="*/ 1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7" y="24"/>
                    </a:lnTo>
                    <a:lnTo>
                      <a:pt x="36" y="11"/>
                    </a:lnTo>
                    <a:lnTo>
                      <a:pt x="20" y="2"/>
                    </a:lnTo>
                    <a:lnTo>
                      <a:pt x="0" y="0"/>
                    </a:lnTo>
                    <a:lnTo>
                      <a:pt x="0" y="40"/>
                    </a:lnTo>
                    <a:lnTo>
                      <a:pt x="54" y="40"/>
                    </a:lnTo>
                    <a:close/>
                  </a:path>
                </a:pathLst>
              </a:custGeom>
              <a:solidFill>
                <a:srgbClr val="FFCC00"/>
              </a:solidFill>
              <a:ln>
                <a:noFill/>
              </a:ln>
            </p:spPr>
            <p:txBody>
              <a:bodyPr/>
              <a:lstStyle/>
              <a:p>
                <a:endParaRPr lang="ja-JP" altLang="en-US" sz="2758"/>
              </a:p>
            </p:txBody>
          </p:sp>
          <p:sp>
            <p:nvSpPr>
              <p:cNvPr id="2211" name="Freeform 1110"/>
              <p:cNvSpPr/>
              <p:nvPr/>
            </p:nvSpPr>
            <p:spPr>
              <a:xfrm>
                <a:off x="1022" y="1885"/>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7" y="24"/>
                    </a:lnTo>
                    <a:lnTo>
                      <a:pt x="36" y="11"/>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212" name="Line 1111"/>
              <p:cNvSpPr>
                <a:spLocks noChangeShapeType="1"/>
              </p:cNvSpPr>
              <p:nvPr/>
            </p:nvSpPr>
            <p:spPr>
              <a:xfrm>
                <a:off x="969" y="1905"/>
                <a:ext cx="54" cy="20"/>
              </a:xfrm>
              <a:prstGeom prst="line">
                <a:avLst/>
              </a:prstGeom>
              <a:noFill/>
              <a:ln w="3175">
                <a:solidFill>
                  <a:srgbClr val="000000"/>
                </a:solidFill>
                <a:round/>
                <a:headEnd/>
                <a:tailEnd/>
              </a:ln>
            </p:spPr>
            <p:txBody>
              <a:bodyPr/>
              <a:lstStyle/>
              <a:p>
                <a:endParaRPr lang="ja-JP" altLang="en-US" sz="2758"/>
              </a:p>
            </p:txBody>
          </p:sp>
          <p:sp>
            <p:nvSpPr>
              <p:cNvPr id="2213" name="Line 1112"/>
              <p:cNvSpPr>
                <a:spLocks noChangeShapeType="1"/>
              </p:cNvSpPr>
              <p:nvPr/>
            </p:nvSpPr>
            <p:spPr>
              <a:xfrm flipV="1">
                <a:off x="969" y="1925"/>
                <a:ext cx="54" cy="18"/>
              </a:xfrm>
              <a:prstGeom prst="line">
                <a:avLst/>
              </a:prstGeom>
              <a:noFill/>
              <a:ln w="3175">
                <a:solidFill>
                  <a:srgbClr val="000000"/>
                </a:solidFill>
                <a:round/>
                <a:headEnd/>
                <a:tailEnd/>
              </a:ln>
            </p:spPr>
            <p:txBody>
              <a:bodyPr/>
              <a:lstStyle/>
              <a:p>
                <a:endParaRPr lang="ja-JP" altLang="en-US" sz="2758"/>
              </a:p>
            </p:txBody>
          </p:sp>
          <p:sp>
            <p:nvSpPr>
              <p:cNvPr id="2214" name="Freeform 1113"/>
              <p:cNvSpPr/>
              <p:nvPr/>
            </p:nvSpPr>
            <p:spPr>
              <a:xfrm>
                <a:off x="1022" y="2316"/>
                <a:ext cx="28" cy="20"/>
              </a:xfrm>
              <a:custGeom>
                <a:avLst/>
                <a:gdLst>
                  <a:gd name="T0" fmla="*/ 1 w 56"/>
                  <a:gd name="T1" fmla="*/ 1 h 40"/>
                  <a:gd name="T2" fmla="*/ 1 w 56"/>
                  <a:gd name="T3" fmla="*/ 1 h 40"/>
                  <a:gd name="T4" fmla="*/ 1 w 56"/>
                  <a:gd name="T5" fmla="*/ 1 h 40"/>
                  <a:gd name="T6" fmla="*/ 1 w 56"/>
                  <a:gd name="T7" fmla="*/ 1 h 40"/>
                  <a:gd name="T8" fmla="*/ 1 w 56"/>
                  <a:gd name="T9" fmla="*/ 0 h 40"/>
                  <a:gd name="T10" fmla="*/ 0 w 56"/>
                  <a:gd name="T11" fmla="*/ 1 h 40"/>
                  <a:gd name="T12" fmla="*/ 1 w 56"/>
                  <a:gd name="T13" fmla="*/ 1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0" y="25"/>
                    </a:lnTo>
                    <a:lnTo>
                      <a:pt x="40" y="13"/>
                    </a:lnTo>
                    <a:lnTo>
                      <a:pt x="23" y="3"/>
                    </a:lnTo>
                    <a:lnTo>
                      <a:pt x="2" y="0"/>
                    </a:lnTo>
                    <a:lnTo>
                      <a:pt x="0" y="38"/>
                    </a:lnTo>
                    <a:lnTo>
                      <a:pt x="56" y="40"/>
                    </a:lnTo>
                    <a:close/>
                  </a:path>
                </a:pathLst>
              </a:custGeom>
              <a:solidFill>
                <a:srgbClr val="FFCC00"/>
              </a:solidFill>
              <a:ln>
                <a:noFill/>
              </a:ln>
            </p:spPr>
            <p:txBody>
              <a:bodyPr/>
              <a:lstStyle/>
              <a:p>
                <a:endParaRPr lang="ja-JP" altLang="en-US" sz="2758"/>
              </a:p>
            </p:txBody>
          </p:sp>
          <p:sp>
            <p:nvSpPr>
              <p:cNvPr id="2215" name="Freeform 1114"/>
              <p:cNvSpPr/>
              <p:nvPr/>
            </p:nvSpPr>
            <p:spPr>
              <a:xfrm>
                <a:off x="1023" y="2316"/>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8" y="25"/>
                    </a:lnTo>
                    <a:lnTo>
                      <a:pt x="38" y="13"/>
                    </a:lnTo>
                    <a:lnTo>
                      <a:pt x="21" y="3"/>
                    </a:lnTo>
                    <a:lnTo>
                      <a:pt x="0" y="0"/>
                    </a:lnTo>
                  </a:path>
                </a:pathLst>
              </a:custGeom>
              <a:noFill/>
              <a:ln w="3175">
                <a:solidFill>
                  <a:srgbClr val="000000"/>
                </a:solidFill>
                <a:prstDash val="solid"/>
                <a:round/>
                <a:headEnd/>
                <a:tailEnd/>
              </a:ln>
            </p:spPr>
            <p:txBody>
              <a:bodyPr/>
              <a:lstStyle/>
              <a:p>
                <a:endParaRPr lang="ja-JP" altLang="en-US" sz="2758"/>
              </a:p>
            </p:txBody>
          </p:sp>
          <p:sp>
            <p:nvSpPr>
              <p:cNvPr id="2216" name="Line 1115"/>
              <p:cNvSpPr>
                <a:spLocks noChangeShapeType="1"/>
              </p:cNvSpPr>
              <p:nvPr/>
            </p:nvSpPr>
            <p:spPr>
              <a:xfrm flipV="1">
                <a:off x="942" y="1611"/>
                <a:ext cx="1" cy="724"/>
              </a:xfrm>
              <a:prstGeom prst="line">
                <a:avLst/>
              </a:prstGeom>
              <a:noFill/>
              <a:ln w="3175">
                <a:solidFill>
                  <a:srgbClr val="000000"/>
                </a:solidFill>
                <a:round/>
                <a:headEnd/>
                <a:tailEnd/>
              </a:ln>
            </p:spPr>
            <p:txBody>
              <a:bodyPr/>
              <a:lstStyle/>
              <a:p>
                <a:endParaRPr lang="ja-JP" altLang="en-US" sz="2758"/>
              </a:p>
            </p:txBody>
          </p:sp>
          <p:sp>
            <p:nvSpPr>
              <p:cNvPr id="2217" name="Line 1116"/>
              <p:cNvSpPr>
                <a:spLocks noChangeShapeType="1"/>
              </p:cNvSpPr>
              <p:nvPr/>
            </p:nvSpPr>
            <p:spPr>
              <a:xfrm>
                <a:off x="942" y="2335"/>
                <a:ext cx="108" cy="1"/>
              </a:xfrm>
              <a:prstGeom prst="line">
                <a:avLst/>
              </a:prstGeom>
              <a:noFill/>
              <a:ln w="3175">
                <a:solidFill>
                  <a:srgbClr val="000000"/>
                </a:solidFill>
                <a:round/>
                <a:headEnd/>
                <a:tailEnd/>
              </a:ln>
            </p:spPr>
            <p:txBody>
              <a:bodyPr/>
              <a:lstStyle/>
              <a:p>
                <a:endParaRPr lang="ja-JP" altLang="en-US" sz="2758"/>
              </a:p>
            </p:txBody>
          </p:sp>
          <p:sp>
            <p:nvSpPr>
              <p:cNvPr id="2218" name="Line 1117"/>
              <p:cNvSpPr>
                <a:spLocks noChangeShapeType="1"/>
              </p:cNvSpPr>
              <p:nvPr/>
            </p:nvSpPr>
            <p:spPr>
              <a:xfrm flipV="1">
                <a:off x="1050" y="1611"/>
                <a:ext cx="1" cy="725"/>
              </a:xfrm>
              <a:prstGeom prst="line">
                <a:avLst/>
              </a:prstGeom>
              <a:noFill/>
              <a:ln w="3175">
                <a:solidFill>
                  <a:srgbClr val="000000"/>
                </a:solidFill>
                <a:round/>
                <a:headEnd/>
                <a:tailEnd/>
              </a:ln>
            </p:spPr>
            <p:txBody>
              <a:bodyPr/>
              <a:lstStyle/>
              <a:p>
                <a:endParaRPr lang="ja-JP" altLang="en-US" sz="2758"/>
              </a:p>
            </p:txBody>
          </p:sp>
          <p:sp>
            <p:nvSpPr>
              <p:cNvPr id="2219" name="Freeform 1118"/>
              <p:cNvSpPr/>
              <p:nvPr/>
            </p:nvSpPr>
            <p:spPr>
              <a:xfrm>
                <a:off x="942" y="1885"/>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7"/>
                    </a:lnTo>
                    <a:lnTo>
                      <a:pt x="3" y="15"/>
                    </a:lnTo>
                    <a:lnTo>
                      <a:pt x="16" y="27"/>
                    </a:lnTo>
                    <a:lnTo>
                      <a:pt x="32" y="36"/>
                    </a:lnTo>
                    <a:lnTo>
                      <a:pt x="54" y="40"/>
                    </a:lnTo>
                    <a:lnTo>
                      <a:pt x="54" y="0"/>
                    </a:lnTo>
                    <a:lnTo>
                      <a:pt x="0" y="0"/>
                    </a:lnTo>
                    <a:close/>
                  </a:path>
                </a:pathLst>
              </a:custGeom>
              <a:solidFill>
                <a:srgbClr val="FFCC00"/>
              </a:solidFill>
              <a:ln>
                <a:noFill/>
              </a:ln>
            </p:spPr>
            <p:txBody>
              <a:bodyPr/>
              <a:lstStyle/>
              <a:p>
                <a:endParaRPr lang="ja-JP" altLang="en-US" sz="2758"/>
              </a:p>
            </p:txBody>
          </p:sp>
          <p:sp>
            <p:nvSpPr>
              <p:cNvPr id="2220" name="Freeform 1119"/>
              <p:cNvSpPr/>
              <p:nvPr/>
            </p:nvSpPr>
            <p:spPr>
              <a:xfrm>
                <a:off x="942" y="1885"/>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7"/>
                    </a:lnTo>
                    <a:lnTo>
                      <a:pt x="3" y="15"/>
                    </a:lnTo>
                    <a:lnTo>
                      <a:pt x="16" y="27"/>
                    </a:lnTo>
                    <a:lnTo>
                      <a:pt x="32" y="36"/>
                    </a:lnTo>
                    <a:lnTo>
                      <a:pt x="54" y="40"/>
                    </a:lnTo>
                  </a:path>
                </a:pathLst>
              </a:custGeom>
              <a:noFill/>
              <a:ln w="3175">
                <a:solidFill>
                  <a:srgbClr val="000000"/>
                </a:solidFill>
                <a:prstDash val="solid"/>
                <a:round/>
                <a:headEnd/>
                <a:tailEnd/>
              </a:ln>
            </p:spPr>
            <p:txBody>
              <a:bodyPr/>
              <a:lstStyle/>
              <a:p>
                <a:endParaRPr lang="ja-JP" altLang="en-US" sz="2758"/>
              </a:p>
            </p:txBody>
          </p:sp>
          <p:sp>
            <p:nvSpPr>
              <p:cNvPr id="2221" name="Freeform 1120"/>
              <p:cNvSpPr/>
              <p:nvPr/>
            </p:nvSpPr>
            <p:spPr>
              <a:xfrm>
                <a:off x="942" y="1866"/>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1"/>
                    </a:lnTo>
                    <a:lnTo>
                      <a:pt x="3" y="25"/>
                    </a:lnTo>
                    <a:lnTo>
                      <a:pt x="16" y="12"/>
                    </a:lnTo>
                    <a:lnTo>
                      <a:pt x="32" y="2"/>
                    </a:lnTo>
                    <a:lnTo>
                      <a:pt x="54" y="0"/>
                    </a:lnTo>
                    <a:lnTo>
                      <a:pt x="54" y="37"/>
                    </a:lnTo>
                    <a:lnTo>
                      <a:pt x="0" y="39"/>
                    </a:lnTo>
                    <a:close/>
                  </a:path>
                </a:pathLst>
              </a:custGeom>
              <a:solidFill>
                <a:srgbClr val="FFCC00"/>
              </a:solidFill>
              <a:ln>
                <a:noFill/>
              </a:ln>
            </p:spPr>
            <p:txBody>
              <a:bodyPr/>
              <a:lstStyle/>
              <a:p>
                <a:endParaRPr lang="ja-JP" altLang="en-US" sz="2758"/>
              </a:p>
            </p:txBody>
          </p:sp>
          <p:sp>
            <p:nvSpPr>
              <p:cNvPr id="2222" name="Freeform 1121"/>
              <p:cNvSpPr/>
              <p:nvPr/>
            </p:nvSpPr>
            <p:spPr>
              <a:xfrm>
                <a:off x="942" y="1866"/>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1"/>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223" name="Freeform 1122"/>
              <p:cNvSpPr/>
              <p:nvPr/>
            </p:nvSpPr>
            <p:spPr>
              <a:xfrm>
                <a:off x="1022" y="1865"/>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w 54"/>
                  <a:gd name="T11" fmla="*/ 0 h 41"/>
                  <a:gd name="T12" fmla="*/ 1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0"/>
                    </a:moveTo>
                    <a:lnTo>
                      <a:pt x="47" y="16"/>
                    </a:lnTo>
                    <a:lnTo>
                      <a:pt x="36" y="29"/>
                    </a:lnTo>
                    <a:lnTo>
                      <a:pt x="20" y="38"/>
                    </a:lnTo>
                    <a:lnTo>
                      <a:pt x="0" y="41"/>
                    </a:lnTo>
                    <a:lnTo>
                      <a:pt x="0" y="0"/>
                    </a:lnTo>
                    <a:lnTo>
                      <a:pt x="54" y="0"/>
                    </a:lnTo>
                    <a:close/>
                  </a:path>
                </a:pathLst>
              </a:custGeom>
              <a:solidFill>
                <a:srgbClr val="FFCC00"/>
              </a:solidFill>
              <a:ln>
                <a:noFill/>
              </a:ln>
            </p:spPr>
            <p:txBody>
              <a:bodyPr/>
              <a:lstStyle/>
              <a:p>
                <a:endParaRPr lang="ja-JP" altLang="en-US" sz="2758"/>
              </a:p>
            </p:txBody>
          </p:sp>
          <p:sp>
            <p:nvSpPr>
              <p:cNvPr id="2224" name="Freeform 1123"/>
              <p:cNvSpPr/>
              <p:nvPr/>
            </p:nvSpPr>
            <p:spPr>
              <a:xfrm>
                <a:off x="1022" y="1865"/>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0"/>
                    </a:moveTo>
                    <a:lnTo>
                      <a:pt x="47" y="16"/>
                    </a:lnTo>
                    <a:lnTo>
                      <a:pt x="36" y="29"/>
                    </a:lnTo>
                    <a:lnTo>
                      <a:pt x="20" y="38"/>
                    </a:lnTo>
                    <a:lnTo>
                      <a:pt x="0" y="41"/>
                    </a:lnTo>
                  </a:path>
                </a:pathLst>
              </a:custGeom>
              <a:noFill/>
              <a:ln w="3175">
                <a:solidFill>
                  <a:srgbClr val="000000"/>
                </a:solidFill>
                <a:prstDash val="solid"/>
                <a:round/>
                <a:headEnd/>
                <a:tailEnd/>
              </a:ln>
            </p:spPr>
            <p:txBody>
              <a:bodyPr/>
              <a:lstStyle/>
              <a:p>
                <a:endParaRPr lang="ja-JP" altLang="en-US" sz="2758"/>
              </a:p>
            </p:txBody>
          </p:sp>
          <p:sp>
            <p:nvSpPr>
              <p:cNvPr id="2225" name="Freeform 1124"/>
              <p:cNvSpPr/>
              <p:nvPr/>
            </p:nvSpPr>
            <p:spPr>
              <a:xfrm>
                <a:off x="1022" y="1846"/>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w 54"/>
                  <a:gd name="T11" fmla="*/ 0 h 41"/>
                  <a:gd name="T12" fmla="*/ 1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41"/>
                    </a:moveTo>
                    <a:lnTo>
                      <a:pt x="47" y="25"/>
                    </a:lnTo>
                    <a:lnTo>
                      <a:pt x="36" y="12"/>
                    </a:lnTo>
                    <a:lnTo>
                      <a:pt x="20" y="3"/>
                    </a:lnTo>
                    <a:lnTo>
                      <a:pt x="0" y="0"/>
                    </a:lnTo>
                    <a:lnTo>
                      <a:pt x="0" y="37"/>
                    </a:lnTo>
                    <a:lnTo>
                      <a:pt x="54" y="41"/>
                    </a:lnTo>
                    <a:close/>
                  </a:path>
                </a:pathLst>
              </a:custGeom>
              <a:solidFill>
                <a:srgbClr val="FFCC00"/>
              </a:solidFill>
              <a:ln>
                <a:noFill/>
              </a:ln>
            </p:spPr>
            <p:txBody>
              <a:bodyPr/>
              <a:lstStyle/>
              <a:p>
                <a:endParaRPr lang="ja-JP" altLang="en-US" sz="2758"/>
              </a:p>
            </p:txBody>
          </p:sp>
          <p:sp>
            <p:nvSpPr>
              <p:cNvPr id="2226" name="Freeform 1125"/>
              <p:cNvSpPr/>
              <p:nvPr/>
            </p:nvSpPr>
            <p:spPr>
              <a:xfrm>
                <a:off x="1022" y="1846"/>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7" y="25"/>
                    </a:lnTo>
                    <a:lnTo>
                      <a:pt x="36" y="12"/>
                    </a:lnTo>
                    <a:lnTo>
                      <a:pt x="20" y="3"/>
                    </a:lnTo>
                    <a:lnTo>
                      <a:pt x="0" y="0"/>
                    </a:lnTo>
                  </a:path>
                </a:pathLst>
              </a:custGeom>
              <a:noFill/>
              <a:ln w="3175">
                <a:solidFill>
                  <a:srgbClr val="000000"/>
                </a:solidFill>
                <a:prstDash val="solid"/>
                <a:round/>
                <a:headEnd/>
                <a:tailEnd/>
              </a:ln>
            </p:spPr>
            <p:txBody>
              <a:bodyPr/>
              <a:lstStyle/>
              <a:p>
                <a:endParaRPr lang="ja-JP" altLang="en-US" sz="2758"/>
              </a:p>
            </p:txBody>
          </p:sp>
          <p:sp>
            <p:nvSpPr>
              <p:cNvPr id="2227" name="Line 1126"/>
              <p:cNvSpPr>
                <a:spLocks noChangeShapeType="1"/>
              </p:cNvSpPr>
              <p:nvPr/>
            </p:nvSpPr>
            <p:spPr>
              <a:xfrm>
                <a:off x="969" y="1866"/>
                <a:ext cx="54" cy="20"/>
              </a:xfrm>
              <a:prstGeom prst="line">
                <a:avLst/>
              </a:prstGeom>
              <a:noFill/>
              <a:ln w="3175">
                <a:solidFill>
                  <a:srgbClr val="000000"/>
                </a:solidFill>
                <a:round/>
                <a:headEnd/>
                <a:tailEnd/>
              </a:ln>
            </p:spPr>
            <p:txBody>
              <a:bodyPr/>
              <a:lstStyle/>
              <a:p>
                <a:endParaRPr lang="ja-JP" altLang="en-US" sz="2758"/>
              </a:p>
            </p:txBody>
          </p:sp>
          <p:sp>
            <p:nvSpPr>
              <p:cNvPr id="2228" name="Line 1127"/>
              <p:cNvSpPr>
                <a:spLocks noChangeShapeType="1"/>
              </p:cNvSpPr>
              <p:nvPr/>
            </p:nvSpPr>
            <p:spPr>
              <a:xfrm flipV="1">
                <a:off x="969" y="1885"/>
                <a:ext cx="54" cy="20"/>
              </a:xfrm>
              <a:prstGeom prst="line">
                <a:avLst/>
              </a:prstGeom>
              <a:noFill/>
              <a:ln w="3175">
                <a:solidFill>
                  <a:srgbClr val="000000"/>
                </a:solidFill>
                <a:round/>
                <a:headEnd/>
                <a:tailEnd/>
              </a:ln>
            </p:spPr>
            <p:txBody>
              <a:bodyPr/>
              <a:lstStyle/>
              <a:p>
                <a:endParaRPr lang="ja-JP" altLang="en-US" sz="2758"/>
              </a:p>
            </p:txBody>
          </p:sp>
          <p:sp>
            <p:nvSpPr>
              <p:cNvPr id="2229" name="Freeform 1128"/>
              <p:cNvSpPr/>
              <p:nvPr/>
            </p:nvSpPr>
            <p:spPr>
              <a:xfrm>
                <a:off x="942" y="1846"/>
                <a:ext cx="27" cy="20"/>
              </a:xfrm>
              <a:custGeom>
                <a:avLst/>
                <a:gdLst>
                  <a:gd name="T0" fmla="*/ 0 w 54"/>
                  <a:gd name="T1" fmla="*/ 0 h 41"/>
                  <a:gd name="T2" fmla="*/ 0 w 54"/>
                  <a:gd name="T3" fmla="*/ 0 h 41"/>
                  <a:gd name="T4" fmla="*/ 1 w 54"/>
                  <a:gd name="T5" fmla="*/ 0 h 41"/>
                  <a:gd name="T6" fmla="*/ 1 w 54"/>
                  <a:gd name="T7" fmla="*/ 0 h 41"/>
                  <a:gd name="T8" fmla="*/ 1 w 54"/>
                  <a:gd name="T9" fmla="*/ 0 h 41"/>
                  <a:gd name="T10" fmla="*/ 1 w 54"/>
                  <a:gd name="T11" fmla="*/ 0 h 41"/>
                  <a:gd name="T12" fmla="*/ 1 w 54"/>
                  <a:gd name="T13" fmla="*/ 0 h 41"/>
                  <a:gd name="T14" fmla="*/ 0 w 54"/>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1"/>
                  <a:gd name="T26" fmla="*/ 54 w 54"/>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1">
                    <a:moveTo>
                      <a:pt x="0" y="0"/>
                    </a:moveTo>
                    <a:lnTo>
                      <a:pt x="0" y="8"/>
                    </a:lnTo>
                    <a:lnTo>
                      <a:pt x="3" y="16"/>
                    </a:lnTo>
                    <a:lnTo>
                      <a:pt x="16" y="28"/>
                    </a:lnTo>
                    <a:lnTo>
                      <a:pt x="32" y="37"/>
                    </a:lnTo>
                    <a:lnTo>
                      <a:pt x="54" y="41"/>
                    </a:lnTo>
                    <a:lnTo>
                      <a:pt x="54" y="0"/>
                    </a:lnTo>
                    <a:lnTo>
                      <a:pt x="0" y="0"/>
                    </a:lnTo>
                    <a:close/>
                  </a:path>
                </a:pathLst>
              </a:custGeom>
              <a:solidFill>
                <a:srgbClr val="FFCC00"/>
              </a:solidFill>
              <a:ln>
                <a:noFill/>
              </a:ln>
            </p:spPr>
            <p:txBody>
              <a:bodyPr/>
              <a:lstStyle/>
              <a:p>
                <a:endParaRPr lang="ja-JP" altLang="en-US" sz="2758"/>
              </a:p>
            </p:txBody>
          </p:sp>
          <p:sp>
            <p:nvSpPr>
              <p:cNvPr id="2230" name="Freeform 1129"/>
              <p:cNvSpPr/>
              <p:nvPr/>
            </p:nvSpPr>
            <p:spPr>
              <a:xfrm>
                <a:off x="942" y="1846"/>
                <a:ext cx="27" cy="20"/>
              </a:xfrm>
              <a:custGeom>
                <a:avLst/>
                <a:gdLst>
                  <a:gd name="T0" fmla="*/ 0 w 54"/>
                  <a:gd name="T1" fmla="*/ 0 h 41"/>
                  <a:gd name="T2" fmla="*/ 0 w 54"/>
                  <a:gd name="T3" fmla="*/ 0 h 41"/>
                  <a:gd name="T4" fmla="*/ 1 w 54"/>
                  <a:gd name="T5" fmla="*/ 0 h 41"/>
                  <a:gd name="T6" fmla="*/ 1 w 54"/>
                  <a:gd name="T7" fmla="*/ 0 h 41"/>
                  <a:gd name="T8" fmla="*/ 1 w 54"/>
                  <a:gd name="T9" fmla="*/ 0 h 41"/>
                  <a:gd name="T10" fmla="*/ 1 w 54"/>
                  <a:gd name="T11" fmla="*/ 0 h 41"/>
                  <a:gd name="T12" fmla="*/ 0 60000 65536"/>
                  <a:gd name="T13" fmla="*/ 0 60000 65536"/>
                  <a:gd name="T14" fmla="*/ 0 60000 65536"/>
                  <a:gd name="T15" fmla="*/ 0 60000 65536"/>
                  <a:gd name="T16" fmla="*/ 0 60000 65536"/>
                  <a:gd name="T17" fmla="*/ 0 60000 65536"/>
                  <a:gd name="T18" fmla="*/ 0 w 54"/>
                  <a:gd name="T19" fmla="*/ 0 h 41"/>
                  <a:gd name="T20" fmla="*/ 54 w 5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4" h="41">
                    <a:moveTo>
                      <a:pt x="0" y="0"/>
                    </a:moveTo>
                    <a:lnTo>
                      <a:pt x="0" y="8"/>
                    </a:lnTo>
                    <a:lnTo>
                      <a:pt x="3" y="16"/>
                    </a:lnTo>
                    <a:lnTo>
                      <a:pt x="16" y="28"/>
                    </a:lnTo>
                    <a:lnTo>
                      <a:pt x="32" y="37"/>
                    </a:lnTo>
                    <a:lnTo>
                      <a:pt x="54" y="41"/>
                    </a:lnTo>
                  </a:path>
                </a:pathLst>
              </a:custGeom>
              <a:noFill/>
              <a:ln w="3175">
                <a:solidFill>
                  <a:srgbClr val="000000"/>
                </a:solidFill>
                <a:prstDash val="solid"/>
                <a:round/>
                <a:headEnd/>
                <a:tailEnd/>
              </a:ln>
            </p:spPr>
            <p:txBody>
              <a:bodyPr/>
              <a:lstStyle/>
              <a:p>
                <a:endParaRPr lang="ja-JP" altLang="en-US" sz="2758"/>
              </a:p>
            </p:txBody>
          </p:sp>
          <p:sp>
            <p:nvSpPr>
              <p:cNvPr id="2231" name="Freeform 1130"/>
              <p:cNvSpPr/>
              <p:nvPr/>
            </p:nvSpPr>
            <p:spPr>
              <a:xfrm>
                <a:off x="942" y="1826"/>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1 w 54"/>
                  <a:gd name="T13" fmla="*/ 1 h 40"/>
                  <a:gd name="T14" fmla="*/ 0 w 54"/>
                  <a:gd name="T15" fmla="*/ 1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3"/>
                    </a:lnTo>
                    <a:lnTo>
                      <a:pt x="3" y="25"/>
                    </a:lnTo>
                    <a:lnTo>
                      <a:pt x="16" y="13"/>
                    </a:lnTo>
                    <a:lnTo>
                      <a:pt x="32" y="3"/>
                    </a:lnTo>
                    <a:lnTo>
                      <a:pt x="54" y="0"/>
                    </a:lnTo>
                    <a:lnTo>
                      <a:pt x="54" y="40"/>
                    </a:lnTo>
                    <a:lnTo>
                      <a:pt x="0" y="40"/>
                    </a:lnTo>
                    <a:close/>
                  </a:path>
                </a:pathLst>
              </a:custGeom>
              <a:solidFill>
                <a:srgbClr val="FFCC00"/>
              </a:solidFill>
              <a:ln>
                <a:noFill/>
              </a:ln>
            </p:spPr>
            <p:txBody>
              <a:bodyPr/>
              <a:lstStyle/>
              <a:p>
                <a:endParaRPr lang="ja-JP" altLang="en-US" sz="2758"/>
              </a:p>
            </p:txBody>
          </p:sp>
          <p:sp>
            <p:nvSpPr>
              <p:cNvPr id="2232" name="Freeform 1131"/>
              <p:cNvSpPr/>
              <p:nvPr/>
            </p:nvSpPr>
            <p:spPr>
              <a:xfrm>
                <a:off x="942" y="1826"/>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3"/>
                    </a:lnTo>
                    <a:lnTo>
                      <a:pt x="3" y="25"/>
                    </a:lnTo>
                    <a:lnTo>
                      <a:pt x="16" y="13"/>
                    </a:lnTo>
                    <a:lnTo>
                      <a:pt x="32" y="3"/>
                    </a:lnTo>
                    <a:lnTo>
                      <a:pt x="54" y="0"/>
                    </a:lnTo>
                  </a:path>
                </a:pathLst>
              </a:custGeom>
              <a:noFill/>
              <a:ln w="3175">
                <a:solidFill>
                  <a:srgbClr val="000000"/>
                </a:solidFill>
                <a:prstDash val="solid"/>
                <a:round/>
                <a:headEnd/>
                <a:tailEnd/>
              </a:ln>
            </p:spPr>
            <p:txBody>
              <a:bodyPr/>
              <a:lstStyle/>
              <a:p>
                <a:endParaRPr lang="ja-JP" altLang="en-US" sz="2758"/>
              </a:p>
            </p:txBody>
          </p:sp>
          <p:sp>
            <p:nvSpPr>
              <p:cNvPr id="2233" name="Freeform 1132"/>
              <p:cNvSpPr/>
              <p:nvPr/>
            </p:nvSpPr>
            <p:spPr>
              <a:xfrm>
                <a:off x="1022" y="1826"/>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8"/>
                    </a:lnTo>
                    <a:lnTo>
                      <a:pt x="0" y="40"/>
                    </a:lnTo>
                    <a:lnTo>
                      <a:pt x="0" y="0"/>
                    </a:lnTo>
                    <a:lnTo>
                      <a:pt x="54" y="0"/>
                    </a:lnTo>
                    <a:close/>
                  </a:path>
                </a:pathLst>
              </a:custGeom>
              <a:solidFill>
                <a:srgbClr val="FFCC00"/>
              </a:solidFill>
              <a:ln>
                <a:noFill/>
              </a:ln>
            </p:spPr>
            <p:txBody>
              <a:bodyPr/>
              <a:lstStyle/>
              <a:p>
                <a:endParaRPr lang="ja-JP" altLang="en-US" sz="2758"/>
              </a:p>
            </p:txBody>
          </p:sp>
          <p:sp>
            <p:nvSpPr>
              <p:cNvPr id="2234" name="Freeform 1133"/>
              <p:cNvSpPr/>
              <p:nvPr/>
            </p:nvSpPr>
            <p:spPr>
              <a:xfrm>
                <a:off x="1022" y="1826"/>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8"/>
                    </a:lnTo>
                    <a:lnTo>
                      <a:pt x="0" y="40"/>
                    </a:lnTo>
                  </a:path>
                </a:pathLst>
              </a:custGeom>
              <a:noFill/>
              <a:ln w="3175">
                <a:solidFill>
                  <a:srgbClr val="000000"/>
                </a:solidFill>
                <a:prstDash val="solid"/>
                <a:round/>
                <a:headEnd/>
                <a:tailEnd/>
              </a:ln>
            </p:spPr>
            <p:txBody>
              <a:bodyPr/>
              <a:lstStyle/>
              <a:p>
                <a:endParaRPr lang="ja-JP" altLang="en-US" sz="2758"/>
              </a:p>
            </p:txBody>
          </p:sp>
          <p:sp>
            <p:nvSpPr>
              <p:cNvPr id="2235" name="Freeform 1134"/>
              <p:cNvSpPr/>
              <p:nvPr/>
            </p:nvSpPr>
            <p:spPr>
              <a:xfrm>
                <a:off x="1022" y="1807"/>
                <a:ext cx="27" cy="19"/>
              </a:xfrm>
              <a:custGeom>
                <a:avLst/>
                <a:gdLst>
                  <a:gd name="T0" fmla="*/ 1 w 54"/>
                  <a:gd name="T1" fmla="*/ 1 h 37"/>
                  <a:gd name="T2" fmla="*/ 1 w 54"/>
                  <a:gd name="T3" fmla="*/ 1 h 37"/>
                  <a:gd name="T4" fmla="*/ 1 w 54"/>
                  <a:gd name="T5" fmla="*/ 1 h 37"/>
                  <a:gd name="T6" fmla="*/ 1 w 54"/>
                  <a:gd name="T7" fmla="*/ 1 h 37"/>
                  <a:gd name="T8" fmla="*/ 0 w 54"/>
                  <a:gd name="T9" fmla="*/ 0 h 37"/>
                  <a:gd name="T10" fmla="*/ 0 w 54"/>
                  <a:gd name="T11" fmla="*/ 1 h 37"/>
                  <a:gd name="T12" fmla="*/ 1 w 54"/>
                  <a:gd name="T13" fmla="*/ 1 h 37"/>
                  <a:gd name="T14" fmla="*/ 0 60000 65536"/>
                  <a:gd name="T15" fmla="*/ 0 60000 65536"/>
                  <a:gd name="T16" fmla="*/ 0 60000 65536"/>
                  <a:gd name="T17" fmla="*/ 0 60000 65536"/>
                  <a:gd name="T18" fmla="*/ 0 60000 65536"/>
                  <a:gd name="T19" fmla="*/ 0 60000 65536"/>
                  <a:gd name="T20" fmla="*/ 0 60000 65536"/>
                  <a:gd name="T21" fmla="*/ 0 w 54"/>
                  <a:gd name="T22" fmla="*/ 0 h 37"/>
                  <a:gd name="T23" fmla="*/ 54 w 5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7">
                    <a:moveTo>
                      <a:pt x="54" y="37"/>
                    </a:moveTo>
                    <a:lnTo>
                      <a:pt x="47" y="23"/>
                    </a:lnTo>
                    <a:lnTo>
                      <a:pt x="36" y="12"/>
                    </a:lnTo>
                    <a:lnTo>
                      <a:pt x="20" y="2"/>
                    </a:lnTo>
                    <a:lnTo>
                      <a:pt x="0" y="0"/>
                    </a:lnTo>
                    <a:lnTo>
                      <a:pt x="0" y="37"/>
                    </a:lnTo>
                    <a:lnTo>
                      <a:pt x="54" y="37"/>
                    </a:lnTo>
                    <a:close/>
                  </a:path>
                </a:pathLst>
              </a:custGeom>
              <a:solidFill>
                <a:srgbClr val="FFCC00"/>
              </a:solidFill>
              <a:ln>
                <a:noFill/>
              </a:ln>
            </p:spPr>
            <p:txBody>
              <a:bodyPr/>
              <a:lstStyle/>
              <a:p>
                <a:endParaRPr lang="ja-JP" altLang="en-US" sz="2758"/>
              </a:p>
            </p:txBody>
          </p:sp>
          <p:sp>
            <p:nvSpPr>
              <p:cNvPr id="2236" name="Freeform 1135"/>
              <p:cNvSpPr/>
              <p:nvPr/>
            </p:nvSpPr>
            <p:spPr>
              <a:xfrm>
                <a:off x="1022" y="1807"/>
                <a:ext cx="27" cy="19"/>
              </a:xfrm>
              <a:custGeom>
                <a:avLst/>
                <a:gdLst>
                  <a:gd name="T0" fmla="*/ 1 w 54"/>
                  <a:gd name="T1" fmla="*/ 1 h 37"/>
                  <a:gd name="T2" fmla="*/ 1 w 54"/>
                  <a:gd name="T3" fmla="*/ 1 h 37"/>
                  <a:gd name="T4" fmla="*/ 1 w 54"/>
                  <a:gd name="T5" fmla="*/ 1 h 37"/>
                  <a:gd name="T6" fmla="*/ 1 w 54"/>
                  <a:gd name="T7" fmla="*/ 1 h 37"/>
                  <a:gd name="T8" fmla="*/ 0 w 54"/>
                  <a:gd name="T9" fmla="*/ 0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4" y="37"/>
                    </a:moveTo>
                    <a:lnTo>
                      <a:pt x="47" y="23"/>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237" name="Line 1136"/>
              <p:cNvSpPr>
                <a:spLocks noChangeShapeType="1"/>
              </p:cNvSpPr>
              <p:nvPr/>
            </p:nvSpPr>
            <p:spPr>
              <a:xfrm>
                <a:off x="969" y="1826"/>
                <a:ext cx="54" cy="20"/>
              </a:xfrm>
              <a:prstGeom prst="line">
                <a:avLst/>
              </a:prstGeom>
              <a:noFill/>
              <a:ln w="3175">
                <a:solidFill>
                  <a:srgbClr val="000000"/>
                </a:solidFill>
                <a:round/>
                <a:headEnd/>
                <a:tailEnd/>
              </a:ln>
            </p:spPr>
            <p:txBody>
              <a:bodyPr/>
              <a:lstStyle/>
              <a:p>
                <a:endParaRPr lang="ja-JP" altLang="en-US" sz="2758"/>
              </a:p>
            </p:txBody>
          </p:sp>
          <p:sp>
            <p:nvSpPr>
              <p:cNvPr id="2238" name="Line 1137"/>
              <p:cNvSpPr>
                <a:spLocks noChangeShapeType="1"/>
              </p:cNvSpPr>
              <p:nvPr/>
            </p:nvSpPr>
            <p:spPr>
              <a:xfrm flipV="1">
                <a:off x="969" y="1846"/>
                <a:ext cx="54" cy="20"/>
              </a:xfrm>
              <a:prstGeom prst="line">
                <a:avLst/>
              </a:prstGeom>
              <a:noFill/>
              <a:ln w="3175">
                <a:solidFill>
                  <a:srgbClr val="000000"/>
                </a:solidFill>
                <a:round/>
                <a:headEnd/>
                <a:tailEnd/>
              </a:ln>
            </p:spPr>
            <p:txBody>
              <a:bodyPr/>
              <a:lstStyle/>
              <a:p>
                <a:endParaRPr lang="ja-JP" altLang="en-US" sz="2758"/>
              </a:p>
            </p:txBody>
          </p:sp>
          <p:sp>
            <p:nvSpPr>
              <p:cNvPr id="2239" name="Freeform 1138"/>
              <p:cNvSpPr/>
              <p:nvPr/>
            </p:nvSpPr>
            <p:spPr>
              <a:xfrm>
                <a:off x="942" y="1806"/>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1 w 54"/>
                  <a:gd name="T13" fmla="*/ 0 h 39"/>
                  <a:gd name="T14" fmla="*/ 0 w 54"/>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0"/>
                    </a:moveTo>
                    <a:lnTo>
                      <a:pt x="0" y="8"/>
                    </a:lnTo>
                    <a:lnTo>
                      <a:pt x="3" y="14"/>
                    </a:lnTo>
                    <a:lnTo>
                      <a:pt x="16" y="27"/>
                    </a:lnTo>
                    <a:lnTo>
                      <a:pt x="32"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240" name="Freeform 1139"/>
              <p:cNvSpPr/>
              <p:nvPr/>
            </p:nvSpPr>
            <p:spPr>
              <a:xfrm>
                <a:off x="942" y="1806"/>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0"/>
                    </a:moveTo>
                    <a:lnTo>
                      <a:pt x="0" y="8"/>
                    </a:lnTo>
                    <a:lnTo>
                      <a:pt x="3" y="14"/>
                    </a:lnTo>
                    <a:lnTo>
                      <a:pt x="16" y="27"/>
                    </a:lnTo>
                    <a:lnTo>
                      <a:pt x="32" y="37"/>
                    </a:lnTo>
                    <a:lnTo>
                      <a:pt x="54" y="39"/>
                    </a:lnTo>
                  </a:path>
                </a:pathLst>
              </a:custGeom>
              <a:noFill/>
              <a:ln w="3175">
                <a:solidFill>
                  <a:srgbClr val="000000"/>
                </a:solidFill>
                <a:prstDash val="solid"/>
                <a:round/>
                <a:headEnd/>
                <a:tailEnd/>
              </a:ln>
            </p:spPr>
            <p:txBody>
              <a:bodyPr/>
              <a:lstStyle/>
              <a:p>
                <a:endParaRPr lang="ja-JP" altLang="en-US" sz="2758"/>
              </a:p>
            </p:txBody>
          </p:sp>
          <p:sp>
            <p:nvSpPr>
              <p:cNvPr id="2241" name="Freeform 1140"/>
              <p:cNvSpPr/>
              <p:nvPr/>
            </p:nvSpPr>
            <p:spPr>
              <a:xfrm>
                <a:off x="942" y="1788"/>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3"/>
                    </a:lnTo>
                    <a:lnTo>
                      <a:pt x="3" y="25"/>
                    </a:lnTo>
                    <a:lnTo>
                      <a:pt x="16" y="13"/>
                    </a:lnTo>
                    <a:lnTo>
                      <a:pt x="32" y="3"/>
                    </a:lnTo>
                    <a:lnTo>
                      <a:pt x="54" y="0"/>
                    </a:lnTo>
                    <a:lnTo>
                      <a:pt x="54" y="38"/>
                    </a:lnTo>
                    <a:lnTo>
                      <a:pt x="0" y="40"/>
                    </a:lnTo>
                    <a:close/>
                  </a:path>
                </a:pathLst>
              </a:custGeom>
              <a:solidFill>
                <a:srgbClr val="FFCC00"/>
              </a:solidFill>
              <a:ln>
                <a:noFill/>
              </a:ln>
            </p:spPr>
            <p:txBody>
              <a:bodyPr/>
              <a:lstStyle/>
              <a:p>
                <a:endParaRPr lang="ja-JP" altLang="en-US" sz="2758"/>
              </a:p>
            </p:txBody>
          </p:sp>
          <p:sp>
            <p:nvSpPr>
              <p:cNvPr id="2242" name="Freeform 1141"/>
              <p:cNvSpPr/>
              <p:nvPr/>
            </p:nvSpPr>
            <p:spPr>
              <a:xfrm>
                <a:off x="942" y="1788"/>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3"/>
                    </a:lnTo>
                    <a:lnTo>
                      <a:pt x="3" y="25"/>
                    </a:lnTo>
                    <a:lnTo>
                      <a:pt x="16" y="13"/>
                    </a:lnTo>
                    <a:lnTo>
                      <a:pt x="32" y="3"/>
                    </a:lnTo>
                    <a:lnTo>
                      <a:pt x="54" y="0"/>
                    </a:lnTo>
                  </a:path>
                </a:pathLst>
              </a:custGeom>
              <a:noFill/>
              <a:ln w="3175">
                <a:solidFill>
                  <a:srgbClr val="000000"/>
                </a:solidFill>
                <a:prstDash val="solid"/>
                <a:round/>
                <a:headEnd/>
                <a:tailEnd/>
              </a:ln>
            </p:spPr>
            <p:txBody>
              <a:bodyPr/>
              <a:lstStyle/>
              <a:p>
                <a:endParaRPr lang="ja-JP" altLang="en-US" sz="2758"/>
              </a:p>
            </p:txBody>
          </p:sp>
          <p:sp>
            <p:nvSpPr>
              <p:cNvPr id="2243" name="Freeform 1142"/>
              <p:cNvSpPr/>
              <p:nvPr/>
            </p:nvSpPr>
            <p:spPr>
              <a:xfrm>
                <a:off x="1022" y="1787"/>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7"/>
                    </a:lnTo>
                    <a:lnTo>
                      <a:pt x="0" y="40"/>
                    </a:lnTo>
                    <a:lnTo>
                      <a:pt x="0" y="0"/>
                    </a:lnTo>
                    <a:lnTo>
                      <a:pt x="54" y="0"/>
                    </a:lnTo>
                    <a:close/>
                  </a:path>
                </a:pathLst>
              </a:custGeom>
              <a:solidFill>
                <a:srgbClr val="FFCC00"/>
              </a:solidFill>
              <a:ln>
                <a:noFill/>
              </a:ln>
            </p:spPr>
            <p:txBody>
              <a:bodyPr/>
              <a:lstStyle/>
              <a:p>
                <a:endParaRPr lang="ja-JP" altLang="en-US" sz="2758"/>
              </a:p>
            </p:txBody>
          </p:sp>
          <p:sp>
            <p:nvSpPr>
              <p:cNvPr id="2244" name="Freeform 1143"/>
              <p:cNvSpPr/>
              <p:nvPr/>
            </p:nvSpPr>
            <p:spPr>
              <a:xfrm>
                <a:off x="1022" y="1787"/>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7"/>
                    </a:lnTo>
                    <a:lnTo>
                      <a:pt x="0" y="40"/>
                    </a:lnTo>
                  </a:path>
                </a:pathLst>
              </a:custGeom>
              <a:noFill/>
              <a:ln w="3175">
                <a:solidFill>
                  <a:srgbClr val="000000"/>
                </a:solidFill>
                <a:prstDash val="solid"/>
                <a:round/>
                <a:headEnd/>
                <a:tailEnd/>
              </a:ln>
            </p:spPr>
            <p:txBody>
              <a:bodyPr/>
              <a:lstStyle/>
              <a:p>
                <a:endParaRPr lang="ja-JP" altLang="en-US" sz="2758"/>
              </a:p>
            </p:txBody>
          </p:sp>
          <p:sp>
            <p:nvSpPr>
              <p:cNvPr id="2245" name="Freeform 1144"/>
              <p:cNvSpPr/>
              <p:nvPr/>
            </p:nvSpPr>
            <p:spPr>
              <a:xfrm>
                <a:off x="1022" y="176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w 54"/>
                  <a:gd name="T11" fmla="*/ 1 h 39"/>
                  <a:gd name="T12" fmla="*/ 1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39"/>
                    </a:moveTo>
                    <a:lnTo>
                      <a:pt x="47" y="25"/>
                    </a:lnTo>
                    <a:lnTo>
                      <a:pt x="36" y="12"/>
                    </a:lnTo>
                    <a:lnTo>
                      <a:pt x="20" y="2"/>
                    </a:lnTo>
                    <a:lnTo>
                      <a:pt x="0" y="0"/>
                    </a:lnTo>
                    <a:lnTo>
                      <a:pt x="0" y="37"/>
                    </a:lnTo>
                    <a:lnTo>
                      <a:pt x="54" y="39"/>
                    </a:lnTo>
                    <a:close/>
                  </a:path>
                </a:pathLst>
              </a:custGeom>
              <a:solidFill>
                <a:srgbClr val="FFCC00"/>
              </a:solidFill>
              <a:ln>
                <a:noFill/>
              </a:ln>
            </p:spPr>
            <p:txBody>
              <a:bodyPr/>
              <a:lstStyle/>
              <a:p>
                <a:endParaRPr lang="ja-JP" altLang="en-US" sz="2758"/>
              </a:p>
            </p:txBody>
          </p:sp>
          <p:sp>
            <p:nvSpPr>
              <p:cNvPr id="2246" name="Freeform 1145"/>
              <p:cNvSpPr/>
              <p:nvPr/>
            </p:nvSpPr>
            <p:spPr>
              <a:xfrm>
                <a:off x="1022" y="176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7" y="25"/>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247" name="Line 1146"/>
              <p:cNvSpPr>
                <a:spLocks noChangeShapeType="1"/>
              </p:cNvSpPr>
              <p:nvPr/>
            </p:nvSpPr>
            <p:spPr>
              <a:xfrm>
                <a:off x="969" y="1788"/>
                <a:ext cx="54" cy="19"/>
              </a:xfrm>
              <a:prstGeom prst="line">
                <a:avLst/>
              </a:prstGeom>
              <a:noFill/>
              <a:ln w="3175">
                <a:solidFill>
                  <a:srgbClr val="000000"/>
                </a:solidFill>
                <a:round/>
                <a:headEnd/>
                <a:tailEnd/>
              </a:ln>
            </p:spPr>
            <p:txBody>
              <a:bodyPr/>
              <a:lstStyle/>
              <a:p>
                <a:endParaRPr lang="ja-JP" altLang="en-US" sz="2758"/>
              </a:p>
            </p:txBody>
          </p:sp>
          <p:sp>
            <p:nvSpPr>
              <p:cNvPr id="2248" name="Line 1147"/>
              <p:cNvSpPr>
                <a:spLocks noChangeShapeType="1"/>
              </p:cNvSpPr>
              <p:nvPr/>
            </p:nvSpPr>
            <p:spPr>
              <a:xfrm flipV="1">
                <a:off x="969" y="1807"/>
                <a:ext cx="54" cy="19"/>
              </a:xfrm>
              <a:prstGeom prst="line">
                <a:avLst/>
              </a:prstGeom>
              <a:noFill/>
              <a:ln w="3175">
                <a:solidFill>
                  <a:srgbClr val="000000"/>
                </a:solidFill>
                <a:round/>
                <a:headEnd/>
                <a:tailEnd/>
              </a:ln>
            </p:spPr>
            <p:txBody>
              <a:bodyPr/>
              <a:lstStyle/>
              <a:p>
                <a:endParaRPr lang="ja-JP" altLang="en-US" sz="2758"/>
              </a:p>
            </p:txBody>
          </p:sp>
          <p:sp>
            <p:nvSpPr>
              <p:cNvPr id="2249" name="Freeform 1148"/>
              <p:cNvSpPr/>
              <p:nvPr/>
            </p:nvSpPr>
            <p:spPr>
              <a:xfrm>
                <a:off x="942" y="1768"/>
                <a:ext cx="27" cy="19"/>
              </a:xfrm>
              <a:custGeom>
                <a:avLst/>
                <a:gdLst>
                  <a:gd name="T0" fmla="*/ 0 w 54"/>
                  <a:gd name="T1" fmla="*/ 0 h 37"/>
                  <a:gd name="T2" fmla="*/ 0 w 54"/>
                  <a:gd name="T3" fmla="*/ 1 h 37"/>
                  <a:gd name="T4" fmla="*/ 1 w 54"/>
                  <a:gd name="T5" fmla="*/ 1 h 37"/>
                  <a:gd name="T6" fmla="*/ 1 w 54"/>
                  <a:gd name="T7" fmla="*/ 1 h 37"/>
                  <a:gd name="T8" fmla="*/ 1 w 54"/>
                  <a:gd name="T9" fmla="*/ 1 h 37"/>
                  <a:gd name="T10" fmla="*/ 1 w 54"/>
                  <a:gd name="T11" fmla="*/ 1 h 37"/>
                  <a:gd name="T12" fmla="*/ 1 w 54"/>
                  <a:gd name="T13" fmla="*/ 0 h 37"/>
                  <a:gd name="T14" fmla="*/ 0 w 54"/>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7"/>
                  <a:gd name="T26" fmla="*/ 54 w 54"/>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7">
                    <a:moveTo>
                      <a:pt x="0" y="0"/>
                    </a:moveTo>
                    <a:lnTo>
                      <a:pt x="0" y="7"/>
                    </a:lnTo>
                    <a:lnTo>
                      <a:pt x="3" y="14"/>
                    </a:lnTo>
                    <a:lnTo>
                      <a:pt x="16" y="27"/>
                    </a:lnTo>
                    <a:lnTo>
                      <a:pt x="32" y="35"/>
                    </a:lnTo>
                    <a:lnTo>
                      <a:pt x="54" y="37"/>
                    </a:lnTo>
                    <a:lnTo>
                      <a:pt x="54" y="0"/>
                    </a:lnTo>
                    <a:lnTo>
                      <a:pt x="0" y="0"/>
                    </a:lnTo>
                    <a:close/>
                  </a:path>
                </a:pathLst>
              </a:custGeom>
              <a:solidFill>
                <a:srgbClr val="FFCC00"/>
              </a:solidFill>
              <a:ln>
                <a:noFill/>
              </a:ln>
            </p:spPr>
            <p:txBody>
              <a:bodyPr/>
              <a:lstStyle/>
              <a:p>
                <a:endParaRPr lang="ja-JP" altLang="en-US" sz="2758"/>
              </a:p>
            </p:txBody>
          </p:sp>
          <p:sp>
            <p:nvSpPr>
              <p:cNvPr id="2250" name="Freeform 1149"/>
              <p:cNvSpPr/>
              <p:nvPr/>
            </p:nvSpPr>
            <p:spPr>
              <a:xfrm>
                <a:off x="942" y="1768"/>
                <a:ext cx="27" cy="19"/>
              </a:xfrm>
              <a:custGeom>
                <a:avLst/>
                <a:gdLst>
                  <a:gd name="T0" fmla="*/ 0 w 54"/>
                  <a:gd name="T1" fmla="*/ 0 h 37"/>
                  <a:gd name="T2" fmla="*/ 0 w 54"/>
                  <a:gd name="T3" fmla="*/ 1 h 37"/>
                  <a:gd name="T4" fmla="*/ 1 w 54"/>
                  <a:gd name="T5" fmla="*/ 1 h 37"/>
                  <a:gd name="T6" fmla="*/ 1 w 54"/>
                  <a:gd name="T7" fmla="*/ 1 h 37"/>
                  <a:gd name="T8" fmla="*/ 1 w 54"/>
                  <a:gd name="T9" fmla="*/ 1 h 37"/>
                  <a:gd name="T10" fmla="*/ 1 w 54"/>
                  <a:gd name="T11" fmla="*/ 1 h 37"/>
                  <a:gd name="T12" fmla="*/ 0 60000 65536"/>
                  <a:gd name="T13" fmla="*/ 0 60000 65536"/>
                  <a:gd name="T14" fmla="*/ 0 60000 65536"/>
                  <a:gd name="T15" fmla="*/ 0 60000 65536"/>
                  <a:gd name="T16" fmla="*/ 0 60000 65536"/>
                  <a:gd name="T17" fmla="*/ 0 60000 65536"/>
                  <a:gd name="T18" fmla="*/ 0 w 54"/>
                  <a:gd name="T19" fmla="*/ 0 h 37"/>
                  <a:gd name="T20" fmla="*/ 54 w 5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4" h="37">
                    <a:moveTo>
                      <a:pt x="0" y="0"/>
                    </a:moveTo>
                    <a:lnTo>
                      <a:pt x="0" y="7"/>
                    </a:lnTo>
                    <a:lnTo>
                      <a:pt x="3" y="14"/>
                    </a:lnTo>
                    <a:lnTo>
                      <a:pt x="16" y="27"/>
                    </a:lnTo>
                    <a:lnTo>
                      <a:pt x="32" y="35"/>
                    </a:lnTo>
                    <a:lnTo>
                      <a:pt x="54" y="37"/>
                    </a:lnTo>
                  </a:path>
                </a:pathLst>
              </a:custGeom>
              <a:noFill/>
              <a:ln w="3175">
                <a:solidFill>
                  <a:srgbClr val="000000"/>
                </a:solidFill>
                <a:prstDash val="solid"/>
                <a:round/>
                <a:headEnd/>
                <a:tailEnd/>
              </a:ln>
            </p:spPr>
            <p:txBody>
              <a:bodyPr/>
              <a:lstStyle/>
              <a:p>
                <a:endParaRPr lang="ja-JP" altLang="en-US" sz="2758"/>
              </a:p>
            </p:txBody>
          </p:sp>
          <p:sp>
            <p:nvSpPr>
              <p:cNvPr id="2251" name="Freeform 1150"/>
              <p:cNvSpPr/>
              <p:nvPr/>
            </p:nvSpPr>
            <p:spPr>
              <a:xfrm>
                <a:off x="942" y="1748"/>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1 w 54"/>
                  <a:gd name="T13" fmla="*/ 1 h 40"/>
                  <a:gd name="T14" fmla="*/ 0 w 54"/>
                  <a:gd name="T15" fmla="*/ 1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2"/>
                    </a:lnTo>
                    <a:lnTo>
                      <a:pt x="3" y="25"/>
                    </a:lnTo>
                    <a:lnTo>
                      <a:pt x="16" y="13"/>
                    </a:lnTo>
                    <a:lnTo>
                      <a:pt x="32"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252" name="Freeform 1151"/>
              <p:cNvSpPr/>
              <p:nvPr/>
            </p:nvSpPr>
            <p:spPr>
              <a:xfrm>
                <a:off x="942" y="1748"/>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2"/>
                    </a:lnTo>
                    <a:lnTo>
                      <a:pt x="3" y="25"/>
                    </a:lnTo>
                    <a:lnTo>
                      <a:pt x="16" y="13"/>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253" name="Freeform 1152"/>
              <p:cNvSpPr/>
              <p:nvPr/>
            </p:nvSpPr>
            <p:spPr>
              <a:xfrm>
                <a:off x="1022" y="174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7"/>
                    </a:lnTo>
                    <a:lnTo>
                      <a:pt x="0" y="40"/>
                    </a:lnTo>
                    <a:lnTo>
                      <a:pt x="0" y="0"/>
                    </a:lnTo>
                    <a:lnTo>
                      <a:pt x="54" y="0"/>
                    </a:lnTo>
                    <a:close/>
                  </a:path>
                </a:pathLst>
              </a:custGeom>
              <a:solidFill>
                <a:srgbClr val="FFCC00"/>
              </a:solidFill>
              <a:ln>
                <a:noFill/>
              </a:ln>
            </p:spPr>
            <p:txBody>
              <a:bodyPr/>
              <a:lstStyle/>
              <a:p>
                <a:endParaRPr lang="ja-JP" altLang="en-US" sz="2758"/>
              </a:p>
            </p:txBody>
          </p:sp>
          <p:sp>
            <p:nvSpPr>
              <p:cNvPr id="2254" name="Freeform 1153"/>
              <p:cNvSpPr/>
              <p:nvPr/>
            </p:nvSpPr>
            <p:spPr>
              <a:xfrm>
                <a:off x="1022" y="174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7"/>
                    </a:lnTo>
                    <a:lnTo>
                      <a:pt x="0" y="40"/>
                    </a:lnTo>
                  </a:path>
                </a:pathLst>
              </a:custGeom>
              <a:noFill/>
              <a:ln w="3175">
                <a:solidFill>
                  <a:srgbClr val="000000"/>
                </a:solidFill>
                <a:prstDash val="solid"/>
                <a:round/>
                <a:headEnd/>
                <a:tailEnd/>
              </a:ln>
            </p:spPr>
            <p:txBody>
              <a:bodyPr/>
              <a:lstStyle/>
              <a:p>
                <a:endParaRPr lang="ja-JP" altLang="en-US" sz="2758"/>
              </a:p>
            </p:txBody>
          </p:sp>
          <p:sp>
            <p:nvSpPr>
              <p:cNvPr id="2255" name="Freeform 1154"/>
              <p:cNvSpPr/>
              <p:nvPr/>
            </p:nvSpPr>
            <p:spPr>
              <a:xfrm>
                <a:off x="1022" y="172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w 54"/>
                  <a:gd name="T11" fmla="*/ 1 h 39"/>
                  <a:gd name="T12" fmla="*/ 1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39"/>
                    </a:moveTo>
                    <a:lnTo>
                      <a:pt x="47" y="24"/>
                    </a:lnTo>
                    <a:lnTo>
                      <a:pt x="36" y="12"/>
                    </a:lnTo>
                    <a:lnTo>
                      <a:pt x="20" y="2"/>
                    </a:lnTo>
                    <a:lnTo>
                      <a:pt x="0" y="0"/>
                    </a:lnTo>
                    <a:lnTo>
                      <a:pt x="0" y="39"/>
                    </a:lnTo>
                    <a:lnTo>
                      <a:pt x="54" y="39"/>
                    </a:lnTo>
                    <a:close/>
                  </a:path>
                </a:pathLst>
              </a:custGeom>
              <a:solidFill>
                <a:srgbClr val="FFCC00"/>
              </a:solidFill>
              <a:ln>
                <a:noFill/>
              </a:ln>
            </p:spPr>
            <p:txBody>
              <a:bodyPr/>
              <a:lstStyle/>
              <a:p>
                <a:endParaRPr lang="ja-JP" altLang="en-US" sz="2758"/>
              </a:p>
            </p:txBody>
          </p:sp>
          <p:sp>
            <p:nvSpPr>
              <p:cNvPr id="2256" name="Freeform 1155"/>
              <p:cNvSpPr/>
              <p:nvPr/>
            </p:nvSpPr>
            <p:spPr>
              <a:xfrm>
                <a:off x="1022" y="172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7" y="24"/>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257" name="Line 1156"/>
              <p:cNvSpPr>
                <a:spLocks noChangeShapeType="1"/>
              </p:cNvSpPr>
              <p:nvPr/>
            </p:nvSpPr>
            <p:spPr>
              <a:xfrm>
                <a:off x="969" y="1748"/>
                <a:ext cx="54" cy="20"/>
              </a:xfrm>
              <a:prstGeom prst="line">
                <a:avLst/>
              </a:prstGeom>
              <a:noFill/>
              <a:ln w="3175">
                <a:solidFill>
                  <a:srgbClr val="000000"/>
                </a:solidFill>
                <a:round/>
                <a:headEnd/>
                <a:tailEnd/>
              </a:ln>
            </p:spPr>
            <p:txBody>
              <a:bodyPr/>
              <a:lstStyle/>
              <a:p>
                <a:endParaRPr lang="ja-JP" altLang="en-US" sz="2758"/>
              </a:p>
            </p:txBody>
          </p:sp>
          <p:sp>
            <p:nvSpPr>
              <p:cNvPr id="2258" name="Line 1157"/>
              <p:cNvSpPr>
                <a:spLocks noChangeShapeType="1"/>
              </p:cNvSpPr>
              <p:nvPr/>
            </p:nvSpPr>
            <p:spPr>
              <a:xfrm flipV="1">
                <a:off x="969" y="1768"/>
                <a:ext cx="54" cy="20"/>
              </a:xfrm>
              <a:prstGeom prst="line">
                <a:avLst/>
              </a:prstGeom>
              <a:noFill/>
              <a:ln w="3175">
                <a:solidFill>
                  <a:srgbClr val="000000"/>
                </a:solidFill>
                <a:round/>
                <a:headEnd/>
                <a:tailEnd/>
              </a:ln>
            </p:spPr>
            <p:txBody>
              <a:bodyPr/>
              <a:lstStyle/>
              <a:p>
                <a:endParaRPr lang="ja-JP" altLang="en-US" sz="2758"/>
              </a:p>
            </p:txBody>
          </p:sp>
          <p:sp>
            <p:nvSpPr>
              <p:cNvPr id="2259" name="Freeform 1158"/>
              <p:cNvSpPr/>
              <p:nvPr/>
            </p:nvSpPr>
            <p:spPr>
              <a:xfrm>
                <a:off x="942" y="1728"/>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1 w 54"/>
                  <a:gd name="T13" fmla="*/ 0 h 39"/>
                  <a:gd name="T14" fmla="*/ 0 w 54"/>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0"/>
                    </a:moveTo>
                    <a:lnTo>
                      <a:pt x="0" y="6"/>
                    </a:lnTo>
                    <a:lnTo>
                      <a:pt x="3" y="14"/>
                    </a:lnTo>
                    <a:lnTo>
                      <a:pt x="16" y="27"/>
                    </a:lnTo>
                    <a:lnTo>
                      <a:pt x="32"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260" name="Freeform 1159"/>
              <p:cNvSpPr/>
              <p:nvPr/>
            </p:nvSpPr>
            <p:spPr>
              <a:xfrm>
                <a:off x="942" y="1728"/>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0"/>
                    </a:moveTo>
                    <a:lnTo>
                      <a:pt x="0" y="6"/>
                    </a:lnTo>
                    <a:lnTo>
                      <a:pt x="3" y="14"/>
                    </a:lnTo>
                    <a:lnTo>
                      <a:pt x="16" y="27"/>
                    </a:lnTo>
                    <a:lnTo>
                      <a:pt x="32" y="37"/>
                    </a:lnTo>
                    <a:lnTo>
                      <a:pt x="54" y="39"/>
                    </a:lnTo>
                  </a:path>
                </a:pathLst>
              </a:custGeom>
              <a:noFill/>
              <a:ln w="3175">
                <a:solidFill>
                  <a:srgbClr val="000000"/>
                </a:solidFill>
                <a:prstDash val="solid"/>
                <a:round/>
                <a:headEnd/>
                <a:tailEnd/>
              </a:ln>
            </p:spPr>
            <p:txBody>
              <a:bodyPr/>
              <a:lstStyle/>
              <a:p>
                <a:endParaRPr lang="ja-JP" altLang="en-US" sz="2758"/>
              </a:p>
            </p:txBody>
          </p:sp>
          <p:sp>
            <p:nvSpPr>
              <p:cNvPr id="2261" name="Freeform 1160"/>
              <p:cNvSpPr/>
              <p:nvPr/>
            </p:nvSpPr>
            <p:spPr>
              <a:xfrm>
                <a:off x="942" y="1710"/>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2"/>
                    </a:lnTo>
                    <a:lnTo>
                      <a:pt x="3" y="25"/>
                    </a:lnTo>
                    <a:lnTo>
                      <a:pt x="16" y="13"/>
                    </a:lnTo>
                    <a:lnTo>
                      <a:pt x="32" y="2"/>
                    </a:lnTo>
                    <a:lnTo>
                      <a:pt x="54" y="0"/>
                    </a:lnTo>
                    <a:lnTo>
                      <a:pt x="54" y="38"/>
                    </a:lnTo>
                    <a:lnTo>
                      <a:pt x="0" y="40"/>
                    </a:lnTo>
                    <a:close/>
                  </a:path>
                </a:pathLst>
              </a:custGeom>
              <a:solidFill>
                <a:srgbClr val="FFCC00"/>
              </a:solidFill>
              <a:ln>
                <a:noFill/>
              </a:ln>
            </p:spPr>
            <p:txBody>
              <a:bodyPr/>
              <a:lstStyle/>
              <a:p>
                <a:endParaRPr lang="ja-JP" altLang="en-US" sz="2758"/>
              </a:p>
            </p:txBody>
          </p:sp>
          <p:sp>
            <p:nvSpPr>
              <p:cNvPr id="2262" name="Freeform 1161"/>
              <p:cNvSpPr/>
              <p:nvPr/>
            </p:nvSpPr>
            <p:spPr>
              <a:xfrm>
                <a:off x="942" y="1710"/>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2"/>
                    </a:lnTo>
                    <a:lnTo>
                      <a:pt x="3" y="25"/>
                    </a:lnTo>
                    <a:lnTo>
                      <a:pt x="16" y="13"/>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263" name="Freeform 1162"/>
              <p:cNvSpPr/>
              <p:nvPr/>
            </p:nvSpPr>
            <p:spPr>
              <a:xfrm>
                <a:off x="1022" y="1708"/>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w 54"/>
                  <a:gd name="T11" fmla="*/ 0 h 41"/>
                  <a:gd name="T12" fmla="*/ 1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0"/>
                    </a:moveTo>
                    <a:lnTo>
                      <a:pt x="47" y="16"/>
                    </a:lnTo>
                    <a:lnTo>
                      <a:pt x="36" y="28"/>
                    </a:lnTo>
                    <a:lnTo>
                      <a:pt x="20" y="37"/>
                    </a:lnTo>
                    <a:lnTo>
                      <a:pt x="0" y="41"/>
                    </a:lnTo>
                    <a:lnTo>
                      <a:pt x="0" y="0"/>
                    </a:lnTo>
                    <a:lnTo>
                      <a:pt x="54" y="0"/>
                    </a:lnTo>
                    <a:close/>
                  </a:path>
                </a:pathLst>
              </a:custGeom>
              <a:solidFill>
                <a:srgbClr val="FFCC00"/>
              </a:solidFill>
              <a:ln>
                <a:noFill/>
              </a:ln>
            </p:spPr>
            <p:txBody>
              <a:bodyPr/>
              <a:lstStyle/>
              <a:p>
                <a:endParaRPr lang="ja-JP" altLang="en-US" sz="2758"/>
              </a:p>
            </p:txBody>
          </p:sp>
          <p:sp>
            <p:nvSpPr>
              <p:cNvPr id="2264" name="Freeform 1163"/>
              <p:cNvSpPr/>
              <p:nvPr/>
            </p:nvSpPr>
            <p:spPr>
              <a:xfrm>
                <a:off x="1022" y="1708"/>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0"/>
                    </a:moveTo>
                    <a:lnTo>
                      <a:pt x="47" y="16"/>
                    </a:lnTo>
                    <a:lnTo>
                      <a:pt x="36" y="28"/>
                    </a:lnTo>
                    <a:lnTo>
                      <a:pt x="20" y="37"/>
                    </a:lnTo>
                    <a:lnTo>
                      <a:pt x="0" y="41"/>
                    </a:lnTo>
                  </a:path>
                </a:pathLst>
              </a:custGeom>
              <a:noFill/>
              <a:ln w="3175">
                <a:solidFill>
                  <a:srgbClr val="000000"/>
                </a:solidFill>
                <a:prstDash val="solid"/>
                <a:round/>
                <a:headEnd/>
                <a:tailEnd/>
              </a:ln>
            </p:spPr>
            <p:txBody>
              <a:bodyPr/>
              <a:lstStyle/>
              <a:p>
                <a:endParaRPr lang="ja-JP" altLang="en-US" sz="2758"/>
              </a:p>
            </p:txBody>
          </p:sp>
          <p:sp>
            <p:nvSpPr>
              <p:cNvPr id="2265" name="Freeform 1164"/>
              <p:cNvSpPr/>
              <p:nvPr/>
            </p:nvSpPr>
            <p:spPr>
              <a:xfrm>
                <a:off x="1022" y="1689"/>
                <a:ext cx="27" cy="21"/>
              </a:xfrm>
              <a:custGeom>
                <a:avLst/>
                <a:gdLst>
                  <a:gd name="T0" fmla="*/ 1 w 54"/>
                  <a:gd name="T1" fmla="*/ 1 h 41"/>
                  <a:gd name="T2" fmla="*/ 1 w 54"/>
                  <a:gd name="T3" fmla="*/ 1 h 41"/>
                  <a:gd name="T4" fmla="*/ 1 w 54"/>
                  <a:gd name="T5" fmla="*/ 1 h 41"/>
                  <a:gd name="T6" fmla="*/ 1 w 54"/>
                  <a:gd name="T7" fmla="*/ 1 h 41"/>
                  <a:gd name="T8" fmla="*/ 0 w 54"/>
                  <a:gd name="T9" fmla="*/ 0 h 41"/>
                  <a:gd name="T10" fmla="*/ 0 w 54"/>
                  <a:gd name="T11" fmla="*/ 1 h 41"/>
                  <a:gd name="T12" fmla="*/ 1 w 54"/>
                  <a:gd name="T13" fmla="*/ 1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41"/>
                    </a:moveTo>
                    <a:lnTo>
                      <a:pt x="47" y="25"/>
                    </a:lnTo>
                    <a:lnTo>
                      <a:pt x="36" y="13"/>
                    </a:lnTo>
                    <a:lnTo>
                      <a:pt x="20" y="4"/>
                    </a:lnTo>
                    <a:lnTo>
                      <a:pt x="0" y="0"/>
                    </a:lnTo>
                    <a:lnTo>
                      <a:pt x="0" y="38"/>
                    </a:lnTo>
                    <a:lnTo>
                      <a:pt x="54" y="41"/>
                    </a:lnTo>
                    <a:close/>
                  </a:path>
                </a:pathLst>
              </a:custGeom>
              <a:solidFill>
                <a:srgbClr val="FFCC00"/>
              </a:solidFill>
              <a:ln>
                <a:noFill/>
              </a:ln>
            </p:spPr>
            <p:txBody>
              <a:bodyPr/>
              <a:lstStyle/>
              <a:p>
                <a:endParaRPr lang="ja-JP" altLang="en-US" sz="2758"/>
              </a:p>
            </p:txBody>
          </p:sp>
          <p:sp>
            <p:nvSpPr>
              <p:cNvPr id="2266" name="Freeform 1165"/>
              <p:cNvSpPr/>
              <p:nvPr/>
            </p:nvSpPr>
            <p:spPr>
              <a:xfrm>
                <a:off x="1022" y="1689"/>
                <a:ext cx="27" cy="21"/>
              </a:xfrm>
              <a:custGeom>
                <a:avLst/>
                <a:gdLst>
                  <a:gd name="T0" fmla="*/ 1 w 54"/>
                  <a:gd name="T1" fmla="*/ 1 h 41"/>
                  <a:gd name="T2" fmla="*/ 1 w 54"/>
                  <a:gd name="T3" fmla="*/ 1 h 41"/>
                  <a:gd name="T4" fmla="*/ 1 w 54"/>
                  <a:gd name="T5" fmla="*/ 1 h 41"/>
                  <a:gd name="T6" fmla="*/ 1 w 54"/>
                  <a:gd name="T7" fmla="*/ 1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7" y="25"/>
                    </a:lnTo>
                    <a:lnTo>
                      <a:pt x="36" y="13"/>
                    </a:lnTo>
                    <a:lnTo>
                      <a:pt x="20" y="4"/>
                    </a:lnTo>
                    <a:lnTo>
                      <a:pt x="0" y="0"/>
                    </a:lnTo>
                  </a:path>
                </a:pathLst>
              </a:custGeom>
              <a:noFill/>
              <a:ln w="3175">
                <a:solidFill>
                  <a:srgbClr val="000000"/>
                </a:solidFill>
                <a:prstDash val="solid"/>
                <a:round/>
                <a:headEnd/>
                <a:tailEnd/>
              </a:ln>
            </p:spPr>
            <p:txBody>
              <a:bodyPr/>
              <a:lstStyle/>
              <a:p>
                <a:endParaRPr lang="ja-JP" altLang="en-US" sz="2758"/>
              </a:p>
            </p:txBody>
          </p:sp>
          <p:sp>
            <p:nvSpPr>
              <p:cNvPr id="2267" name="Line 1166"/>
              <p:cNvSpPr>
                <a:spLocks noChangeShapeType="1"/>
              </p:cNvSpPr>
              <p:nvPr/>
            </p:nvSpPr>
            <p:spPr>
              <a:xfrm>
                <a:off x="969" y="1710"/>
                <a:ext cx="54" cy="19"/>
              </a:xfrm>
              <a:prstGeom prst="line">
                <a:avLst/>
              </a:prstGeom>
              <a:noFill/>
              <a:ln w="3175">
                <a:solidFill>
                  <a:srgbClr val="000000"/>
                </a:solidFill>
                <a:round/>
                <a:headEnd/>
                <a:tailEnd/>
              </a:ln>
            </p:spPr>
            <p:txBody>
              <a:bodyPr/>
              <a:lstStyle/>
              <a:p>
                <a:endParaRPr lang="ja-JP" altLang="en-US" sz="2758"/>
              </a:p>
            </p:txBody>
          </p:sp>
          <p:sp>
            <p:nvSpPr>
              <p:cNvPr id="2268" name="Line 1167"/>
              <p:cNvSpPr>
                <a:spLocks noChangeShapeType="1"/>
              </p:cNvSpPr>
              <p:nvPr/>
            </p:nvSpPr>
            <p:spPr>
              <a:xfrm flipV="1">
                <a:off x="969" y="1728"/>
                <a:ext cx="54" cy="20"/>
              </a:xfrm>
              <a:prstGeom prst="line">
                <a:avLst/>
              </a:prstGeom>
              <a:noFill/>
              <a:ln w="3175">
                <a:solidFill>
                  <a:srgbClr val="000000"/>
                </a:solidFill>
                <a:round/>
                <a:headEnd/>
                <a:tailEnd/>
              </a:ln>
            </p:spPr>
            <p:txBody>
              <a:bodyPr/>
              <a:lstStyle/>
              <a:p>
                <a:endParaRPr lang="ja-JP" altLang="en-US" sz="2758"/>
              </a:p>
            </p:txBody>
          </p:sp>
          <p:sp>
            <p:nvSpPr>
              <p:cNvPr id="2269" name="Freeform 1168"/>
              <p:cNvSpPr/>
              <p:nvPr/>
            </p:nvSpPr>
            <p:spPr>
              <a:xfrm>
                <a:off x="942" y="1689"/>
                <a:ext cx="27" cy="19"/>
              </a:xfrm>
              <a:custGeom>
                <a:avLst/>
                <a:gdLst>
                  <a:gd name="T0" fmla="*/ 0 w 54"/>
                  <a:gd name="T1" fmla="*/ 0 h 38"/>
                  <a:gd name="T2" fmla="*/ 0 w 54"/>
                  <a:gd name="T3" fmla="*/ 1 h 38"/>
                  <a:gd name="T4" fmla="*/ 1 w 54"/>
                  <a:gd name="T5" fmla="*/ 1 h 38"/>
                  <a:gd name="T6" fmla="*/ 1 w 54"/>
                  <a:gd name="T7" fmla="*/ 1 h 38"/>
                  <a:gd name="T8" fmla="*/ 1 w 54"/>
                  <a:gd name="T9" fmla="*/ 1 h 38"/>
                  <a:gd name="T10" fmla="*/ 1 w 54"/>
                  <a:gd name="T11" fmla="*/ 1 h 38"/>
                  <a:gd name="T12" fmla="*/ 1 w 54"/>
                  <a:gd name="T13" fmla="*/ 0 h 38"/>
                  <a:gd name="T14" fmla="*/ 0 w 54"/>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8"/>
                  <a:gd name="T26" fmla="*/ 54 w 5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8">
                    <a:moveTo>
                      <a:pt x="0" y="0"/>
                    </a:moveTo>
                    <a:lnTo>
                      <a:pt x="0" y="8"/>
                    </a:lnTo>
                    <a:lnTo>
                      <a:pt x="3" y="16"/>
                    </a:lnTo>
                    <a:lnTo>
                      <a:pt x="16" y="29"/>
                    </a:lnTo>
                    <a:lnTo>
                      <a:pt x="32" y="36"/>
                    </a:lnTo>
                    <a:lnTo>
                      <a:pt x="54" y="38"/>
                    </a:lnTo>
                    <a:lnTo>
                      <a:pt x="54" y="0"/>
                    </a:lnTo>
                    <a:lnTo>
                      <a:pt x="0" y="0"/>
                    </a:lnTo>
                    <a:close/>
                  </a:path>
                </a:pathLst>
              </a:custGeom>
              <a:solidFill>
                <a:srgbClr val="FFCC00"/>
              </a:solidFill>
              <a:ln>
                <a:noFill/>
              </a:ln>
            </p:spPr>
            <p:txBody>
              <a:bodyPr/>
              <a:lstStyle/>
              <a:p>
                <a:endParaRPr lang="ja-JP" altLang="en-US" sz="2758"/>
              </a:p>
            </p:txBody>
          </p:sp>
          <p:sp>
            <p:nvSpPr>
              <p:cNvPr id="2270" name="Freeform 1169"/>
              <p:cNvSpPr/>
              <p:nvPr/>
            </p:nvSpPr>
            <p:spPr>
              <a:xfrm>
                <a:off x="942" y="1689"/>
                <a:ext cx="27" cy="19"/>
              </a:xfrm>
              <a:custGeom>
                <a:avLst/>
                <a:gdLst>
                  <a:gd name="T0" fmla="*/ 0 w 54"/>
                  <a:gd name="T1" fmla="*/ 0 h 38"/>
                  <a:gd name="T2" fmla="*/ 0 w 54"/>
                  <a:gd name="T3" fmla="*/ 1 h 38"/>
                  <a:gd name="T4" fmla="*/ 1 w 54"/>
                  <a:gd name="T5" fmla="*/ 1 h 38"/>
                  <a:gd name="T6" fmla="*/ 1 w 54"/>
                  <a:gd name="T7" fmla="*/ 1 h 38"/>
                  <a:gd name="T8" fmla="*/ 1 w 54"/>
                  <a:gd name="T9" fmla="*/ 1 h 38"/>
                  <a:gd name="T10" fmla="*/ 1 w 54"/>
                  <a:gd name="T11" fmla="*/ 1 h 38"/>
                  <a:gd name="T12" fmla="*/ 0 60000 65536"/>
                  <a:gd name="T13" fmla="*/ 0 60000 65536"/>
                  <a:gd name="T14" fmla="*/ 0 60000 65536"/>
                  <a:gd name="T15" fmla="*/ 0 60000 65536"/>
                  <a:gd name="T16" fmla="*/ 0 60000 65536"/>
                  <a:gd name="T17" fmla="*/ 0 60000 65536"/>
                  <a:gd name="T18" fmla="*/ 0 w 54"/>
                  <a:gd name="T19" fmla="*/ 0 h 38"/>
                  <a:gd name="T20" fmla="*/ 54 w 5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4" h="38">
                    <a:moveTo>
                      <a:pt x="0" y="0"/>
                    </a:moveTo>
                    <a:lnTo>
                      <a:pt x="0" y="8"/>
                    </a:lnTo>
                    <a:lnTo>
                      <a:pt x="3" y="16"/>
                    </a:lnTo>
                    <a:lnTo>
                      <a:pt x="16" y="29"/>
                    </a:lnTo>
                    <a:lnTo>
                      <a:pt x="32" y="36"/>
                    </a:lnTo>
                    <a:lnTo>
                      <a:pt x="54" y="38"/>
                    </a:lnTo>
                  </a:path>
                </a:pathLst>
              </a:custGeom>
              <a:noFill/>
              <a:ln w="3175">
                <a:solidFill>
                  <a:srgbClr val="000000"/>
                </a:solidFill>
                <a:prstDash val="solid"/>
                <a:round/>
                <a:headEnd/>
                <a:tailEnd/>
              </a:ln>
            </p:spPr>
            <p:txBody>
              <a:bodyPr/>
              <a:lstStyle/>
              <a:p>
                <a:endParaRPr lang="ja-JP" altLang="en-US" sz="2758"/>
              </a:p>
            </p:txBody>
          </p:sp>
          <p:sp>
            <p:nvSpPr>
              <p:cNvPr id="2271" name="Freeform 1170"/>
              <p:cNvSpPr/>
              <p:nvPr/>
            </p:nvSpPr>
            <p:spPr>
              <a:xfrm>
                <a:off x="942" y="1669"/>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3"/>
                    </a:lnTo>
                    <a:lnTo>
                      <a:pt x="3" y="25"/>
                    </a:lnTo>
                    <a:lnTo>
                      <a:pt x="16" y="12"/>
                    </a:lnTo>
                    <a:lnTo>
                      <a:pt x="32"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272" name="Freeform 1171"/>
              <p:cNvSpPr/>
              <p:nvPr/>
            </p:nvSpPr>
            <p:spPr>
              <a:xfrm>
                <a:off x="942" y="1669"/>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3"/>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273" name="Freeform 1172"/>
              <p:cNvSpPr/>
              <p:nvPr/>
            </p:nvSpPr>
            <p:spPr>
              <a:xfrm>
                <a:off x="1022" y="1669"/>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w 54"/>
                  <a:gd name="T11" fmla="*/ 0 h 39"/>
                  <a:gd name="T12" fmla="*/ 1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0"/>
                    </a:moveTo>
                    <a:lnTo>
                      <a:pt x="47" y="15"/>
                    </a:lnTo>
                    <a:lnTo>
                      <a:pt x="36" y="27"/>
                    </a:lnTo>
                    <a:lnTo>
                      <a:pt x="20" y="37"/>
                    </a:lnTo>
                    <a:lnTo>
                      <a:pt x="0" y="39"/>
                    </a:lnTo>
                    <a:lnTo>
                      <a:pt x="0" y="0"/>
                    </a:lnTo>
                    <a:lnTo>
                      <a:pt x="54" y="0"/>
                    </a:lnTo>
                    <a:close/>
                  </a:path>
                </a:pathLst>
              </a:custGeom>
              <a:solidFill>
                <a:srgbClr val="FFCC00"/>
              </a:solidFill>
              <a:ln>
                <a:noFill/>
              </a:ln>
            </p:spPr>
            <p:txBody>
              <a:bodyPr/>
              <a:lstStyle/>
              <a:p>
                <a:endParaRPr lang="ja-JP" altLang="en-US" sz="2758"/>
              </a:p>
            </p:txBody>
          </p:sp>
          <p:sp>
            <p:nvSpPr>
              <p:cNvPr id="2274" name="Freeform 1173"/>
              <p:cNvSpPr/>
              <p:nvPr/>
            </p:nvSpPr>
            <p:spPr>
              <a:xfrm>
                <a:off x="1022" y="1669"/>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7" y="15"/>
                    </a:lnTo>
                    <a:lnTo>
                      <a:pt x="36" y="27"/>
                    </a:lnTo>
                    <a:lnTo>
                      <a:pt x="20" y="37"/>
                    </a:lnTo>
                    <a:lnTo>
                      <a:pt x="0" y="39"/>
                    </a:lnTo>
                  </a:path>
                </a:pathLst>
              </a:custGeom>
              <a:noFill/>
              <a:ln w="3175">
                <a:solidFill>
                  <a:srgbClr val="000000"/>
                </a:solidFill>
                <a:prstDash val="solid"/>
                <a:round/>
                <a:headEnd/>
                <a:tailEnd/>
              </a:ln>
            </p:spPr>
            <p:txBody>
              <a:bodyPr/>
              <a:lstStyle/>
              <a:p>
                <a:endParaRPr lang="ja-JP" altLang="en-US" sz="2758"/>
              </a:p>
            </p:txBody>
          </p:sp>
          <p:sp>
            <p:nvSpPr>
              <p:cNvPr id="2275" name="Freeform 1174"/>
              <p:cNvSpPr/>
              <p:nvPr/>
            </p:nvSpPr>
            <p:spPr>
              <a:xfrm>
                <a:off x="1022" y="1650"/>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7" y="25"/>
                    </a:lnTo>
                    <a:lnTo>
                      <a:pt x="36" y="13"/>
                    </a:lnTo>
                    <a:lnTo>
                      <a:pt x="20" y="2"/>
                    </a:lnTo>
                    <a:lnTo>
                      <a:pt x="0" y="0"/>
                    </a:lnTo>
                    <a:lnTo>
                      <a:pt x="0" y="40"/>
                    </a:lnTo>
                    <a:lnTo>
                      <a:pt x="54" y="40"/>
                    </a:lnTo>
                    <a:close/>
                  </a:path>
                </a:pathLst>
              </a:custGeom>
              <a:solidFill>
                <a:srgbClr val="FFCC00"/>
              </a:solidFill>
              <a:ln>
                <a:noFill/>
              </a:ln>
            </p:spPr>
            <p:txBody>
              <a:bodyPr/>
              <a:lstStyle/>
              <a:p>
                <a:endParaRPr lang="ja-JP" altLang="en-US" sz="2758"/>
              </a:p>
            </p:txBody>
          </p:sp>
          <p:sp>
            <p:nvSpPr>
              <p:cNvPr id="2276" name="Freeform 1175"/>
              <p:cNvSpPr/>
              <p:nvPr/>
            </p:nvSpPr>
            <p:spPr>
              <a:xfrm>
                <a:off x="1022" y="1650"/>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7" y="25"/>
                    </a:lnTo>
                    <a:lnTo>
                      <a:pt x="36" y="13"/>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277" name="Line 1176"/>
              <p:cNvSpPr>
                <a:spLocks noChangeShapeType="1"/>
              </p:cNvSpPr>
              <p:nvPr/>
            </p:nvSpPr>
            <p:spPr>
              <a:xfrm>
                <a:off x="969" y="1669"/>
                <a:ext cx="54" cy="20"/>
              </a:xfrm>
              <a:prstGeom prst="line">
                <a:avLst/>
              </a:prstGeom>
              <a:noFill/>
              <a:ln w="3175">
                <a:solidFill>
                  <a:srgbClr val="000000"/>
                </a:solidFill>
                <a:round/>
                <a:headEnd/>
                <a:tailEnd/>
              </a:ln>
            </p:spPr>
            <p:txBody>
              <a:bodyPr/>
              <a:lstStyle/>
              <a:p>
                <a:endParaRPr lang="ja-JP" altLang="en-US" sz="2758"/>
              </a:p>
            </p:txBody>
          </p:sp>
          <p:sp>
            <p:nvSpPr>
              <p:cNvPr id="2278" name="Line 1177"/>
              <p:cNvSpPr>
                <a:spLocks noChangeShapeType="1"/>
              </p:cNvSpPr>
              <p:nvPr/>
            </p:nvSpPr>
            <p:spPr>
              <a:xfrm flipV="1">
                <a:off x="969" y="1689"/>
                <a:ext cx="54" cy="21"/>
              </a:xfrm>
              <a:prstGeom prst="line">
                <a:avLst/>
              </a:prstGeom>
              <a:noFill/>
              <a:ln w="3175">
                <a:solidFill>
                  <a:srgbClr val="000000"/>
                </a:solidFill>
                <a:round/>
                <a:headEnd/>
                <a:tailEnd/>
              </a:ln>
            </p:spPr>
            <p:txBody>
              <a:bodyPr/>
              <a:lstStyle/>
              <a:p>
                <a:endParaRPr lang="ja-JP" altLang="en-US" sz="2758"/>
              </a:p>
            </p:txBody>
          </p:sp>
          <p:sp>
            <p:nvSpPr>
              <p:cNvPr id="2279" name="Freeform 1178"/>
              <p:cNvSpPr/>
              <p:nvPr/>
            </p:nvSpPr>
            <p:spPr>
              <a:xfrm>
                <a:off x="942" y="1611"/>
                <a:ext cx="24" cy="20"/>
              </a:xfrm>
              <a:custGeom>
                <a:avLst/>
                <a:gdLst>
                  <a:gd name="T0" fmla="*/ 0 w 48"/>
                  <a:gd name="T1" fmla="*/ 0 h 40"/>
                  <a:gd name="T2" fmla="*/ 1 w 48"/>
                  <a:gd name="T3" fmla="*/ 1 h 40"/>
                  <a:gd name="T4" fmla="*/ 1 w 48"/>
                  <a:gd name="T5" fmla="*/ 1 h 40"/>
                  <a:gd name="T6" fmla="*/ 1 w 48"/>
                  <a:gd name="T7" fmla="*/ 1 h 40"/>
                  <a:gd name="T8" fmla="*/ 1 w 48"/>
                  <a:gd name="T9" fmla="*/ 1 h 40"/>
                  <a:gd name="T10" fmla="*/ 1 w 48"/>
                  <a:gd name="T11" fmla="*/ 0 h 40"/>
                  <a:gd name="T12" fmla="*/ 0 w 48"/>
                  <a:gd name="T13" fmla="*/ 0 h 40"/>
                  <a:gd name="T14" fmla="*/ 0 60000 65536"/>
                  <a:gd name="T15" fmla="*/ 0 60000 65536"/>
                  <a:gd name="T16" fmla="*/ 0 60000 65536"/>
                  <a:gd name="T17" fmla="*/ 0 60000 65536"/>
                  <a:gd name="T18" fmla="*/ 0 60000 65536"/>
                  <a:gd name="T19" fmla="*/ 0 60000 65536"/>
                  <a:gd name="T20" fmla="*/ 0 60000 65536"/>
                  <a:gd name="T21" fmla="*/ 0 w 48"/>
                  <a:gd name="T22" fmla="*/ 0 h 40"/>
                  <a:gd name="T23" fmla="*/ 48 w 4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0">
                    <a:moveTo>
                      <a:pt x="0" y="0"/>
                    </a:moveTo>
                    <a:lnTo>
                      <a:pt x="3" y="15"/>
                    </a:lnTo>
                    <a:lnTo>
                      <a:pt x="14" y="27"/>
                    </a:lnTo>
                    <a:lnTo>
                      <a:pt x="30" y="38"/>
                    </a:lnTo>
                    <a:lnTo>
                      <a:pt x="48" y="40"/>
                    </a:lnTo>
                    <a:lnTo>
                      <a:pt x="48" y="0"/>
                    </a:lnTo>
                    <a:lnTo>
                      <a:pt x="0" y="0"/>
                    </a:lnTo>
                    <a:close/>
                  </a:path>
                </a:pathLst>
              </a:custGeom>
              <a:solidFill>
                <a:srgbClr val="FFCC00"/>
              </a:solidFill>
              <a:ln>
                <a:noFill/>
              </a:ln>
            </p:spPr>
            <p:txBody>
              <a:bodyPr/>
              <a:lstStyle/>
              <a:p>
                <a:endParaRPr lang="ja-JP" altLang="en-US" sz="2758"/>
              </a:p>
            </p:txBody>
          </p:sp>
          <p:sp>
            <p:nvSpPr>
              <p:cNvPr id="2280" name="Freeform 1179"/>
              <p:cNvSpPr/>
              <p:nvPr/>
            </p:nvSpPr>
            <p:spPr>
              <a:xfrm>
                <a:off x="942" y="1611"/>
                <a:ext cx="24" cy="20"/>
              </a:xfrm>
              <a:custGeom>
                <a:avLst/>
                <a:gdLst>
                  <a:gd name="T0" fmla="*/ 0 w 48"/>
                  <a:gd name="T1" fmla="*/ 0 h 40"/>
                  <a:gd name="T2" fmla="*/ 1 w 48"/>
                  <a:gd name="T3" fmla="*/ 1 h 40"/>
                  <a:gd name="T4" fmla="*/ 1 w 48"/>
                  <a:gd name="T5" fmla="*/ 1 h 40"/>
                  <a:gd name="T6" fmla="*/ 1 w 48"/>
                  <a:gd name="T7" fmla="*/ 1 h 40"/>
                  <a:gd name="T8" fmla="*/ 1 w 48"/>
                  <a:gd name="T9" fmla="*/ 1 h 40"/>
                  <a:gd name="T10" fmla="*/ 0 60000 65536"/>
                  <a:gd name="T11" fmla="*/ 0 60000 65536"/>
                  <a:gd name="T12" fmla="*/ 0 60000 65536"/>
                  <a:gd name="T13" fmla="*/ 0 60000 65536"/>
                  <a:gd name="T14" fmla="*/ 0 60000 65536"/>
                  <a:gd name="T15" fmla="*/ 0 w 48"/>
                  <a:gd name="T16" fmla="*/ 0 h 40"/>
                  <a:gd name="T17" fmla="*/ 48 w 48"/>
                  <a:gd name="T18" fmla="*/ 40 h 40"/>
                </a:gdLst>
                <a:ahLst/>
                <a:cxnLst>
                  <a:cxn ang="T10">
                    <a:pos x="T0" y="T1"/>
                  </a:cxn>
                  <a:cxn ang="T11">
                    <a:pos x="T2" y="T3"/>
                  </a:cxn>
                  <a:cxn ang="T12">
                    <a:pos x="T4" y="T5"/>
                  </a:cxn>
                  <a:cxn ang="T13">
                    <a:pos x="T6" y="T7"/>
                  </a:cxn>
                  <a:cxn ang="T14">
                    <a:pos x="T8" y="T9"/>
                  </a:cxn>
                </a:cxnLst>
                <a:rect l="T15" t="T16" r="T17" b="T18"/>
                <a:pathLst>
                  <a:path w="48" h="40">
                    <a:moveTo>
                      <a:pt x="0" y="0"/>
                    </a:moveTo>
                    <a:lnTo>
                      <a:pt x="3" y="15"/>
                    </a:lnTo>
                    <a:lnTo>
                      <a:pt x="14" y="27"/>
                    </a:lnTo>
                    <a:lnTo>
                      <a:pt x="30" y="38"/>
                    </a:lnTo>
                    <a:lnTo>
                      <a:pt x="48" y="40"/>
                    </a:lnTo>
                  </a:path>
                </a:pathLst>
              </a:custGeom>
              <a:noFill/>
              <a:ln w="3175">
                <a:solidFill>
                  <a:srgbClr val="000000"/>
                </a:solidFill>
                <a:prstDash val="solid"/>
                <a:round/>
                <a:headEnd/>
                <a:tailEnd/>
              </a:ln>
            </p:spPr>
            <p:txBody>
              <a:bodyPr/>
              <a:lstStyle/>
              <a:p>
                <a:endParaRPr lang="ja-JP" altLang="en-US" sz="2758"/>
              </a:p>
            </p:txBody>
          </p:sp>
          <p:sp>
            <p:nvSpPr>
              <p:cNvPr id="2281" name="Line 1180"/>
              <p:cNvSpPr>
                <a:spLocks noChangeShapeType="1"/>
              </p:cNvSpPr>
              <p:nvPr/>
            </p:nvSpPr>
            <p:spPr>
              <a:xfrm flipH="1">
                <a:off x="966" y="1611"/>
                <a:ext cx="59" cy="20"/>
              </a:xfrm>
              <a:prstGeom prst="line">
                <a:avLst/>
              </a:prstGeom>
              <a:noFill/>
              <a:ln w="3175">
                <a:solidFill>
                  <a:srgbClr val="000000"/>
                </a:solidFill>
                <a:round/>
                <a:headEnd/>
                <a:tailEnd/>
              </a:ln>
            </p:spPr>
            <p:txBody>
              <a:bodyPr/>
              <a:lstStyle/>
              <a:p>
                <a:endParaRPr lang="ja-JP" altLang="en-US" sz="2758"/>
              </a:p>
            </p:txBody>
          </p:sp>
          <p:sp>
            <p:nvSpPr>
              <p:cNvPr id="2282" name="Line 1181"/>
              <p:cNvSpPr>
                <a:spLocks noChangeShapeType="1"/>
              </p:cNvSpPr>
              <p:nvPr/>
            </p:nvSpPr>
            <p:spPr>
              <a:xfrm>
                <a:off x="1050" y="1612"/>
                <a:ext cx="1" cy="724"/>
              </a:xfrm>
              <a:prstGeom prst="line">
                <a:avLst/>
              </a:prstGeom>
              <a:noFill/>
              <a:ln w="11113">
                <a:solidFill>
                  <a:srgbClr val="000000"/>
                </a:solidFill>
                <a:round/>
                <a:headEnd/>
                <a:tailEnd/>
              </a:ln>
            </p:spPr>
            <p:txBody>
              <a:bodyPr/>
              <a:lstStyle/>
              <a:p>
                <a:endParaRPr lang="ja-JP" altLang="en-US" sz="2758"/>
              </a:p>
            </p:txBody>
          </p:sp>
          <p:sp>
            <p:nvSpPr>
              <p:cNvPr id="2283" name="Line 1182"/>
              <p:cNvSpPr>
                <a:spLocks noChangeShapeType="1"/>
              </p:cNvSpPr>
              <p:nvPr/>
            </p:nvSpPr>
            <p:spPr>
              <a:xfrm>
                <a:off x="942" y="1612"/>
                <a:ext cx="1" cy="724"/>
              </a:xfrm>
              <a:prstGeom prst="line">
                <a:avLst/>
              </a:prstGeom>
              <a:noFill/>
              <a:ln w="11113">
                <a:solidFill>
                  <a:srgbClr val="000000"/>
                </a:solidFill>
                <a:round/>
                <a:headEnd/>
                <a:tailEnd/>
              </a:ln>
            </p:spPr>
            <p:txBody>
              <a:bodyPr/>
              <a:lstStyle/>
              <a:p>
                <a:endParaRPr lang="ja-JP" altLang="en-US" sz="2758"/>
              </a:p>
            </p:txBody>
          </p:sp>
          <p:sp>
            <p:nvSpPr>
              <p:cNvPr id="2284" name="Rectangle 1183"/>
              <p:cNvSpPr>
                <a:spLocks noChangeArrowheads="1"/>
              </p:cNvSpPr>
              <p:nvPr/>
            </p:nvSpPr>
            <p:spPr>
              <a:xfrm>
                <a:off x="2096" y="1741"/>
                <a:ext cx="38" cy="426"/>
              </a:xfrm>
              <a:prstGeom prst="rect">
                <a:avLst/>
              </a:prstGeom>
              <a:solidFill>
                <a:srgbClr val="FFFFFF"/>
              </a:solid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285" name="Line 1184"/>
              <p:cNvSpPr>
                <a:spLocks noChangeShapeType="1"/>
              </p:cNvSpPr>
              <p:nvPr/>
            </p:nvSpPr>
            <p:spPr>
              <a:xfrm>
                <a:off x="1880" y="1995"/>
                <a:ext cx="35" cy="43"/>
              </a:xfrm>
              <a:prstGeom prst="line">
                <a:avLst/>
              </a:prstGeom>
              <a:noFill/>
              <a:ln w="3175">
                <a:solidFill>
                  <a:srgbClr val="000000"/>
                </a:solidFill>
                <a:round/>
                <a:headEnd/>
                <a:tailEnd/>
              </a:ln>
            </p:spPr>
            <p:txBody>
              <a:bodyPr/>
              <a:lstStyle/>
              <a:p>
                <a:endParaRPr lang="ja-JP" altLang="en-US" sz="2758"/>
              </a:p>
            </p:txBody>
          </p:sp>
          <p:sp>
            <p:nvSpPr>
              <p:cNvPr id="2286" name="Line 1185"/>
              <p:cNvSpPr>
                <a:spLocks noChangeShapeType="1"/>
              </p:cNvSpPr>
              <p:nvPr/>
            </p:nvSpPr>
            <p:spPr>
              <a:xfrm>
                <a:off x="1880" y="1911"/>
                <a:ext cx="108" cy="127"/>
              </a:xfrm>
              <a:prstGeom prst="line">
                <a:avLst/>
              </a:prstGeom>
              <a:noFill/>
              <a:ln w="3175">
                <a:solidFill>
                  <a:srgbClr val="000000"/>
                </a:solidFill>
                <a:round/>
                <a:headEnd/>
                <a:tailEnd/>
              </a:ln>
            </p:spPr>
            <p:txBody>
              <a:bodyPr/>
              <a:lstStyle/>
              <a:p>
                <a:endParaRPr lang="ja-JP" altLang="en-US" sz="2758"/>
              </a:p>
            </p:txBody>
          </p:sp>
          <p:sp>
            <p:nvSpPr>
              <p:cNvPr id="2287" name="Line 1186"/>
              <p:cNvSpPr>
                <a:spLocks noChangeShapeType="1"/>
              </p:cNvSpPr>
              <p:nvPr/>
            </p:nvSpPr>
            <p:spPr>
              <a:xfrm>
                <a:off x="1880" y="1953"/>
                <a:ext cx="71" cy="85"/>
              </a:xfrm>
              <a:prstGeom prst="line">
                <a:avLst/>
              </a:prstGeom>
              <a:noFill/>
              <a:ln w="3175">
                <a:solidFill>
                  <a:srgbClr val="000000"/>
                </a:solidFill>
                <a:round/>
                <a:headEnd/>
                <a:tailEnd/>
              </a:ln>
            </p:spPr>
            <p:txBody>
              <a:bodyPr/>
              <a:lstStyle/>
              <a:p>
                <a:endParaRPr lang="ja-JP" altLang="en-US" sz="2758"/>
              </a:p>
            </p:txBody>
          </p:sp>
          <p:sp>
            <p:nvSpPr>
              <p:cNvPr id="2288" name="Freeform 1187"/>
              <p:cNvSpPr/>
              <p:nvPr/>
            </p:nvSpPr>
            <p:spPr>
              <a:xfrm>
                <a:off x="690" y="1152"/>
                <a:ext cx="1777" cy="460"/>
              </a:xfrm>
              <a:custGeom>
                <a:avLst/>
                <a:gdLst>
                  <a:gd name="T0" fmla="*/ 1 w 3554"/>
                  <a:gd name="T1" fmla="*/ 0 h 921"/>
                  <a:gd name="T2" fmla="*/ 0 w 3554"/>
                  <a:gd name="T3" fmla="*/ 0 h 921"/>
                  <a:gd name="T4" fmla="*/ 1 w 3554"/>
                  <a:gd name="T5" fmla="*/ 0 h 921"/>
                  <a:gd name="T6" fmla="*/ 1 w 3554"/>
                  <a:gd name="T7" fmla="*/ 0 h 921"/>
                  <a:gd name="T8" fmla="*/ 1 w 3554"/>
                  <a:gd name="T9" fmla="*/ 0 h 921"/>
                  <a:gd name="T10" fmla="*/ 1 w 3554"/>
                  <a:gd name="T11" fmla="*/ 0 h 921"/>
                  <a:gd name="T12" fmla="*/ 1 w 3554"/>
                  <a:gd name="T13" fmla="*/ 0 h 921"/>
                  <a:gd name="T14" fmla="*/ 1 w 3554"/>
                  <a:gd name="T15" fmla="*/ 0 h 921"/>
                  <a:gd name="T16" fmla="*/ 1 w 3554"/>
                  <a:gd name="T17" fmla="*/ 0 h 921"/>
                  <a:gd name="T18" fmla="*/ 1 w 3554"/>
                  <a:gd name="T19" fmla="*/ 0 h 921"/>
                  <a:gd name="T20" fmla="*/ 1 w 3554"/>
                  <a:gd name="T21" fmla="*/ 0 h 921"/>
                  <a:gd name="T22" fmla="*/ 1 w 3554"/>
                  <a:gd name="T23" fmla="*/ 0 h 921"/>
                  <a:gd name="T24" fmla="*/ 1 w 3554"/>
                  <a:gd name="T25" fmla="*/ 0 h 921"/>
                  <a:gd name="T26" fmla="*/ 1 w 3554"/>
                  <a:gd name="T27" fmla="*/ 0 h 921"/>
                  <a:gd name="T28" fmla="*/ 1 w 3554"/>
                  <a:gd name="T29" fmla="*/ 0 h 9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54"/>
                  <a:gd name="T46" fmla="*/ 0 h 921"/>
                  <a:gd name="T47" fmla="*/ 3554 w 3554"/>
                  <a:gd name="T48" fmla="*/ 921 h 9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54" h="921">
                    <a:moveTo>
                      <a:pt x="505" y="921"/>
                    </a:moveTo>
                    <a:lnTo>
                      <a:pt x="0" y="921"/>
                    </a:lnTo>
                    <a:lnTo>
                      <a:pt x="4" y="694"/>
                    </a:lnTo>
                    <a:lnTo>
                      <a:pt x="1734" y="0"/>
                    </a:lnTo>
                    <a:lnTo>
                      <a:pt x="3554" y="717"/>
                    </a:lnTo>
                    <a:lnTo>
                      <a:pt x="3554" y="918"/>
                    </a:lnTo>
                    <a:lnTo>
                      <a:pt x="2957" y="921"/>
                    </a:lnTo>
                    <a:lnTo>
                      <a:pt x="2955" y="829"/>
                    </a:lnTo>
                    <a:lnTo>
                      <a:pt x="3473" y="836"/>
                    </a:lnTo>
                    <a:lnTo>
                      <a:pt x="3465" y="732"/>
                    </a:lnTo>
                    <a:lnTo>
                      <a:pt x="1732" y="67"/>
                    </a:lnTo>
                    <a:lnTo>
                      <a:pt x="85" y="717"/>
                    </a:lnTo>
                    <a:lnTo>
                      <a:pt x="85" y="836"/>
                    </a:lnTo>
                    <a:lnTo>
                      <a:pt x="489" y="844"/>
                    </a:lnTo>
                    <a:lnTo>
                      <a:pt x="505" y="921"/>
                    </a:lnTo>
                    <a:close/>
                  </a:path>
                </a:pathLst>
              </a:custGeom>
              <a:solidFill>
                <a:srgbClr val="FFCC99"/>
              </a:solidFill>
              <a:ln w="11113">
                <a:solidFill>
                  <a:srgbClr val="000000"/>
                </a:solidFill>
                <a:prstDash val="solid"/>
                <a:round/>
                <a:headEnd/>
                <a:tailEnd/>
              </a:ln>
            </p:spPr>
            <p:txBody>
              <a:bodyPr/>
              <a:lstStyle/>
              <a:p>
                <a:endParaRPr lang="ja-JP" altLang="en-US" sz="2758"/>
              </a:p>
            </p:txBody>
          </p:sp>
          <p:sp>
            <p:nvSpPr>
              <p:cNvPr id="2289" name="Line 1188"/>
              <p:cNvSpPr>
                <a:spLocks noChangeShapeType="1"/>
              </p:cNvSpPr>
              <p:nvPr/>
            </p:nvSpPr>
            <p:spPr>
              <a:xfrm flipV="1">
                <a:off x="1555" y="1442"/>
                <a:ext cx="1" cy="84"/>
              </a:xfrm>
              <a:prstGeom prst="line">
                <a:avLst/>
              </a:prstGeom>
              <a:noFill/>
              <a:ln w="3175">
                <a:solidFill>
                  <a:srgbClr val="000000"/>
                </a:solidFill>
                <a:round/>
                <a:headEnd/>
                <a:tailEnd/>
              </a:ln>
            </p:spPr>
            <p:txBody>
              <a:bodyPr/>
              <a:lstStyle/>
              <a:p>
                <a:endParaRPr lang="ja-JP" altLang="en-US" sz="2758"/>
              </a:p>
            </p:txBody>
          </p:sp>
          <p:sp>
            <p:nvSpPr>
              <p:cNvPr id="2290" name="Freeform 1189"/>
              <p:cNvSpPr/>
              <p:nvPr/>
            </p:nvSpPr>
            <p:spPr>
              <a:xfrm>
                <a:off x="2151"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4" y="39"/>
                    </a:lnTo>
                    <a:lnTo>
                      <a:pt x="25" y="29"/>
                    </a:lnTo>
                    <a:lnTo>
                      <a:pt x="29" y="14"/>
                    </a:lnTo>
                    <a:lnTo>
                      <a:pt x="32" y="0"/>
                    </a:lnTo>
                    <a:lnTo>
                      <a:pt x="0" y="0"/>
                    </a:lnTo>
                    <a:lnTo>
                      <a:pt x="0" y="42"/>
                    </a:lnTo>
                    <a:close/>
                  </a:path>
                </a:pathLst>
              </a:custGeom>
              <a:solidFill>
                <a:srgbClr val="FFCC00"/>
              </a:solidFill>
              <a:ln>
                <a:noFill/>
              </a:ln>
            </p:spPr>
            <p:txBody>
              <a:bodyPr/>
              <a:lstStyle/>
              <a:p>
                <a:endParaRPr lang="ja-JP" altLang="en-US" sz="2758"/>
              </a:p>
            </p:txBody>
          </p:sp>
          <p:sp>
            <p:nvSpPr>
              <p:cNvPr id="2291" name="Freeform 1190"/>
              <p:cNvSpPr/>
              <p:nvPr/>
            </p:nvSpPr>
            <p:spPr>
              <a:xfrm>
                <a:off x="2151"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4" y="39"/>
                    </a:lnTo>
                    <a:lnTo>
                      <a:pt x="25" y="29"/>
                    </a:lnTo>
                    <a:lnTo>
                      <a:pt x="29" y="14"/>
                    </a:lnTo>
                    <a:lnTo>
                      <a:pt x="32" y="0"/>
                    </a:lnTo>
                  </a:path>
                </a:pathLst>
              </a:custGeom>
              <a:noFill/>
              <a:ln w="3175">
                <a:solidFill>
                  <a:srgbClr val="000000"/>
                </a:solidFill>
                <a:prstDash val="solid"/>
                <a:round/>
                <a:headEnd/>
                <a:tailEnd/>
              </a:ln>
            </p:spPr>
            <p:txBody>
              <a:bodyPr/>
              <a:lstStyle/>
              <a:p>
                <a:endParaRPr lang="ja-JP" altLang="en-US" sz="2758"/>
              </a:p>
            </p:txBody>
          </p:sp>
          <p:sp>
            <p:nvSpPr>
              <p:cNvPr id="2292" name="Freeform 1191"/>
              <p:cNvSpPr/>
              <p:nvPr/>
            </p:nvSpPr>
            <p:spPr>
              <a:xfrm>
                <a:off x="2134" y="1505"/>
                <a:ext cx="17" cy="21"/>
              </a:xfrm>
              <a:custGeom>
                <a:avLst/>
                <a:gdLst>
                  <a:gd name="T0" fmla="*/ 1 w 33"/>
                  <a:gd name="T1" fmla="*/ 1 h 42"/>
                  <a:gd name="T2" fmla="*/ 1 w 33"/>
                  <a:gd name="T3" fmla="*/ 1 h 42"/>
                  <a:gd name="T4" fmla="*/ 1 w 33"/>
                  <a:gd name="T5" fmla="*/ 1 h 42"/>
                  <a:gd name="T6" fmla="*/ 1 w 33"/>
                  <a:gd name="T7" fmla="*/ 1 h 42"/>
                  <a:gd name="T8" fmla="*/ 0 w 33"/>
                  <a:gd name="T9" fmla="*/ 0 h 42"/>
                  <a:gd name="T10" fmla="*/ 1 w 33"/>
                  <a:gd name="T11" fmla="*/ 0 h 42"/>
                  <a:gd name="T12" fmla="*/ 1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42"/>
                    </a:moveTo>
                    <a:lnTo>
                      <a:pt x="20" y="39"/>
                    </a:lnTo>
                    <a:lnTo>
                      <a:pt x="9" y="29"/>
                    </a:lnTo>
                    <a:lnTo>
                      <a:pt x="4" y="14"/>
                    </a:lnTo>
                    <a:lnTo>
                      <a:pt x="0" y="0"/>
                    </a:lnTo>
                    <a:lnTo>
                      <a:pt x="33" y="0"/>
                    </a:lnTo>
                    <a:lnTo>
                      <a:pt x="33" y="42"/>
                    </a:lnTo>
                    <a:close/>
                  </a:path>
                </a:pathLst>
              </a:custGeom>
              <a:solidFill>
                <a:srgbClr val="FFCC00"/>
              </a:solidFill>
              <a:ln>
                <a:noFill/>
              </a:ln>
            </p:spPr>
            <p:txBody>
              <a:bodyPr/>
              <a:lstStyle/>
              <a:p>
                <a:endParaRPr lang="ja-JP" altLang="en-US" sz="2758"/>
              </a:p>
            </p:txBody>
          </p:sp>
          <p:sp>
            <p:nvSpPr>
              <p:cNvPr id="2293" name="Freeform 1192"/>
              <p:cNvSpPr/>
              <p:nvPr/>
            </p:nvSpPr>
            <p:spPr>
              <a:xfrm>
                <a:off x="2134" y="1505"/>
                <a:ext cx="17" cy="21"/>
              </a:xfrm>
              <a:custGeom>
                <a:avLst/>
                <a:gdLst>
                  <a:gd name="T0" fmla="*/ 1 w 33"/>
                  <a:gd name="T1" fmla="*/ 1 h 42"/>
                  <a:gd name="T2" fmla="*/ 1 w 33"/>
                  <a:gd name="T3" fmla="*/ 1 h 42"/>
                  <a:gd name="T4" fmla="*/ 1 w 33"/>
                  <a:gd name="T5" fmla="*/ 1 h 42"/>
                  <a:gd name="T6" fmla="*/ 1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42"/>
                    </a:moveTo>
                    <a:lnTo>
                      <a:pt x="20" y="39"/>
                    </a:lnTo>
                    <a:lnTo>
                      <a:pt x="9" y="29"/>
                    </a:lnTo>
                    <a:lnTo>
                      <a:pt x="4" y="14"/>
                    </a:lnTo>
                    <a:lnTo>
                      <a:pt x="0" y="0"/>
                    </a:lnTo>
                  </a:path>
                </a:pathLst>
              </a:custGeom>
              <a:noFill/>
              <a:ln w="3175">
                <a:solidFill>
                  <a:srgbClr val="000000"/>
                </a:solidFill>
                <a:prstDash val="solid"/>
                <a:round/>
                <a:headEnd/>
                <a:tailEnd/>
              </a:ln>
            </p:spPr>
            <p:txBody>
              <a:bodyPr/>
              <a:lstStyle/>
              <a:p>
                <a:endParaRPr lang="ja-JP" altLang="en-US" sz="2758"/>
              </a:p>
            </p:txBody>
          </p:sp>
          <p:sp>
            <p:nvSpPr>
              <p:cNvPr id="2294" name="Freeform 1193"/>
              <p:cNvSpPr/>
              <p:nvPr/>
            </p:nvSpPr>
            <p:spPr>
              <a:xfrm>
                <a:off x="2133"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1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3" y="2"/>
                    </a:lnTo>
                    <a:lnTo>
                      <a:pt x="24" y="12"/>
                    </a:lnTo>
                    <a:lnTo>
                      <a:pt x="33" y="25"/>
                    </a:lnTo>
                    <a:lnTo>
                      <a:pt x="35" y="42"/>
                    </a:lnTo>
                    <a:lnTo>
                      <a:pt x="2" y="42"/>
                    </a:lnTo>
                    <a:lnTo>
                      <a:pt x="0" y="0"/>
                    </a:lnTo>
                    <a:close/>
                  </a:path>
                </a:pathLst>
              </a:custGeom>
              <a:solidFill>
                <a:srgbClr val="FFCC00"/>
              </a:solidFill>
              <a:ln>
                <a:noFill/>
              </a:ln>
            </p:spPr>
            <p:txBody>
              <a:bodyPr/>
              <a:lstStyle/>
              <a:p>
                <a:endParaRPr lang="ja-JP" altLang="en-US" sz="2758"/>
              </a:p>
            </p:txBody>
          </p:sp>
          <p:sp>
            <p:nvSpPr>
              <p:cNvPr id="2295" name="Freeform 1194"/>
              <p:cNvSpPr/>
              <p:nvPr/>
            </p:nvSpPr>
            <p:spPr>
              <a:xfrm>
                <a:off x="2133"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3" y="2"/>
                    </a:lnTo>
                    <a:lnTo>
                      <a:pt x="24" y="12"/>
                    </a:lnTo>
                    <a:lnTo>
                      <a:pt x="33" y="25"/>
                    </a:lnTo>
                    <a:lnTo>
                      <a:pt x="35" y="42"/>
                    </a:lnTo>
                  </a:path>
                </a:pathLst>
              </a:custGeom>
              <a:noFill/>
              <a:ln w="3175">
                <a:solidFill>
                  <a:srgbClr val="000000"/>
                </a:solidFill>
                <a:prstDash val="solid"/>
                <a:round/>
                <a:headEnd/>
                <a:tailEnd/>
              </a:ln>
            </p:spPr>
            <p:txBody>
              <a:bodyPr/>
              <a:lstStyle/>
              <a:p>
                <a:endParaRPr lang="ja-JP" altLang="en-US" sz="2758"/>
              </a:p>
            </p:txBody>
          </p:sp>
          <p:sp>
            <p:nvSpPr>
              <p:cNvPr id="2296" name="Freeform 1195"/>
              <p:cNvSpPr/>
              <p:nvPr/>
            </p:nvSpPr>
            <p:spPr>
              <a:xfrm>
                <a:off x="2119" y="1442"/>
                <a:ext cx="15" cy="21"/>
              </a:xfrm>
              <a:custGeom>
                <a:avLst/>
                <a:gdLst>
                  <a:gd name="T0" fmla="*/ 0 w 32"/>
                  <a:gd name="T1" fmla="*/ 0 h 42"/>
                  <a:gd name="T2" fmla="*/ 0 w 32"/>
                  <a:gd name="T3" fmla="*/ 1 h 42"/>
                  <a:gd name="T4" fmla="*/ 0 w 32"/>
                  <a:gd name="T5" fmla="*/ 1 h 42"/>
                  <a:gd name="T6" fmla="*/ 0 w 32"/>
                  <a:gd name="T7" fmla="*/ 1 h 42"/>
                  <a:gd name="T8" fmla="*/ 0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9" y="2"/>
                    </a:lnTo>
                    <a:lnTo>
                      <a:pt x="9" y="12"/>
                    </a:lnTo>
                    <a:lnTo>
                      <a:pt x="3"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2297" name="Freeform 1196"/>
              <p:cNvSpPr/>
              <p:nvPr/>
            </p:nvSpPr>
            <p:spPr>
              <a:xfrm>
                <a:off x="2119" y="1442"/>
                <a:ext cx="15" cy="21"/>
              </a:xfrm>
              <a:custGeom>
                <a:avLst/>
                <a:gdLst>
                  <a:gd name="T0" fmla="*/ 0 w 32"/>
                  <a:gd name="T1" fmla="*/ 0 h 42"/>
                  <a:gd name="T2" fmla="*/ 0 w 32"/>
                  <a:gd name="T3" fmla="*/ 1 h 42"/>
                  <a:gd name="T4" fmla="*/ 0 w 32"/>
                  <a:gd name="T5" fmla="*/ 1 h 42"/>
                  <a:gd name="T6" fmla="*/ 0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9" y="2"/>
                    </a:lnTo>
                    <a:lnTo>
                      <a:pt x="9"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298" name="Line 1197"/>
              <p:cNvSpPr>
                <a:spLocks noChangeShapeType="1"/>
              </p:cNvSpPr>
              <p:nvPr/>
            </p:nvSpPr>
            <p:spPr>
              <a:xfrm flipV="1">
                <a:off x="2134" y="1463"/>
                <a:ext cx="17" cy="42"/>
              </a:xfrm>
              <a:prstGeom prst="line">
                <a:avLst/>
              </a:prstGeom>
              <a:noFill/>
              <a:ln w="3175">
                <a:solidFill>
                  <a:srgbClr val="000000"/>
                </a:solidFill>
                <a:round/>
                <a:headEnd/>
                <a:tailEnd/>
              </a:ln>
            </p:spPr>
            <p:txBody>
              <a:bodyPr/>
              <a:lstStyle/>
              <a:p>
                <a:endParaRPr lang="ja-JP" altLang="en-US" sz="2758"/>
              </a:p>
            </p:txBody>
          </p:sp>
          <p:sp>
            <p:nvSpPr>
              <p:cNvPr id="2299" name="Line 1198"/>
              <p:cNvSpPr>
                <a:spLocks noChangeShapeType="1"/>
              </p:cNvSpPr>
              <p:nvPr/>
            </p:nvSpPr>
            <p:spPr>
              <a:xfrm flipH="1" flipV="1">
                <a:off x="2151" y="1463"/>
                <a:ext cx="16" cy="42"/>
              </a:xfrm>
              <a:prstGeom prst="line">
                <a:avLst/>
              </a:prstGeom>
              <a:noFill/>
              <a:ln w="3175">
                <a:solidFill>
                  <a:srgbClr val="000000"/>
                </a:solidFill>
                <a:round/>
                <a:headEnd/>
                <a:tailEnd/>
              </a:ln>
            </p:spPr>
            <p:txBody>
              <a:bodyPr/>
              <a:lstStyle/>
              <a:p>
                <a:endParaRPr lang="ja-JP" altLang="en-US" sz="2758"/>
              </a:p>
            </p:txBody>
          </p:sp>
          <p:sp>
            <p:nvSpPr>
              <p:cNvPr id="2300" name="Freeform 1199"/>
              <p:cNvSpPr/>
              <p:nvPr/>
            </p:nvSpPr>
            <p:spPr>
              <a:xfrm>
                <a:off x="1587"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3" y="39"/>
                    </a:lnTo>
                    <a:lnTo>
                      <a:pt x="24" y="29"/>
                    </a:lnTo>
                    <a:lnTo>
                      <a:pt x="30" y="14"/>
                    </a:lnTo>
                    <a:lnTo>
                      <a:pt x="33" y="0"/>
                    </a:lnTo>
                    <a:lnTo>
                      <a:pt x="0" y="0"/>
                    </a:lnTo>
                    <a:lnTo>
                      <a:pt x="0" y="42"/>
                    </a:lnTo>
                    <a:close/>
                  </a:path>
                </a:pathLst>
              </a:custGeom>
              <a:solidFill>
                <a:srgbClr val="FFCC00"/>
              </a:solidFill>
              <a:ln>
                <a:noFill/>
              </a:ln>
            </p:spPr>
            <p:txBody>
              <a:bodyPr/>
              <a:lstStyle/>
              <a:p>
                <a:endParaRPr lang="ja-JP" altLang="en-US" sz="2758"/>
              </a:p>
            </p:txBody>
          </p:sp>
          <p:sp>
            <p:nvSpPr>
              <p:cNvPr id="2301" name="Freeform 1200"/>
              <p:cNvSpPr/>
              <p:nvPr/>
            </p:nvSpPr>
            <p:spPr>
              <a:xfrm>
                <a:off x="1587"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3" y="39"/>
                    </a:lnTo>
                    <a:lnTo>
                      <a:pt x="24" y="29"/>
                    </a:lnTo>
                    <a:lnTo>
                      <a:pt x="30" y="14"/>
                    </a:lnTo>
                    <a:lnTo>
                      <a:pt x="33" y="0"/>
                    </a:lnTo>
                  </a:path>
                </a:pathLst>
              </a:custGeom>
              <a:noFill/>
              <a:ln w="3175">
                <a:solidFill>
                  <a:srgbClr val="000000"/>
                </a:solidFill>
                <a:prstDash val="solid"/>
                <a:round/>
                <a:headEnd/>
                <a:tailEnd/>
              </a:ln>
            </p:spPr>
            <p:txBody>
              <a:bodyPr/>
              <a:lstStyle/>
              <a:p>
                <a:endParaRPr lang="ja-JP" altLang="en-US" sz="2758"/>
              </a:p>
            </p:txBody>
          </p:sp>
          <p:sp>
            <p:nvSpPr>
              <p:cNvPr id="2302" name="Freeform 1201"/>
              <p:cNvSpPr/>
              <p:nvPr/>
            </p:nvSpPr>
            <p:spPr>
              <a:xfrm>
                <a:off x="1571"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1 w 35"/>
                  <a:gd name="T11" fmla="*/ 0 h 42"/>
                  <a:gd name="T12" fmla="*/ 1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2" y="39"/>
                    </a:lnTo>
                    <a:lnTo>
                      <a:pt x="11" y="29"/>
                    </a:lnTo>
                    <a:lnTo>
                      <a:pt x="2" y="14"/>
                    </a:lnTo>
                    <a:lnTo>
                      <a:pt x="0" y="0"/>
                    </a:lnTo>
                    <a:lnTo>
                      <a:pt x="32" y="0"/>
                    </a:lnTo>
                    <a:lnTo>
                      <a:pt x="35" y="42"/>
                    </a:lnTo>
                    <a:close/>
                  </a:path>
                </a:pathLst>
              </a:custGeom>
              <a:solidFill>
                <a:srgbClr val="FFCC00"/>
              </a:solidFill>
              <a:ln>
                <a:noFill/>
              </a:ln>
            </p:spPr>
            <p:txBody>
              <a:bodyPr/>
              <a:lstStyle/>
              <a:p>
                <a:endParaRPr lang="ja-JP" altLang="en-US" sz="2758"/>
              </a:p>
            </p:txBody>
          </p:sp>
          <p:sp>
            <p:nvSpPr>
              <p:cNvPr id="2303" name="Freeform 1202"/>
              <p:cNvSpPr/>
              <p:nvPr/>
            </p:nvSpPr>
            <p:spPr>
              <a:xfrm>
                <a:off x="1571"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2" y="39"/>
                    </a:lnTo>
                    <a:lnTo>
                      <a:pt x="11"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2304" name="Freeform 1203"/>
              <p:cNvSpPr/>
              <p:nvPr/>
            </p:nvSpPr>
            <p:spPr>
              <a:xfrm>
                <a:off x="1571"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3" y="2"/>
                    </a:lnTo>
                    <a:lnTo>
                      <a:pt x="24" y="12"/>
                    </a:lnTo>
                    <a:lnTo>
                      <a:pt x="29"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2305" name="Freeform 1204"/>
              <p:cNvSpPr/>
              <p:nvPr/>
            </p:nvSpPr>
            <p:spPr>
              <a:xfrm>
                <a:off x="1571"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3" y="2"/>
                    </a:lnTo>
                    <a:lnTo>
                      <a:pt x="24" y="12"/>
                    </a:lnTo>
                    <a:lnTo>
                      <a:pt x="29" y="25"/>
                    </a:lnTo>
                    <a:lnTo>
                      <a:pt x="32" y="42"/>
                    </a:lnTo>
                  </a:path>
                </a:pathLst>
              </a:custGeom>
              <a:noFill/>
              <a:ln w="3175">
                <a:solidFill>
                  <a:srgbClr val="000000"/>
                </a:solidFill>
                <a:prstDash val="solid"/>
                <a:round/>
                <a:headEnd/>
                <a:tailEnd/>
              </a:ln>
            </p:spPr>
            <p:txBody>
              <a:bodyPr/>
              <a:lstStyle/>
              <a:p>
                <a:endParaRPr lang="ja-JP" altLang="en-US" sz="2758"/>
              </a:p>
            </p:txBody>
          </p:sp>
          <p:sp>
            <p:nvSpPr>
              <p:cNvPr id="2306" name="Freeform 1205"/>
              <p:cNvSpPr/>
              <p:nvPr/>
            </p:nvSpPr>
            <p:spPr>
              <a:xfrm>
                <a:off x="1555"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2307" name="Freeform 1206"/>
              <p:cNvSpPr/>
              <p:nvPr/>
            </p:nvSpPr>
            <p:spPr>
              <a:xfrm>
                <a:off x="1555"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2308" name="Line 1207"/>
              <p:cNvSpPr>
                <a:spLocks noChangeShapeType="1"/>
              </p:cNvSpPr>
              <p:nvPr/>
            </p:nvSpPr>
            <p:spPr>
              <a:xfrm flipV="1">
                <a:off x="1571" y="1463"/>
                <a:ext cx="16" cy="42"/>
              </a:xfrm>
              <a:prstGeom prst="line">
                <a:avLst/>
              </a:prstGeom>
              <a:noFill/>
              <a:ln w="3175">
                <a:solidFill>
                  <a:srgbClr val="000000"/>
                </a:solidFill>
                <a:round/>
                <a:headEnd/>
                <a:tailEnd/>
              </a:ln>
            </p:spPr>
            <p:txBody>
              <a:bodyPr/>
              <a:lstStyle/>
              <a:p>
                <a:endParaRPr lang="ja-JP" altLang="en-US" sz="2758"/>
              </a:p>
            </p:txBody>
          </p:sp>
          <p:sp>
            <p:nvSpPr>
              <p:cNvPr id="2309" name="Line 1208"/>
              <p:cNvSpPr>
                <a:spLocks noChangeShapeType="1"/>
              </p:cNvSpPr>
              <p:nvPr/>
            </p:nvSpPr>
            <p:spPr>
              <a:xfrm flipH="1" flipV="1">
                <a:off x="1587" y="1463"/>
                <a:ext cx="17" cy="42"/>
              </a:xfrm>
              <a:prstGeom prst="line">
                <a:avLst/>
              </a:prstGeom>
              <a:noFill/>
              <a:ln w="3175">
                <a:solidFill>
                  <a:srgbClr val="000000"/>
                </a:solidFill>
                <a:round/>
                <a:headEnd/>
                <a:tailEnd/>
              </a:ln>
            </p:spPr>
            <p:txBody>
              <a:bodyPr/>
              <a:lstStyle/>
              <a:p>
                <a:endParaRPr lang="ja-JP" altLang="en-US" sz="2758"/>
              </a:p>
            </p:txBody>
          </p:sp>
          <p:sp>
            <p:nvSpPr>
              <p:cNvPr id="2310" name="Freeform 1209"/>
              <p:cNvSpPr/>
              <p:nvPr/>
            </p:nvSpPr>
            <p:spPr>
              <a:xfrm>
                <a:off x="2117" y="1505"/>
                <a:ext cx="17" cy="21"/>
              </a:xfrm>
              <a:custGeom>
                <a:avLst/>
                <a:gdLst>
                  <a:gd name="T0" fmla="*/ 0 w 34"/>
                  <a:gd name="T1" fmla="*/ 1 h 42"/>
                  <a:gd name="T2" fmla="*/ 1 w 34"/>
                  <a:gd name="T3" fmla="*/ 1 h 42"/>
                  <a:gd name="T4" fmla="*/ 1 w 34"/>
                  <a:gd name="T5" fmla="*/ 1 h 42"/>
                  <a:gd name="T6" fmla="*/ 1 w 34"/>
                  <a:gd name="T7" fmla="*/ 1 h 42"/>
                  <a:gd name="T8" fmla="*/ 1 w 34"/>
                  <a:gd name="T9" fmla="*/ 0 h 42"/>
                  <a:gd name="T10" fmla="*/ 1 w 34"/>
                  <a:gd name="T11" fmla="*/ 0 h 42"/>
                  <a:gd name="T12" fmla="*/ 0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42"/>
                    </a:moveTo>
                    <a:lnTo>
                      <a:pt x="13" y="39"/>
                    </a:lnTo>
                    <a:lnTo>
                      <a:pt x="24" y="29"/>
                    </a:lnTo>
                    <a:lnTo>
                      <a:pt x="32" y="14"/>
                    </a:lnTo>
                    <a:lnTo>
                      <a:pt x="34" y="0"/>
                    </a:lnTo>
                    <a:lnTo>
                      <a:pt x="2" y="0"/>
                    </a:lnTo>
                    <a:lnTo>
                      <a:pt x="0" y="42"/>
                    </a:lnTo>
                    <a:close/>
                  </a:path>
                </a:pathLst>
              </a:custGeom>
              <a:solidFill>
                <a:srgbClr val="FFCC00"/>
              </a:solidFill>
              <a:ln>
                <a:noFill/>
              </a:ln>
            </p:spPr>
            <p:txBody>
              <a:bodyPr/>
              <a:lstStyle/>
              <a:p>
                <a:endParaRPr lang="ja-JP" altLang="en-US" sz="2758"/>
              </a:p>
            </p:txBody>
          </p:sp>
        </p:grpSp>
        <p:grpSp>
          <p:nvGrpSpPr>
            <p:cNvPr id="1693" name="Group 1411"/>
            <p:cNvGrpSpPr/>
            <p:nvPr/>
          </p:nvGrpSpPr>
          <p:grpSpPr>
            <a:xfrm>
              <a:off x="4536969" y="3482741"/>
              <a:ext cx="1196718" cy="90847"/>
              <a:chOff x="942" y="1441"/>
              <a:chExt cx="1226" cy="86"/>
            </a:xfrm>
          </p:grpSpPr>
          <p:sp>
            <p:nvSpPr>
              <p:cNvPr id="1911" name="Freeform 1211"/>
              <p:cNvSpPr/>
              <p:nvPr/>
            </p:nvSpPr>
            <p:spPr>
              <a:xfrm>
                <a:off x="2117" y="1505"/>
                <a:ext cx="17" cy="21"/>
              </a:xfrm>
              <a:custGeom>
                <a:avLst/>
                <a:gdLst>
                  <a:gd name="T0" fmla="*/ 0 w 34"/>
                  <a:gd name="T1" fmla="*/ 1 h 42"/>
                  <a:gd name="T2" fmla="*/ 1 w 34"/>
                  <a:gd name="T3" fmla="*/ 1 h 42"/>
                  <a:gd name="T4" fmla="*/ 1 w 34"/>
                  <a:gd name="T5" fmla="*/ 1 h 42"/>
                  <a:gd name="T6" fmla="*/ 1 w 34"/>
                  <a:gd name="T7" fmla="*/ 1 h 42"/>
                  <a:gd name="T8" fmla="*/ 1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42"/>
                    </a:moveTo>
                    <a:lnTo>
                      <a:pt x="13" y="39"/>
                    </a:lnTo>
                    <a:lnTo>
                      <a:pt x="24" y="29"/>
                    </a:lnTo>
                    <a:lnTo>
                      <a:pt x="32" y="14"/>
                    </a:lnTo>
                    <a:lnTo>
                      <a:pt x="34" y="0"/>
                    </a:lnTo>
                  </a:path>
                </a:pathLst>
              </a:custGeom>
              <a:noFill/>
              <a:ln w="3175">
                <a:solidFill>
                  <a:srgbClr val="000000"/>
                </a:solidFill>
                <a:prstDash val="solid"/>
                <a:round/>
                <a:headEnd/>
                <a:tailEnd/>
              </a:ln>
            </p:spPr>
            <p:txBody>
              <a:bodyPr/>
              <a:lstStyle/>
              <a:p>
                <a:endParaRPr lang="ja-JP" altLang="en-US" sz="2758"/>
              </a:p>
            </p:txBody>
          </p:sp>
          <p:sp>
            <p:nvSpPr>
              <p:cNvPr id="1912" name="Freeform 1212"/>
              <p:cNvSpPr/>
              <p:nvPr/>
            </p:nvSpPr>
            <p:spPr>
              <a:xfrm>
                <a:off x="2101"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1 w 35"/>
                  <a:gd name="T11" fmla="*/ 0 h 42"/>
                  <a:gd name="T12" fmla="*/ 1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2" y="39"/>
                    </a:lnTo>
                    <a:lnTo>
                      <a:pt x="11" y="29"/>
                    </a:lnTo>
                    <a:lnTo>
                      <a:pt x="3" y="14"/>
                    </a:lnTo>
                    <a:lnTo>
                      <a:pt x="0" y="0"/>
                    </a:lnTo>
                    <a:lnTo>
                      <a:pt x="35" y="0"/>
                    </a:lnTo>
                    <a:lnTo>
                      <a:pt x="35" y="42"/>
                    </a:lnTo>
                    <a:close/>
                  </a:path>
                </a:pathLst>
              </a:custGeom>
              <a:solidFill>
                <a:srgbClr val="FFCC00"/>
              </a:solidFill>
              <a:ln>
                <a:noFill/>
              </a:ln>
            </p:spPr>
            <p:txBody>
              <a:bodyPr/>
              <a:lstStyle/>
              <a:p>
                <a:endParaRPr lang="ja-JP" altLang="en-US" sz="2758"/>
              </a:p>
            </p:txBody>
          </p:sp>
          <p:sp>
            <p:nvSpPr>
              <p:cNvPr id="1913" name="Freeform 1213"/>
              <p:cNvSpPr/>
              <p:nvPr/>
            </p:nvSpPr>
            <p:spPr>
              <a:xfrm>
                <a:off x="2101"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2"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914" name="Freeform 1214"/>
              <p:cNvSpPr/>
              <p:nvPr/>
            </p:nvSpPr>
            <p:spPr>
              <a:xfrm>
                <a:off x="2101"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3" y="2"/>
                    </a:lnTo>
                    <a:lnTo>
                      <a:pt x="24" y="12"/>
                    </a:lnTo>
                    <a:lnTo>
                      <a:pt x="33" y="25"/>
                    </a:lnTo>
                    <a:lnTo>
                      <a:pt x="35" y="42"/>
                    </a:lnTo>
                    <a:lnTo>
                      <a:pt x="0" y="42"/>
                    </a:lnTo>
                    <a:lnTo>
                      <a:pt x="0" y="0"/>
                    </a:lnTo>
                    <a:close/>
                  </a:path>
                </a:pathLst>
              </a:custGeom>
              <a:solidFill>
                <a:srgbClr val="FFCC00"/>
              </a:solidFill>
              <a:ln>
                <a:noFill/>
              </a:ln>
            </p:spPr>
            <p:txBody>
              <a:bodyPr/>
              <a:lstStyle/>
              <a:p>
                <a:endParaRPr lang="ja-JP" altLang="en-US" sz="2758"/>
              </a:p>
            </p:txBody>
          </p:sp>
          <p:sp>
            <p:nvSpPr>
              <p:cNvPr id="1915" name="Freeform 1215"/>
              <p:cNvSpPr/>
              <p:nvPr/>
            </p:nvSpPr>
            <p:spPr>
              <a:xfrm>
                <a:off x="2101"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3" y="2"/>
                    </a:lnTo>
                    <a:lnTo>
                      <a:pt x="24" y="12"/>
                    </a:lnTo>
                    <a:lnTo>
                      <a:pt x="33" y="25"/>
                    </a:lnTo>
                    <a:lnTo>
                      <a:pt x="35" y="42"/>
                    </a:lnTo>
                  </a:path>
                </a:pathLst>
              </a:custGeom>
              <a:noFill/>
              <a:ln w="3175">
                <a:solidFill>
                  <a:srgbClr val="000000"/>
                </a:solidFill>
                <a:prstDash val="solid"/>
                <a:round/>
                <a:headEnd/>
                <a:tailEnd/>
              </a:ln>
            </p:spPr>
            <p:txBody>
              <a:bodyPr/>
              <a:lstStyle/>
              <a:p>
                <a:endParaRPr lang="ja-JP" altLang="en-US" sz="2758"/>
              </a:p>
            </p:txBody>
          </p:sp>
          <p:sp>
            <p:nvSpPr>
              <p:cNvPr id="1916" name="Freeform 1216"/>
              <p:cNvSpPr/>
              <p:nvPr/>
            </p:nvSpPr>
            <p:spPr>
              <a:xfrm>
                <a:off x="2085"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8"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917" name="Freeform 1217"/>
              <p:cNvSpPr/>
              <p:nvPr/>
            </p:nvSpPr>
            <p:spPr>
              <a:xfrm>
                <a:off x="2085"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8"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918" name="Line 1218"/>
              <p:cNvSpPr>
                <a:spLocks noChangeShapeType="1"/>
              </p:cNvSpPr>
              <p:nvPr/>
            </p:nvSpPr>
            <p:spPr>
              <a:xfrm flipV="1">
                <a:off x="2101" y="1463"/>
                <a:ext cx="18" cy="42"/>
              </a:xfrm>
              <a:prstGeom prst="line">
                <a:avLst/>
              </a:prstGeom>
              <a:noFill/>
              <a:ln w="3175">
                <a:solidFill>
                  <a:srgbClr val="000000"/>
                </a:solidFill>
                <a:round/>
                <a:headEnd/>
                <a:tailEnd/>
              </a:ln>
            </p:spPr>
            <p:txBody>
              <a:bodyPr/>
              <a:lstStyle/>
              <a:p>
                <a:endParaRPr lang="ja-JP" altLang="en-US" sz="2758"/>
              </a:p>
            </p:txBody>
          </p:sp>
          <p:sp>
            <p:nvSpPr>
              <p:cNvPr id="1919" name="Line 1219"/>
              <p:cNvSpPr>
                <a:spLocks noChangeShapeType="1"/>
              </p:cNvSpPr>
              <p:nvPr/>
            </p:nvSpPr>
            <p:spPr>
              <a:xfrm flipH="1" flipV="1">
                <a:off x="2117" y="1463"/>
                <a:ext cx="17" cy="42"/>
              </a:xfrm>
              <a:prstGeom prst="line">
                <a:avLst/>
              </a:prstGeom>
              <a:noFill/>
              <a:ln w="3175">
                <a:solidFill>
                  <a:srgbClr val="000000"/>
                </a:solidFill>
                <a:round/>
                <a:headEnd/>
                <a:tailEnd/>
              </a:ln>
            </p:spPr>
            <p:txBody>
              <a:bodyPr/>
              <a:lstStyle/>
              <a:p>
                <a:endParaRPr lang="ja-JP" altLang="en-US" sz="2758"/>
              </a:p>
            </p:txBody>
          </p:sp>
          <p:sp>
            <p:nvSpPr>
              <p:cNvPr id="1920" name="Freeform 1220"/>
              <p:cNvSpPr/>
              <p:nvPr/>
            </p:nvSpPr>
            <p:spPr>
              <a:xfrm>
                <a:off x="2085"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3" y="39"/>
                    </a:lnTo>
                    <a:lnTo>
                      <a:pt x="24" y="29"/>
                    </a:lnTo>
                    <a:lnTo>
                      <a:pt x="29"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921" name="Freeform 1221"/>
              <p:cNvSpPr/>
              <p:nvPr/>
            </p:nvSpPr>
            <p:spPr>
              <a:xfrm>
                <a:off x="2085"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3" y="39"/>
                    </a:lnTo>
                    <a:lnTo>
                      <a:pt x="24" y="29"/>
                    </a:lnTo>
                    <a:lnTo>
                      <a:pt x="29" y="14"/>
                    </a:lnTo>
                    <a:lnTo>
                      <a:pt x="32" y="0"/>
                    </a:lnTo>
                  </a:path>
                </a:pathLst>
              </a:custGeom>
              <a:noFill/>
              <a:ln w="3175">
                <a:solidFill>
                  <a:srgbClr val="000000"/>
                </a:solidFill>
                <a:prstDash val="solid"/>
                <a:round/>
                <a:headEnd/>
                <a:tailEnd/>
              </a:ln>
            </p:spPr>
            <p:txBody>
              <a:bodyPr/>
              <a:lstStyle/>
              <a:p>
                <a:endParaRPr lang="ja-JP" altLang="en-US" sz="2758"/>
              </a:p>
            </p:txBody>
          </p:sp>
          <p:sp>
            <p:nvSpPr>
              <p:cNvPr id="1922" name="Freeform 1222"/>
              <p:cNvSpPr/>
              <p:nvPr/>
            </p:nvSpPr>
            <p:spPr>
              <a:xfrm>
                <a:off x="2069"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8" y="39"/>
                    </a:lnTo>
                    <a:lnTo>
                      <a:pt x="7" y="29"/>
                    </a:lnTo>
                    <a:lnTo>
                      <a:pt x="2"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923" name="Freeform 1223"/>
              <p:cNvSpPr/>
              <p:nvPr/>
            </p:nvSpPr>
            <p:spPr>
              <a:xfrm>
                <a:off x="2069"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924" name="Freeform 1224"/>
              <p:cNvSpPr/>
              <p:nvPr/>
            </p:nvSpPr>
            <p:spPr>
              <a:xfrm>
                <a:off x="2068" y="1442"/>
                <a:ext cx="17" cy="21"/>
              </a:xfrm>
              <a:custGeom>
                <a:avLst/>
                <a:gdLst>
                  <a:gd name="T0" fmla="*/ 0 w 35"/>
                  <a:gd name="T1" fmla="*/ 0 h 42"/>
                  <a:gd name="T2" fmla="*/ 0 w 35"/>
                  <a:gd name="T3" fmla="*/ 1 h 42"/>
                  <a:gd name="T4" fmla="*/ 0 w 35"/>
                  <a:gd name="T5" fmla="*/ 1 h 42"/>
                  <a:gd name="T6" fmla="*/ 0 w 35"/>
                  <a:gd name="T7" fmla="*/ 1 h 42"/>
                  <a:gd name="T8" fmla="*/ 0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4" y="2"/>
                    </a:lnTo>
                    <a:lnTo>
                      <a:pt x="24" y="12"/>
                    </a:lnTo>
                    <a:lnTo>
                      <a:pt x="32" y="25"/>
                    </a:lnTo>
                    <a:lnTo>
                      <a:pt x="35" y="42"/>
                    </a:lnTo>
                    <a:lnTo>
                      <a:pt x="3" y="42"/>
                    </a:lnTo>
                    <a:lnTo>
                      <a:pt x="0" y="0"/>
                    </a:lnTo>
                    <a:close/>
                  </a:path>
                </a:pathLst>
              </a:custGeom>
              <a:solidFill>
                <a:srgbClr val="FFCC00"/>
              </a:solidFill>
              <a:ln>
                <a:noFill/>
              </a:ln>
            </p:spPr>
            <p:txBody>
              <a:bodyPr/>
              <a:lstStyle/>
              <a:p>
                <a:endParaRPr lang="ja-JP" altLang="en-US" sz="2758"/>
              </a:p>
            </p:txBody>
          </p:sp>
          <p:sp>
            <p:nvSpPr>
              <p:cNvPr id="1925" name="Freeform 1225"/>
              <p:cNvSpPr/>
              <p:nvPr/>
            </p:nvSpPr>
            <p:spPr>
              <a:xfrm>
                <a:off x="2068" y="1442"/>
                <a:ext cx="17" cy="21"/>
              </a:xfrm>
              <a:custGeom>
                <a:avLst/>
                <a:gdLst>
                  <a:gd name="T0" fmla="*/ 0 w 35"/>
                  <a:gd name="T1" fmla="*/ 0 h 42"/>
                  <a:gd name="T2" fmla="*/ 0 w 35"/>
                  <a:gd name="T3" fmla="*/ 1 h 42"/>
                  <a:gd name="T4" fmla="*/ 0 w 35"/>
                  <a:gd name="T5" fmla="*/ 1 h 42"/>
                  <a:gd name="T6" fmla="*/ 0 w 35"/>
                  <a:gd name="T7" fmla="*/ 1 h 42"/>
                  <a:gd name="T8" fmla="*/ 0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4" y="2"/>
                    </a:lnTo>
                    <a:lnTo>
                      <a:pt x="24" y="12"/>
                    </a:lnTo>
                    <a:lnTo>
                      <a:pt x="32" y="25"/>
                    </a:lnTo>
                    <a:lnTo>
                      <a:pt x="35" y="42"/>
                    </a:lnTo>
                  </a:path>
                </a:pathLst>
              </a:custGeom>
              <a:noFill/>
              <a:ln w="3175">
                <a:solidFill>
                  <a:srgbClr val="000000"/>
                </a:solidFill>
                <a:prstDash val="solid"/>
                <a:round/>
                <a:headEnd/>
                <a:tailEnd/>
              </a:ln>
            </p:spPr>
            <p:txBody>
              <a:bodyPr/>
              <a:lstStyle/>
              <a:p>
                <a:endParaRPr lang="ja-JP" altLang="en-US" sz="2758"/>
              </a:p>
            </p:txBody>
          </p:sp>
          <p:sp>
            <p:nvSpPr>
              <p:cNvPr id="1926" name="Freeform 1226"/>
              <p:cNvSpPr/>
              <p:nvPr/>
            </p:nvSpPr>
            <p:spPr>
              <a:xfrm>
                <a:off x="2052"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1 w 33"/>
                  <a:gd name="T11" fmla="*/ 1 h 42"/>
                  <a:gd name="T12" fmla="*/ 1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19" y="2"/>
                    </a:lnTo>
                    <a:lnTo>
                      <a:pt x="8" y="12"/>
                    </a:lnTo>
                    <a:lnTo>
                      <a:pt x="3"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927" name="Freeform 1227"/>
              <p:cNvSpPr/>
              <p:nvPr/>
            </p:nvSpPr>
            <p:spPr>
              <a:xfrm>
                <a:off x="2052"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19" y="2"/>
                    </a:lnTo>
                    <a:lnTo>
                      <a:pt x="8"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928" name="Line 1228"/>
              <p:cNvSpPr>
                <a:spLocks noChangeShapeType="1"/>
              </p:cNvSpPr>
              <p:nvPr/>
            </p:nvSpPr>
            <p:spPr>
              <a:xfrm flipV="1">
                <a:off x="2069" y="1463"/>
                <a:ext cx="16" cy="42"/>
              </a:xfrm>
              <a:prstGeom prst="line">
                <a:avLst/>
              </a:prstGeom>
              <a:noFill/>
              <a:ln w="3175">
                <a:solidFill>
                  <a:srgbClr val="000000"/>
                </a:solidFill>
                <a:round/>
                <a:headEnd/>
                <a:tailEnd/>
              </a:ln>
            </p:spPr>
            <p:txBody>
              <a:bodyPr/>
              <a:lstStyle/>
              <a:p>
                <a:endParaRPr lang="ja-JP" altLang="en-US" sz="2758"/>
              </a:p>
            </p:txBody>
          </p:sp>
          <p:sp>
            <p:nvSpPr>
              <p:cNvPr id="1929" name="Line 1229"/>
              <p:cNvSpPr>
                <a:spLocks noChangeShapeType="1"/>
              </p:cNvSpPr>
              <p:nvPr/>
            </p:nvSpPr>
            <p:spPr>
              <a:xfrm flipH="1" flipV="1">
                <a:off x="2085" y="1463"/>
                <a:ext cx="16" cy="42"/>
              </a:xfrm>
              <a:prstGeom prst="line">
                <a:avLst/>
              </a:prstGeom>
              <a:noFill/>
              <a:ln w="3175">
                <a:solidFill>
                  <a:srgbClr val="000000"/>
                </a:solidFill>
                <a:round/>
                <a:headEnd/>
                <a:tailEnd/>
              </a:ln>
            </p:spPr>
            <p:txBody>
              <a:bodyPr/>
              <a:lstStyle/>
              <a:p>
                <a:endParaRPr lang="ja-JP" altLang="en-US" sz="2758"/>
              </a:p>
            </p:txBody>
          </p:sp>
          <p:sp>
            <p:nvSpPr>
              <p:cNvPr id="1930" name="Freeform 1230"/>
              <p:cNvSpPr/>
              <p:nvPr/>
            </p:nvSpPr>
            <p:spPr>
              <a:xfrm>
                <a:off x="2051"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1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42"/>
                    </a:moveTo>
                    <a:lnTo>
                      <a:pt x="14" y="39"/>
                    </a:lnTo>
                    <a:lnTo>
                      <a:pt x="25" y="29"/>
                    </a:lnTo>
                    <a:lnTo>
                      <a:pt x="33" y="14"/>
                    </a:lnTo>
                    <a:lnTo>
                      <a:pt x="36" y="0"/>
                    </a:lnTo>
                    <a:lnTo>
                      <a:pt x="3" y="0"/>
                    </a:lnTo>
                    <a:lnTo>
                      <a:pt x="0" y="42"/>
                    </a:lnTo>
                    <a:close/>
                  </a:path>
                </a:pathLst>
              </a:custGeom>
              <a:solidFill>
                <a:srgbClr val="FFCC00"/>
              </a:solidFill>
              <a:ln>
                <a:noFill/>
              </a:ln>
            </p:spPr>
            <p:txBody>
              <a:bodyPr/>
              <a:lstStyle/>
              <a:p>
                <a:endParaRPr lang="ja-JP" altLang="en-US" sz="2758"/>
              </a:p>
            </p:txBody>
          </p:sp>
          <p:sp>
            <p:nvSpPr>
              <p:cNvPr id="1931" name="Freeform 1231"/>
              <p:cNvSpPr/>
              <p:nvPr/>
            </p:nvSpPr>
            <p:spPr>
              <a:xfrm>
                <a:off x="2051"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42"/>
                    </a:moveTo>
                    <a:lnTo>
                      <a:pt x="14" y="39"/>
                    </a:lnTo>
                    <a:lnTo>
                      <a:pt x="25" y="29"/>
                    </a:lnTo>
                    <a:lnTo>
                      <a:pt x="33" y="14"/>
                    </a:lnTo>
                    <a:lnTo>
                      <a:pt x="36" y="0"/>
                    </a:lnTo>
                  </a:path>
                </a:pathLst>
              </a:custGeom>
              <a:noFill/>
              <a:ln w="3175">
                <a:solidFill>
                  <a:srgbClr val="000000"/>
                </a:solidFill>
                <a:prstDash val="solid"/>
                <a:round/>
                <a:headEnd/>
                <a:tailEnd/>
              </a:ln>
            </p:spPr>
            <p:txBody>
              <a:bodyPr/>
              <a:lstStyle/>
              <a:p>
                <a:endParaRPr lang="ja-JP" altLang="en-US" sz="2758"/>
              </a:p>
            </p:txBody>
          </p:sp>
          <p:sp>
            <p:nvSpPr>
              <p:cNvPr id="1932" name="Freeform 1232"/>
              <p:cNvSpPr/>
              <p:nvPr/>
            </p:nvSpPr>
            <p:spPr>
              <a:xfrm>
                <a:off x="2035"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w 35"/>
                  <a:gd name="T11" fmla="*/ 0 h 42"/>
                  <a:gd name="T12" fmla="*/ 0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1" y="39"/>
                    </a:lnTo>
                    <a:lnTo>
                      <a:pt x="12" y="29"/>
                    </a:lnTo>
                    <a:lnTo>
                      <a:pt x="3" y="14"/>
                    </a:lnTo>
                    <a:lnTo>
                      <a:pt x="0" y="0"/>
                    </a:lnTo>
                    <a:lnTo>
                      <a:pt x="32" y="0"/>
                    </a:lnTo>
                    <a:lnTo>
                      <a:pt x="35" y="42"/>
                    </a:lnTo>
                    <a:close/>
                  </a:path>
                </a:pathLst>
              </a:custGeom>
              <a:solidFill>
                <a:srgbClr val="FFCC00"/>
              </a:solidFill>
              <a:ln>
                <a:noFill/>
              </a:ln>
            </p:spPr>
            <p:txBody>
              <a:bodyPr/>
              <a:lstStyle/>
              <a:p>
                <a:endParaRPr lang="ja-JP" altLang="en-US" sz="2758"/>
              </a:p>
            </p:txBody>
          </p:sp>
          <p:sp>
            <p:nvSpPr>
              <p:cNvPr id="1933" name="Freeform 1233"/>
              <p:cNvSpPr/>
              <p:nvPr/>
            </p:nvSpPr>
            <p:spPr>
              <a:xfrm>
                <a:off x="2035"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1" y="39"/>
                    </a:lnTo>
                    <a:lnTo>
                      <a:pt x="12"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934" name="Freeform 1234"/>
              <p:cNvSpPr/>
              <p:nvPr/>
            </p:nvSpPr>
            <p:spPr>
              <a:xfrm>
                <a:off x="2035"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4" y="2"/>
                    </a:lnTo>
                    <a:lnTo>
                      <a:pt x="25" y="12"/>
                    </a:lnTo>
                    <a:lnTo>
                      <a:pt x="30"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935" name="Freeform 1235"/>
              <p:cNvSpPr/>
              <p:nvPr/>
            </p:nvSpPr>
            <p:spPr>
              <a:xfrm>
                <a:off x="2035"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4" y="2"/>
                    </a:lnTo>
                    <a:lnTo>
                      <a:pt x="25" y="12"/>
                    </a:lnTo>
                    <a:lnTo>
                      <a:pt x="30" y="25"/>
                    </a:lnTo>
                    <a:lnTo>
                      <a:pt x="32" y="42"/>
                    </a:lnTo>
                  </a:path>
                </a:pathLst>
              </a:custGeom>
              <a:noFill/>
              <a:ln w="3175">
                <a:solidFill>
                  <a:srgbClr val="000000"/>
                </a:solidFill>
                <a:prstDash val="solid"/>
                <a:round/>
                <a:headEnd/>
                <a:tailEnd/>
              </a:ln>
            </p:spPr>
            <p:txBody>
              <a:bodyPr/>
              <a:lstStyle/>
              <a:p>
                <a:endParaRPr lang="ja-JP" altLang="en-US" sz="2758"/>
              </a:p>
            </p:txBody>
          </p:sp>
          <p:sp>
            <p:nvSpPr>
              <p:cNvPr id="1936" name="Freeform 1236"/>
              <p:cNvSpPr/>
              <p:nvPr/>
            </p:nvSpPr>
            <p:spPr>
              <a:xfrm>
                <a:off x="2019"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20" y="2"/>
                    </a:lnTo>
                    <a:lnTo>
                      <a:pt x="9" y="12"/>
                    </a:lnTo>
                    <a:lnTo>
                      <a:pt x="4"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937" name="Freeform 1237"/>
              <p:cNvSpPr/>
              <p:nvPr/>
            </p:nvSpPr>
            <p:spPr>
              <a:xfrm>
                <a:off x="2019"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20" y="2"/>
                    </a:lnTo>
                    <a:lnTo>
                      <a:pt x="9" y="12"/>
                    </a:lnTo>
                    <a:lnTo>
                      <a:pt x="4" y="25"/>
                    </a:lnTo>
                    <a:lnTo>
                      <a:pt x="0" y="42"/>
                    </a:lnTo>
                  </a:path>
                </a:pathLst>
              </a:custGeom>
              <a:noFill/>
              <a:ln w="3175">
                <a:solidFill>
                  <a:srgbClr val="000000"/>
                </a:solidFill>
                <a:prstDash val="solid"/>
                <a:round/>
                <a:headEnd/>
                <a:tailEnd/>
              </a:ln>
            </p:spPr>
            <p:txBody>
              <a:bodyPr/>
              <a:lstStyle/>
              <a:p>
                <a:endParaRPr lang="ja-JP" altLang="en-US" sz="2758"/>
              </a:p>
            </p:txBody>
          </p:sp>
          <p:sp>
            <p:nvSpPr>
              <p:cNvPr id="1938" name="Line 1238"/>
              <p:cNvSpPr>
                <a:spLocks noChangeShapeType="1"/>
              </p:cNvSpPr>
              <p:nvPr/>
            </p:nvSpPr>
            <p:spPr>
              <a:xfrm flipV="1">
                <a:off x="2035" y="1463"/>
                <a:ext cx="16" cy="42"/>
              </a:xfrm>
              <a:prstGeom prst="line">
                <a:avLst/>
              </a:prstGeom>
              <a:noFill/>
              <a:ln w="3175">
                <a:solidFill>
                  <a:srgbClr val="000000"/>
                </a:solidFill>
                <a:round/>
                <a:headEnd/>
                <a:tailEnd/>
              </a:ln>
            </p:spPr>
            <p:txBody>
              <a:bodyPr/>
              <a:lstStyle/>
              <a:p>
                <a:endParaRPr lang="ja-JP" altLang="en-US" sz="2758"/>
              </a:p>
            </p:txBody>
          </p:sp>
          <p:sp>
            <p:nvSpPr>
              <p:cNvPr id="1939" name="Line 1239"/>
              <p:cNvSpPr>
                <a:spLocks noChangeShapeType="1"/>
              </p:cNvSpPr>
              <p:nvPr/>
            </p:nvSpPr>
            <p:spPr>
              <a:xfrm flipH="1" flipV="1">
                <a:off x="2051" y="1463"/>
                <a:ext cx="18" cy="42"/>
              </a:xfrm>
              <a:prstGeom prst="line">
                <a:avLst/>
              </a:prstGeom>
              <a:noFill/>
              <a:ln w="3175">
                <a:solidFill>
                  <a:srgbClr val="000000"/>
                </a:solidFill>
                <a:round/>
                <a:headEnd/>
                <a:tailEnd/>
              </a:ln>
            </p:spPr>
            <p:txBody>
              <a:bodyPr/>
              <a:lstStyle/>
              <a:p>
                <a:endParaRPr lang="ja-JP" altLang="en-US" sz="2758"/>
              </a:p>
            </p:txBody>
          </p:sp>
          <p:sp>
            <p:nvSpPr>
              <p:cNvPr id="1940" name="Freeform 1240"/>
              <p:cNvSpPr/>
              <p:nvPr/>
            </p:nvSpPr>
            <p:spPr>
              <a:xfrm>
                <a:off x="2019"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4" y="39"/>
                    </a:lnTo>
                    <a:lnTo>
                      <a:pt x="25" y="29"/>
                    </a:lnTo>
                    <a:lnTo>
                      <a:pt x="31"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941" name="Freeform 1241"/>
              <p:cNvSpPr/>
              <p:nvPr/>
            </p:nvSpPr>
            <p:spPr>
              <a:xfrm>
                <a:off x="2019"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4" y="39"/>
                    </a:lnTo>
                    <a:lnTo>
                      <a:pt x="25" y="29"/>
                    </a:lnTo>
                    <a:lnTo>
                      <a:pt x="31" y="14"/>
                    </a:lnTo>
                    <a:lnTo>
                      <a:pt x="33" y="0"/>
                    </a:lnTo>
                  </a:path>
                </a:pathLst>
              </a:custGeom>
              <a:noFill/>
              <a:ln w="3175">
                <a:solidFill>
                  <a:srgbClr val="000000"/>
                </a:solidFill>
                <a:prstDash val="solid"/>
                <a:round/>
                <a:headEnd/>
                <a:tailEnd/>
              </a:ln>
            </p:spPr>
            <p:txBody>
              <a:bodyPr/>
              <a:lstStyle/>
              <a:p>
                <a:endParaRPr lang="ja-JP" altLang="en-US" sz="2758"/>
              </a:p>
            </p:txBody>
          </p:sp>
          <p:sp>
            <p:nvSpPr>
              <p:cNvPr id="1942" name="Freeform 1242"/>
              <p:cNvSpPr/>
              <p:nvPr/>
            </p:nvSpPr>
            <p:spPr>
              <a:xfrm>
                <a:off x="2002"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1 w 34"/>
                  <a:gd name="T11" fmla="*/ 0 h 42"/>
                  <a:gd name="T12" fmla="*/ 1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42"/>
                    </a:moveTo>
                    <a:lnTo>
                      <a:pt x="21" y="39"/>
                    </a:lnTo>
                    <a:lnTo>
                      <a:pt x="11" y="29"/>
                    </a:lnTo>
                    <a:lnTo>
                      <a:pt x="3" y="14"/>
                    </a:lnTo>
                    <a:lnTo>
                      <a:pt x="0" y="0"/>
                    </a:lnTo>
                    <a:lnTo>
                      <a:pt x="34" y="0"/>
                    </a:lnTo>
                    <a:lnTo>
                      <a:pt x="34" y="42"/>
                    </a:lnTo>
                    <a:close/>
                  </a:path>
                </a:pathLst>
              </a:custGeom>
              <a:solidFill>
                <a:srgbClr val="FFCC00"/>
              </a:solidFill>
              <a:ln>
                <a:noFill/>
              </a:ln>
            </p:spPr>
            <p:txBody>
              <a:bodyPr/>
              <a:lstStyle/>
              <a:p>
                <a:endParaRPr lang="ja-JP" altLang="en-US" sz="2758"/>
              </a:p>
            </p:txBody>
          </p:sp>
          <p:sp>
            <p:nvSpPr>
              <p:cNvPr id="1943" name="Freeform 1243"/>
              <p:cNvSpPr/>
              <p:nvPr/>
            </p:nvSpPr>
            <p:spPr>
              <a:xfrm>
                <a:off x="2002"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21"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944" name="Freeform 1244"/>
              <p:cNvSpPr/>
              <p:nvPr/>
            </p:nvSpPr>
            <p:spPr>
              <a:xfrm>
                <a:off x="2002"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4" y="2"/>
                    </a:lnTo>
                    <a:lnTo>
                      <a:pt x="25" y="12"/>
                    </a:lnTo>
                    <a:lnTo>
                      <a:pt x="32" y="25"/>
                    </a:lnTo>
                    <a:lnTo>
                      <a:pt x="34" y="42"/>
                    </a:lnTo>
                    <a:lnTo>
                      <a:pt x="0" y="42"/>
                    </a:lnTo>
                    <a:lnTo>
                      <a:pt x="0" y="0"/>
                    </a:lnTo>
                    <a:close/>
                  </a:path>
                </a:pathLst>
              </a:custGeom>
              <a:solidFill>
                <a:srgbClr val="FFCC00"/>
              </a:solidFill>
              <a:ln>
                <a:noFill/>
              </a:ln>
            </p:spPr>
            <p:txBody>
              <a:bodyPr/>
              <a:lstStyle/>
              <a:p>
                <a:endParaRPr lang="ja-JP" altLang="en-US" sz="2758"/>
              </a:p>
            </p:txBody>
          </p:sp>
          <p:sp>
            <p:nvSpPr>
              <p:cNvPr id="1945" name="Freeform 1245"/>
              <p:cNvSpPr/>
              <p:nvPr/>
            </p:nvSpPr>
            <p:spPr>
              <a:xfrm>
                <a:off x="2002"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4" y="2"/>
                    </a:lnTo>
                    <a:lnTo>
                      <a:pt x="25" y="12"/>
                    </a:lnTo>
                    <a:lnTo>
                      <a:pt x="32" y="25"/>
                    </a:lnTo>
                    <a:lnTo>
                      <a:pt x="34" y="42"/>
                    </a:lnTo>
                  </a:path>
                </a:pathLst>
              </a:custGeom>
              <a:noFill/>
              <a:ln w="3175">
                <a:solidFill>
                  <a:srgbClr val="000000"/>
                </a:solidFill>
                <a:prstDash val="solid"/>
                <a:round/>
                <a:headEnd/>
                <a:tailEnd/>
              </a:ln>
            </p:spPr>
            <p:txBody>
              <a:bodyPr/>
              <a:lstStyle/>
              <a:p>
                <a:endParaRPr lang="ja-JP" altLang="en-US" sz="2758"/>
              </a:p>
            </p:txBody>
          </p:sp>
          <p:sp>
            <p:nvSpPr>
              <p:cNvPr id="1946" name="Freeform 1246"/>
              <p:cNvSpPr/>
              <p:nvPr/>
            </p:nvSpPr>
            <p:spPr>
              <a:xfrm>
                <a:off x="1985" y="1442"/>
                <a:ext cx="18" cy="21"/>
              </a:xfrm>
              <a:custGeom>
                <a:avLst/>
                <a:gdLst>
                  <a:gd name="T0" fmla="*/ 1 w 36"/>
                  <a:gd name="T1" fmla="*/ 0 h 42"/>
                  <a:gd name="T2" fmla="*/ 1 w 36"/>
                  <a:gd name="T3" fmla="*/ 1 h 42"/>
                  <a:gd name="T4" fmla="*/ 1 w 36"/>
                  <a:gd name="T5" fmla="*/ 1 h 42"/>
                  <a:gd name="T6" fmla="*/ 1 w 36"/>
                  <a:gd name="T7" fmla="*/ 1 h 42"/>
                  <a:gd name="T8" fmla="*/ 0 w 36"/>
                  <a:gd name="T9" fmla="*/ 1 h 42"/>
                  <a:gd name="T10" fmla="*/ 1 w 36"/>
                  <a:gd name="T11" fmla="*/ 1 h 42"/>
                  <a:gd name="T12" fmla="*/ 1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0"/>
                    </a:moveTo>
                    <a:lnTo>
                      <a:pt x="22" y="2"/>
                    </a:lnTo>
                    <a:lnTo>
                      <a:pt x="11" y="12"/>
                    </a:lnTo>
                    <a:lnTo>
                      <a:pt x="4" y="25"/>
                    </a:lnTo>
                    <a:lnTo>
                      <a:pt x="0" y="42"/>
                    </a:lnTo>
                    <a:lnTo>
                      <a:pt x="33" y="42"/>
                    </a:lnTo>
                    <a:lnTo>
                      <a:pt x="36" y="0"/>
                    </a:lnTo>
                    <a:close/>
                  </a:path>
                </a:pathLst>
              </a:custGeom>
              <a:solidFill>
                <a:srgbClr val="FFCC00"/>
              </a:solidFill>
              <a:ln>
                <a:noFill/>
              </a:ln>
            </p:spPr>
            <p:txBody>
              <a:bodyPr/>
              <a:lstStyle/>
              <a:p>
                <a:endParaRPr lang="ja-JP" altLang="en-US" sz="2758"/>
              </a:p>
            </p:txBody>
          </p:sp>
          <p:sp>
            <p:nvSpPr>
              <p:cNvPr id="1947" name="Freeform 1247"/>
              <p:cNvSpPr/>
              <p:nvPr/>
            </p:nvSpPr>
            <p:spPr>
              <a:xfrm>
                <a:off x="1985" y="1442"/>
                <a:ext cx="18" cy="21"/>
              </a:xfrm>
              <a:custGeom>
                <a:avLst/>
                <a:gdLst>
                  <a:gd name="T0" fmla="*/ 1 w 36"/>
                  <a:gd name="T1" fmla="*/ 0 h 42"/>
                  <a:gd name="T2" fmla="*/ 1 w 36"/>
                  <a:gd name="T3" fmla="*/ 1 h 42"/>
                  <a:gd name="T4" fmla="*/ 1 w 36"/>
                  <a:gd name="T5" fmla="*/ 1 h 42"/>
                  <a:gd name="T6" fmla="*/ 1 w 36"/>
                  <a:gd name="T7" fmla="*/ 1 h 42"/>
                  <a:gd name="T8" fmla="*/ 0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0"/>
                    </a:moveTo>
                    <a:lnTo>
                      <a:pt x="22" y="2"/>
                    </a:lnTo>
                    <a:lnTo>
                      <a:pt x="11" y="12"/>
                    </a:lnTo>
                    <a:lnTo>
                      <a:pt x="4" y="25"/>
                    </a:lnTo>
                    <a:lnTo>
                      <a:pt x="0" y="42"/>
                    </a:lnTo>
                  </a:path>
                </a:pathLst>
              </a:custGeom>
              <a:noFill/>
              <a:ln w="3175">
                <a:solidFill>
                  <a:srgbClr val="000000"/>
                </a:solidFill>
                <a:prstDash val="solid"/>
                <a:round/>
                <a:headEnd/>
                <a:tailEnd/>
              </a:ln>
            </p:spPr>
            <p:txBody>
              <a:bodyPr/>
              <a:lstStyle/>
              <a:p>
                <a:endParaRPr lang="ja-JP" altLang="en-US" sz="2758"/>
              </a:p>
            </p:txBody>
          </p:sp>
          <p:sp>
            <p:nvSpPr>
              <p:cNvPr id="1948" name="Line 1248"/>
              <p:cNvSpPr>
                <a:spLocks noChangeShapeType="1"/>
              </p:cNvSpPr>
              <p:nvPr/>
            </p:nvSpPr>
            <p:spPr>
              <a:xfrm flipV="1">
                <a:off x="2002" y="1463"/>
                <a:ext cx="17" cy="42"/>
              </a:xfrm>
              <a:prstGeom prst="line">
                <a:avLst/>
              </a:prstGeom>
              <a:noFill/>
              <a:ln w="3175">
                <a:solidFill>
                  <a:srgbClr val="000000"/>
                </a:solidFill>
                <a:round/>
                <a:headEnd/>
                <a:tailEnd/>
              </a:ln>
            </p:spPr>
            <p:txBody>
              <a:bodyPr/>
              <a:lstStyle/>
              <a:p>
                <a:endParaRPr lang="ja-JP" altLang="en-US" sz="2758"/>
              </a:p>
            </p:txBody>
          </p:sp>
          <p:sp>
            <p:nvSpPr>
              <p:cNvPr id="1949" name="Line 1249"/>
              <p:cNvSpPr>
                <a:spLocks noChangeShapeType="1"/>
              </p:cNvSpPr>
              <p:nvPr/>
            </p:nvSpPr>
            <p:spPr>
              <a:xfrm flipH="1" flipV="1">
                <a:off x="2019" y="1463"/>
                <a:ext cx="16" cy="42"/>
              </a:xfrm>
              <a:prstGeom prst="line">
                <a:avLst/>
              </a:prstGeom>
              <a:noFill/>
              <a:ln w="3175">
                <a:solidFill>
                  <a:srgbClr val="000000"/>
                </a:solidFill>
                <a:round/>
                <a:headEnd/>
                <a:tailEnd/>
              </a:ln>
            </p:spPr>
            <p:txBody>
              <a:bodyPr/>
              <a:lstStyle/>
              <a:p>
                <a:endParaRPr lang="ja-JP" altLang="en-US" sz="2758"/>
              </a:p>
            </p:txBody>
          </p:sp>
          <p:sp>
            <p:nvSpPr>
              <p:cNvPr id="1950" name="Freeform 1250"/>
              <p:cNvSpPr/>
              <p:nvPr/>
            </p:nvSpPr>
            <p:spPr>
              <a:xfrm>
                <a:off x="1985"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3" y="39"/>
                    </a:lnTo>
                    <a:lnTo>
                      <a:pt x="25" y="29"/>
                    </a:lnTo>
                    <a:lnTo>
                      <a:pt x="31"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951" name="Freeform 1251"/>
              <p:cNvSpPr/>
              <p:nvPr/>
            </p:nvSpPr>
            <p:spPr>
              <a:xfrm>
                <a:off x="1985"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3" y="39"/>
                    </a:lnTo>
                    <a:lnTo>
                      <a:pt x="25" y="29"/>
                    </a:lnTo>
                    <a:lnTo>
                      <a:pt x="31" y="14"/>
                    </a:lnTo>
                    <a:lnTo>
                      <a:pt x="33" y="0"/>
                    </a:lnTo>
                  </a:path>
                </a:pathLst>
              </a:custGeom>
              <a:noFill/>
              <a:ln w="3175">
                <a:solidFill>
                  <a:srgbClr val="000000"/>
                </a:solidFill>
                <a:prstDash val="solid"/>
                <a:round/>
                <a:headEnd/>
                <a:tailEnd/>
              </a:ln>
            </p:spPr>
            <p:txBody>
              <a:bodyPr/>
              <a:lstStyle/>
              <a:p>
                <a:endParaRPr lang="ja-JP" altLang="en-US" sz="2758"/>
              </a:p>
            </p:txBody>
          </p:sp>
          <p:sp>
            <p:nvSpPr>
              <p:cNvPr id="1952" name="Freeform 1252"/>
              <p:cNvSpPr/>
              <p:nvPr/>
            </p:nvSpPr>
            <p:spPr>
              <a:xfrm>
                <a:off x="1969"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1 w 36"/>
                  <a:gd name="T11" fmla="*/ 0 h 42"/>
                  <a:gd name="T12" fmla="*/ 1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42"/>
                    </a:moveTo>
                    <a:lnTo>
                      <a:pt x="22" y="39"/>
                    </a:lnTo>
                    <a:lnTo>
                      <a:pt x="11" y="29"/>
                    </a:lnTo>
                    <a:lnTo>
                      <a:pt x="3" y="14"/>
                    </a:lnTo>
                    <a:lnTo>
                      <a:pt x="0" y="0"/>
                    </a:lnTo>
                    <a:lnTo>
                      <a:pt x="32" y="0"/>
                    </a:lnTo>
                    <a:lnTo>
                      <a:pt x="36" y="42"/>
                    </a:lnTo>
                    <a:close/>
                  </a:path>
                </a:pathLst>
              </a:custGeom>
              <a:solidFill>
                <a:srgbClr val="FFCC00"/>
              </a:solidFill>
              <a:ln>
                <a:noFill/>
              </a:ln>
            </p:spPr>
            <p:txBody>
              <a:bodyPr/>
              <a:lstStyle/>
              <a:p>
                <a:endParaRPr lang="ja-JP" altLang="en-US" sz="2758"/>
              </a:p>
            </p:txBody>
          </p:sp>
          <p:sp>
            <p:nvSpPr>
              <p:cNvPr id="1953" name="Freeform 1253"/>
              <p:cNvSpPr/>
              <p:nvPr/>
            </p:nvSpPr>
            <p:spPr>
              <a:xfrm>
                <a:off x="1969"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42"/>
                    </a:moveTo>
                    <a:lnTo>
                      <a:pt x="22"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954" name="Freeform 1254"/>
              <p:cNvSpPr/>
              <p:nvPr/>
            </p:nvSpPr>
            <p:spPr>
              <a:xfrm>
                <a:off x="1969"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4" y="2"/>
                    </a:lnTo>
                    <a:lnTo>
                      <a:pt x="25" y="12"/>
                    </a:lnTo>
                    <a:lnTo>
                      <a:pt x="30"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955" name="Freeform 1255"/>
              <p:cNvSpPr/>
              <p:nvPr/>
            </p:nvSpPr>
            <p:spPr>
              <a:xfrm>
                <a:off x="1969"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4" y="2"/>
                    </a:lnTo>
                    <a:lnTo>
                      <a:pt x="25" y="12"/>
                    </a:lnTo>
                    <a:lnTo>
                      <a:pt x="30" y="25"/>
                    </a:lnTo>
                    <a:lnTo>
                      <a:pt x="32" y="42"/>
                    </a:lnTo>
                  </a:path>
                </a:pathLst>
              </a:custGeom>
              <a:noFill/>
              <a:ln w="3175">
                <a:solidFill>
                  <a:srgbClr val="000000"/>
                </a:solidFill>
                <a:prstDash val="solid"/>
                <a:round/>
                <a:headEnd/>
                <a:tailEnd/>
              </a:ln>
            </p:spPr>
            <p:txBody>
              <a:bodyPr/>
              <a:lstStyle/>
              <a:p>
                <a:endParaRPr lang="ja-JP" altLang="en-US" sz="2758"/>
              </a:p>
            </p:txBody>
          </p:sp>
          <p:sp>
            <p:nvSpPr>
              <p:cNvPr id="1956" name="Freeform 1256"/>
              <p:cNvSpPr/>
              <p:nvPr/>
            </p:nvSpPr>
            <p:spPr>
              <a:xfrm>
                <a:off x="1953"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9" y="2"/>
                    </a:lnTo>
                    <a:lnTo>
                      <a:pt x="8" y="12"/>
                    </a:lnTo>
                    <a:lnTo>
                      <a:pt x="3"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957" name="Freeform 1257"/>
              <p:cNvSpPr/>
              <p:nvPr/>
            </p:nvSpPr>
            <p:spPr>
              <a:xfrm>
                <a:off x="1953"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9" y="2"/>
                    </a:lnTo>
                    <a:lnTo>
                      <a:pt x="8"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958" name="Line 1258"/>
              <p:cNvSpPr>
                <a:spLocks noChangeShapeType="1"/>
              </p:cNvSpPr>
              <p:nvPr/>
            </p:nvSpPr>
            <p:spPr>
              <a:xfrm flipV="1">
                <a:off x="1969" y="1463"/>
                <a:ext cx="16" cy="42"/>
              </a:xfrm>
              <a:prstGeom prst="line">
                <a:avLst/>
              </a:prstGeom>
              <a:noFill/>
              <a:ln w="3175">
                <a:solidFill>
                  <a:srgbClr val="000000"/>
                </a:solidFill>
                <a:round/>
                <a:headEnd/>
                <a:tailEnd/>
              </a:ln>
            </p:spPr>
            <p:txBody>
              <a:bodyPr/>
              <a:lstStyle/>
              <a:p>
                <a:endParaRPr lang="ja-JP" altLang="en-US" sz="2758"/>
              </a:p>
            </p:txBody>
          </p:sp>
          <p:sp>
            <p:nvSpPr>
              <p:cNvPr id="1959" name="Line 1259"/>
              <p:cNvSpPr>
                <a:spLocks noChangeShapeType="1"/>
              </p:cNvSpPr>
              <p:nvPr/>
            </p:nvSpPr>
            <p:spPr>
              <a:xfrm flipH="1" flipV="1">
                <a:off x="1985" y="1463"/>
                <a:ext cx="17" cy="42"/>
              </a:xfrm>
              <a:prstGeom prst="line">
                <a:avLst/>
              </a:prstGeom>
              <a:noFill/>
              <a:ln w="3175">
                <a:solidFill>
                  <a:srgbClr val="000000"/>
                </a:solidFill>
                <a:round/>
                <a:headEnd/>
                <a:tailEnd/>
              </a:ln>
            </p:spPr>
            <p:txBody>
              <a:bodyPr/>
              <a:lstStyle/>
              <a:p>
                <a:endParaRPr lang="ja-JP" altLang="en-US" sz="2758"/>
              </a:p>
            </p:txBody>
          </p:sp>
          <p:sp>
            <p:nvSpPr>
              <p:cNvPr id="1960" name="Freeform 1260"/>
              <p:cNvSpPr/>
              <p:nvPr/>
            </p:nvSpPr>
            <p:spPr>
              <a:xfrm>
                <a:off x="1953"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4" y="39"/>
                    </a:lnTo>
                    <a:lnTo>
                      <a:pt x="24" y="29"/>
                    </a:lnTo>
                    <a:lnTo>
                      <a:pt x="30"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961" name="Freeform 1261"/>
              <p:cNvSpPr/>
              <p:nvPr/>
            </p:nvSpPr>
            <p:spPr>
              <a:xfrm>
                <a:off x="1953"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4" y="39"/>
                    </a:lnTo>
                    <a:lnTo>
                      <a:pt x="24" y="29"/>
                    </a:lnTo>
                    <a:lnTo>
                      <a:pt x="30" y="14"/>
                    </a:lnTo>
                    <a:lnTo>
                      <a:pt x="32" y="0"/>
                    </a:lnTo>
                  </a:path>
                </a:pathLst>
              </a:custGeom>
              <a:noFill/>
              <a:ln w="3175">
                <a:solidFill>
                  <a:srgbClr val="000000"/>
                </a:solidFill>
                <a:prstDash val="solid"/>
                <a:round/>
                <a:headEnd/>
                <a:tailEnd/>
              </a:ln>
            </p:spPr>
            <p:txBody>
              <a:bodyPr/>
              <a:lstStyle/>
              <a:p>
                <a:endParaRPr lang="ja-JP" altLang="en-US" sz="2758"/>
              </a:p>
            </p:txBody>
          </p:sp>
          <p:sp>
            <p:nvSpPr>
              <p:cNvPr id="1962" name="Freeform 1262"/>
              <p:cNvSpPr/>
              <p:nvPr/>
            </p:nvSpPr>
            <p:spPr>
              <a:xfrm>
                <a:off x="1935"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1 w 35"/>
                  <a:gd name="T11" fmla="*/ 0 h 42"/>
                  <a:gd name="T12" fmla="*/ 1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2" y="39"/>
                    </a:lnTo>
                    <a:lnTo>
                      <a:pt x="11" y="29"/>
                    </a:lnTo>
                    <a:lnTo>
                      <a:pt x="2" y="14"/>
                    </a:lnTo>
                    <a:lnTo>
                      <a:pt x="0" y="0"/>
                    </a:lnTo>
                    <a:lnTo>
                      <a:pt x="35" y="0"/>
                    </a:lnTo>
                    <a:lnTo>
                      <a:pt x="35" y="42"/>
                    </a:lnTo>
                    <a:close/>
                  </a:path>
                </a:pathLst>
              </a:custGeom>
              <a:solidFill>
                <a:srgbClr val="FFCC00"/>
              </a:solidFill>
              <a:ln>
                <a:noFill/>
              </a:ln>
            </p:spPr>
            <p:txBody>
              <a:bodyPr/>
              <a:lstStyle/>
              <a:p>
                <a:endParaRPr lang="ja-JP" altLang="en-US" sz="2758"/>
              </a:p>
            </p:txBody>
          </p:sp>
          <p:sp>
            <p:nvSpPr>
              <p:cNvPr id="1963" name="Freeform 1263"/>
              <p:cNvSpPr/>
              <p:nvPr/>
            </p:nvSpPr>
            <p:spPr>
              <a:xfrm>
                <a:off x="1935"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2" y="39"/>
                    </a:lnTo>
                    <a:lnTo>
                      <a:pt x="11"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964" name="Freeform 1264"/>
              <p:cNvSpPr/>
              <p:nvPr/>
            </p:nvSpPr>
            <p:spPr>
              <a:xfrm>
                <a:off x="1935"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3" y="2"/>
                    </a:lnTo>
                    <a:lnTo>
                      <a:pt x="24" y="12"/>
                    </a:lnTo>
                    <a:lnTo>
                      <a:pt x="32" y="25"/>
                    </a:lnTo>
                    <a:lnTo>
                      <a:pt x="35" y="42"/>
                    </a:lnTo>
                    <a:lnTo>
                      <a:pt x="0" y="42"/>
                    </a:lnTo>
                    <a:lnTo>
                      <a:pt x="0" y="0"/>
                    </a:lnTo>
                    <a:close/>
                  </a:path>
                </a:pathLst>
              </a:custGeom>
              <a:solidFill>
                <a:srgbClr val="FFCC00"/>
              </a:solidFill>
              <a:ln>
                <a:noFill/>
              </a:ln>
            </p:spPr>
            <p:txBody>
              <a:bodyPr/>
              <a:lstStyle/>
              <a:p>
                <a:endParaRPr lang="ja-JP" altLang="en-US" sz="2758"/>
              </a:p>
            </p:txBody>
          </p:sp>
          <p:sp>
            <p:nvSpPr>
              <p:cNvPr id="1965" name="Freeform 1265"/>
              <p:cNvSpPr/>
              <p:nvPr/>
            </p:nvSpPr>
            <p:spPr>
              <a:xfrm>
                <a:off x="1935"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3" y="2"/>
                    </a:lnTo>
                    <a:lnTo>
                      <a:pt x="24" y="12"/>
                    </a:lnTo>
                    <a:lnTo>
                      <a:pt x="32" y="25"/>
                    </a:lnTo>
                    <a:lnTo>
                      <a:pt x="35" y="42"/>
                    </a:lnTo>
                  </a:path>
                </a:pathLst>
              </a:custGeom>
              <a:noFill/>
              <a:ln w="3175">
                <a:solidFill>
                  <a:srgbClr val="000000"/>
                </a:solidFill>
                <a:prstDash val="solid"/>
                <a:round/>
                <a:headEnd/>
                <a:tailEnd/>
              </a:ln>
            </p:spPr>
            <p:txBody>
              <a:bodyPr/>
              <a:lstStyle/>
              <a:p>
                <a:endParaRPr lang="ja-JP" altLang="en-US" sz="2758"/>
              </a:p>
            </p:txBody>
          </p:sp>
          <p:sp>
            <p:nvSpPr>
              <p:cNvPr id="1966" name="Freeform 1266"/>
              <p:cNvSpPr/>
              <p:nvPr/>
            </p:nvSpPr>
            <p:spPr>
              <a:xfrm>
                <a:off x="1919"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967" name="Freeform 1267"/>
              <p:cNvSpPr/>
              <p:nvPr/>
            </p:nvSpPr>
            <p:spPr>
              <a:xfrm>
                <a:off x="1919"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968" name="Line 1268"/>
              <p:cNvSpPr>
                <a:spLocks noChangeShapeType="1"/>
              </p:cNvSpPr>
              <p:nvPr/>
            </p:nvSpPr>
            <p:spPr>
              <a:xfrm flipV="1">
                <a:off x="1935" y="1463"/>
                <a:ext cx="18" cy="42"/>
              </a:xfrm>
              <a:prstGeom prst="line">
                <a:avLst/>
              </a:prstGeom>
              <a:noFill/>
              <a:ln w="3175">
                <a:solidFill>
                  <a:srgbClr val="000000"/>
                </a:solidFill>
                <a:round/>
                <a:headEnd/>
                <a:tailEnd/>
              </a:ln>
            </p:spPr>
            <p:txBody>
              <a:bodyPr/>
              <a:lstStyle/>
              <a:p>
                <a:endParaRPr lang="ja-JP" altLang="en-US" sz="2758"/>
              </a:p>
            </p:txBody>
          </p:sp>
          <p:sp>
            <p:nvSpPr>
              <p:cNvPr id="1969" name="Line 1269"/>
              <p:cNvSpPr>
                <a:spLocks noChangeShapeType="1"/>
              </p:cNvSpPr>
              <p:nvPr/>
            </p:nvSpPr>
            <p:spPr>
              <a:xfrm flipH="1" flipV="1">
                <a:off x="1953" y="1463"/>
                <a:ext cx="16" cy="42"/>
              </a:xfrm>
              <a:prstGeom prst="line">
                <a:avLst/>
              </a:prstGeom>
              <a:noFill/>
              <a:ln w="3175">
                <a:solidFill>
                  <a:srgbClr val="000000"/>
                </a:solidFill>
                <a:round/>
                <a:headEnd/>
                <a:tailEnd/>
              </a:ln>
            </p:spPr>
            <p:txBody>
              <a:bodyPr/>
              <a:lstStyle/>
              <a:p>
                <a:endParaRPr lang="ja-JP" altLang="en-US" sz="2758"/>
              </a:p>
            </p:txBody>
          </p:sp>
          <p:sp>
            <p:nvSpPr>
              <p:cNvPr id="1970" name="Freeform 1270"/>
              <p:cNvSpPr/>
              <p:nvPr/>
            </p:nvSpPr>
            <p:spPr>
              <a:xfrm>
                <a:off x="1919"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3" y="39"/>
                    </a:lnTo>
                    <a:lnTo>
                      <a:pt x="23" y="29"/>
                    </a:lnTo>
                    <a:lnTo>
                      <a:pt x="29"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971" name="Freeform 1271"/>
              <p:cNvSpPr/>
              <p:nvPr/>
            </p:nvSpPr>
            <p:spPr>
              <a:xfrm>
                <a:off x="1919"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3" y="39"/>
                    </a:lnTo>
                    <a:lnTo>
                      <a:pt x="23" y="29"/>
                    </a:lnTo>
                    <a:lnTo>
                      <a:pt x="29" y="14"/>
                    </a:lnTo>
                    <a:lnTo>
                      <a:pt x="32" y="0"/>
                    </a:lnTo>
                  </a:path>
                </a:pathLst>
              </a:custGeom>
              <a:noFill/>
              <a:ln w="3175">
                <a:solidFill>
                  <a:srgbClr val="000000"/>
                </a:solidFill>
                <a:prstDash val="solid"/>
                <a:round/>
                <a:headEnd/>
                <a:tailEnd/>
              </a:ln>
            </p:spPr>
            <p:txBody>
              <a:bodyPr/>
              <a:lstStyle/>
              <a:p>
                <a:endParaRPr lang="ja-JP" altLang="en-US" sz="2758"/>
              </a:p>
            </p:txBody>
          </p:sp>
          <p:sp>
            <p:nvSpPr>
              <p:cNvPr id="1972" name="Freeform 1272"/>
              <p:cNvSpPr/>
              <p:nvPr/>
            </p:nvSpPr>
            <p:spPr>
              <a:xfrm>
                <a:off x="1903"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42"/>
                    </a:moveTo>
                    <a:lnTo>
                      <a:pt x="19" y="39"/>
                    </a:lnTo>
                    <a:lnTo>
                      <a:pt x="8" y="29"/>
                    </a:lnTo>
                    <a:lnTo>
                      <a:pt x="2" y="14"/>
                    </a:lnTo>
                    <a:lnTo>
                      <a:pt x="0" y="0"/>
                    </a:lnTo>
                    <a:lnTo>
                      <a:pt x="33" y="0"/>
                    </a:lnTo>
                    <a:lnTo>
                      <a:pt x="33" y="42"/>
                    </a:lnTo>
                    <a:close/>
                  </a:path>
                </a:pathLst>
              </a:custGeom>
              <a:solidFill>
                <a:srgbClr val="FFCC00"/>
              </a:solidFill>
              <a:ln>
                <a:noFill/>
              </a:ln>
            </p:spPr>
            <p:txBody>
              <a:bodyPr/>
              <a:lstStyle/>
              <a:p>
                <a:endParaRPr lang="ja-JP" altLang="en-US" sz="2758"/>
              </a:p>
            </p:txBody>
          </p:sp>
          <p:sp>
            <p:nvSpPr>
              <p:cNvPr id="1973" name="Freeform 1273"/>
              <p:cNvSpPr/>
              <p:nvPr/>
            </p:nvSpPr>
            <p:spPr>
              <a:xfrm>
                <a:off x="1903"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42"/>
                    </a:moveTo>
                    <a:lnTo>
                      <a:pt x="19" y="39"/>
                    </a:lnTo>
                    <a:lnTo>
                      <a:pt x="8"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974" name="Freeform 1274"/>
              <p:cNvSpPr/>
              <p:nvPr/>
            </p:nvSpPr>
            <p:spPr>
              <a:xfrm>
                <a:off x="1903"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0"/>
                    </a:moveTo>
                    <a:lnTo>
                      <a:pt x="13" y="2"/>
                    </a:lnTo>
                    <a:lnTo>
                      <a:pt x="24" y="12"/>
                    </a:lnTo>
                    <a:lnTo>
                      <a:pt x="29" y="25"/>
                    </a:lnTo>
                    <a:lnTo>
                      <a:pt x="33" y="42"/>
                    </a:lnTo>
                    <a:lnTo>
                      <a:pt x="0" y="42"/>
                    </a:lnTo>
                    <a:lnTo>
                      <a:pt x="0" y="0"/>
                    </a:lnTo>
                    <a:close/>
                  </a:path>
                </a:pathLst>
              </a:custGeom>
              <a:solidFill>
                <a:srgbClr val="FFCC00"/>
              </a:solidFill>
              <a:ln>
                <a:noFill/>
              </a:ln>
            </p:spPr>
            <p:txBody>
              <a:bodyPr/>
              <a:lstStyle/>
              <a:p>
                <a:endParaRPr lang="ja-JP" altLang="en-US" sz="2758"/>
              </a:p>
            </p:txBody>
          </p:sp>
          <p:sp>
            <p:nvSpPr>
              <p:cNvPr id="1975" name="Freeform 1275"/>
              <p:cNvSpPr/>
              <p:nvPr/>
            </p:nvSpPr>
            <p:spPr>
              <a:xfrm>
                <a:off x="1903"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0"/>
                    </a:moveTo>
                    <a:lnTo>
                      <a:pt x="13" y="2"/>
                    </a:lnTo>
                    <a:lnTo>
                      <a:pt x="24" y="12"/>
                    </a:lnTo>
                    <a:lnTo>
                      <a:pt x="29" y="25"/>
                    </a:lnTo>
                    <a:lnTo>
                      <a:pt x="33" y="42"/>
                    </a:lnTo>
                  </a:path>
                </a:pathLst>
              </a:custGeom>
              <a:noFill/>
              <a:ln w="3175">
                <a:solidFill>
                  <a:srgbClr val="000000"/>
                </a:solidFill>
                <a:prstDash val="solid"/>
                <a:round/>
                <a:headEnd/>
                <a:tailEnd/>
              </a:ln>
            </p:spPr>
            <p:txBody>
              <a:bodyPr/>
              <a:lstStyle/>
              <a:p>
                <a:endParaRPr lang="ja-JP" altLang="en-US" sz="2758"/>
              </a:p>
            </p:txBody>
          </p:sp>
          <p:sp>
            <p:nvSpPr>
              <p:cNvPr id="1976" name="Freeform 1276"/>
              <p:cNvSpPr/>
              <p:nvPr/>
            </p:nvSpPr>
            <p:spPr>
              <a:xfrm>
                <a:off x="1887"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977" name="Freeform 1277"/>
              <p:cNvSpPr/>
              <p:nvPr/>
            </p:nvSpPr>
            <p:spPr>
              <a:xfrm>
                <a:off x="1887"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978" name="Line 1278"/>
              <p:cNvSpPr>
                <a:spLocks noChangeShapeType="1"/>
              </p:cNvSpPr>
              <p:nvPr/>
            </p:nvSpPr>
            <p:spPr>
              <a:xfrm flipV="1">
                <a:off x="1903" y="1463"/>
                <a:ext cx="16" cy="42"/>
              </a:xfrm>
              <a:prstGeom prst="line">
                <a:avLst/>
              </a:prstGeom>
              <a:noFill/>
              <a:ln w="3175">
                <a:solidFill>
                  <a:srgbClr val="000000"/>
                </a:solidFill>
                <a:round/>
                <a:headEnd/>
                <a:tailEnd/>
              </a:ln>
            </p:spPr>
            <p:txBody>
              <a:bodyPr/>
              <a:lstStyle/>
              <a:p>
                <a:endParaRPr lang="ja-JP" altLang="en-US" sz="2758"/>
              </a:p>
            </p:txBody>
          </p:sp>
          <p:sp>
            <p:nvSpPr>
              <p:cNvPr id="1979" name="Line 1279"/>
              <p:cNvSpPr>
                <a:spLocks noChangeShapeType="1"/>
              </p:cNvSpPr>
              <p:nvPr/>
            </p:nvSpPr>
            <p:spPr>
              <a:xfrm flipH="1" flipV="1">
                <a:off x="1919" y="1463"/>
                <a:ext cx="16" cy="42"/>
              </a:xfrm>
              <a:prstGeom prst="line">
                <a:avLst/>
              </a:prstGeom>
              <a:noFill/>
              <a:ln w="3175">
                <a:solidFill>
                  <a:srgbClr val="000000"/>
                </a:solidFill>
                <a:round/>
                <a:headEnd/>
                <a:tailEnd/>
              </a:ln>
            </p:spPr>
            <p:txBody>
              <a:bodyPr/>
              <a:lstStyle/>
              <a:p>
                <a:endParaRPr lang="ja-JP" altLang="en-US" sz="2758"/>
              </a:p>
            </p:txBody>
          </p:sp>
          <p:sp>
            <p:nvSpPr>
              <p:cNvPr id="1980" name="Freeform 1280"/>
              <p:cNvSpPr/>
              <p:nvPr/>
            </p:nvSpPr>
            <p:spPr>
              <a:xfrm>
                <a:off x="1886"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w 35"/>
                  <a:gd name="T11" fmla="*/ 0 h 42"/>
                  <a:gd name="T12" fmla="*/ 0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42"/>
                    </a:moveTo>
                    <a:lnTo>
                      <a:pt x="14" y="39"/>
                    </a:lnTo>
                    <a:lnTo>
                      <a:pt x="24" y="29"/>
                    </a:lnTo>
                    <a:lnTo>
                      <a:pt x="32" y="14"/>
                    </a:lnTo>
                    <a:lnTo>
                      <a:pt x="35" y="0"/>
                    </a:lnTo>
                    <a:lnTo>
                      <a:pt x="3" y="0"/>
                    </a:lnTo>
                    <a:lnTo>
                      <a:pt x="0" y="42"/>
                    </a:lnTo>
                    <a:close/>
                  </a:path>
                </a:pathLst>
              </a:custGeom>
              <a:solidFill>
                <a:srgbClr val="FFCC00"/>
              </a:solidFill>
              <a:ln>
                <a:noFill/>
              </a:ln>
            </p:spPr>
            <p:txBody>
              <a:bodyPr/>
              <a:lstStyle/>
              <a:p>
                <a:endParaRPr lang="ja-JP" altLang="en-US" sz="2758"/>
              </a:p>
            </p:txBody>
          </p:sp>
          <p:sp>
            <p:nvSpPr>
              <p:cNvPr id="1981" name="Freeform 1281"/>
              <p:cNvSpPr/>
              <p:nvPr/>
            </p:nvSpPr>
            <p:spPr>
              <a:xfrm>
                <a:off x="1886"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42"/>
                    </a:moveTo>
                    <a:lnTo>
                      <a:pt x="14" y="39"/>
                    </a:lnTo>
                    <a:lnTo>
                      <a:pt x="24" y="29"/>
                    </a:lnTo>
                    <a:lnTo>
                      <a:pt x="32" y="14"/>
                    </a:lnTo>
                    <a:lnTo>
                      <a:pt x="35" y="0"/>
                    </a:lnTo>
                  </a:path>
                </a:pathLst>
              </a:custGeom>
              <a:noFill/>
              <a:ln w="3175">
                <a:solidFill>
                  <a:srgbClr val="000000"/>
                </a:solidFill>
                <a:prstDash val="solid"/>
                <a:round/>
                <a:headEnd/>
                <a:tailEnd/>
              </a:ln>
            </p:spPr>
            <p:txBody>
              <a:bodyPr/>
              <a:lstStyle/>
              <a:p>
                <a:endParaRPr lang="ja-JP" altLang="en-US" sz="2758"/>
              </a:p>
            </p:txBody>
          </p:sp>
          <p:sp>
            <p:nvSpPr>
              <p:cNvPr id="1982" name="Freeform 1282"/>
              <p:cNvSpPr/>
              <p:nvPr/>
            </p:nvSpPr>
            <p:spPr>
              <a:xfrm>
                <a:off x="1869"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1 w 36"/>
                  <a:gd name="T11" fmla="*/ 0 h 42"/>
                  <a:gd name="T12" fmla="*/ 1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42"/>
                    </a:moveTo>
                    <a:lnTo>
                      <a:pt x="22" y="39"/>
                    </a:lnTo>
                    <a:lnTo>
                      <a:pt x="11" y="29"/>
                    </a:lnTo>
                    <a:lnTo>
                      <a:pt x="3" y="14"/>
                    </a:lnTo>
                    <a:lnTo>
                      <a:pt x="0" y="0"/>
                    </a:lnTo>
                    <a:lnTo>
                      <a:pt x="33" y="0"/>
                    </a:lnTo>
                    <a:lnTo>
                      <a:pt x="36" y="42"/>
                    </a:lnTo>
                    <a:close/>
                  </a:path>
                </a:pathLst>
              </a:custGeom>
              <a:solidFill>
                <a:srgbClr val="FFCC00"/>
              </a:solidFill>
              <a:ln>
                <a:noFill/>
              </a:ln>
            </p:spPr>
            <p:txBody>
              <a:bodyPr/>
              <a:lstStyle/>
              <a:p>
                <a:endParaRPr lang="ja-JP" altLang="en-US" sz="2758"/>
              </a:p>
            </p:txBody>
          </p:sp>
          <p:sp>
            <p:nvSpPr>
              <p:cNvPr id="1983" name="Freeform 1283"/>
              <p:cNvSpPr/>
              <p:nvPr/>
            </p:nvSpPr>
            <p:spPr>
              <a:xfrm>
                <a:off x="1869"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42"/>
                    </a:moveTo>
                    <a:lnTo>
                      <a:pt x="22"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984" name="Freeform 1284"/>
              <p:cNvSpPr/>
              <p:nvPr/>
            </p:nvSpPr>
            <p:spPr>
              <a:xfrm>
                <a:off x="1869" y="1442"/>
                <a:ext cx="17" cy="21"/>
              </a:xfrm>
              <a:custGeom>
                <a:avLst/>
                <a:gdLst>
                  <a:gd name="T0" fmla="*/ 0 w 33"/>
                  <a:gd name="T1" fmla="*/ 0 h 42"/>
                  <a:gd name="T2" fmla="*/ 1 w 33"/>
                  <a:gd name="T3" fmla="*/ 1 h 42"/>
                  <a:gd name="T4" fmla="*/ 1 w 33"/>
                  <a:gd name="T5" fmla="*/ 1 h 42"/>
                  <a:gd name="T6" fmla="*/ 1 w 33"/>
                  <a:gd name="T7" fmla="*/ 1 h 42"/>
                  <a:gd name="T8" fmla="*/ 1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0"/>
                    </a:moveTo>
                    <a:lnTo>
                      <a:pt x="14" y="2"/>
                    </a:lnTo>
                    <a:lnTo>
                      <a:pt x="25" y="12"/>
                    </a:lnTo>
                    <a:lnTo>
                      <a:pt x="30" y="25"/>
                    </a:lnTo>
                    <a:lnTo>
                      <a:pt x="33" y="42"/>
                    </a:lnTo>
                    <a:lnTo>
                      <a:pt x="0" y="42"/>
                    </a:lnTo>
                    <a:lnTo>
                      <a:pt x="0" y="0"/>
                    </a:lnTo>
                    <a:close/>
                  </a:path>
                </a:pathLst>
              </a:custGeom>
              <a:solidFill>
                <a:srgbClr val="FFCC00"/>
              </a:solidFill>
              <a:ln>
                <a:noFill/>
              </a:ln>
            </p:spPr>
            <p:txBody>
              <a:bodyPr/>
              <a:lstStyle/>
              <a:p>
                <a:endParaRPr lang="ja-JP" altLang="en-US" sz="2758"/>
              </a:p>
            </p:txBody>
          </p:sp>
          <p:sp>
            <p:nvSpPr>
              <p:cNvPr id="1985" name="Freeform 1285"/>
              <p:cNvSpPr/>
              <p:nvPr/>
            </p:nvSpPr>
            <p:spPr>
              <a:xfrm>
                <a:off x="1869" y="1442"/>
                <a:ext cx="17" cy="21"/>
              </a:xfrm>
              <a:custGeom>
                <a:avLst/>
                <a:gdLst>
                  <a:gd name="T0" fmla="*/ 0 w 33"/>
                  <a:gd name="T1" fmla="*/ 0 h 42"/>
                  <a:gd name="T2" fmla="*/ 1 w 33"/>
                  <a:gd name="T3" fmla="*/ 1 h 42"/>
                  <a:gd name="T4" fmla="*/ 1 w 33"/>
                  <a:gd name="T5" fmla="*/ 1 h 42"/>
                  <a:gd name="T6" fmla="*/ 1 w 33"/>
                  <a:gd name="T7" fmla="*/ 1 h 42"/>
                  <a:gd name="T8" fmla="*/ 1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0"/>
                    </a:moveTo>
                    <a:lnTo>
                      <a:pt x="14" y="2"/>
                    </a:lnTo>
                    <a:lnTo>
                      <a:pt x="25" y="12"/>
                    </a:lnTo>
                    <a:lnTo>
                      <a:pt x="30" y="25"/>
                    </a:lnTo>
                    <a:lnTo>
                      <a:pt x="33" y="42"/>
                    </a:lnTo>
                  </a:path>
                </a:pathLst>
              </a:custGeom>
              <a:noFill/>
              <a:ln w="3175">
                <a:solidFill>
                  <a:srgbClr val="000000"/>
                </a:solidFill>
                <a:prstDash val="solid"/>
                <a:round/>
                <a:headEnd/>
                <a:tailEnd/>
              </a:ln>
            </p:spPr>
            <p:txBody>
              <a:bodyPr/>
              <a:lstStyle/>
              <a:p>
                <a:endParaRPr lang="ja-JP" altLang="en-US" sz="2758"/>
              </a:p>
            </p:txBody>
          </p:sp>
          <p:sp>
            <p:nvSpPr>
              <p:cNvPr id="1986" name="Freeform 1286"/>
              <p:cNvSpPr/>
              <p:nvPr/>
            </p:nvSpPr>
            <p:spPr>
              <a:xfrm>
                <a:off x="1853" y="1442"/>
                <a:ext cx="16" cy="21"/>
              </a:xfrm>
              <a:custGeom>
                <a:avLst/>
                <a:gdLst>
                  <a:gd name="T0" fmla="*/ 1 w 31"/>
                  <a:gd name="T1" fmla="*/ 0 h 42"/>
                  <a:gd name="T2" fmla="*/ 1 w 31"/>
                  <a:gd name="T3" fmla="*/ 1 h 42"/>
                  <a:gd name="T4" fmla="*/ 1 w 31"/>
                  <a:gd name="T5" fmla="*/ 1 h 42"/>
                  <a:gd name="T6" fmla="*/ 1 w 31"/>
                  <a:gd name="T7" fmla="*/ 1 h 42"/>
                  <a:gd name="T8" fmla="*/ 0 w 31"/>
                  <a:gd name="T9" fmla="*/ 1 h 42"/>
                  <a:gd name="T10" fmla="*/ 1 w 31"/>
                  <a:gd name="T11" fmla="*/ 1 h 42"/>
                  <a:gd name="T12" fmla="*/ 1 w 31"/>
                  <a:gd name="T13" fmla="*/ 0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0"/>
                    </a:moveTo>
                    <a:lnTo>
                      <a:pt x="18" y="2"/>
                    </a:lnTo>
                    <a:lnTo>
                      <a:pt x="7" y="12"/>
                    </a:lnTo>
                    <a:lnTo>
                      <a:pt x="2" y="25"/>
                    </a:lnTo>
                    <a:lnTo>
                      <a:pt x="0" y="42"/>
                    </a:lnTo>
                    <a:lnTo>
                      <a:pt x="31" y="42"/>
                    </a:lnTo>
                    <a:lnTo>
                      <a:pt x="31" y="0"/>
                    </a:lnTo>
                    <a:close/>
                  </a:path>
                </a:pathLst>
              </a:custGeom>
              <a:solidFill>
                <a:srgbClr val="FFCC00"/>
              </a:solidFill>
              <a:ln>
                <a:noFill/>
              </a:ln>
            </p:spPr>
            <p:txBody>
              <a:bodyPr/>
              <a:lstStyle/>
              <a:p>
                <a:endParaRPr lang="ja-JP" altLang="en-US" sz="2758"/>
              </a:p>
            </p:txBody>
          </p:sp>
          <p:sp>
            <p:nvSpPr>
              <p:cNvPr id="1987" name="Freeform 1287"/>
              <p:cNvSpPr/>
              <p:nvPr/>
            </p:nvSpPr>
            <p:spPr>
              <a:xfrm>
                <a:off x="1853" y="1442"/>
                <a:ext cx="16" cy="21"/>
              </a:xfrm>
              <a:custGeom>
                <a:avLst/>
                <a:gdLst>
                  <a:gd name="T0" fmla="*/ 1 w 31"/>
                  <a:gd name="T1" fmla="*/ 0 h 42"/>
                  <a:gd name="T2" fmla="*/ 1 w 31"/>
                  <a:gd name="T3" fmla="*/ 1 h 42"/>
                  <a:gd name="T4" fmla="*/ 1 w 31"/>
                  <a:gd name="T5" fmla="*/ 1 h 42"/>
                  <a:gd name="T6" fmla="*/ 1 w 31"/>
                  <a:gd name="T7" fmla="*/ 1 h 42"/>
                  <a:gd name="T8" fmla="*/ 0 w 31"/>
                  <a:gd name="T9" fmla="*/ 1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988" name="Line 1288"/>
              <p:cNvSpPr>
                <a:spLocks noChangeShapeType="1"/>
              </p:cNvSpPr>
              <p:nvPr/>
            </p:nvSpPr>
            <p:spPr>
              <a:xfrm flipV="1">
                <a:off x="1869" y="1463"/>
                <a:ext cx="17" cy="42"/>
              </a:xfrm>
              <a:prstGeom prst="line">
                <a:avLst/>
              </a:prstGeom>
              <a:noFill/>
              <a:ln w="3175">
                <a:solidFill>
                  <a:srgbClr val="000000"/>
                </a:solidFill>
                <a:round/>
                <a:headEnd/>
                <a:tailEnd/>
              </a:ln>
            </p:spPr>
            <p:txBody>
              <a:bodyPr/>
              <a:lstStyle/>
              <a:p>
                <a:endParaRPr lang="ja-JP" altLang="en-US" sz="2758"/>
              </a:p>
            </p:txBody>
          </p:sp>
          <p:sp>
            <p:nvSpPr>
              <p:cNvPr id="1989" name="Line 1289"/>
              <p:cNvSpPr>
                <a:spLocks noChangeShapeType="1"/>
              </p:cNvSpPr>
              <p:nvPr/>
            </p:nvSpPr>
            <p:spPr>
              <a:xfrm flipH="1" flipV="1">
                <a:off x="1886" y="1463"/>
                <a:ext cx="17" cy="42"/>
              </a:xfrm>
              <a:prstGeom prst="line">
                <a:avLst/>
              </a:prstGeom>
              <a:noFill/>
              <a:ln w="3175">
                <a:solidFill>
                  <a:srgbClr val="000000"/>
                </a:solidFill>
                <a:round/>
                <a:headEnd/>
                <a:tailEnd/>
              </a:ln>
            </p:spPr>
            <p:txBody>
              <a:bodyPr/>
              <a:lstStyle/>
              <a:p>
                <a:endParaRPr lang="ja-JP" altLang="en-US" sz="2758"/>
              </a:p>
            </p:txBody>
          </p:sp>
          <p:sp>
            <p:nvSpPr>
              <p:cNvPr id="1990" name="Freeform 1290"/>
              <p:cNvSpPr/>
              <p:nvPr/>
            </p:nvSpPr>
            <p:spPr>
              <a:xfrm>
                <a:off x="1853" y="1505"/>
                <a:ext cx="16" cy="21"/>
              </a:xfrm>
              <a:custGeom>
                <a:avLst/>
                <a:gdLst>
                  <a:gd name="T0" fmla="*/ 0 w 31"/>
                  <a:gd name="T1" fmla="*/ 1 h 42"/>
                  <a:gd name="T2" fmla="*/ 1 w 31"/>
                  <a:gd name="T3" fmla="*/ 1 h 42"/>
                  <a:gd name="T4" fmla="*/ 1 w 31"/>
                  <a:gd name="T5" fmla="*/ 1 h 42"/>
                  <a:gd name="T6" fmla="*/ 1 w 31"/>
                  <a:gd name="T7" fmla="*/ 1 h 42"/>
                  <a:gd name="T8" fmla="*/ 1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0" y="42"/>
                    </a:moveTo>
                    <a:lnTo>
                      <a:pt x="13" y="39"/>
                    </a:lnTo>
                    <a:lnTo>
                      <a:pt x="24" y="29"/>
                    </a:lnTo>
                    <a:lnTo>
                      <a:pt x="29" y="14"/>
                    </a:lnTo>
                    <a:lnTo>
                      <a:pt x="31" y="0"/>
                    </a:lnTo>
                    <a:lnTo>
                      <a:pt x="0" y="0"/>
                    </a:lnTo>
                    <a:lnTo>
                      <a:pt x="0" y="42"/>
                    </a:lnTo>
                    <a:close/>
                  </a:path>
                </a:pathLst>
              </a:custGeom>
              <a:solidFill>
                <a:srgbClr val="FFCC00"/>
              </a:solidFill>
              <a:ln>
                <a:noFill/>
              </a:ln>
            </p:spPr>
            <p:txBody>
              <a:bodyPr/>
              <a:lstStyle/>
              <a:p>
                <a:endParaRPr lang="ja-JP" altLang="en-US" sz="2758"/>
              </a:p>
            </p:txBody>
          </p:sp>
          <p:sp>
            <p:nvSpPr>
              <p:cNvPr id="1991" name="Freeform 1291"/>
              <p:cNvSpPr/>
              <p:nvPr/>
            </p:nvSpPr>
            <p:spPr>
              <a:xfrm>
                <a:off x="1853" y="1505"/>
                <a:ext cx="16" cy="21"/>
              </a:xfrm>
              <a:custGeom>
                <a:avLst/>
                <a:gdLst>
                  <a:gd name="T0" fmla="*/ 0 w 31"/>
                  <a:gd name="T1" fmla="*/ 1 h 42"/>
                  <a:gd name="T2" fmla="*/ 1 w 31"/>
                  <a:gd name="T3" fmla="*/ 1 h 42"/>
                  <a:gd name="T4" fmla="*/ 1 w 31"/>
                  <a:gd name="T5" fmla="*/ 1 h 42"/>
                  <a:gd name="T6" fmla="*/ 1 w 31"/>
                  <a:gd name="T7" fmla="*/ 1 h 42"/>
                  <a:gd name="T8" fmla="*/ 1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0" y="42"/>
                    </a:moveTo>
                    <a:lnTo>
                      <a:pt x="13" y="39"/>
                    </a:lnTo>
                    <a:lnTo>
                      <a:pt x="24" y="29"/>
                    </a:lnTo>
                    <a:lnTo>
                      <a:pt x="29" y="14"/>
                    </a:lnTo>
                    <a:lnTo>
                      <a:pt x="31" y="0"/>
                    </a:lnTo>
                  </a:path>
                </a:pathLst>
              </a:custGeom>
              <a:noFill/>
              <a:ln w="3175">
                <a:solidFill>
                  <a:srgbClr val="000000"/>
                </a:solidFill>
                <a:prstDash val="solid"/>
                <a:round/>
                <a:headEnd/>
                <a:tailEnd/>
              </a:ln>
            </p:spPr>
            <p:txBody>
              <a:bodyPr/>
              <a:lstStyle/>
              <a:p>
                <a:endParaRPr lang="ja-JP" altLang="en-US" sz="2758"/>
              </a:p>
            </p:txBody>
          </p:sp>
          <p:sp>
            <p:nvSpPr>
              <p:cNvPr id="1992" name="Freeform 1292"/>
              <p:cNvSpPr/>
              <p:nvPr/>
            </p:nvSpPr>
            <p:spPr>
              <a:xfrm>
                <a:off x="1837" y="1505"/>
                <a:ext cx="16" cy="21"/>
              </a:xfrm>
              <a:custGeom>
                <a:avLst/>
                <a:gdLst>
                  <a:gd name="T0" fmla="*/ 0 w 34"/>
                  <a:gd name="T1" fmla="*/ 1 h 42"/>
                  <a:gd name="T2" fmla="*/ 0 w 34"/>
                  <a:gd name="T3" fmla="*/ 1 h 42"/>
                  <a:gd name="T4" fmla="*/ 0 w 34"/>
                  <a:gd name="T5" fmla="*/ 1 h 42"/>
                  <a:gd name="T6" fmla="*/ 0 w 34"/>
                  <a:gd name="T7" fmla="*/ 1 h 42"/>
                  <a:gd name="T8" fmla="*/ 0 w 34"/>
                  <a:gd name="T9" fmla="*/ 0 h 42"/>
                  <a:gd name="T10" fmla="*/ 0 w 34"/>
                  <a:gd name="T11" fmla="*/ 0 h 42"/>
                  <a:gd name="T12" fmla="*/ 0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42"/>
                    </a:moveTo>
                    <a:lnTo>
                      <a:pt x="20" y="39"/>
                    </a:lnTo>
                    <a:lnTo>
                      <a:pt x="9" y="29"/>
                    </a:lnTo>
                    <a:lnTo>
                      <a:pt x="4" y="14"/>
                    </a:lnTo>
                    <a:lnTo>
                      <a:pt x="0" y="0"/>
                    </a:lnTo>
                    <a:lnTo>
                      <a:pt x="34" y="0"/>
                    </a:lnTo>
                    <a:lnTo>
                      <a:pt x="34" y="42"/>
                    </a:lnTo>
                    <a:close/>
                  </a:path>
                </a:pathLst>
              </a:custGeom>
              <a:solidFill>
                <a:srgbClr val="FFCC00"/>
              </a:solidFill>
              <a:ln>
                <a:noFill/>
              </a:ln>
            </p:spPr>
            <p:txBody>
              <a:bodyPr/>
              <a:lstStyle/>
              <a:p>
                <a:endParaRPr lang="ja-JP" altLang="en-US" sz="2758"/>
              </a:p>
            </p:txBody>
          </p:sp>
          <p:sp>
            <p:nvSpPr>
              <p:cNvPr id="1993" name="Freeform 1293"/>
              <p:cNvSpPr/>
              <p:nvPr/>
            </p:nvSpPr>
            <p:spPr>
              <a:xfrm>
                <a:off x="1837" y="1505"/>
                <a:ext cx="16" cy="21"/>
              </a:xfrm>
              <a:custGeom>
                <a:avLst/>
                <a:gdLst>
                  <a:gd name="T0" fmla="*/ 0 w 34"/>
                  <a:gd name="T1" fmla="*/ 1 h 42"/>
                  <a:gd name="T2" fmla="*/ 0 w 34"/>
                  <a:gd name="T3" fmla="*/ 1 h 42"/>
                  <a:gd name="T4" fmla="*/ 0 w 34"/>
                  <a:gd name="T5" fmla="*/ 1 h 42"/>
                  <a:gd name="T6" fmla="*/ 0 w 34"/>
                  <a:gd name="T7" fmla="*/ 1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20" y="39"/>
                    </a:lnTo>
                    <a:lnTo>
                      <a:pt x="9" y="29"/>
                    </a:lnTo>
                    <a:lnTo>
                      <a:pt x="4" y="14"/>
                    </a:lnTo>
                    <a:lnTo>
                      <a:pt x="0" y="0"/>
                    </a:lnTo>
                  </a:path>
                </a:pathLst>
              </a:custGeom>
              <a:noFill/>
              <a:ln w="3175">
                <a:solidFill>
                  <a:srgbClr val="000000"/>
                </a:solidFill>
                <a:prstDash val="solid"/>
                <a:round/>
                <a:headEnd/>
                <a:tailEnd/>
              </a:ln>
            </p:spPr>
            <p:txBody>
              <a:bodyPr/>
              <a:lstStyle/>
              <a:p>
                <a:endParaRPr lang="ja-JP" altLang="en-US" sz="2758"/>
              </a:p>
            </p:txBody>
          </p:sp>
          <p:sp>
            <p:nvSpPr>
              <p:cNvPr id="1994" name="Freeform 1294"/>
              <p:cNvSpPr/>
              <p:nvPr/>
            </p:nvSpPr>
            <p:spPr>
              <a:xfrm>
                <a:off x="1835"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1 w 36"/>
                  <a:gd name="T11" fmla="*/ 1 h 42"/>
                  <a:gd name="T12" fmla="*/ 0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0"/>
                    </a:moveTo>
                    <a:lnTo>
                      <a:pt x="13" y="2"/>
                    </a:lnTo>
                    <a:lnTo>
                      <a:pt x="25" y="12"/>
                    </a:lnTo>
                    <a:lnTo>
                      <a:pt x="33" y="25"/>
                    </a:lnTo>
                    <a:lnTo>
                      <a:pt x="36" y="42"/>
                    </a:lnTo>
                    <a:lnTo>
                      <a:pt x="2" y="42"/>
                    </a:lnTo>
                    <a:lnTo>
                      <a:pt x="0" y="0"/>
                    </a:lnTo>
                    <a:close/>
                  </a:path>
                </a:pathLst>
              </a:custGeom>
              <a:solidFill>
                <a:srgbClr val="FFCC00"/>
              </a:solidFill>
              <a:ln>
                <a:noFill/>
              </a:ln>
            </p:spPr>
            <p:txBody>
              <a:bodyPr/>
              <a:lstStyle/>
              <a:p>
                <a:endParaRPr lang="ja-JP" altLang="en-US" sz="2758"/>
              </a:p>
            </p:txBody>
          </p:sp>
          <p:sp>
            <p:nvSpPr>
              <p:cNvPr id="1995" name="Freeform 1295"/>
              <p:cNvSpPr/>
              <p:nvPr/>
            </p:nvSpPr>
            <p:spPr>
              <a:xfrm>
                <a:off x="1835"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0"/>
                    </a:moveTo>
                    <a:lnTo>
                      <a:pt x="13" y="2"/>
                    </a:lnTo>
                    <a:lnTo>
                      <a:pt x="25" y="12"/>
                    </a:lnTo>
                    <a:lnTo>
                      <a:pt x="33" y="25"/>
                    </a:lnTo>
                    <a:lnTo>
                      <a:pt x="36" y="42"/>
                    </a:lnTo>
                  </a:path>
                </a:pathLst>
              </a:custGeom>
              <a:noFill/>
              <a:ln w="3175">
                <a:solidFill>
                  <a:srgbClr val="000000"/>
                </a:solidFill>
                <a:prstDash val="solid"/>
                <a:round/>
                <a:headEnd/>
                <a:tailEnd/>
              </a:ln>
            </p:spPr>
            <p:txBody>
              <a:bodyPr/>
              <a:lstStyle/>
              <a:p>
                <a:endParaRPr lang="ja-JP" altLang="en-US" sz="2758"/>
              </a:p>
            </p:txBody>
          </p:sp>
          <p:sp>
            <p:nvSpPr>
              <p:cNvPr id="1996" name="Freeform 1296"/>
              <p:cNvSpPr/>
              <p:nvPr/>
            </p:nvSpPr>
            <p:spPr>
              <a:xfrm>
                <a:off x="1820"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1 w 34"/>
                  <a:gd name="T11" fmla="*/ 1 h 42"/>
                  <a:gd name="T12" fmla="*/ 1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0"/>
                    </a:moveTo>
                    <a:lnTo>
                      <a:pt x="21" y="2"/>
                    </a:lnTo>
                    <a:lnTo>
                      <a:pt x="11" y="12"/>
                    </a:lnTo>
                    <a:lnTo>
                      <a:pt x="3" y="25"/>
                    </a:lnTo>
                    <a:lnTo>
                      <a:pt x="0" y="42"/>
                    </a:lnTo>
                    <a:lnTo>
                      <a:pt x="32" y="42"/>
                    </a:lnTo>
                    <a:lnTo>
                      <a:pt x="34" y="0"/>
                    </a:lnTo>
                    <a:close/>
                  </a:path>
                </a:pathLst>
              </a:custGeom>
              <a:solidFill>
                <a:srgbClr val="FFCC00"/>
              </a:solidFill>
              <a:ln>
                <a:noFill/>
              </a:ln>
            </p:spPr>
            <p:txBody>
              <a:bodyPr/>
              <a:lstStyle/>
              <a:p>
                <a:endParaRPr lang="ja-JP" altLang="en-US" sz="2758"/>
              </a:p>
            </p:txBody>
          </p:sp>
          <p:sp>
            <p:nvSpPr>
              <p:cNvPr id="1997" name="Freeform 1297"/>
              <p:cNvSpPr/>
              <p:nvPr/>
            </p:nvSpPr>
            <p:spPr>
              <a:xfrm>
                <a:off x="1820"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0"/>
                    </a:moveTo>
                    <a:lnTo>
                      <a:pt x="21" y="2"/>
                    </a:lnTo>
                    <a:lnTo>
                      <a:pt x="11"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998" name="Line 1298"/>
              <p:cNvSpPr>
                <a:spLocks noChangeShapeType="1"/>
              </p:cNvSpPr>
              <p:nvPr/>
            </p:nvSpPr>
            <p:spPr>
              <a:xfrm flipV="1">
                <a:off x="1837" y="1463"/>
                <a:ext cx="16" cy="42"/>
              </a:xfrm>
              <a:prstGeom prst="line">
                <a:avLst/>
              </a:prstGeom>
              <a:noFill/>
              <a:ln w="3175">
                <a:solidFill>
                  <a:srgbClr val="000000"/>
                </a:solidFill>
                <a:round/>
                <a:headEnd/>
                <a:tailEnd/>
              </a:ln>
            </p:spPr>
            <p:txBody>
              <a:bodyPr/>
              <a:lstStyle/>
              <a:p>
                <a:endParaRPr lang="ja-JP" altLang="en-US" sz="2758"/>
              </a:p>
            </p:txBody>
          </p:sp>
          <p:sp>
            <p:nvSpPr>
              <p:cNvPr id="1999" name="Line 1299"/>
              <p:cNvSpPr>
                <a:spLocks noChangeShapeType="1"/>
              </p:cNvSpPr>
              <p:nvPr/>
            </p:nvSpPr>
            <p:spPr>
              <a:xfrm flipH="1" flipV="1">
                <a:off x="1853" y="1463"/>
                <a:ext cx="16" cy="42"/>
              </a:xfrm>
              <a:prstGeom prst="line">
                <a:avLst/>
              </a:prstGeom>
              <a:noFill/>
              <a:ln w="3175">
                <a:solidFill>
                  <a:srgbClr val="000000"/>
                </a:solidFill>
                <a:round/>
                <a:headEnd/>
                <a:tailEnd/>
              </a:ln>
            </p:spPr>
            <p:txBody>
              <a:bodyPr/>
              <a:lstStyle/>
              <a:p>
                <a:endParaRPr lang="ja-JP" altLang="en-US" sz="2758"/>
              </a:p>
            </p:txBody>
          </p:sp>
          <p:sp>
            <p:nvSpPr>
              <p:cNvPr id="2000" name="Freeform 1300"/>
              <p:cNvSpPr/>
              <p:nvPr/>
            </p:nvSpPr>
            <p:spPr>
              <a:xfrm>
                <a:off x="1820" y="1505"/>
                <a:ext cx="15" cy="21"/>
              </a:xfrm>
              <a:custGeom>
                <a:avLst/>
                <a:gdLst>
                  <a:gd name="T0" fmla="*/ 0 w 32"/>
                  <a:gd name="T1" fmla="*/ 1 h 42"/>
                  <a:gd name="T2" fmla="*/ 0 w 32"/>
                  <a:gd name="T3" fmla="*/ 1 h 42"/>
                  <a:gd name="T4" fmla="*/ 0 w 32"/>
                  <a:gd name="T5" fmla="*/ 1 h 42"/>
                  <a:gd name="T6" fmla="*/ 0 w 32"/>
                  <a:gd name="T7" fmla="*/ 1 h 42"/>
                  <a:gd name="T8" fmla="*/ 0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4" y="39"/>
                    </a:lnTo>
                    <a:lnTo>
                      <a:pt x="25" y="29"/>
                    </a:lnTo>
                    <a:lnTo>
                      <a:pt x="30" y="14"/>
                    </a:lnTo>
                    <a:lnTo>
                      <a:pt x="32" y="0"/>
                    </a:lnTo>
                    <a:lnTo>
                      <a:pt x="0" y="0"/>
                    </a:lnTo>
                    <a:lnTo>
                      <a:pt x="0" y="42"/>
                    </a:lnTo>
                    <a:close/>
                  </a:path>
                </a:pathLst>
              </a:custGeom>
              <a:solidFill>
                <a:srgbClr val="FFCC00"/>
              </a:solidFill>
              <a:ln>
                <a:noFill/>
              </a:ln>
            </p:spPr>
            <p:txBody>
              <a:bodyPr/>
              <a:lstStyle/>
              <a:p>
                <a:endParaRPr lang="ja-JP" altLang="en-US" sz="2758"/>
              </a:p>
            </p:txBody>
          </p:sp>
          <p:sp>
            <p:nvSpPr>
              <p:cNvPr id="2001" name="Freeform 1301"/>
              <p:cNvSpPr/>
              <p:nvPr/>
            </p:nvSpPr>
            <p:spPr>
              <a:xfrm>
                <a:off x="1820" y="1505"/>
                <a:ext cx="15" cy="21"/>
              </a:xfrm>
              <a:custGeom>
                <a:avLst/>
                <a:gdLst>
                  <a:gd name="T0" fmla="*/ 0 w 32"/>
                  <a:gd name="T1" fmla="*/ 1 h 42"/>
                  <a:gd name="T2" fmla="*/ 0 w 32"/>
                  <a:gd name="T3" fmla="*/ 1 h 42"/>
                  <a:gd name="T4" fmla="*/ 0 w 32"/>
                  <a:gd name="T5" fmla="*/ 1 h 42"/>
                  <a:gd name="T6" fmla="*/ 0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4" y="39"/>
                    </a:lnTo>
                    <a:lnTo>
                      <a:pt x="25" y="29"/>
                    </a:lnTo>
                    <a:lnTo>
                      <a:pt x="30" y="14"/>
                    </a:lnTo>
                    <a:lnTo>
                      <a:pt x="32" y="0"/>
                    </a:lnTo>
                  </a:path>
                </a:pathLst>
              </a:custGeom>
              <a:noFill/>
              <a:ln w="3175">
                <a:solidFill>
                  <a:srgbClr val="000000"/>
                </a:solidFill>
                <a:prstDash val="solid"/>
                <a:round/>
                <a:headEnd/>
                <a:tailEnd/>
              </a:ln>
            </p:spPr>
            <p:txBody>
              <a:bodyPr/>
              <a:lstStyle/>
              <a:p>
                <a:endParaRPr lang="ja-JP" altLang="en-US" sz="2758"/>
              </a:p>
            </p:txBody>
          </p:sp>
          <p:sp>
            <p:nvSpPr>
              <p:cNvPr id="2002" name="Freeform 1302"/>
              <p:cNvSpPr/>
              <p:nvPr/>
            </p:nvSpPr>
            <p:spPr>
              <a:xfrm>
                <a:off x="1803"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1 w 36"/>
                  <a:gd name="T11" fmla="*/ 0 h 42"/>
                  <a:gd name="T12" fmla="*/ 1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42"/>
                    </a:moveTo>
                    <a:lnTo>
                      <a:pt x="22" y="39"/>
                    </a:lnTo>
                    <a:lnTo>
                      <a:pt x="11" y="29"/>
                    </a:lnTo>
                    <a:lnTo>
                      <a:pt x="4" y="14"/>
                    </a:lnTo>
                    <a:lnTo>
                      <a:pt x="0" y="0"/>
                    </a:lnTo>
                    <a:lnTo>
                      <a:pt x="33" y="0"/>
                    </a:lnTo>
                    <a:lnTo>
                      <a:pt x="36" y="42"/>
                    </a:lnTo>
                    <a:close/>
                  </a:path>
                </a:pathLst>
              </a:custGeom>
              <a:solidFill>
                <a:srgbClr val="FFCC00"/>
              </a:solidFill>
              <a:ln>
                <a:noFill/>
              </a:ln>
            </p:spPr>
            <p:txBody>
              <a:bodyPr/>
              <a:lstStyle/>
              <a:p>
                <a:endParaRPr lang="ja-JP" altLang="en-US" sz="2758"/>
              </a:p>
            </p:txBody>
          </p:sp>
          <p:sp>
            <p:nvSpPr>
              <p:cNvPr id="2003" name="Freeform 1303"/>
              <p:cNvSpPr/>
              <p:nvPr/>
            </p:nvSpPr>
            <p:spPr>
              <a:xfrm>
                <a:off x="1803"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42"/>
                    </a:moveTo>
                    <a:lnTo>
                      <a:pt x="22" y="39"/>
                    </a:lnTo>
                    <a:lnTo>
                      <a:pt x="11" y="29"/>
                    </a:lnTo>
                    <a:lnTo>
                      <a:pt x="4" y="14"/>
                    </a:lnTo>
                    <a:lnTo>
                      <a:pt x="0" y="0"/>
                    </a:lnTo>
                  </a:path>
                </a:pathLst>
              </a:custGeom>
              <a:noFill/>
              <a:ln w="3175">
                <a:solidFill>
                  <a:srgbClr val="000000"/>
                </a:solidFill>
                <a:prstDash val="solid"/>
                <a:round/>
                <a:headEnd/>
                <a:tailEnd/>
              </a:ln>
            </p:spPr>
            <p:txBody>
              <a:bodyPr/>
              <a:lstStyle/>
              <a:p>
                <a:endParaRPr lang="ja-JP" altLang="en-US" sz="2758"/>
              </a:p>
            </p:txBody>
          </p:sp>
          <p:sp>
            <p:nvSpPr>
              <p:cNvPr id="2004" name="Freeform 1304"/>
              <p:cNvSpPr/>
              <p:nvPr/>
            </p:nvSpPr>
            <p:spPr>
              <a:xfrm>
                <a:off x="1803" y="1442"/>
                <a:ext cx="17" cy="21"/>
              </a:xfrm>
              <a:custGeom>
                <a:avLst/>
                <a:gdLst>
                  <a:gd name="T0" fmla="*/ 0 w 33"/>
                  <a:gd name="T1" fmla="*/ 0 h 42"/>
                  <a:gd name="T2" fmla="*/ 1 w 33"/>
                  <a:gd name="T3" fmla="*/ 1 h 42"/>
                  <a:gd name="T4" fmla="*/ 1 w 33"/>
                  <a:gd name="T5" fmla="*/ 1 h 42"/>
                  <a:gd name="T6" fmla="*/ 1 w 33"/>
                  <a:gd name="T7" fmla="*/ 1 h 42"/>
                  <a:gd name="T8" fmla="*/ 1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0"/>
                    </a:moveTo>
                    <a:lnTo>
                      <a:pt x="14" y="2"/>
                    </a:lnTo>
                    <a:lnTo>
                      <a:pt x="25" y="12"/>
                    </a:lnTo>
                    <a:lnTo>
                      <a:pt x="31" y="25"/>
                    </a:lnTo>
                    <a:lnTo>
                      <a:pt x="33" y="42"/>
                    </a:lnTo>
                    <a:lnTo>
                      <a:pt x="0" y="42"/>
                    </a:lnTo>
                    <a:lnTo>
                      <a:pt x="0" y="0"/>
                    </a:lnTo>
                    <a:close/>
                  </a:path>
                </a:pathLst>
              </a:custGeom>
              <a:solidFill>
                <a:srgbClr val="FFCC00"/>
              </a:solidFill>
              <a:ln>
                <a:noFill/>
              </a:ln>
            </p:spPr>
            <p:txBody>
              <a:bodyPr/>
              <a:lstStyle/>
              <a:p>
                <a:endParaRPr lang="ja-JP" altLang="en-US" sz="2758"/>
              </a:p>
            </p:txBody>
          </p:sp>
          <p:sp>
            <p:nvSpPr>
              <p:cNvPr id="2005" name="Freeform 1305"/>
              <p:cNvSpPr/>
              <p:nvPr/>
            </p:nvSpPr>
            <p:spPr>
              <a:xfrm>
                <a:off x="1803" y="1442"/>
                <a:ext cx="17" cy="21"/>
              </a:xfrm>
              <a:custGeom>
                <a:avLst/>
                <a:gdLst>
                  <a:gd name="T0" fmla="*/ 0 w 33"/>
                  <a:gd name="T1" fmla="*/ 0 h 42"/>
                  <a:gd name="T2" fmla="*/ 1 w 33"/>
                  <a:gd name="T3" fmla="*/ 1 h 42"/>
                  <a:gd name="T4" fmla="*/ 1 w 33"/>
                  <a:gd name="T5" fmla="*/ 1 h 42"/>
                  <a:gd name="T6" fmla="*/ 1 w 33"/>
                  <a:gd name="T7" fmla="*/ 1 h 42"/>
                  <a:gd name="T8" fmla="*/ 1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0"/>
                    </a:moveTo>
                    <a:lnTo>
                      <a:pt x="14" y="2"/>
                    </a:lnTo>
                    <a:lnTo>
                      <a:pt x="25" y="12"/>
                    </a:lnTo>
                    <a:lnTo>
                      <a:pt x="31" y="25"/>
                    </a:lnTo>
                    <a:lnTo>
                      <a:pt x="33" y="42"/>
                    </a:lnTo>
                  </a:path>
                </a:pathLst>
              </a:custGeom>
              <a:noFill/>
              <a:ln w="3175">
                <a:solidFill>
                  <a:srgbClr val="000000"/>
                </a:solidFill>
                <a:prstDash val="solid"/>
                <a:round/>
                <a:headEnd/>
                <a:tailEnd/>
              </a:ln>
            </p:spPr>
            <p:txBody>
              <a:bodyPr/>
              <a:lstStyle/>
              <a:p>
                <a:endParaRPr lang="ja-JP" altLang="en-US" sz="2758"/>
              </a:p>
            </p:txBody>
          </p:sp>
          <p:sp>
            <p:nvSpPr>
              <p:cNvPr id="2006" name="Freeform 1306"/>
              <p:cNvSpPr/>
              <p:nvPr/>
            </p:nvSpPr>
            <p:spPr>
              <a:xfrm>
                <a:off x="1787"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9" y="2"/>
                    </a:lnTo>
                    <a:lnTo>
                      <a:pt x="9" y="12"/>
                    </a:lnTo>
                    <a:lnTo>
                      <a:pt x="3"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2007" name="Freeform 1307"/>
              <p:cNvSpPr/>
              <p:nvPr/>
            </p:nvSpPr>
            <p:spPr>
              <a:xfrm>
                <a:off x="1787"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9" y="2"/>
                    </a:lnTo>
                    <a:lnTo>
                      <a:pt x="9"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008" name="Line 1308"/>
              <p:cNvSpPr>
                <a:spLocks noChangeShapeType="1"/>
              </p:cNvSpPr>
              <p:nvPr/>
            </p:nvSpPr>
            <p:spPr>
              <a:xfrm flipV="1">
                <a:off x="1803" y="1463"/>
                <a:ext cx="17" cy="42"/>
              </a:xfrm>
              <a:prstGeom prst="line">
                <a:avLst/>
              </a:prstGeom>
              <a:noFill/>
              <a:ln w="3175">
                <a:solidFill>
                  <a:srgbClr val="000000"/>
                </a:solidFill>
                <a:round/>
                <a:headEnd/>
                <a:tailEnd/>
              </a:ln>
            </p:spPr>
            <p:txBody>
              <a:bodyPr/>
              <a:lstStyle/>
              <a:p>
                <a:endParaRPr lang="ja-JP" altLang="en-US" sz="2758"/>
              </a:p>
            </p:txBody>
          </p:sp>
          <p:sp>
            <p:nvSpPr>
              <p:cNvPr id="2009" name="Line 1309"/>
              <p:cNvSpPr>
                <a:spLocks noChangeShapeType="1"/>
              </p:cNvSpPr>
              <p:nvPr/>
            </p:nvSpPr>
            <p:spPr>
              <a:xfrm flipH="1" flipV="1">
                <a:off x="1820" y="1463"/>
                <a:ext cx="15" cy="42"/>
              </a:xfrm>
              <a:prstGeom prst="line">
                <a:avLst/>
              </a:prstGeom>
              <a:noFill/>
              <a:ln w="3175">
                <a:solidFill>
                  <a:srgbClr val="000000"/>
                </a:solidFill>
                <a:round/>
                <a:headEnd/>
                <a:tailEnd/>
              </a:ln>
            </p:spPr>
            <p:txBody>
              <a:bodyPr/>
              <a:lstStyle/>
              <a:p>
                <a:endParaRPr lang="ja-JP" altLang="en-US" sz="2758"/>
              </a:p>
            </p:txBody>
          </p:sp>
          <p:sp>
            <p:nvSpPr>
              <p:cNvPr id="2010" name="Freeform 1310"/>
              <p:cNvSpPr/>
              <p:nvPr/>
            </p:nvSpPr>
            <p:spPr>
              <a:xfrm>
                <a:off x="2151"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1 w 34"/>
                  <a:gd name="T11" fmla="*/ 1 h 42"/>
                  <a:gd name="T12" fmla="*/ 1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0"/>
                    </a:moveTo>
                    <a:lnTo>
                      <a:pt x="21" y="2"/>
                    </a:lnTo>
                    <a:lnTo>
                      <a:pt x="11" y="12"/>
                    </a:lnTo>
                    <a:lnTo>
                      <a:pt x="3" y="25"/>
                    </a:lnTo>
                    <a:lnTo>
                      <a:pt x="0" y="42"/>
                    </a:lnTo>
                    <a:lnTo>
                      <a:pt x="32" y="42"/>
                    </a:lnTo>
                    <a:lnTo>
                      <a:pt x="34" y="0"/>
                    </a:lnTo>
                    <a:close/>
                  </a:path>
                </a:pathLst>
              </a:custGeom>
              <a:solidFill>
                <a:srgbClr val="FFCC00"/>
              </a:solidFill>
              <a:ln>
                <a:noFill/>
              </a:ln>
            </p:spPr>
            <p:txBody>
              <a:bodyPr/>
              <a:lstStyle/>
              <a:p>
                <a:endParaRPr lang="ja-JP" altLang="en-US" sz="2758"/>
              </a:p>
            </p:txBody>
          </p:sp>
          <p:sp>
            <p:nvSpPr>
              <p:cNvPr id="2011" name="Freeform 1311"/>
              <p:cNvSpPr/>
              <p:nvPr/>
            </p:nvSpPr>
            <p:spPr>
              <a:xfrm>
                <a:off x="2151"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0"/>
                    </a:moveTo>
                    <a:lnTo>
                      <a:pt x="21" y="2"/>
                    </a:lnTo>
                    <a:lnTo>
                      <a:pt x="11"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012" name="Line 1312"/>
              <p:cNvSpPr>
                <a:spLocks noChangeShapeType="1"/>
              </p:cNvSpPr>
              <p:nvPr/>
            </p:nvSpPr>
            <p:spPr>
              <a:xfrm flipH="1">
                <a:off x="1555" y="1526"/>
                <a:ext cx="612" cy="1"/>
              </a:xfrm>
              <a:prstGeom prst="line">
                <a:avLst/>
              </a:prstGeom>
              <a:noFill/>
              <a:ln w="3175">
                <a:solidFill>
                  <a:srgbClr val="000000"/>
                </a:solidFill>
                <a:round/>
                <a:headEnd/>
                <a:tailEnd/>
              </a:ln>
            </p:spPr>
            <p:txBody>
              <a:bodyPr/>
              <a:lstStyle/>
              <a:p>
                <a:endParaRPr lang="ja-JP" altLang="en-US" sz="2758"/>
              </a:p>
            </p:txBody>
          </p:sp>
          <p:sp>
            <p:nvSpPr>
              <p:cNvPr id="2013" name="Line 1313"/>
              <p:cNvSpPr>
                <a:spLocks noChangeShapeType="1"/>
              </p:cNvSpPr>
              <p:nvPr/>
            </p:nvSpPr>
            <p:spPr>
              <a:xfrm flipV="1">
                <a:off x="2167" y="1442"/>
                <a:ext cx="1" cy="84"/>
              </a:xfrm>
              <a:prstGeom prst="line">
                <a:avLst/>
              </a:prstGeom>
              <a:noFill/>
              <a:ln w="3175">
                <a:solidFill>
                  <a:srgbClr val="000000"/>
                </a:solidFill>
                <a:round/>
                <a:headEnd/>
                <a:tailEnd/>
              </a:ln>
            </p:spPr>
            <p:txBody>
              <a:bodyPr/>
              <a:lstStyle/>
              <a:p>
                <a:endParaRPr lang="ja-JP" altLang="en-US" sz="2758"/>
              </a:p>
            </p:txBody>
          </p:sp>
          <p:sp>
            <p:nvSpPr>
              <p:cNvPr id="2014" name="Line 1314"/>
              <p:cNvSpPr>
                <a:spLocks noChangeShapeType="1"/>
              </p:cNvSpPr>
              <p:nvPr/>
            </p:nvSpPr>
            <p:spPr>
              <a:xfrm flipH="1" flipV="1">
                <a:off x="1555" y="1441"/>
                <a:ext cx="612" cy="1"/>
              </a:xfrm>
              <a:prstGeom prst="line">
                <a:avLst/>
              </a:prstGeom>
              <a:noFill/>
              <a:ln w="3175">
                <a:solidFill>
                  <a:srgbClr val="000000"/>
                </a:solidFill>
                <a:round/>
                <a:headEnd/>
                <a:tailEnd/>
              </a:ln>
            </p:spPr>
            <p:txBody>
              <a:bodyPr/>
              <a:lstStyle/>
              <a:p>
                <a:endParaRPr lang="ja-JP" altLang="en-US" sz="2758"/>
              </a:p>
            </p:txBody>
          </p:sp>
          <p:sp>
            <p:nvSpPr>
              <p:cNvPr id="2015" name="Freeform 1315"/>
              <p:cNvSpPr/>
              <p:nvPr/>
            </p:nvSpPr>
            <p:spPr>
              <a:xfrm>
                <a:off x="1787"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4" y="39"/>
                    </a:lnTo>
                    <a:lnTo>
                      <a:pt x="25" y="29"/>
                    </a:lnTo>
                    <a:lnTo>
                      <a:pt x="30" y="14"/>
                    </a:lnTo>
                    <a:lnTo>
                      <a:pt x="32" y="0"/>
                    </a:lnTo>
                    <a:lnTo>
                      <a:pt x="0" y="0"/>
                    </a:lnTo>
                    <a:lnTo>
                      <a:pt x="0" y="42"/>
                    </a:lnTo>
                    <a:close/>
                  </a:path>
                </a:pathLst>
              </a:custGeom>
              <a:solidFill>
                <a:srgbClr val="FFCC00"/>
              </a:solidFill>
              <a:ln>
                <a:noFill/>
              </a:ln>
            </p:spPr>
            <p:txBody>
              <a:bodyPr/>
              <a:lstStyle/>
              <a:p>
                <a:endParaRPr lang="ja-JP" altLang="en-US" sz="2758"/>
              </a:p>
            </p:txBody>
          </p:sp>
          <p:sp>
            <p:nvSpPr>
              <p:cNvPr id="2016" name="Freeform 1316"/>
              <p:cNvSpPr/>
              <p:nvPr/>
            </p:nvSpPr>
            <p:spPr>
              <a:xfrm>
                <a:off x="1787"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4" y="39"/>
                    </a:lnTo>
                    <a:lnTo>
                      <a:pt x="25" y="29"/>
                    </a:lnTo>
                    <a:lnTo>
                      <a:pt x="30" y="14"/>
                    </a:lnTo>
                    <a:lnTo>
                      <a:pt x="32" y="0"/>
                    </a:lnTo>
                  </a:path>
                </a:pathLst>
              </a:custGeom>
              <a:noFill/>
              <a:ln w="3175">
                <a:solidFill>
                  <a:srgbClr val="000000"/>
                </a:solidFill>
                <a:prstDash val="solid"/>
                <a:round/>
                <a:headEnd/>
                <a:tailEnd/>
              </a:ln>
            </p:spPr>
            <p:txBody>
              <a:bodyPr/>
              <a:lstStyle/>
              <a:p>
                <a:endParaRPr lang="ja-JP" altLang="en-US" sz="2758"/>
              </a:p>
            </p:txBody>
          </p:sp>
          <p:sp>
            <p:nvSpPr>
              <p:cNvPr id="2017" name="Freeform 1317"/>
              <p:cNvSpPr/>
              <p:nvPr/>
            </p:nvSpPr>
            <p:spPr>
              <a:xfrm>
                <a:off x="1771"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9" y="39"/>
                    </a:lnTo>
                    <a:lnTo>
                      <a:pt x="8" y="29"/>
                    </a:lnTo>
                    <a:lnTo>
                      <a:pt x="3"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2018" name="Freeform 1318"/>
              <p:cNvSpPr/>
              <p:nvPr/>
            </p:nvSpPr>
            <p:spPr>
              <a:xfrm>
                <a:off x="1771"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9" y="39"/>
                    </a:lnTo>
                    <a:lnTo>
                      <a:pt x="8"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2019" name="Freeform 1319"/>
              <p:cNvSpPr/>
              <p:nvPr/>
            </p:nvSpPr>
            <p:spPr>
              <a:xfrm>
                <a:off x="1769"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1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3" y="2"/>
                    </a:lnTo>
                    <a:lnTo>
                      <a:pt x="24" y="12"/>
                    </a:lnTo>
                    <a:lnTo>
                      <a:pt x="33" y="25"/>
                    </a:lnTo>
                    <a:lnTo>
                      <a:pt x="35" y="42"/>
                    </a:lnTo>
                    <a:lnTo>
                      <a:pt x="3" y="42"/>
                    </a:lnTo>
                    <a:lnTo>
                      <a:pt x="0" y="0"/>
                    </a:lnTo>
                    <a:close/>
                  </a:path>
                </a:pathLst>
              </a:custGeom>
              <a:solidFill>
                <a:srgbClr val="FFCC00"/>
              </a:solidFill>
              <a:ln>
                <a:noFill/>
              </a:ln>
            </p:spPr>
            <p:txBody>
              <a:bodyPr/>
              <a:lstStyle/>
              <a:p>
                <a:endParaRPr lang="ja-JP" altLang="en-US" sz="2758"/>
              </a:p>
            </p:txBody>
          </p:sp>
          <p:sp>
            <p:nvSpPr>
              <p:cNvPr id="2020" name="Freeform 1320"/>
              <p:cNvSpPr/>
              <p:nvPr/>
            </p:nvSpPr>
            <p:spPr>
              <a:xfrm>
                <a:off x="1769"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3" y="2"/>
                    </a:lnTo>
                    <a:lnTo>
                      <a:pt x="24" y="12"/>
                    </a:lnTo>
                    <a:lnTo>
                      <a:pt x="33" y="25"/>
                    </a:lnTo>
                    <a:lnTo>
                      <a:pt x="35" y="42"/>
                    </a:lnTo>
                  </a:path>
                </a:pathLst>
              </a:custGeom>
              <a:noFill/>
              <a:ln w="3175">
                <a:solidFill>
                  <a:srgbClr val="000000"/>
                </a:solidFill>
                <a:prstDash val="solid"/>
                <a:round/>
                <a:headEnd/>
                <a:tailEnd/>
              </a:ln>
            </p:spPr>
            <p:txBody>
              <a:bodyPr/>
              <a:lstStyle/>
              <a:p>
                <a:endParaRPr lang="ja-JP" altLang="en-US" sz="2758"/>
              </a:p>
            </p:txBody>
          </p:sp>
          <p:sp>
            <p:nvSpPr>
              <p:cNvPr id="2021" name="Freeform 1321"/>
              <p:cNvSpPr/>
              <p:nvPr/>
            </p:nvSpPr>
            <p:spPr>
              <a:xfrm>
                <a:off x="1753" y="1442"/>
                <a:ext cx="18" cy="21"/>
              </a:xfrm>
              <a:custGeom>
                <a:avLst/>
                <a:gdLst>
                  <a:gd name="T0" fmla="*/ 1 w 35"/>
                  <a:gd name="T1" fmla="*/ 0 h 42"/>
                  <a:gd name="T2" fmla="*/ 1 w 35"/>
                  <a:gd name="T3" fmla="*/ 1 h 42"/>
                  <a:gd name="T4" fmla="*/ 1 w 35"/>
                  <a:gd name="T5" fmla="*/ 1 h 42"/>
                  <a:gd name="T6" fmla="*/ 1 w 35"/>
                  <a:gd name="T7" fmla="*/ 1 h 42"/>
                  <a:gd name="T8" fmla="*/ 0 w 35"/>
                  <a:gd name="T9" fmla="*/ 1 h 42"/>
                  <a:gd name="T10" fmla="*/ 1 w 35"/>
                  <a:gd name="T11" fmla="*/ 1 h 42"/>
                  <a:gd name="T12" fmla="*/ 1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0"/>
                    </a:moveTo>
                    <a:lnTo>
                      <a:pt x="22" y="2"/>
                    </a:lnTo>
                    <a:lnTo>
                      <a:pt x="11" y="12"/>
                    </a:lnTo>
                    <a:lnTo>
                      <a:pt x="2" y="25"/>
                    </a:lnTo>
                    <a:lnTo>
                      <a:pt x="0" y="42"/>
                    </a:lnTo>
                    <a:lnTo>
                      <a:pt x="32" y="42"/>
                    </a:lnTo>
                    <a:lnTo>
                      <a:pt x="35" y="0"/>
                    </a:lnTo>
                    <a:close/>
                  </a:path>
                </a:pathLst>
              </a:custGeom>
              <a:solidFill>
                <a:srgbClr val="FFCC00"/>
              </a:solidFill>
              <a:ln>
                <a:noFill/>
              </a:ln>
            </p:spPr>
            <p:txBody>
              <a:bodyPr/>
              <a:lstStyle/>
              <a:p>
                <a:endParaRPr lang="ja-JP" altLang="en-US" sz="2758"/>
              </a:p>
            </p:txBody>
          </p:sp>
          <p:sp>
            <p:nvSpPr>
              <p:cNvPr id="2022" name="Freeform 1322"/>
              <p:cNvSpPr/>
              <p:nvPr/>
            </p:nvSpPr>
            <p:spPr>
              <a:xfrm>
                <a:off x="1753" y="1442"/>
                <a:ext cx="18" cy="21"/>
              </a:xfrm>
              <a:custGeom>
                <a:avLst/>
                <a:gdLst>
                  <a:gd name="T0" fmla="*/ 1 w 35"/>
                  <a:gd name="T1" fmla="*/ 0 h 42"/>
                  <a:gd name="T2" fmla="*/ 1 w 35"/>
                  <a:gd name="T3" fmla="*/ 1 h 42"/>
                  <a:gd name="T4" fmla="*/ 1 w 35"/>
                  <a:gd name="T5" fmla="*/ 1 h 42"/>
                  <a:gd name="T6" fmla="*/ 1 w 35"/>
                  <a:gd name="T7" fmla="*/ 1 h 42"/>
                  <a:gd name="T8" fmla="*/ 0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0"/>
                    </a:moveTo>
                    <a:lnTo>
                      <a:pt x="22" y="2"/>
                    </a:lnTo>
                    <a:lnTo>
                      <a:pt x="11"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2023" name="Line 1323"/>
              <p:cNvSpPr>
                <a:spLocks noChangeShapeType="1"/>
              </p:cNvSpPr>
              <p:nvPr/>
            </p:nvSpPr>
            <p:spPr>
              <a:xfrm flipV="1">
                <a:off x="1771" y="1463"/>
                <a:ext cx="16" cy="42"/>
              </a:xfrm>
              <a:prstGeom prst="line">
                <a:avLst/>
              </a:prstGeom>
              <a:noFill/>
              <a:ln w="3175">
                <a:solidFill>
                  <a:srgbClr val="000000"/>
                </a:solidFill>
                <a:round/>
                <a:headEnd/>
                <a:tailEnd/>
              </a:ln>
            </p:spPr>
            <p:txBody>
              <a:bodyPr/>
              <a:lstStyle/>
              <a:p>
                <a:endParaRPr lang="ja-JP" altLang="en-US" sz="2758"/>
              </a:p>
            </p:txBody>
          </p:sp>
          <p:sp>
            <p:nvSpPr>
              <p:cNvPr id="2024" name="Line 1324"/>
              <p:cNvSpPr>
                <a:spLocks noChangeShapeType="1"/>
              </p:cNvSpPr>
              <p:nvPr/>
            </p:nvSpPr>
            <p:spPr>
              <a:xfrm flipH="1" flipV="1">
                <a:off x="1787" y="1463"/>
                <a:ext cx="16" cy="42"/>
              </a:xfrm>
              <a:prstGeom prst="line">
                <a:avLst/>
              </a:prstGeom>
              <a:noFill/>
              <a:ln w="3175">
                <a:solidFill>
                  <a:srgbClr val="000000"/>
                </a:solidFill>
                <a:round/>
                <a:headEnd/>
                <a:tailEnd/>
              </a:ln>
            </p:spPr>
            <p:txBody>
              <a:bodyPr/>
              <a:lstStyle/>
              <a:p>
                <a:endParaRPr lang="ja-JP" altLang="en-US" sz="2758"/>
              </a:p>
            </p:txBody>
          </p:sp>
          <p:sp>
            <p:nvSpPr>
              <p:cNvPr id="2025" name="Freeform 1325"/>
              <p:cNvSpPr/>
              <p:nvPr/>
            </p:nvSpPr>
            <p:spPr>
              <a:xfrm>
                <a:off x="1753"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3" y="39"/>
                    </a:lnTo>
                    <a:lnTo>
                      <a:pt x="24" y="29"/>
                    </a:lnTo>
                    <a:lnTo>
                      <a:pt x="29" y="14"/>
                    </a:lnTo>
                    <a:lnTo>
                      <a:pt x="32" y="0"/>
                    </a:lnTo>
                    <a:lnTo>
                      <a:pt x="0" y="0"/>
                    </a:lnTo>
                    <a:lnTo>
                      <a:pt x="0" y="42"/>
                    </a:lnTo>
                    <a:close/>
                  </a:path>
                </a:pathLst>
              </a:custGeom>
              <a:solidFill>
                <a:srgbClr val="FFCC00"/>
              </a:solidFill>
              <a:ln>
                <a:noFill/>
              </a:ln>
            </p:spPr>
            <p:txBody>
              <a:bodyPr/>
              <a:lstStyle/>
              <a:p>
                <a:endParaRPr lang="ja-JP" altLang="en-US" sz="2758"/>
              </a:p>
            </p:txBody>
          </p:sp>
          <p:sp>
            <p:nvSpPr>
              <p:cNvPr id="2026" name="Freeform 1326"/>
              <p:cNvSpPr/>
              <p:nvPr/>
            </p:nvSpPr>
            <p:spPr>
              <a:xfrm>
                <a:off x="1753"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3" y="39"/>
                    </a:lnTo>
                    <a:lnTo>
                      <a:pt x="24" y="29"/>
                    </a:lnTo>
                    <a:lnTo>
                      <a:pt x="29" y="14"/>
                    </a:lnTo>
                    <a:lnTo>
                      <a:pt x="32" y="0"/>
                    </a:lnTo>
                  </a:path>
                </a:pathLst>
              </a:custGeom>
              <a:noFill/>
              <a:ln w="3175">
                <a:solidFill>
                  <a:srgbClr val="000000"/>
                </a:solidFill>
                <a:prstDash val="solid"/>
                <a:round/>
                <a:headEnd/>
                <a:tailEnd/>
              </a:ln>
            </p:spPr>
            <p:txBody>
              <a:bodyPr/>
              <a:lstStyle/>
              <a:p>
                <a:endParaRPr lang="ja-JP" altLang="en-US" sz="2758"/>
              </a:p>
            </p:txBody>
          </p:sp>
          <p:sp>
            <p:nvSpPr>
              <p:cNvPr id="2027" name="Freeform 1327"/>
              <p:cNvSpPr/>
              <p:nvPr/>
            </p:nvSpPr>
            <p:spPr>
              <a:xfrm>
                <a:off x="1737"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8" y="39"/>
                    </a:lnTo>
                    <a:lnTo>
                      <a:pt x="7" y="29"/>
                    </a:lnTo>
                    <a:lnTo>
                      <a:pt x="2"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2028" name="Freeform 1328"/>
              <p:cNvSpPr/>
              <p:nvPr/>
            </p:nvSpPr>
            <p:spPr>
              <a:xfrm>
                <a:off x="1737"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2029" name="Freeform 1329"/>
              <p:cNvSpPr/>
              <p:nvPr/>
            </p:nvSpPr>
            <p:spPr>
              <a:xfrm>
                <a:off x="1737"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3" y="2"/>
                    </a:lnTo>
                    <a:lnTo>
                      <a:pt x="23" y="12"/>
                    </a:lnTo>
                    <a:lnTo>
                      <a:pt x="29"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2030" name="Freeform 1330"/>
              <p:cNvSpPr/>
              <p:nvPr/>
            </p:nvSpPr>
            <p:spPr>
              <a:xfrm>
                <a:off x="1737"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3" y="2"/>
                    </a:lnTo>
                    <a:lnTo>
                      <a:pt x="23" y="12"/>
                    </a:lnTo>
                    <a:lnTo>
                      <a:pt x="29" y="25"/>
                    </a:lnTo>
                    <a:lnTo>
                      <a:pt x="32" y="42"/>
                    </a:lnTo>
                  </a:path>
                </a:pathLst>
              </a:custGeom>
              <a:noFill/>
              <a:ln w="3175">
                <a:solidFill>
                  <a:srgbClr val="000000"/>
                </a:solidFill>
                <a:prstDash val="solid"/>
                <a:round/>
                <a:headEnd/>
                <a:tailEnd/>
              </a:ln>
            </p:spPr>
            <p:txBody>
              <a:bodyPr/>
              <a:lstStyle/>
              <a:p>
                <a:endParaRPr lang="ja-JP" altLang="en-US" sz="2758"/>
              </a:p>
            </p:txBody>
          </p:sp>
          <p:sp>
            <p:nvSpPr>
              <p:cNvPr id="2031" name="Freeform 1331"/>
              <p:cNvSpPr/>
              <p:nvPr/>
            </p:nvSpPr>
            <p:spPr>
              <a:xfrm>
                <a:off x="1721"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19" y="2"/>
                    </a:lnTo>
                    <a:lnTo>
                      <a:pt x="8" y="12"/>
                    </a:lnTo>
                    <a:lnTo>
                      <a:pt x="2"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2032" name="Freeform 1332"/>
              <p:cNvSpPr/>
              <p:nvPr/>
            </p:nvSpPr>
            <p:spPr>
              <a:xfrm>
                <a:off x="1721"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19" y="2"/>
                    </a:lnTo>
                    <a:lnTo>
                      <a:pt x="8"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2033" name="Line 1333"/>
              <p:cNvSpPr>
                <a:spLocks noChangeShapeType="1"/>
              </p:cNvSpPr>
              <p:nvPr/>
            </p:nvSpPr>
            <p:spPr>
              <a:xfrm flipV="1">
                <a:off x="1737" y="1463"/>
                <a:ext cx="16" cy="42"/>
              </a:xfrm>
              <a:prstGeom prst="line">
                <a:avLst/>
              </a:prstGeom>
              <a:noFill/>
              <a:ln w="3175">
                <a:solidFill>
                  <a:srgbClr val="000000"/>
                </a:solidFill>
                <a:round/>
                <a:headEnd/>
                <a:tailEnd/>
              </a:ln>
            </p:spPr>
            <p:txBody>
              <a:bodyPr/>
              <a:lstStyle/>
              <a:p>
                <a:endParaRPr lang="ja-JP" altLang="en-US" sz="2758"/>
              </a:p>
            </p:txBody>
          </p:sp>
          <p:sp>
            <p:nvSpPr>
              <p:cNvPr id="2034" name="Line 1334"/>
              <p:cNvSpPr>
                <a:spLocks noChangeShapeType="1"/>
              </p:cNvSpPr>
              <p:nvPr/>
            </p:nvSpPr>
            <p:spPr>
              <a:xfrm flipH="1" flipV="1">
                <a:off x="1753" y="1463"/>
                <a:ext cx="16" cy="42"/>
              </a:xfrm>
              <a:prstGeom prst="line">
                <a:avLst/>
              </a:prstGeom>
              <a:noFill/>
              <a:ln w="3175">
                <a:solidFill>
                  <a:srgbClr val="000000"/>
                </a:solidFill>
                <a:round/>
                <a:headEnd/>
                <a:tailEnd/>
              </a:ln>
            </p:spPr>
            <p:txBody>
              <a:bodyPr/>
              <a:lstStyle/>
              <a:p>
                <a:endParaRPr lang="ja-JP" altLang="en-US" sz="2758"/>
              </a:p>
            </p:txBody>
          </p:sp>
          <p:sp>
            <p:nvSpPr>
              <p:cNvPr id="2035" name="Freeform 1335"/>
              <p:cNvSpPr/>
              <p:nvPr/>
            </p:nvSpPr>
            <p:spPr>
              <a:xfrm>
                <a:off x="1721"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3" y="39"/>
                    </a:lnTo>
                    <a:lnTo>
                      <a:pt x="24" y="29"/>
                    </a:lnTo>
                    <a:lnTo>
                      <a:pt x="29" y="14"/>
                    </a:lnTo>
                    <a:lnTo>
                      <a:pt x="33" y="0"/>
                    </a:lnTo>
                    <a:lnTo>
                      <a:pt x="0" y="0"/>
                    </a:lnTo>
                    <a:lnTo>
                      <a:pt x="0" y="42"/>
                    </a:lnTo>
                    <a:close/>
                  </a:path>
                </a:pathLst>
              </a:custGeom>
              <a:solidFill>
                <a:srgbClr val="FFCC00"/>
              </a:solidFill>
              <a:ln>
                <a:noFill/>
              </a:ln>
            </p:spPr>
            <p:txBody>
              <a:bodyPr/>
              <a:lstStyle/>
              <a:p>
                <a:endParaRPr lang="ja-JP" altLang="en-US" sz="2758"/>
              </a:p>
            </p:txBody>
          </p:sp>
          <p:sp>
            <p:nvSpPr>
              <p:cNvPr id="2036" name="Freeform 1336"/>
              <p:cNvSpPr/>
              <p:nvPr/>
            </p:nvSpPr>
            <p:spPr>
              <a:xfrm>
                <a:off x="1721"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3" y="39"/>
                    </a:lnTo>
                    <a:lnTo>
                      <a:pt x="24" y="29"/>
                    </a:lnTo>
                    <a:lnTo>
                      <a:pt x="29" y="14"/>
                    </a:lnTo>
                    <a:lnTo>
                      <a:pt x="33" y="0"/>
                    </a:lnTo>
                  </a:path>
                </a:pathLst>
              </a:custGeom>
              <a:noFill/>
              <a:ln w="3175">
                <a:solidFill>
                  <a:srgbClr val="000000"/>
                </a:solidFill>
                <a:prstDash val="solid"/>
                <a:round/>
                <a:headEnd/>
                <a:tailEnd/>
              </a:ln>
            </p:spPr>
            <p:txBody>
              <a:bodyPr/>
              <a:lstStyle/>
              <a:p>
                <a:endParaRPr lang="ja-JP" altLang="en-US" sz="2758"/>
              </a:p>
            </p:txBody>
          </p:sp>
          <p:sp>
            <p:nvSpPr>
              <p:cNvPr id="2037" name="Freeform 1337"/>
              <p:cNvSpPr/>
              <p:nvPr/>
            </p:nvSpPr>
            <p:spPr>
              <a:xfrm>
                <a:off x="1704"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1 w 34"/>
                  <a:gd name="T11" fmla="*/ 0 h 42"/>
                  <a:gd name="T12" fmla="*/ 1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42"/>
                    </a:moveTo>
                    <a:lnTo>
                      <a:pt x="20" y="39"/>
                    </a:lnTo>
                    <a:lnTo>
                      <a:pt x="9" y="29"/>
                    </a:lnTo>
                    <a:lnTo>
                      <a:pt x="2" y="14"/>
                    </a:lnTo>
                    <a:lnTo>
                      <a:pt x="0" y="0"/>
                    </a:lnTo>
                    <a:lnTo>
                      <a:pt x="34" y="0"/>
                    </a:lnTo>
                    <a:lnTo>
                      <a:pt x="34" y="42"/>
                    </a:lnTo>
                    <a:close/>
                  </a:path>
                </a:pathLst>
              </a:custGeom>
              <a:solidFill>
                <a:srgbClr val="FFCC00"/>
              </a:solidFill>
              <a:ln>
                <a:noFill/>
              </a:ln>
            </p:spPr>
            <p:txBody>
              <a:bodyPr/>
              <a:lstStyle/>
              <a:p>
                <a:endParaRPr lang="ja-JP" altLang="en-US" sz="2758"/>
              </a:p>
            </p:txBody>
          </p:sp>
          <p:sp>
            <p:nvSpPr>
              <p:cNvPr id="2038" name="Freeform 1338"/>
              <p:cNvSpPr/>
              <p:nvPr/>
            </p:nvSpPr>
            <p:spPr>
              <a:xfrm>
                <a:off x="1704"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20" y="39"/>
                    </a:lnTo>
                    <a:lnTo>
                      <a:pt x="9"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2039" name="Freeform 1339"/>
              <p:cNvSpPr/>
              <p:nvPr/>
            </p:nvSpPr>
            <p:spPr>
              <a:xfrm>
                <a:off x="1704"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3" y="2"/>
                    </a:lnTo>
                    <a:lnTo>
                      <a:pt x="23" y="12"/>
                    </a:lnTo>
                    <a:lnTo>
                      <a:pt x="31" y="25"/>
                    </a:lnTo>
                    <a:lnTo>
                      <a:pt x="34" y="42"/>
                    </a:lnTo>
                    <a:lnTo>
                      <a:pt x="0" y="42"/>
                    </a:lnTo>
                    <a:lnTo>
                      <a:pt x="0" y="0"/>
                    </a:lnTo>
                    <a:close/>
                  </a:path>
                </a:pathLst>
              </a:custGeom>
              <a:solidFill>
                <a:srgbClr val="FFCC00"/>
              </a:solidFill>
              <a:ln>
                <a:noFill/>
              </a:ln>
            </p:spPr>
            <p:txBody>
              <a:bodyPr/>
              <a:lstStyle/>
              <a:p>
                <a:endParaRPr lang="ja-JP" altLang="en-US" sz="2758"/>
              </a:p>
            </p:txBody>
          </p:sp>
          <p:sp>
            <p:nvSpPr>
              <p:cNvPr id="2040" name="Freeform 1340"/>
              <p:cNvSpPr/>
              <p:nvPr/>
            </p:nvSpPr>
            <p:spPr>
              <a:xfrm>
                <a:off x="1704"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3" y="2"/>
                    </a:lnTo>
                    <a:lnTo>
                      <a:pt x="23" y="12"/>
                    </a:lnTo>
                    <a:lnTo>
                      <a:pt x="31" y="25"/>
                    </a:lnTo>
                    <a:lnTo>
                      <a:pt x="34" y="42"/>
                    </a:lnTo>
                  </a:path>
                </a:pathLst>
              </a:custGeom>
              <a:noFill/>
              <a:ln w="3175">
                <a:solidFill>
                  <a:srgbClr val="000000"/>
                </a:solidFill>
                <a:prstDash val="solid"/>
                <a:round/>
                <a:headEnd/>
                <a:tailEnd/>
              </a:ln>
            </p:spPr>
            <p:txBody>
              <a:bodyPr/>
              <a:lstStyle/>
              <a:p>
                <a:endParaRPr lang="ja-JP" altLang="en-US" sz="2758"/>
              </a:p>
            </p:txBody>
          </p:sp>
          <p:sp>
            <p:nvSpPr>
              <p:cNvPr id="2041" name="Freeform 1341"/>
              <p:cNvSpPr/>
              <p:nvPr/>
            </p:nvSpPr>
            <p:spPr>
              <a:xfrm>
                <a:off x="1687"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1 w 34"/>
                  <a:gd name="T11" fmla="*/ 1 h 42"/>
                  <a:gd name="T12" fmla="*/ 1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0"/>
                    </a:moveTo>
                    <a:lnTo>
                      <a:pt x="20" y="2"/>
                    </a:lnTo>
                    <a:lnTo>
                      <a:pt x="9" y="12"/>
                    </a:lnTo>
                    <a:lnTo>
                      <a:pt x="3" y="25"/>
                    </a:lnTo>
                    <a:lnTo>
                      <a:pt x="0" y="42"/>
                    </a:lnTo>
                    <a:lnTo>
                      <a:pt x="34" y="42"/>
                    </a:lnTo>
                    <a:lnTo>
                      <a:pt x="34" y="0"/>
                    </a:lnTo>
                    <a:close/>
                  </a:path>
                </a:pathLst>
              </a:custGeom>
              <a:solidFill>
                <a:srgbClr val="FFCC00"/>
              </a:solidFill>
              <a:ln>
                <a:noFill/>
              </a:ln>
            </p:spPr>
            <p:txBody>
              <a:bodyPr/>
              <a:lstStyle/>
              <a:p>
                <a:endParaRPr lang="ja-JP" altLang="en-US" sz="2758"/>
              </a:p>
            </p:txBody>
          </p:sp>
          <p:sp>
            <p:nvSpPr>
              <p:cNvPr id="2042" name="Freeform 1342"/>
              <p:cNvSpPr/>
              <p:nvPr/>
            </p:nvSpPr>
            <p:spPr>
              <a:xfrm>
                <a:off x="1687"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0"/>
                    </a:moveTo>
                    <a:lnTo>
                      <a:pt x="20" y="2"/>
                    </a:lnTo>
                    <a:lnTo>
                      <a:pt x="9"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043" name="Line 1343"/>
              <p:cNvSpPr>
                <a:spLocks noChangeShapeType="1"/>
              </p:cNvSpPr>
              <p:nvPr/>
            </p:nvSpPr>
            <p:spPr>
              <a:xfrm flipV="1">
                <a:off x="1704" y="1463"/>
                <a:ext cx="17" cy="42"/>
              </a:xfrm>
              <a:prstGeom prst="line">
                <a:avLst/>
              </a:prstGeom>
              <a:noFill/>
              <a:ln w="3175">
                <a:solidFill>
                  <a:srgbClr val="000000"/>
                </a:solidFill>
                <a:round/>
                <a:headEnd/>
                <a:tailEnd/>
              </a:ln>
            </p:spPr>
            <p:txBody>
              <a:bodyPr/>
              <a:lstStyle/>
              <a:p>
                <a:endParaRPr lang="ja-JP" altLang="en-US" sz="2758"/>
              </a:p>
            </p:txBody>
          </p:sp>
          <p:sp>
            <p:nvSpPr>
              <p:cNvPr id="2044" name="Line 1344"/>
              <p:cNvSpPr>
                <a:spLocks noChangeShapeType="1"/>
              </p:cNvSpPr>
              <p:nvPr/>
            </p:nvSpPr>
            <p:spPr>
              <a:xfrm flipH="1" flipV="1">
                <a:off x="1721" y="1463"/>
                <a:ext cx="16" cy="42"/>
              </a:xfrm>
              <a:prstGeom prst="line">
                <a:avLst/>
              </a:prstGeom>
              <a:noFill/>
              <a:ln w="3175">
                <a:solidFill>
                  <a:srgbClr val="000000"/>
                </a:solidFill>
                <a:round/>
                <a:headEnd/>
                <a:tailEnd/>
              </a:ln>
            </p:spPr>
            <p:txBody>
              <a:bodyPr/>
              <a:lstStyle/>
              <a:p>
                <a:endParaRPr lang="ja-JP" altLang="en-US" sz="2758"/>
              </a:p>
            </p:txBody>
          </p:sp>
          <p:sp>
            <p:nvSpPr>
              <p:cNvPr id="2045" name="Freeform 1345"/>
              <p:cNvSpPr/>
              <p:nvPr/>
            </p:nvSpPr>
            <p:spPr>
              <a:xfrm>
                <a:off x="1687" y="1505"/>
                <a:ext cx="17" cy="21"/>
              </a:xfrm>
              <a:custGeom>
                <a:avLst/>
                <a:gdLst>
                  <a:gd name="T0" fmla="*/ 0 w 34"/>
                  <a:gd name="T1" fmla="*/ 1 h 42"/>
                  <a:gd name="T2" fmla="*/ 1 w 34"/>
                  <a:gd name="T3" fmla="*/ 1 h 42"/>
                  <a:gd name="T4" fmla="*/ 1 w 34"/>
                  <a:gd name="T5" fmla="*/ 1 h 42"/>
                  <a:gd name="T6" fmla="*/ 1 w 34"/>
                  <a:gd name="T7" fmla="*/ 1 h 42"/>
                  <a:gd name="T8" fmla="*/ 1 w 34"/>
                  <a:gd name="T9" fmla="*/ 0 h 42"/>
                  <a:gd name="T10" fmla="*/ 0 w 34"/>
                  <a:gd name="T11" fmla="*/ 0 h 42"/>
                  <a:gd name="T12" fmla="*/ 0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42"/>
                    </a:moveTo>
                    <a:lnTo>
                      <a:pt x="14" y="39"/>
                    </a:lnTo>
                    <a:lnTo>
                      <a:pt x="25" y="29"/>
                    </a:lnTo>
                    <a:lnTo>
                      <a:pt x="30" y="14"/>
                    </a:lnTo>
                    <a:lnTo>
                      <a:pt x="34" y="0"/>
                    </a:lnTo>
                    <a:lnTo>
                      <a:pt x="0" y="0"/>
                    </a:lnTo>
                    <a:lnTo>
                      <a:pt x="0" y="42"/>
                    </a:lnTo>
                    <a:close/>
                  </a:path>
                </a:pathLst>
              </a:custGeom>
              <a:solidFill>
                <a:srgbClr val="FFCC00"/>
              </a:solidFill>
              <a:ln>
                <a:noFill/>
              </a:ln>
            </p:spPr>
            <p:txBody>
              <a:bodyPr/>
              <a:lstStyle/>
              <a:p>
                <a:endParaRPr lang="ja-JP" altLang="en-US" sz="2758"/>
              </a:p>
            </p:txBody>
          </p:sp>
          <p:sp>
            <p:nvSpPr>
              <p:cNvPr id="2046" name="Freeform 1346"/>
              <p:cNvSpPr/>
              <p:nvPr/>
            </p:nvSpPr>
            <p:spPr>
              <a:xfrm>
                <a:off x="1687" y="1505"/>
                <a:ext cx="17" cy="21"/>
              </a:xfrm>
              <a:custGeom>
                <a:avLst/>
                <a:gdLst>
                  <a:gd name="T0" fmla="*/ 0 w 34"/>
                  <a:gd name="T1" fmla="*/ 1 h 42"/>
                  <a:gd name="T2" fmla="*/ 1 w 34"/>
                  <a:gd name="T3" fmla="*/ 1 h 42"/>
                  <a:gd name="T4" fmla="*/ 1 w 34"/>
                  <a:gd name="T5" fmla="*/ 1 h 42"/>
                  <a:gd name="T6" fmla="*/ 1 w 34"/>
                  <a:gd name="T7" fmla="*/ 1 h 42"/>
                  <a:gd name="T8" fmla="*/ 1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42"/>
                    </a:moveTo>
                    <a:lnTo>
                      <a:pt x="14" y="39"/>
                    </a:lnTo>
                    <a:lnTo>
                      <a:pt x="25" y="29"/>
                    </a:lnTo>
                    <a:lnTo>
                      <a:pt x="30" y="14"/>
                    </a:lnTo>
                    <a:lnTo>
                      <a:pt x="34" y="0"/>
                    </a:lnTo>
                  </a:path>
                </a:pathLst>
              </a:custGeom>
              <a:noFill/>
              <a:ln w="3175">
                <a:solidFill>
                  <a:srgbClr val="000000"/>
                </a:solidFill>
                <a:prstDash val="solid"/>
                <a:round/>
                <a:headEnd/>
                <a:tailEnd/>
              </a:ln>
            </p:spPr>
            <p:txBody>
              <a:bodyPr/>
              <a:lstStyle/>
              <a:p>
                <a:endParaRPr lang="ja-JP" altLang="en-US" sz="2758"/>
              </a:p>
            </p:txBody>
          </p:sp>
          <p:sp>
            <p:nvSpPr>
              <p:cNvPr id="2047" name="Freeform 1347"/>
              <p:cNvSpPr/>
              <p:nvPr/>
            </p:nvSpPr>
            <p:spPr>
              <a:xfrm>
                <a:off x="1671" y="1505"/>
                <a:ext cx="16" cy="21"/>
              </a:xfrm>
              <a:custGeom>
                <a:avLst/>
                <a:gdLst>
                  <a:gd name="T0" fmla="*/ 1 w 31"/>
                  <a:gd name="T1" fmla="*/ 1 h 42"/>
                  <a:gd name="T2" fmla="*/ 1 w 31"/>
                  <a:gd name="T3" fmla="*/ 1 h 42"/>
                  <a:gd name="T4" fmla="*/ 1 w 31"/>
                  <a:gd name="T5" fmla="*/ 1 h 42"/>
                  <a:gd name="T6" fmla="*/ 1 w 31"/>
                  <a:gd name="T7" fmla="*/ 1 h 42"/>
                  <a:gd name="T8" fmla="*/ 0 w 31"/>
                  <a:gd name="T9" fmla="*/ 0 h 42"/>
                  <a:gd name="T10" fmla="*/ 1 w 31"/>
                  <a:gd name="T11" fmla="*/ 0 h 42"/>
                  <a:gd name="T12" fmla="*/ 1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18" y="39"/>
                    </a:lnTo>
                    <a:lnTo>
                      <a:pt x="7" y="29"/>
                    </a:lnTo>
                    <a:lnTo>
                      <a:pt x="2" y="14"/>
                    </a:lnTo>
                    <a:lnTo>
                      <a:pt x="0" y="0"/>
                    </a:lnTo>
                    <a:lnTo>
                      <a:pt x="31" y="0"/>
                    </a:lnTo>
                    <a:lnTo>
                      <a:pt x="31" y="42"/>
                    </a:lnTo>
                    <a:close/>
                  </a:path>
                </a:pathLst>
              </a:custGeom>
              <a:solidFill>
                <a:srgbClr val="FFCC00"/>
              </a:solidFill>
              <a:ln>
                <a:noFill/>
              </a:ln>
            </p:spPr>
            <p:txBody>
              <a:bodyPr/>
              <a:lstStyle/>
              <a:p>
                <a:endParaRPr lang="ja-JP" altLang="en-US" sz="2758"/>
              </a:p>
            </p:txBody>
          </p:sp>
          <p:sp>
            <p:nvSpPr>
              <p:cNvPr id="2048" name="Freeform 1348"/>
              <p:cNvSpPr/>
              <p:nvPr/>
            </p:nvSpPr>
            <p:spPr>
              <a:xfrm>
                <a:off x="1671" y="1505"/>
                <a:ext cx="16" cy="21"/>
              </a:xfrm>
              <a:custGeom>
                <a:avLst/>
                <a:gdLst>
                  <a:gd name="T0" fmla="*/ 1 w 31"/>
                  <a:gd name="T1" fmla="*/ 1 h 42"/>
                  <a:gd name="T2" fmla="*/ 1 w 31"/>
                  <a:gd name="T3" fmla="*/ 1 h 42"/>
                  <a:gd name="T4" fmla="*/ 1 w 31"/>
                  <a:gd name="T5" fmla="*/ 1 h 42"/>
                  <a:gd name="T6" fmla="*/ 1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2049" name="Freeform 1349"/>
              <p:cNvSpPr/>
              <p:nvPr/>
            </p:nvSpPr>
            <p:spPr>
              <a:xfrm>
                <a:off x="1670"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1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4" y="2"/>
                    </a:lnTo>
                    <a:lnTo>
                      <a:pt x="23" y="12"/>
                    </a:lnTo>
                    <a:lnTo>
                      <a:pt x="32" y="25"/>
                    </a:lnTo>
                    <a:lnTo>
                      <a:pt x="34" y="42"/>
                    </a:lnTo>
                    <a:lnTo>
                      <a:pt x="3" y="42"/>
                    </a:lnTo>
                    <a:lnTo>
                      <a:pt x="0" y="0"/>
                    </a:lnTo>
                    <a:close/>
                  </a:path>
                </a:pathLst>
              </a:custGeom>
              <a:solidFill>
                <a:srgbClr val="FFCC00"/>
              </a:solidFill>
              <a:ln>
                <a:noFill/>
              </a:ln>
            </p:spPr>
            <p:txBody>
              <a:bodyPr/>
              <a:lstStyle/>
              <a:p>
                <a:endParaRPr lang="ja-JP" altLang="en-US" sz="2758"/>
              </a:p>
            </p:txBody>
          </p:sp>
          <p:sp>
            <p:nvSpPr>
              <p:cNvPr id="2050" name="Freeform 1350"/>
              <p:cNvSpPr/>
              <p:nvPr/>
            </p:nvSpPr>
            <p:spPr>
              <a:xfrm>
                <a:off x="1670"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4" y="2"/>
                    </a:lnTo>
                    <a:lnTo>
                      <a:pt x="23" y="12"/>
                    </a:lnTo>
                    <a:lnTo>
                      <a:pt x="32" y="25"/>
                    </a:lnTo>
                    <a:lnTo>
                      <a:pt x="34" y="42"/>
                    </a:lnTo>
                  </a:path>
                </a:pathLst>
              </a:custGeom>
              <a:noFill/>
              <a:ln w="3175">
                <a:solidFill>
                  <a:srgbClr val="000000"/>
                </a:solidFill>
                <a:prstDash val="solid"/>
                <a:round/>
                <a:headEnd/>
                <a:tailEnd/>
              </a:ln>
            </p:spPr>
            <p:txBody>
              <a:bodyPr/>
              <a:lstStyle/>
              <a:p>
                <a:endParaRPr lang="ja-JP" altLang="en-US" sz="2758"/>
              </a:p>
            </p:txBody>
          </p:sp>
          <p:sp>
            <p:nvSpPr>
              <p:cNvPr id="2051" name="Freeform 1351"/>
              <p:cNvSpPr/>
              <p:nvPr/>
            </p:nvSpPr>
            <p:spPr>
              <a:xfrm>
                <a:off x="1654" y="1442"/>
                <a:ext cx="17" cy="21"/>
              </a:xfrm>
              <a:custGeom>
                <a:avLst/>
                <a:gdLst>
                  <a:gd name="T0" fmla="*/ 0 w 36"/>
                  <a:gd name="T1" fmla="*/ 0 h 42"/>
                  <a:gd name="T2" fmla="*/ 0 w 36"/>
                  <a:gd name="T3" fmla="*/ 1 h 42"/>
                  <a:gd name="T4" fmla="*/ 0 w 36"/>
                  <a:gd name="T5" fmla="*/ 1 h 42"/>
                  <a:gd name="T6" fmla="*/ 0 w 36"/>
                  <a:gd name="T7" fmla="*/ 1 h 42"/>
                  <a:gd name="T8" fmla="*/ 0 w 36"/>
                  <a:gd name="T9" fmla="*/ 1 h 42"/>
                  <a:gd name="T10" fmla="*/ 0 w 36"/>
                  <a:gd name="T11" fmla="*/ 1 h 42"/>
                  <a:gd name="T12" fmla="*/ 0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0"/>
                    </a:moveTo>
                    <a:lnTo>
                      <a:pt x="22" y="2"/>
                    </a:lnTo>
                    <a:lnTo>
                      <a:pt x="11" y="12"/>
                    </a:lnTo>
                    <a:lnTo>
                      <a:pt x="2" y="25"/>
                    </a:lnTo>
                    <a:lnTo>
                      <a:pt x="0" y="42"/>
                    </a:lnTo>
                    <a:lnTo>
                      <a:pt x="33" y="42"/>
                    </a:lnTo>
                    <a:lnTo>
                      <a:pt x="36" y="0"/>
                    </a:lnTo>
                    <a:close/>
                  </a:path>
                </a:pathLst>
              </a:custGeom>
              <a:solidFill>
                <a:srgbClr val="FFCC00"/>
              </a:solidFill>
              <a:ln>
                <a:noFill/>
              </a:ln>
            </p:spPr>
            <p:txBody>
              <a:bodyPr/>
              <a:lstStyle/>
              <a:p>
                <a:endParaRPr lang="ja-JP" altLang="en-US" sz="2758"/>
              </a:p>
            </p:txBody>
          </p:sp>
          <p:sp>
            <p:nvSpPr>
              <p:cNvPr id="2052" name="Freeform 1352"/>
              <p:cNvSpPr/>
              <p:nvPr/>
            </p:nvSpPr>
            <p:spPr>
              <a:xfrm>
                <a:off x="1654" y="1442"/>
                <a:ext cx="17" cy="21"/>
              </a:xfrm>
              <a:custGeom>
                <a:avLst/>
                <a:gdLst>
                  <a:gd name="T0" fmla="*/ 0 w 36"/>
                  <a:gd name="T1" fmla="*/ 0 h 42"/>
                  <a:gd name="T2" fmla="*/ 0 w 36"/>
                  <a:gd name="T3" fmla="*/ 1 h 42"/>
                  <a:gd name="T4" fmla="*/ 0 w 36"/>
                  <a:gd name="T5" fmla="*/ 1 h 42"/>
                  <a:gd name="T6" fmla="*/ 0 w 36"/>
                  <a:gd name="T7" fmla="*/ 1 h 42"/>
                  <a:gd name="T8" fmla="*/ 0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0"/>
                    </a:moveTo>
                    <a:lnTo>
                      <a:pt x="22" y="2"/>
                    </a:lnTo>
                    <a:lnTo>
                      <a:pt x="11"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2053" name="Line 1353"/>
              <p:cNvSpPr>
                <a:spLocks noChangeShapeType="1"/>
              </p:cNvSpPr>
              <p:nvPr/>
            </p:nvSpPr>
            <p:spPr>
              <a:xfrm flipV="1">
                <a:off x="1671" y="1463"/>
                <a:ext cx="16" cy="42"/>
              </a:xfrm>
              <a:prstGeom prst="line">
                <a:avLst/>
              </a:prstGeom>
              <a:noFill/>
              <a:ln w="3175">
                <a:solidFill>
                  <a:srgbClr val="000000"/>
                </a:solidFill>
                <a:round/>
                <a:headEnd/>
                <a:tailEnd/>
              </a:ln>
            </p:spPr>
            <p:txBody>
              <a:bodyPr/>
              <a:lstStyle/>
              <a:p>
                <a:endParaRPr lang="ja-JP" altLang="en-US" sz="2758"/>
              </a:p>
            </p:txBody>
          </p:sp>
          <p:sp>
            <p:nvSpPr>
              <p:cNvPr id="2054" name="Line 1354"/>
              <p:cNvSpPr>
                <a:spLocks noChangeShapeType="1"/>
              </p:cNvSpPr>
              <p:nvPr/>
            </p:nvSpPr>
            <p:spPr>
              <a:xfrm flipH="1" flipV="1">
                <a:off x="1687" y="1463"/>
                <a:ext cx="17" cy="42"/>
              </a:xfrm>
              <a:prstGeom prst="line">
                <a:avLst/>
              </a:prstGeom>
              <a:noFill/>
              <a:ln w="3175">
                <a:solidFill>
                  <a:srgbClr val="000000"/>
                </a:solidFill>
                <a:round/>
                <a:headEnd/>
                <a:tailEnd/>
              </a:ln>
            </p:spPr>
            <p:txBody>
              <a:bodyPr/>
              <a:lstStyle/>
              <a:p>
                <a:endParaRPr lang="ja-JP" altLang="en-US" sz="2758"/>
              </a:p>
            </p:txBody>
          </p:sp>
          <p:sp>
            <p:nvSpPr>
              <p:cNvPr id="2055" name="Freeform 1355"/>
              <p:cNvSpPr/>
              <p:nvPr/>
            </p:nvSpPr>
            <p:spPr>
              <a:xfrm>
                <a:off x="1654"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4" y="39"/>
                    </a:lnTo>
                    <a:lnTo>
                      <a:pt x="25" y="29"/>
                    </a:lnTo>
                    <a:lnTo>
                      <a:pt x="29" y="14"/>
                    </a:lnTo>
                    <a:lnTo>
                      <a:pt x="33" y="0"/>
                    </a:lnTo>
                    <a:lnTo>
                      <a:pt x="0" y="0"/>
                    </a:lnTo>
                    <a:lnTo>
                      <a:pt x="0" y="42"/>
                    </a:lnTo>
                    <a:close/>
                  </a:path>
                </a:pathLst>
              </a:custGeom>
              <a:solidFill>
                <a:srgbClr val="FFCC00"/>
              </a:solidFill>
              <a:ln>
                <a:noFill/>
              </a:ln>
            </p:spPr>
            <p:txBody>
              <a:bodyPr/>
              <a:lstStyle/>
              <a:p>
                <a:endParaRPr lang="ja-JP" altLang="en-US" sz="2758"/>
              </a:p>
            </p:txBody>
          </p:sp>
          <p:sp>
            <p:nvSpPr>
              <p:cNvPr id="2056" name="Freeform 1356"/>
              <p:cNvSpPr/>
              <p:nvPr/>
            </p:nvSpPr>
            <p:spPr>
              <a:xfrm>
                <a:off x="1654"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4" y="39"/>
                    </a:lnTo>
                    <a:lnTo>
                      <a:pt x="25" y="29"/>
                    </a:lnTo>
                    <a:lnTo>
                      <a:pt x="29" y="14"/>
                    </a:lnTo>
                    <a:lnTo>
                      <a:pt x="33" y="0"/>
                    </a:lnTo>
                  </a:path>
                </a:pathLst>
              </a:custGeom>
              <a:noFill/>
              <a:ln w="3175">
                <a:solidFill>
                  <a:srgbClr val="000000"/>
                </a:solidFill>
                <a:prstDash val="solid"/>
                <a:round/>
                <a:headEnd/>
                <a:tailEnd/>
              </a:ln>
            </p:spPr>
            <p:txBody>
              <a:bodyPr/>
              <a:lstStyle/>
              <a:p>
                <a:endParaRPr lang="ja-JP" altLang="en-US" sz="2758"/>
              </a:p>
            </p:txBody>
          </p:sp>
          <p:sp>
            <p:nvSpPr>
              <p:cNvPr id="2057" name="Freeform 1357"/>
              <p:cNvSpPr/>
              <p:nvPr/>
            </p:nvSpPr>
            <p:spPr>
              <a:xfrm>
                <a:off x="1638"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1 w 34"/>
                  <a:gd name="T11" fmla="*/ 0 h 42"/>
                  <a:gd name="T12" fmla="*/ 1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42"/>
                    </a:moveTo>
                    <a:lnTo>
                      <a:pt x="21" y="39"/>
                    </a:lnTo>
                    <a:lnTo>
                      <a:pt x="11" y="29"/>
                    </a:lnTo>
                    <a:lnTo>
                      <a:pt x="3" y="14"/>
                    </a:lnTo>
                    <a:lnTo>
                      <a:pt x="0" y="0"/>
                    </a:lnTo>
                    <a:lnTo>
                      <a:pt x="32" y="0"/>
                    </a:lnTo>
                    <a:lnTo>
                      <a:pt x="34" y="42"/>
                    </a:lnTo>
                    <a:close/>
                  </a:path>
                </a:pathLst>
              </a:custGeom>
              <a:solidFill>
                <a:srgbClr val="FFCC00"/>
              </a:solidFill>
              <a:ln>
                <a:noFill/>
              </a:ln>
            </p:spPr>
            <p:txBody>
              <a:bodyPr/>
              <a:lstStyle/>
              <a:p>
                <a:endParaRPr lang="ja-JP" altLang="en-US" sz="2758"/>
              </a:p>
            </p:txBody>
          </p:sp>
          <p:sp>
            <p:nvSpPr>
              <p:cNvPr id="2058" name="Freeform 1358"/>
              <p:cNvSpPr/>
              <p:nvPr/>
            </p:nvSpPr>
            <p:spPr>
              <a:xfrm>
                <a:off x="1638"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21"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2059" name="Freeform 1359"/>
              <p:cNvSpPr/>
              <p:nvPr/>
            </p:nvSpPr>
            <p:spPr>
              <a:xfrm>
                <a:off x="1638"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4" y="2"/>
                    </a:lnTo>
                    <a:lnTo>
                      <a:pt x="25" y="12"/>
                    </a:lnTo>
                    <a:lnTo>
                      <a:pt x="30"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2060" name="Freeform 1360"/>
              <p:cNvSpPr/>
              <p:nvPr/>
            </p:nvSpPr>
            <p:spPr>
              <a:xfrm>
                <a:off x="1638"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4" y="2"/>
                    </a:lnTo>
                    <a:lnTo>
                      <a:pt x="25" y="12"/>
                    </a:lnTo>
                    <a:lnTo>
                      <a:pt x="30" y="25"/>
                    </a:lnTo>
                    <a:lnTo>
                      <a:pt x="32" y="42"/>
                    </a:lnTo>
                  </a:path>
                </a:pathLst>
              </a:custGeom>
              <a:noFill/>
              <a:ln w="3175">
                <a:solidFill>
                  <a:srgbClr val="000000"/>
                </a:solidFill>
                <a:prstDash val="solid"/>
                <a:round/>
                <a:headEnd/>
                <a:tailEnd/>
              </a:ln>
            </p:spPr>
            <p:txBody>
              <a:bodyPr/>
              <a:lstStyle/>
              <a:p>
                <a:endParaRPr lang="ja-JP" altLang="en-US" sz="2758"/>
              </a:p>
            </p:txBody>
          </p:sp>
          <p:sp>
            <p:nvSpPr>
              <p:cNvPr id="2061" name="Freeform 1361"/>
              <p:cNvSpPr/>
              <p:nvPr/>
            </p:nvSpPr>
            <p:spPr>
              <a:xfrm>
                <a:off x="1621"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1 w 33"/>
                  <a:gd name="T11" fmla="*/ 1 h 42"/>
                  <a:gd name="T12" fmla="*/ 1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20" y="2"/>
                    </a:lnTo>
                    <a:lnTo>
                      <a:pt x="9" y="12"/>
                    </a:lnTo>
                    <a:lnTo>
                      <a:pt x="4"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2062" name="Freeform 1362"/>
              <p:cNvSpPr/>
              <p:nvPr/>
            </p:nvSpPr>
            <p:spPr>
              <a:xfrm>
                <a:off x="1621"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20" y="2"/>
                    </a:lnTo>
                    <a:lnTo>
                      <a:pt x="9" y="12"/>
                    </a:lnTo>
                    <a:lnTo>
                      <a:pt x="4" y="25"/>
                    </a:lnTo>
                    <a:lnTo>
                      <a:pt x="0" y="42"/>
                    </a:lnTo>
                  </a:path>
                </a:pathLst>
              </a:custGeom>
              <a:noFill/>
              <a:ln w="3175">
                <a:solidFill>
                  <a:srgbClr val="000000"/>
                </a:solidFill>
                <a:prstDash val="solid"/>
                <a:round/>
                <a:headEnd/>
                <a:tailEnd/>
              </a:ln>
            </p:spPr>
            <p:txBody>
              <a:bodyPr/>
              <a:lstStyle/>
              <a:p>
                <a:endParaRPr lang="ja-JP" altLang="en-US" sz="2758"/>
              </a:p>
            </p:txBody>
          </p:sp>
          <p:sp>
            <p:nvSpPr>
              <p:cNvPr id="2063" name="Line 1363"/>
              <p:cNvSpPr>
                <a:spLocks noChangeShapeType="1"/>
              </p:cNvSpPr>
              <p:nvPr/>
            </p:nvSpPr>
            <p:spPr>
              <a:xfrm flipV="1">
                <a:off x="1638" y="1463"/>
                <a:ext cx="16" cy="42"/>
              </a:xfrm>
              <a:prstGeom prst="line">
                <a:avLst/>
              </a:prstGeom>
              <a:noFill/>
              <a:ln w="3175">
                <a:solidFill>
                  <a:srgbClr val="000000"/>
                </a:solidFill>
                <a:round/>
                <a:headEnd/>
                <a:tailEnd/>
              </a:ln>
            </p:spPr>
            <p:txBody>
              <a:bodyPr/>
              <a:lstStyle/>
              <a:p>
                <a:endParaRPr lang="ja-JP" altLang="en-US" sz="2758"/>
              </a:p>
            </p:txBody>
          </p:sp>
          <p:sp>
            <p:nvSpPr>
              <p:cNvPr id="2064" name="Line 1364"/>
              <p:cNvSpPr>
                <a:spLocks noChangeShapeType="1"/>
              </p:cNvSpPr>
              <p:nvPr/>
            </p:nvSpPr>
            <p:spPr>
              <a:xfrm flipH="1" flipV="1">
                <a:off x="1654" y="1463"/>
                <a:ext cx="16" cy="42"/>
              </a:xfrm>
              <a:prstGeom prst="line">
                <a:avLst/>
              </a:prstGeom>
              <a:noFill/>
              <a:ln w="3175">
                <a:solidFill>
                  <a:srgbClr val="000000"/>
                </a:solidFill>
                <a:round/>
                <a:headEnd/>
                <a:tailEnd/>
              </a:ln>
            </p:spPr>
            <p:txBody>
              <a:bodyPr/>
              <a:lstStyle/>
              <a:p>
                <a:endParaRPr lang="ja-JP" altLang="en-US" sz="2758"/>
              </a:p>
            </p:txBody>
          </p:sp>
          <p:sp>
            <p:nvSpPr>
              <p:cNvPr id="2065" name="Freeform 1365"/>
              <p:cNvSpPr/>
              <p:nvPr/>
            </p:nvSpPr>
            <p:spPr>
              <a:xfrm>
                <a:off x="1621"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4" y="39"/>
                    </a:lnTo>
                    <a:lnTo>
                      <a:pt x="25" y="29"/>
                    </a:lnTo>
                    <a:lnTo>
                      <a:pt x="31" y="14"/>
                    </a:lnTo>
                    <a:lnTo>
                      <a:pt x="33" y="0"/>
                    </a:lnTo>
                    <a:lnTo>
                      <a:pt x="0" y="0"/>
                    </a:lnTo>
                    <a:lnTo>
                      <a:pt x="0" y="42"/>
                    </a:lnTo>
                    <a:close/>
                  </a:path>
                </a:pathLst>
              </a:custGeom>
              <a:solidFill>
                <a:srgbClr val="FFCC00"/>
              </a:solidFill>
              <a:ln>
                <a:noFill/>
              </a:ln>
            </p:spPr>
            <p:txBody>
              <a:bodyPr/>
              <a:lstStyle/>
              <a:p>
                <a:endParaRPr lang="ja-JP" altLang="en-US" sz="2758"/>
              </a:p>
            </p:txBody>
          </p:sp>
          <p:sp>
            <p:nvSpPr>
              <p:cNvPr id="2066" name="Freeform 1366"/>
              <p:cNvSpPr/>
              <p:nvPr/>
            </p:nvSpPr>
            <p:spPr>
              <a:xfrm>
                <a:off x="1621"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4" y="39"/>
                    </a:lnTo>
                    <a:lnTo>
                      <a:pt x="25" y="29"/>
                    </a:lnTo>
                    <a:lnTo>
                      <a:pt x="31" y="14"/>
                    </a:lnTo>
                    <a:lnTo>
                      <a:pt x="33" y="0"/>
                    </a:lnTo>
                  </a:path>
                </a:pathLst>
              </a:custGeom>
              <a:noFill/>
              <a:ln w="3175">
                <a:solidFill>
                  <a:srgbClr val="000000"/>
                </a:solidFill>
                <a:prstDash val="solid"/>
                <a:round/>
                <a:headEnd/>
                <a:tailEnd/>
              </a:ln>
            </p:spPr>
            <p:txBody>
              <a:bodyPr/>
              <a:lstStyle/>
              <a:p>
                <a:endParaRPr lang="ja-JP" altLang="en-US" sz="2758"/>
              </a:p>
            </p:txBody>
          </p:sp>
          <p:sp>
            <p:nvSpPr>
              <p:cNvPr id="2067" name="Freeform 1367"/>
              <p:cNvSpPr/>
              <p:nvPr/>
            </p:nvSpPr>
            <p:spPr>
              <a:xfrm>
                <a:off x="1605"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9" y="39"/>
                    </a:lnTo>
                    <a:lnTo>
                      <a:pt x="9" y="29"/>
                    </a:lnTo>
                    <a:lnTo>
                      <a:pt x="3"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2068" name="Freeform 1368"/>
              <p:cNvSpPr/>
              <p:nvPr/>
            </p:nvSpPr>
            <p:spPr>
              <a:xfrm>
                <a:off x="1605"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9" y="39"/>
                    </a:lnTo>
                    <a:lnTo>
                      <a:pt x="9"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2069" name="Freeform 1369"/>
              <p:cNvSpPr/>
              <p:nvPr/>
            </p:nvSpPr>
            <p:spPr>
              <a:xfrm>
                <a:off x="1604"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1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3" y="2"/>
                    </a:lnTo>
                    <a:lnTo>
                      <a:pt x="24" y="12"/>
                    </a:lnTo>
                    <a:lnTo>
                      <a:pt x="32" y="25"/>
                    </a:lnTo>
                    <a:lnTo>
                      <a:pt x="34" y="42"/>
                    </a:lnTo>
                    <a:lnTo>
                      <a:pt x="2" y="42"/>
                    </a:lnTo>
                    <a:lnTo>
                      <a:pt x="0" y="0"/>
                    </a:lnTo>
                    <a:close/>
                  </a:path>
                </a:pathLst>
              </a:custGeom>
              <a:solidFill>
                <a:srgbClr val="FFCC00"/>
              </a:solidFill>
              <a:ln>
                <a:noFill/>
              </a:ln>
            </p:spPr>
            <p:txBody>
              <a:bodyPr/>
              <a:lstStyle/>
              <a:p>
                <a:endParaRPr lang="ja-JP" altLang="en-US" sz="2758"/>
              </a:p>
            </p:txBody>
          </p:sp>
          <p:sp>
            <p:nvSpPr>
              <p:cNvPr id="2070" name="Freeform 1370"/>
              <p:cNvSpPr/>
              <p:nvPr/>
            </p:nvSpPr>
            <p:spPr>
              <a:xfrm>
                <a:off x="1604"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3" y="2"/>
                    </a:lnTo>
                    <a:lnTo>
                      <a:pt x="24" y="12"/>
                    </a:lnTo>
                    <a:lnTo>
                      <a:pt x="32" y="25"/>
                    </a:lnTo>
                    <a:lnTo>
                      <a:pt x="34" y="42"/>
                    </a:lnTo>
                  </a:path>
                </a:pathLst>
              </a:custGeom>
              <a:noFill/>
              <a:ln w="3175">
                <a:solidFill>
                  <a:srgbClr val="000000"/>
                </a:solidFill>
                <a:prstDash val="solid"/>
                <a:round/>
                <a:headEnd/>
                <a:tailEnd/>
              </a:ln>
            </p:spPr>
            <p:txBody>
              <a:bodyPr/>
              <a:lstStyle/>
              <a:p>
                <a:endParaRPr lang="ja-JP" altLang="en-US" sz="2758"/>
              </a:p>
            </p:txBody>
          </p:sp>
          <p:sp>
            <p:nvSpPr>
              <p:cNvPr id="2071" name="Freeform 1371"/>
              <p:cNvSpPr/>
              <p:nvPr/>
            </p:nvSpPr>
            <p:spPr>
              <a:xfrm>
                <a:off x="1587" y="1442"/>
                <a:ext cx="18" cy="21"/>
              </a:xfrm>
              <a:custGeom>
                <a:avLst/>
                <a:gdLst>
                  <a:gd name="T0" fmla="*/ 1 w 35"/>
                  <a:gd name="T1" fmla="*/ 0 h 42"/>
                  <a:gd name="T2" fmla="*/ 1 w 35"/>
                  <a:gd name="T3" fmla="*/ 1 h 42"/>
                  <a:gd name="T4" fmla="*/ 1 w 35"/>
                  <a:gd name="T5" fmla="*/ 1 h 42"/>
                  <a:gd name="T6" fmla="*/ 1 w 35"/>
                  <a:gd name="T7" fmla="*/ 1 h 42"/>
                  <a:gd name="T8" fmla="*/ 0 w 35"/>
                  <a:gd name="T9" fmla="*/ 1 h 42"/>
                  <a:gd name="T10" fmla="*/ 1 w 35"/>
                  <a:gd name="T11" fmla="*/ 1 h 42"/>
                  <a:gd name="T12" fmla="*/ 1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0"/>
                    </a:moveTo>
                    <a:lnTo>
                      <a:pt x="22" y="2"/>
                    </a:lnTo>
                    <a:lnTo>
                      <a:pt x="11" y="12"/>
                    </a:lnTo>
                    <a:lnTo>
                      <a:pt x="3" y="25"/>
                    </a:lnTo>
                    <a:lnTo>
                      <a:pt x="0" y="42"/>
                    </a:lnTo>
                    <a:lnTo>
                      <a:pt x="33" y="42"/>
                    </a:lnTo>
                    <a:lnTo>
                      <a:pt x="35" y="0"/>
                    </a:lnTo>
                    <a:close/>
                  </a:path>
                </a:pathLst>
              </a:custGeom>
              <a:solidFill>
                <a:srgbClr val="FFCC00"/>
              </a:solidFill>
              <a:ln>
                <a:noFill/>
              </a:ln>
            </p:spPr>
            <p:txBody>
              <a:bodyPr/>
              <a:lstStyle/>
              <a:p>
                <a:endParaRPr lang="ja-JP" altLang="en-US" sz="2758"/>
              </a:p>
            </p:txBody>
          </p:sp>
          <p:sp>
            <p:nvSpPr>
              <p:cNvPr id="2072" name="Freeform 1372"/>
              <p:cNvSpPr/>
              <p:nvPr/>
            </p:nvSpPr>
            <p:spPr>
              <a:xfrm>
                <a:off x="1587" y="1442"/>
                <a:ext cx="18" cy="21"/>
              </a:xfrm>
              <a:custGeom>
                <a:avLst/>
                <a:gdLst>
                  <a:gd name="T0" fmla="*/ 1 w 35"/>
                  <a:gd name="T1" fmla="*/ 0 h 42"/>
                  <a:gd name="T2" fmla="*/ 1 w 35"/>
                  <a:gd name="T3" fmla="*/ 1 h 42"/>
                  <a:gd name="T4" fmla="*/ 1 w 35"/>
                  <a:gd name="T5" fmla="*/ 1 h 42"/>
                  <a:gd name="T6" fmla="*/ 1 w 35"/>
                  <a:gd name="T7" fmla="*/ 1 h 42"/>
                  <a:gd name="T8" fmla="*/ 0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0"/>
                    </a:moveTo>
                    <a:lnTo>
                      <a:pt x="22" y="2"/>
                    </a:lnTo>
                    <a:lnTo>
                      <a:pt x="11"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073" name="Line 1373"/>
              <p:cNvSpPr>
                <a:spLocks noChangeShapeType="1"/>
              </p:cNvSpPr>
              <p:nvPr/>
            </p:nvSpPr>
            <p:spPr>
              <a:xfrm flipV="1">
                <a:off x="1605" y="1463"/>
                <a:ext cx="16" cy="42"/>
              </a:xfrm>
              <a:prstGeom prst="line">
                <a:avLst/>
              </a:prstGeom>
              <a:noFill/>
              <a:ln w="3175">
                <a:solidFill>
                  <a:srgbClr val="000000"/>
                </a:solidFill>
                <a:round/>
                <a:headEnd/>
                <a:tailEnd/>
              </a:ln>
            </p:spPr>
            <p:txBody>
              <a:bodyPr/>
              <a:lstStyle/>
              <a:p>
                <a:endParaRPr lang="ja-JP" altLang="en-US" sz="2758"/>
              </a:p>
            </p:txBody>
          </p:sp>
          <p:sp>
            <p:nvSpPr>
              <p:cNvPr id="2074" name="Line 1374"/>
              <p:cNvSpPr>
                <a:spLocks noChangeShapeType="1"/>
              </p:cNvSpPr>
              <p:nvPr/>
            </p:nvSpPr>
            <p:spPr>
              <a:xfrm flipH="1" flipV="1">
                <a:off x="1621" y="1463"/>
                <a:ext cx="17" cy="42"/>
              </a:xfrm>
              <a:prstGeom prst="line">
                <a:avLst/>
              </a:prstGeom>
              <a:noFill/>
              <a:ln w="3175">
                <a:solidFill>
                  <a:srgbClr val="000000"/>
                </a:solidFill>
                <a:round/>
                <a:headEnd/>
                <a:tailEnd/>
              </a:ln>
            </p:spPr>
            <p:txBody>
              <a:bodyPr/>
              <a:lstStyle/>
              <a:p>
                <a:endParaRPr lang="ja-JP" altLang="en-US" sz="2758"/>
              </a:p>
            </p:txBody>
          </p:sp>
          <p:sp>
            <p:nvSpPr>
              <p:cNvPr id="2075" name="Freeform 1375"/>
              <p:cNvSpPr/>
              <p:nvPr/>
            </p:nvSpPr>
            <p:spPr>
              <a:xfrm>
                <a:off x="1555" y="1508"/>
                <a:ext cx="16" cy="18"/>
              </a:xfrm>
              <a:custGeom>
                <a:avLst/>
                <a:gdLst>
                  <a:gd name="T0" fmla="*/ 0 w 32"/>
                  <a:gd name="T1" fmla="*/ 0 h 37"/>
                  <a:gd name="T2" fmla="*/ 1 w 32"/>
                  <a:gd name="T3" fmla="*/ 0 h 37"/>
                  <a:gd name="T4" fmla="*/ 1 w 32"/>
                  <a:gd name="T5" fmla="*/ 0 h 37"/>
                  <a:gd name="T6" fmla="*/ 1 w 32"/>
                  <a:gd name="T7" fmla="*/ 0 h 37"/>
                  <a:gd name="T8" fmla="*/ 1 w 32"/>
                  <a:gd name="T9" fmla="*/ 0 h 37"/>
                  <a:gd name="T10" fmla="*/ 0 w 32"/>
                  <a:gd name="T11" fmla="*/ 0 h 37"/>
                  <a:gd name="T12" fmla="*/ 0 w 32"/>
                  <a:gd name="T13" fmla="*/ 0 h 37"/>
                  <a:gd name="T14" fmla="*/ 0 60000 65536"/>
                  <a:gd name="T15" fmla="*/ 0 60000 65536"/>
                  <a:gd name="T16" fmla="*/ 0 60000 65536"/>
                  <a:gd name="T17" fmla="*/ 0 60000 65536"/>
                  <a:gd name="T18" fmla="*/ 0 60000 65536"/>
                  <a:gd name="T19" fmla="*/ 0 60000 65536"/>
                  <a:gd name="T20" fmla="*/ 0 60000 65536"/>
                  <a:gd name="T21" fmla="*/ 0 w 32"/>
                  <a:gd name="T22" fmla="*/ 0 h 37"/>
                  <a:gd name="T23" fmla="*/ 32 w 32"/>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7">
                    <a:moveTo>
                      <a:pt x="0" y="37"/>
                    </a:moveTo>
                    <a:lnTo>
                      <a:pt x="13" y="34"/>
                    </a:lnTo>
                    <a:lnTo>
                      <a:pt x="23" y="27"/>
                    </a:lnTo>
                    <a:lnTo>
                      <a:pt x="29" y="15"/>
                    </a:lnTo>
                    <a:lnTo>
                      <a:pt x="32" y="0"/>
                    </a:lnTo>
                    <a:lnTo>
                      <a:pt x="0" y="0"/>
                    </a:lnTo>
                    <a:lnTo>
                      <a:pt x="0" y="37"/>
                    </a:lnTo>
                    <a:close/>
                  </a:path>
                </a:pathLst>
              </a:custGeom>
              <a:solidFill>
                <a:srgbClr val="FFCC00"/>
              </a:solidFill>
              <a:ln>
                <a:noFill/>
              </a:ln>
            </p:spPr>
            <p:txBody>
              <a:bodyPr/>
              <a:lstStyle/>
              <a:p>
                <a:endParaRPr lang="ja-JP" altLang="en-US" sz="2758"/>
              </a:p>
            </p:txBody>
          </p:sp>
          <p:sp>
            <p:nvSpPr>
              <p:cNvPr id="2076" name="Freeform 1376"/>
              <p:cNvSpPr/>
              <p:nvPr/>
            </p:nvSpPr>
            <p:spPr>
              <a:xfrm>
                <a:off x="1555" y="1508"/>
                <a:ext cx="16" cy="18"/>
              </a:xfrm>
              <a:custGeom>
                <a:avLst/>
                <a:gdLst>
                  <a:gd name="T0" fmla="*/ 0 w 32"/>
                  <a:gd name="T1" fmla="*/ 0 h 37"/>
                  <a:gd name="T2" fmla="*/ 1 w 32"/>
                  <a:gd name="T3" fmla="*/ 0 h 37"/>
                  <a:gd name="T4" fmla="*/ 1 w 32"/>
                  <a:gd name="T5" fmla="*/ 0 h 37"/>
                  <a:gd name="T6" fmla="*/ 1 w 32"/>
                  <a:gd name="T7" fmla="*/ 0 h 37"/>
                  <a:gd name="T8" fmla="*/ 1 w 32"/>
                  <a:gd name="T9" fmla="*/ 0 h 37"/>
                  <a:gd name="T10" fmla="*/ 0 60000 65536"/>
                  <a:gd name="T11" fmla="*/ 0 60000 65536"/>
                  <a:gd name="T12" fmla="*/ 0 60000 65536"/>
                  <a:gd name="T13" fmla="*/ 0 60000 65536"/>
                  <a:gd name="T14" fmla="*/ 0 60000 65536"/>
                  <a:gd name="T15" fmla="*/ 0 w 32"/>
                  <a:gd name="T16" fmla="*/ 0 h 37"/>
                  <a:gd name="T17" fmla="*/ 32 w 32"/>
                  <a:gd name="T18" fmla="*/ 37 h 37"/>
                </a:gdLst>
                <a:ahLst/>
                <a:cxnLst>
                  <a:cxn ang="T10">
                    <a:pos x="T0" y="T1"/>
                  </a:cxn>
                  <a:cxn ang="T11">
                    <a:pos x="T2" y="T3"/>
                  </a:cxn>
                  <a:cxn ang="T12">
                    <a:pos x="T4" y="T5"/>
                  </a:cxn>
                  <a:cxn ang="T13">
                    <a:pos x="T6" y="T7"/>
                  </a:cxn>
                  <a:cxn ang="T14">
                    <a:pos x="T8" y="T9"/>
                  </a:cxn>
                </a:cxnLst>
                <a:rect l="T15" t="T16" r="T17" b="T18"/>
                <a:pathLst>
                  <a:path w="32" h="37">
                    <a:moveTo>
                      <a:pt x="0" y="37"/>
                    </a:moveTo>
                    <a:lnTo>
                      <a:pt x="13" y="34"/>
                    </a:lnTo>
                    <a:lnTo>
                      <a:pt x="23" y="27"/>
                    </a:lnTo>
                    <a:lnTo>
                      <a:pt x="29" y="15"/>
                    </a:lnTo>
                    <a:lnTo>
                      <a:pt x="32" y="0"/>
                    </a:lnTo>
                  </a:path>
                </a:pathLst>
              </a:custGeom>
              <a:noFill/>
              <a:ln w="3175">
                <a:solidFill>
                  <a:srgbClr val="000000"/>
                </a:solidFill>
                <a:prstDash val="solid"/>
                <a:round/>
                <a:headEnd/>
                <a:tailEnd/>
              </a:ln>
            </p:spPr>
            <p:txBody>
              <a:bodyPr/>
              <a:lstStyle/>
              <a:p>
                <a:endParaRPr lang="ja-JP" altLang="en-US" sz="2758"/>
              </a:p>
            </p:txBody>
          </p:sp>
          <p:sp>
            <p:nvSpPr>
              <p:cNvPr id="2077" name="Line 1377"/>
              <p:cNvSpPr>
                <a:spLocks noChangeShapeType="1"/>
              </p:cNvSpPr>
              <p:nvPr/>
            </p:nvSpPr>
            <p:spPr>
              <a:xfrm>
                <a:off x="1555" y="1461"/>
                <a:ext cx="16" cy="47"/>
              </a:xfrm>
              <a:prstGeom prst="line">
                <a:avLst/>
              </a:prstGeom>
              <a:noFill/>
              <a:ln w="3175">
                <a:solidFill>
                  <a:srgbClr val="000000"/>
                </a:solidFill>
                <a:round/>
                <a:headEnd/>
                <a:tailEnd/>
              </a:ln>
            </p:spPr>
            <p:txBody>
              <a:bodyPr/>
              <a:lstStyle/>
              <a:p>
                <a:endParaRPr lang="ja-JP" altLang="en-US" sz="2758"/>
              </a:p>
            </p:txBody>
          </p:sp>
          <p:sp>
            <p:nvSpPr>
              <p:cNvPr id="2078" name="Line 1378"/>
              <p:cNvSpPr>
                <a:spLocks noChangeShapeType="1"/>
              </p:cNvSpPr>
              <p:nvPr/>
            </p:nvSpPr>
            <p:spPr>
              <a:xfrm flipV="1">
                <a:off x="942" y="1442"/>
                <a:ext cx="1" cy="84"/>
              </a:xfrm>
              <a:prstGeom prst="line">
                <a:avLst/>
              </a:prstGeom>
              <a:noFill/>
              <a:ln w="3175">
                <a:solidFill>
                  <a:srgbClr val="000000"/>
                </a:solidFill>
                <a:round/>
                <a:headEnd/>
                <a:tailEnd/>
              </a:ln>
            </p:spPr>
            <p:txBody>
              <a:bodyPr/>
              <a:lstStyle/>
              <a:p>
                <a:endParaRPr lang="ja-JP" altLang="en-US" sz="2758"/>
              </a:p>
            </p:txBody>
          </p:sp>
          <p:sp>
            <p:nvSpPr>
              <p:cNvPr id="2079" name="Freeform 1379"/>
              <p:cNvSpPr/>
              <p:nvPr/>
            </p:nvSpPr>
            <p:spPr>
              <a:xfrm>
                <a:off x="1538" y="1505"/>
                <a:ext cx="17" cy="21"/>
              </a:xfrm>
              <a:custGeom>
                <a:avLst/>
                <a:gdLst>
                  <a:gd name="T0" fmla="*/ 0 w 36"/>
                  <a:gd name="T1" fmla="*/ 1 h 42"/>
                  <a:gd name="T2" fmla="*/ 0 w 36"/>
                  <a:gd name="T3" fmla="*/ 1 h 42"/>
                  <a:gd name="T4" fmla="*/ 0 w 36"/>
                  <a:gd name="T5" fmla="*/ 1 h 42"/>
                  <a:gd name="T6" fmla="*/ 0 w 36"/>
                  <a:gd name="T7" fmla="*/ 1 h 42"/>
                  <a:gd name="T8" fmla="*/ 0 w 36"/>
                  <a:gd name="T9" fmla="*/ 0 h 42"/>
                  <a:gd name="T10" fmla="*/ 0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42"/>
                    </a:moveTo>
                    <a:lnTo>
                      <a:pt x="14" y="39"/>
                    </a:lnTo>
                    <a:lnTo>
                      <a:pt x="25" y="29"/>
                    </a:lnTo>
                    <a:lnTo>
                      <a:pt x="32" y="14"/>
                    </a:lnTo>
                    <a:lnTo>
                      <a:pt x="36" y="0"/>
                    </a:lnTo>
                    <a:lnTo>
                      <a:pt x="3" y="0"/>
                    </a:lnTo>
                    <a:lnTo>
                      <a:pt x="0" y="42"/>
                    </a:lnTo>
                    <a:close/>
                  </a:path>
                </a:pathLst>
              </a:custGeom>
              <a:solidFill>
                <a:srgbClr val="FFCC00"/>
              </a:solidFill>
              <a:ln>
                <a:noFill/>
              </a:ln>
            </p:spPr>
            <p:txBody>
              <a:bodyPr/>
              <a:lstStyle/>
              <a:p>
                <a:endParaRPr lang="ja-JP" altLang="en-US" sz="2758"/>
              </a:p>
            </p:txBody>
          </p:sp>
          <p:sp>
            <p:nvSpPr>
              <p:cNvPr id="2080" name="Freeform 1380"/>
              <p:cNvSpPr/>
              <p:nvPr/>
            </p:nvSpPr>
            <p:spPr>
              <a:xfrm>
                <a:off x="1538" y="1505"/>
                <a:ext cx="17" cy="21"/>
              </a:xfrm>
              <a:custGeom>
                <a:avLst/>
                <a:gdLst>
                  <a:gd name="T0" fmla="*/ 0 w 36"/>
                  <a:gd name="T1" fmla="*/ 1 h 42"/>
                  <a:gd name="T2" fmla="*/ 0 w 36"/>
                  <a:gd name="T3" fmla="*/ 1 h 42"/>
                  <a:gd name="T4" fmla="*/ 0 w 36"/>
                  <a:gd name="T5" fmla="*/ 1 h 42"/>
                  <a:gd name="T6" fmla="*/ 0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42"/>
                    </a:moveTo>
                    <a:lnTo>
                      <a:pt x="14" y="39"/>
                    </a:lnTo>
                    <a:lnTo>
                      <a:pt x="25" y="29"/>
                    </a:lnTo>
                    <a:lnTo>
                      <a:pt x="32" y="14"/>
                    </a:lnTo>
                    <a:lnTo>
                      <a:pt x="36" y="0"/>
                    </a:lnTo>
                  </a:path>
                </a:pathLst>
              </a:custGeom>
              <a:noFill/>
              <a:ln w="3175">
                <a:solidFill>
                  <a:srgbClr val="000000"/>
                </a:solidFill>
                <a:prstDash val="solid"/>
                <a:round/>
                <a:headEnd/>
                <a:tailEnd/>
              </a:ln>
            </p:spPr>
            <p:txBody>
              <a:bodyPr/>
              <a:lstStyle/>
              <a:p>
                <a:endParaRPr lang="ja-JP" altLang="en-US" sz="2758"/>
              </a:p>
            </p:txBody>
          </p:sp>
          <p:sp>
            <p:nvSpPr>
              <p:cNvPr id="2081" name="Freeform 1381"/>
              <p:cNvSpPr/>
              <p:nvPr/>
            </p:nvSpPr>
            <p:spPr>
              <a:xfrm>
                <a:off x="1522" y="1505"/>
                <a:ext cx="16" cy="21"/>
              </a:xfrm>
              <a:custGeom>
                <a:avLst/>
                <a:gdLst>
                  <a:gd name="T0" fmla="*/ 1 w 31"/>
                  <a:gd name="T1" fmla="*/ 1 h 42"/>
                  <a:gd name="T2" fmla="*/ 1 w 31"/>
                  <a:gd name="T3" fmla="*/ 1 h 42"/>
                  <a:gd name="T4" fmla="*/ 1 w 31"/>
                  <a:gd name="T5" fmla="*/ 1 h 42"/>
                  <a:gd name="T6" fmla="*/ 1 w 31"/>
                  <a:gd name="T7" fmla="*/ 1 h 42"/>
                  <a:gd name="T8" fmla="*/ 0 w 31"/>
                  <a:gd name="T9" fmla="*/ 0 h 42"/>
                  <a:gd name="T10" fmla="*/ 1 w 31"/>
                  <a:gd name="T11" fmla="*/ 0 h 42"/>
                  <a:gd name="T12" fmla="*/ 1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18" y="39"/>
                    </a:lnTo>
                    <a:lnTo>
                      <a:pt x="7" y="29"/>
                    </a:lnTo>
                    <a:lnTo>
                      <a:pt x="2" y="14"/>
                    </a:lnTo>
                    <a:lnTo>
                      <a:pt x="0" y="0"/>
                    </a:lnTo>
                    <a:lnTo>
                      <a:pt x="31" y="0"/>
                    </a:lnTo>
                    <a:lnTo>
                      <a:pt x="31" y="42"/>
                    </a:lnTo>
                    <a:close/>
                  </a:path>
                </a:pathLst>
              </a:custGeom>
              <a:solidFill>
                <a:srgbClr val="FFCC00"/>
              </a:solidFill>
              <a:ln>
                <a:noFill/>
              </a:ln>
            </p:spPr>
            <p:txBody>
              <a:bodyPr/>
              <a:lstStyle/>
              <a:p>
                <a:endParaRPr lang="ja-JP" altLang="en-US" sz="2758"/>
              </a:p>
            </p:txBody>
          </p:sp>
          <p:sp>
            <p:nvSpPr>
              <p:cNvPr id="2082" name="Freeform 1382"/>
              <p:cNvSpPr/>
              <p:nvPr/>
            </p:nvSpPr>
            <p:spPr>
              <a:xfrm>
                <a:off x="1522" y="1505"/>
                <a:ext cx="16" cy="21"/>
              </a:xfrm>
              <a:custGeom>
                <a:avLst/>
                <a:gdLst>
                  <a:gd name="T0" fmla="*/ 1 w 31"/>
                  <a:gd name="T1" fmla="*/ 1 h 42"/>
                  <a:gd name="T2" fmla="*/ 1 w 31"/>
                  <a:gd name="T3" fmla="*/ 1 h 42"/>
                  <a:gd name="T4" fmla="*/ 1 w 31"/>
                  <a:gd name="T5" fmla="*/ 1 h 42"/>
                  <a:gd name="T6" fmla="*/ 1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2083" name="Freeform 1383"/>
              <p:cNvSpPr/>
              <p:nvPr/>
            </p:nvSpPr>
            <p:spPr>
              <a:xfrm>
                <a:off x="1522" y="1442"/>
                <a:ext cx="16" cy="21"/>
              </a:xfrm>
              <a:custGeom>
                <a:avLst/>
                <a:gdLst>
                  <a:gd name="T0" fmla="*/ 0 w 31"/>
                  <a:gd name="T1" fmla="*/ 0 h 42"/>
                  <a:gd name="T2" fmla="*/ 1 w 31"/>
                  <a:gd name="T3" fmla="*/ 1 h 42"/>
                  <a:gd name="T4" fmla="*/ 1 w 31"/>
                  <a:gd name="T5" fmla="*/ 1 h 42"/>
                  <a:gd name="T6" fmla="*/ 1 w 31"/>
                  <a:gd name="T7" fmla="*/ 1 h 42"/>
                  <a:gd name="T8" fmla="*/ 1 w 31"/>
                  <a:gd name="T9" fmla="*/ 1 h 42"/>
                  <a:gd name="T10" fmla="*/ 0 w 31"/>
                  <a:gd name="T11" fmla="*/ 1 h 42"/>
                  <a:gd name="T12" fmla="*/ 0 w 31"/>
                  <a:gd name="T13" fmla="*/ 0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0" y="0"/>
                    </a:moveTo>
                    <a:lnTo>
                      <a:pt x="13" y="2"/>
                    </a:lnTo>
                    <a:lnTo>
                      <a:pt x="23" y="12"/>
                    </a:lnTo>
                    <a:lnTo>
                      <a:pt x="29" y="25"/>
                    </a:lnTo>
                    <a:lnTo>
                      <a:pt x="31" y="42"/>
                    </a:lnTo>
                    <a:lnTo>
                      <a:pt x="0" y="42"/>
                    </a:lnTo>
                    <a:lnTo>
                      <a:pt x="0" y="0"/>
                    </a:lnTo>
                    <a:close/>
                  </a:path>
                </a:pathLst>
              </a:custGeom>
              <a:solidFill>
                <a:srgbClr val="FFCC00"/>
              </a:solidFill>
              <a:ln>
                <a:noFill/>
              </a:ln>
            </p:spPr>
            <p:txBody>
              <a:bodyPr/>
              <a:lstStyle/>
              <a:p>
                <a:endParaRPr lang="ja-JP" altLang="en-US" sz="2758"/>
              </a:p>
            </p:txBody>
          </p:sp>
          <p:sp>
            <p:nvSpPr>
              <p:cNvPr id="2084" name="Freeform 1384"/>
              <p:cNvSpPr/>
              <p:nvPr/>
            </p:nvSpPr>
            <p:spPr>
              <a:xfrm>
                <a:off x="1522" y="1442"/>
                <a:ext cx="16" cy="21"/>
              </a:xfrm>
              <a:custGeom>
                <a:avLst/>
                <a:gdLst>
                  <a:gd name="T0" fmla="*/ 0 w 31"/>
                  <a:gd name="T1" fmla="*/ 0 h 42"/>
                  <a:gd name="T2" fmla="*/ 1 w 31"/>
                  <a:gd name="T3" fmla="*/ 1 h 42"/>
                  <a:gd name="T4" fmla="*/ 1 w 31"/>
                  <a:gd name="T5" fmla="*/ 1 h 42"/>
                  <a:gd name="T6" fmla="*/ 1 w 31"/>
                  <a:gd name="T7" fmla="*/ 1 h 42"/>
                  <a:gd name="T8" fmla="*/ 1 w 31"/>
                  <a:gd name="T9" fmla="*/ 1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0" y="0"/>
                    </a:moveTo>
                    <a:lnTo>
                      <a:pt x="13" y="2"/>
                    </a:lnTo>
                    <a:lnTo>
                      <a:pt x="23" y="12"/>
                    </a:lnTo>
                    <a:lnTo>
                      <a:pt x="29" y="25"/>
                    </a:lnTo>
                    <a:lnTo>
                      <a:pt x="31" y="42"/>
                    </a:lnTo>
                  </a:path>
                </a:pathLst>
              </a:custGeom>
              <a:noFill/>
              <a:ln w="3175">
                <a:solidFill>
                  <a:srgbClr val="000000"/>
                </a:solidFill>
                <a:prstDash val="solid"/>
                <a:round/>
                <a:headEnd/>
                <a:tailEnd/>
              </a:ln>
            </p:spPr>
            <p:txBody>
              <a:bodyPr/>
              <a:lstStyle/>
              <a:p>
                <a:endParaRPr lang="ja-JP" altLang="en-US" sz="2758"/>
              </a:p>
            </p:txBody>
          </p:sp>
          <p:sp>
            <p:nvSpPr>
              <p:cNvPr id="2085" name="Freeform 1385"/>
              <p:cNvSpPr/>
              <p:nvPr/>
            </p:nvSpPr>
            <p:spPr>
              <a:xfrm>
                <a:off x="1505"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1 w 34"/>
                  <a:gd name="T11" fmla="*/ 1 h 42"/>
                  <a:gd name="T12" fmla="*/ 1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0"/>
                    </a:moveTo>
                    <a:lnTo>
                      <a:pt x="20" y="2"/>
                    </a:lnTo>
                    <a:lnTo>
                      <a:pt x="9" y="12"/>
                    </a:lnTo>
                    <a:lnTo>
                      <a:pt x="3" y="25"/>
                    </a:lnTo>
                    <a:lnTo>
                      <a:pt x="0" y="42"/>
                    </a:lnTo>
                    <a:lnTo>
                      <a:pt x="34" y="42"/>
                    </a:lnTo>
                    <a:lnTo>
                      <a:pt x="34" y="0"/>
                    </a:lnTo>
                    <a:close/>
                  </a:path>
                </a:pathLst>
              </a:custGeom>
              <a:solidFill>
                <a:srgbClr val="FFCC00"/>
              </a:solidFill>
              <a:ln>
                <a:noFill/>
              </a:ln>
            </p:spPr>
            <p:txBody>
              <a:bodyPr/>
              <a:lstStyle/>
              <a:p>
                <a:endParaRPr lang="ja-JP" altLang="en-US" sz="2758"/>
              </a:p>
            </p:txBody>
          </p:sp>
          <p:sp>
            <p:nvSpPr>
              <p:cNvPr id="2086" name="Freeform 1386"/>
              <p:cNvSpPr/>
              <p:nvPr/>
            </p:nvSpPr>
            <p:spPr>
              <a:xfrm>
                <a:off x="1505"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0"/>
                    </a:moveTo>
                    <a:lnTo>
                      <a:pt x="20" y="2"/>
                    </a:lnTo>
                    <a:lnTo>
                      <a:pt x="9"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087" name="Line 1387"/>
              <p:cNvSpPr>
                <a:spLocks noChangeShapeType="1"/>
              </p:cNvSpPr>
              <p:nvPr/>
            </p:nvSpPr>
            <p:spPr>
              <a:xfrm flipV="1">
                <a:off x="1522" y="1463"/>
                <a:ext cx="16" cy="42"/>
              </a:xfrm>
              <a:prstGeom prst="line">
                <a:avLst/>
              </a:prstGeom>
              <a:noFill/>
              <a:ln w="3175">
                <a:solidFill>
                  <a:srgbClr val="000000"/>
                </a:solidFill>
                <a:round/>
                <a:headEnd/>
                <a:tailEnd/>
              </a:ln>
            </p:spPr>
            <p:txBody>
              <a:bodyPr/>
              <a:lstStyle/>
              <a:p>
                <a:endParaRPr lang="ja-JP" altLang="en-US" sz="2758"/>
              </a:p>
            </p:txBody>
          </p:sp>
          <p:sp>
            <p:nvSpPr>
              <p:cNvPr id="2088" name="Line 1388"/>
              <p:cNvSpPr>
                <a:spLocks noChangeShapeType="1"/>
              </p:cNvSpPr>
              <p:nvPr/>
            </p:nvSpPr>
            <p:spPr>
              <a:xfrm flipH="1" flipV="1">
                <a:off x="1538" y="1463"/>
                <a:ext cx="17" cy="42"/>
              </a:xfrm>
              <a:prstGeom prst="line">
                <a:avLst/>
              </a:prstGeom>
              <a:noFill/>
              <a:ln w="3175">
                <a:solidFill>
                  <a:srgbClr val="000000"/>
                </a:solidFill>
                <a:round/>
                <a:headEnd/>
                <a:tailEnd/>
              </a:ln>
            </p:spPr>
            <p:txBody>
              <a:bodyPr/>
              <a:lstStyle/>
              <a:p>
                <a:endParaRPr lang="ja-JP" altLang="en-US" sz="2758"/>
              </a:p>
            </p:txBody>
          </p:sp>
          <p:sp>
            <p:nvSpPr>
              <p:cNvPr id="2089" name="Freeform 1389"/>
              <p:cNvSpPr/>
              <p:nvPr/>
            </p:nvSpPr>
            <p:spPr>
              <a:xfrm>
                <a:off x="975"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w 35"/>
                  <a:gd name="T11" fmla="*/ 0 h 42"/>
                  <a:gd name="T12" fmla="*/ 0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42"/>
                    </a:moveTo>
                    <a:lnTo>
                      <a:pt x="14" y="39"/>
                    </a:lnTo>
                    <a:lnTo>
                      <a:pt x="24" y="29"/>
                    </a:lnTo>
                    <a:lnTo>
                      <a:pt x="32" y="14"/>
                    </a:lnTo>
                    <a:lnTo>
                      <a:pt x="35" y="0"/>
                    </a:lnTo>
                    <a:lnTo>
                      <a:pt x="3" y="0"/>
                    </a:lnTo>
                    <a:lnTo>
                      <a:pt x="0" y="42"/>
                    </a:lnTo>
                    <a:close/>
                  </a:path>
                </a:pathLst>
              </a:custGeom>
              <a:solidFill>
                <a:srgbClr val="FFCC00"/>
              </a:solidFill>
              <a:ln>
                <a:noFill/>
              </a:ln>
            </p:spPr>
            <p:txBody>
              <a:bodyPr/>
              <a:lstStyle/>
              <a:p>
                <a:endParaRPr lang="ja-JP" altLang="en-US" sz="2758"/>
              </a:p>
            </p:txBody>
          </p:sp>
          <p:sp>
            <p:nvSpPr>
              <p:cNvPr id="2090" name="Freeform 1390"/>
              <p:cNvSpPr/>
              <p:nvPr/>
            </p:nvSpPr>
            <p:spPr>
              <a:xfrm>
                <a:off x="975"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42"/>
                    </a:moveTo>
                    <a:lnTo>
                      <a:pt x="14" y="39"/>
                    </a:lnTo>
                    <a:lnTo>
                      <a:pt x="24" y="29"/>
                    </a:lnTo>
                    <a:lnTo>
                      <a:pt x="32" y="14"/>
                    </a:lnTo>
                    <a:lnTo>
                      <a:pt x="35" y="0"/>
                    </a:lnTo>
                  </a:path>
                </a:pathLst>
              </a:custGeom>
              <a:noFill/>
              <a:ln w="3175">
                <a:solidFill>
                  <a:srgbClr val="000000"/>
                </a:solidFill>
                <a:prstDash val="solid"/>
                <a:round/>
                <a:headEnd/>
                <a:tailEnd/>
              </a:ln>
            </p:spPr>
            <p:txBody>
              <a:bodyPr/>
              <a:lstStyle/>
              <a:p>
                <a:endParaRPr lang="ja-JP" altLang="en-US" sz="2758"/>
              </a:p>
            </p:txBody>
          </p:sp>
          <p:sp>
            <p:nvSpPr>
              <p:cNvPr id="2091" name="Freeform 1391"/>
              <p:cNvSpPr/>
              <p:nvPr/>
            </p:nvSpPr>
            <p:spPr>
              <a:xfrm>
                <a:off x="958"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1 w 36"/>
                  <a:gd name="T11" fmla="*/ 0 h 42"/>
                  <a:gd name="T12" fmla="*/ 1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42"/>
                    </a:moveTo>
                    <a:lnTo>
                      <a:pt x="22" y="39"/>
                    </a:lnTo>
                    <a:lnTo>
                      <a:pt x="11" y="29"/>
                    </a:lnTo>
                    <a:lnTo>
                      <a:pt x="3" y="14"/>
                    </a:lnTo>
                    <a:lnTo>
                      <a:pt x="0" y="0"/>
                    </a:lnTo>
                    <a:lnTo>
                      <a:pt x="36" y="0"/>
                    </a:lnTo>
                    <a:lnTo>
                      <a:pt x="36" y="42"/>
                    </a:lnTo>
                    <a:close/>
                  </a:path>
                </a:pathLst>
              </a:custGeom>
              <a:solidFill>
                <a:srgbClr val="FFCC00"/>
              </a:solidFill>
              <a:ln>
                <a:noFill/>
              </a:ln>
            </p:spPr>
            <p:txBody>
              <a:bodyPr/>
              <a:lstStyle/>
              <a:p>
                <a:endParaRPr lang="ja-JP" altLang="en-US" sz="2758"/>
              </a:p>
            </p:txBody>
          </p:sp>
          <p:sp>
            <p:nvSpPr>
              <p:cNvPr id="2092" name="Freeform 1392"/>
              <p:cNvSpPr/>
              <p:nvPr/>
            </p:nvSpPr>
            <p:spPr>
              <a:xfrm>
                <a:off x="958"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42"/>
                    </a:moveTo>
                    <a:lnTo>
                      <a:pt x="22"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2093" name="Freeform 1393"/>
              <p:cNvSpPr/>
              <p:nvPr/>
            </p:nvSpPr>
            <p:spPr>
              <a:xfrm>
                <a:off x="958"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0 w 36"/>
                  <a:gd name="T11" fmla="*/ 1 h 42"/>
                  <a:gd name="T12" fmla="*/ 0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0"/>
                    </a:moveTo>
                    <a:lnTo>
                      <a:pt x="14" y="2"/>
                    </a:lnTo>
                    <a:lnTo>
                      <a:pt x="25" y="12"/>
                    </a:lnTo>
                    <a:lnTo>
                      <a:pt x="33" y="25"/>
                    </a:lnTo>
                    <a:lnTo>
                      <a:pt x="36" y="42"/>
                    </a:lnTo>
                    <a:lnTo>
                      <a:pt x="0" y="42"/>
                    </a:lnTo>
                    <a:lnTo>
                      <a:pt x="0" y="0"/>
                    </a:lnTo>
                    <a:close/>
                  </a:path>
                </a:pathLst>
              </a:custGeom>
              <a:solidFill>
                <a:srgbClr val="FFCC00"/>
              </a:solidFill>
              <a:ln>
                <a:noFill/>
              </a:ln>
            </p:spPr>
            <p:txBody>
              <a:bodyPr/>
              <a:lstStyle/>
              <a:p>
                <a:endParaRPr lang="ja-JP" altLang="en-US" sz="2758"/>
              </a:p>
            </p:txBody>
          </p:sp>
          <p:sp>
            <p:nvSpPr>
              <p:cNvPr id="2094" name="Freeform 1394"/>
              <p:cNvSpPr/>
              <p:nvPr/>
            </p:nvSpPr>
            <p:spPr>
              <a:xfrm>
                <a:off x="958"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0"/>
                    </a:moveTo>
                    <a:lnTo>
                      <a:pt x="14" y="2"/>
                    </a:lnTo>
                    <a:lnTo>
                      <a:pt x="25" y="12"/>
                    </a:lnTo>
                    <a:lnTo>
                      <a:pt x="33" y="25"/>
                    </a:lnTo>
                    <a:lnTo>
                      <a:pt x="36" y="42"/>
                    </a:lnTo>
                  </a:path>
                </a:pathLst>
              </a:custGeom>
              <a:noFill/>
              <a:ln w="3175">
                <a:solidFill>
                  <a:srgbClr val="000000"/>
                </a:solidFill>
                <a:prstDash val="solid"/>
                <a:round/>
                <a:headEnd/>
                <a:tailEnd/>
              </a:ln>
            </p:spPr>
            <p:txBody>
              <a:bodyPr/>
              <a:lstStyle/>
              <a:p>
                <a:endParaRPr lang="ja-JP" altLang="en-US" sz="2758"/>
              </a:p>
            </p:txBody>
          </p:sp>
          <p:sp>
            <p:nvSpPr>
              <p:cNvPr id="2095" name="Freeform 1395"/>
              <p:cNvSpPr/>
              <p:nvPr/>
            </p:nvSpPr>
            <p:spPr>
              <a:xfrm>
                <a:off x="942"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9" y="2"/>
                    </a:lnTo>
                    <a:lnTo>
                      <a:pt x="8" y="12"/>
                    </a:lnTo>
                    <a:lnTo>
                      <a:pt x="3"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2096" name="Freeform 1396"/>
              <p:cNvSpPr/>
              <p:nvPr/>
            </p:nvSpPr>
            <p:spPr>
              <a:xfrm>
                <a:off x="942"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9" y="2"/>
                    </a:lnTo>
                    <a:lnTo>
                      <a:pt x="8"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097" name="Line 1397"/>
              <p:cNvSpPr>
                <a:spLocks noChangeShapeType="1"/>
              </p:cNvSpPr>
              <p:nvPr/>
            </p:nvSpPr>
            <p:spPr>
              <a:xfrm flipV="1">
                <a:off x="958" y="1463"/>
                <a:ext cx="18" cy="42"/>
              </a:xfrm>
              <a:prstGeom prst="line">
                <a:avLst/>
              </a:prstGeom>
              <a:noFill/>
              <a:ln w="3175">
                <a:solidFill>
                  <a:srgbClr val="000000"/>
                </a:solidFill>
                <a:round/>
                <a:headEnd/>
                <a:tailEnd/>
              </a:ln>
            </p:spPr>
            <p:txBody>
              <a:bodyPr/>
              <a:lstStyle/>
              <a:p>
                <a:endParaRPr lang="ja-JP" altLang="en-US" sz="2758"/>
              </a:p>
            </p:txBody>
          </p:sp>
          <p:sp>
            <p:nvSpPr>
              <p:cNvPr id="2098" name="Line 1398"/>
              <p:cNvSpPr>
                <a:spLocks noChangeShapeType="1"/>
              </p:cNvSpPr>
              <p:nvPr/>
            </p:nvSpPr>
            <p:spPr>
              <a:xfrm flipH="1" flipV="1">
                <a:off x="975" y="1463"/>
                <a:ext cx="17" cy="42"/>
              </a:xfrm>
              <a:prstGeom prst="line">
                <a:avLst/>
              </a:prstGeom>
              <a:noFill/>
              <a:ln w="3175">
                <a:solidFill>
                  <a:srgbClr val="000000"/>
                </a:solidFill>
                <a:round/>
                <a:headEnd/>
                <a:tailEnd/>
              </a:ln>
            </p:spPr>
            <p:txBody>
              <a:bodyPr/>
              <a:lstStyle/>
              <a:p>
                <a:endParaRPr lang="ja-JP" altLang="en-US" sz="2758"/>
              </a:p>
            </p:txBody>
          </p:sp>
          <p:sp>
            <p:nvSpPr>
              <p:cNvPr id="2099" name="Freeform 1399"/>
              <p:cNvSpPr/>
              <p:nvPr/>
            </p:nvSpPr>
            <p:spPr>
              <a:xfrm>
                <a:off x="1505" y="1505"/>
                <a:ext cx="17" cy="21"/>
              </a:xfrm>
              <a:custGeom>
                <a:avLst/>
                <a:gdLst>
                  <a:gd name="T0" fmla="*/ 0 w 34"/>
                  <a:gd name="T1" fmla="*/ 1 h 42"/>
                  <a:gd name="T2" fmla="*/ 1 w 34"/>
                  <a:gd name="T3" fmla="*/ 1 h 42"/>
                  <a:gd name="T4" fmla="*/ 1 w 34"/>
                  <a:gd name="T5" fmla="*/ 1 h 42"/>
                  <a:gd name="T6" fmla="*/ 1 w 34"/>
                  <a:gd name="T7" fmla="*/ 1 h 42"/>
                  <a:gd name="T8" fmla="*/ 1 w 34"/>
                  <a:gd name="T9" fmla="*/ 0 h 42"/>
                  <a:gd name="T10" fmla="*/ 0 w 34"/>
                  <a:gd name="T11" fmla="*/ 0 h 42"/>
                  <a:gd name="T12" fmla="*/ 0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42"/>
                    </a:moveTo>
                    <a:lnTo>
                      <a:pt x="14" y="39"/>
                    </a:lnTo>
                    <a:lnTo>
                      <a:pt x="25" y="29"/>
                    </a:lnTo>
                    <a:lnTo>
                      <a:pt x="30" y="14"/>
                    </a:lnTo>
                    <a:lnTo>
                      <a:pt x="34" y="0"/>
                    </a:lnTo>
                    <a:lnTo>
                      <a:pt x="0" y="0"/>
                    </a:lnTo>
                    <a:lnTo>
                      <a:pt x="0" y="42"/>
                    </a:lnTo>
                    <a:close/>
                  </a:path>
                </a:pathLst>
              </a:custGeom>
              <a:solidFill>
                <a:srgbClr val="FFCC00"/>
              </a:solidFill>
              <a:ln>
                <a:noFill/>
              </a:ln>
            </p:spPr>
            <p:txBody>
              <a:bodyPr/>
              <a:lstStyle/>
              <a:p>
                <a:endParaRPr lang="ja-JP" altLang="en-US" sz="2758"/>
              </a:p>
            </p:txBody>
          </p:sp>
          <p:sp>
            <p:nvSpPr>
              <p:cNvPr id="2100" name="Freeform 1400"/>
              <p:cNvSpPr/>
              <p:nvPr/>
            </p:nvSpPr>
            <p:spPr>
              <a:xfrm>
                <a:off x="1505" y="1505"/>
                <a:ext cx="17" cy="21"/>
              </a:xfrm>
              <a:custGeom>
                <a:avLst/>
                <a:gdLst>
                  <a:gd name="T0" fmla="*/ 0 w 34"/>
                  <a:gd name="T1" fmla="*/ 1 h 42"/>
                  <a:gd name="T2" fmla="*/ 1 w 34"/>
                  <a:gd name="T3" fmla="*/ 1 h 42"/>
                  <a:gd name="T4" fmla="*/ 1 w 34"/>
                  <a:gd name="T5" fmla="*/ 1 h 42"/>
                  <a:gd name="T6" fmla="*/ 1 w 34"/>
                  <a:gd name="T7" fmla="*/ 1 h 42"/>
                  <a:gd name="T8" fmla="*/ 1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42"/>
                    </a:moveTo>
                    <a:lnTo>
                      <a:pt x="14" y="39"/>
                    </a:lnTo>
                    <a:lnTo>
                      <a:pt x="25" y="29"/>
                    </a:lnTo>
                    <a:lnTo>
                      <a:pt x="30" y="14"/>
                    </a:lnTo>
                    <a:lnTo>
                      <a:pt x="34" y="0"/>
                    </a:lnTo>
                  </a:path>
                </a:pathLst>
              </a:custGeom>
              <a:noFill/>
              <a:ln w="3175">
                <a:solidFill>
                  <a:srgbClr val="000000"/>
                </a:solidFill>
                <a:prstDash val="solid"/>
                <a:round/>
                <a:headEnd/>
                <a:tailEnd/>
              </a:ln>
            </p:spPr>
            <p:txBody>
              <a:bodyPr/>
              <a:lstStyle/>
              <a:p>
                <a:endParaRPr lang="ja-JP" altLang="en-US" sz="2758"/>
              </a:p>
            </p:txBody>
          </p:sp>
          <p:sp>
            <p:nvSpPr>
              <p:cNvPr id="2101" name="Freeform 1401"/>
              <p:cNvSpPr/>
              <p:nvPr/>
            </p:nvSpPr>
            <p:spPr>
              <a:xfrm>
                <a:off x="1489" y="1505"/>
                <a:ext cx="16" cy="21"/>
              </a:xfrm>
              <a:custGeom>
                <a:avLst/>
                <a:gdLst>
                  <a:gd name="T0" fmla="*/ 1 w 31"/>
                  <a:gd name="T1" fmla="*/ 1 h 42"/>
                  <a:gd name="T2" fmla="*/ 1 w 31"/>
                  <a:gd name="T3" fmla="*/ 1 h 42"/>
                  <a:gd name="T4" fmla="*/ 1 w 31"/>
                  <a:gd name="T5" fmla="*/ 1 h 42"/>
                  <a:gd name="T6" fmla="*/ 1 w 31"/>
                  <a:gd name="T7" fmla="*/ 1 h 42"/>
                  <a:gd name="T8" fmla="*/ 0 w 31"/>
                  <a:gd name="T9" fmla="*/ 0 h 42"/>
                  <a:gd name="T10" fmla="*/ 1 w 31"/>
                  <a:gd name="T11" fmla="*/ 0 h 42"/>
                  <a:gd name="T12" fmla="*/ 1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18" y="39"/>
                    </a:lnTo>
                    <a:lnTo>
                      <a:pt x="7" y="29"/>
                    </a:lnTo>
                    <a:lnTo>
                      <a:pt x="2" y="14"/>
                    </a:lnTo>
                    <a:lnTo>
                      <a:pt x="0" y="0"/>
                    </a:lnTo>
                    <a:lnTo>
                      <a:pt x="31" y="0"/>
                    </a:lnTo>
                    <a:lnTo>
                      <a:pt x="31" y="42"/>
                    </a:lnTo>
                    <a:close/>
                  </a:path>
                </a:pathLst>
              </a:custGeom>
              <a:solidFill>
                <a:srgbClr val="FFCC00"/>
              </a:solidFill>
              <a:ln>
                <a:noFill/>
              </a:ln>
            </p:spPr>
            <p:txBody>
              <a:bodyPr/>
              <a:lstStyle/>
              <a:p>
                <a:endParaRPr lang="ja-JP" altLang="en-US" sz="2758"/>
              </a:p>
            </p:txBody>
          </p:sp>
          <p:sp>
            <p:nvSpPr>
              <p:cNvPr id="2102" name="Freeform 1402"/>
              <p:cNvSpPr/>
              <p:nvPr/>
            </p:nvSpPr>
            <p:spPr>
              <a:xfrm>
                <a:off x="1489" y="1505"/>
                <a:ext cx="16" cy="21"/>
              </a:xfrm>
              <a:custGeom>
                <a:avLst/>
                <a:gdLst>
                  <a:gd name="T0" fmla="*/ 1 w 31"/>
                  <a:gd name="T1" fmla="*/ 1 h 42"/>
                  <a:gd name="T2" fmla="*/ 1 w 31"/>
                  <a:gd name="T3" fmla="*/ 1 h 42"/>
                  <a:gd name="T4" fmla="*/ 1 w 31"/>
                  <a:gd name="T5" fmla="*/ 1 h 42"/>
                  <a:gd name="T6" fmla="*/ 1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2103" name="Freeform 1403"/>
              <p:cNvSpPr/>
              <p:nvPr/>
            </p:nvSpPr>
            <p:spPr>
              <a:xfrm>
                <a:off x="1488"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1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4" y="2"/>
                    </a:lnTo>
                    <a:lnTo>
                      <a:pt x="23" y="12"/>
                    </a:lnTo>
                    <a:lnTo>
                      <a:pt x="32" y="25"/>
                    </a:lnTo>
                    <a:lnTo>
                      <a:pt x="34" y="42"/>
                    </a:lnTo>
                    <a:lnTo>
                      <a:pt x="3" y="42"/>
                    </a:lnTo>
                    <a:lnTo>
                      <a:pt x="0" y="0"/>
                    </a:lnTo>
                    <a:close/>
                  </a:path>
                </a:pathLst>
              </a:custGeom>
              <a:solidFill>
                <a:srgbClr val="FFCC00"/>
              </a:solidFill>
              <a:ln>
                <a:noFill/>
              </a:ln>
            </p:spPr>
            <p:txBody>
              <a:bodyPr/>
              <a:lstStyle/>
              <a:p>
                <a:endParaRPr lang="ja-JP" altLang="en-US" sz="2758"/>
              </a:p>
            </p:txBody>
          </p:sp>
          <p:sp>
            <p:nvSpPr>
              <p:cNvPr id="2104" name="Freeform 1404"/>
              <p:cNvSpPr/>
              <p:nvPr/>
            </p:nvSpPr>
            <p:spPr>
              <a:xfrm>
                <a:off x="1488"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4" y="2"/>
                    </a:lnTo>
                    <a:lnTo>
                      <a:pt x="23" y="12"/>
                    </a:lnTo>
                    <a:lnTo>
                      <a:pt x="32" y="25"/>
                    </a:lnTo>
                    <a:lnTo>
                      <a:pt x="34" y="42"/>
                    </a:lnTo>
                  </a:path>
                </a:pathLst>
              </a:custGeom>
              <a:noFill/>
              <a:ln w="3175">
                <a:solidFill>
                  <a:srgbClr val="000000"/>
                </a:solidFill>
                <a:prstDash val="solid"/>
                <a:round/>
                <a:headEnd/>
                <a:tailEnd/>
              </a:ln>
            </p:spPr>
            <p:txBody>
              <a:bodyPr/>
              <a:lstStyle/>
              <a:p>
                <a:endParaRPr lang="ja-JP" altLang="en-US" sz="2758"/>
              </a:p>
            </p:txBody>
          </p:sp>
          <p:sp>
            <p:nvSpPr>
              <p:cNvPr id="2105" name="Freeform 1405"/>
              <p:cNvSpPr/>
              <p:nvPr/>
            </p:nvSpPr>
            <p:spPr>
              <a:xfrm>
                <a:off x="1472" y="1442"/>
                <a:ext cx="17" cy="21"/>
              </a:xfrm>
              <a:custGeom>
                <a:avLst/>
                <a:gdLst>
                  <a:gd name="T0" fmla="*/ 0 w 36"/>
                  <a:gd name="T1" fmla="*/ 0 h 42"/>
                  <a:gd name="T2" fmla="*/ 0 w 36"/>
                  <a:gd name="T3" fmla="*/ 1 h 42"/>
                  <a:gd name="T4" fmla="*/ 0 w 36"/>
                  <a:gd name="T5" fmla="*/ 1 h 42"/>
                  <a:gd name="T6" fmla="*/ 0 w 36"/>
                  <a:gd name="T7" fmla="*/ 1 h 42"/>
                  <a:gd name="T8" fmla="*/ 0 w 36"/>
                  <a:gd name="T9" fmla="*/ 1 h 42"/>
                  <a:gd name="T10" fmla="*/ 0 w 36"/>
                  <a:gd name="T11" fmla="*/ 1 h 42"/>
                  <a:gd name="T12" fmla="*/ 0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0"/>
                    </a:moveTo>
                    <a:lnTo>
                      <a:pt x="22" y="2"/>
                    </a:lnTo>
                    <a:lnTo>
                      <a:pt x="11" y="12"/>
                    </a:lnTo>
                    <a:lnTo>
                      <a:pt x="3" y="25"/>
                    </a:lnTo>
                    <a:lnTo>
                      <a:pt x="0" y="42"/>
                    </a:lnTo>
                    <a:lnTo>
                      <a:pt x="33" y="42"/>
                    </a:lnTo>
                    <a:lnTo>
                      <a:pt x="36" y="0"/>
                    </a:lnTo>
                    <a:close/>
                  </a:path>
                </a:pathLst>
              </a:custGeom>
              <a:solidFill>
                <a:srgbClr val="FFCC00"/>
              </a:solidFill>
              <a:ln>
                <a:noFill/>
              </a:ln>
            </p:spPr>
            <p:txBody>
              <a:bodyPr/>
              <a:lstStyle/>
              <a:p>
                <a:endParaRPr lang="ja-JP" altLang="en-US" sz="2758"/>
              </a:p>
            </p:txBody>
          </p:sp>
          <p:sp>
            <p:nvSpPr>
              <p:cNvPr id="2106" name="Freeform 1406"/>
              <p:cNvSpPr/>
              <p:nvPr/>
            </p:nvSpPr>
            <p:spPr>
              <a:xfrm>
                <a:off x="1472" y="1442"/>
                <a:ext cx="17" cy="21"/>
              </a:xfrm>
              <a:custGeom>
                <a:avLst/>
                <a:gdLst>
                  <a:gd name="T0" fmla="*/ 0 w 36"/>
                  <a:gd name="T1" fmla="*/ 0 h 42"/>
                  <a:gd name="T2" fmla="*/ 0 w 36"/>
                  <a:gd name="T3" fmla="*/ 1 h 42"/>
                  <a:gd name="T4" fmla="*/ 0 w 36"/>
                  <a:gd name="T5" fmla="*/ 1 h 42"/>
                  <a:gd name="T6" fmla="*/ 0 w 36"/>
                  <a:gd name="T7" fmla="*/ 1 h 42"/>
                  <a:gd name="T8" fmla="*/ 0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0"/>
                    </a:moveTo>
                    <a:lnTo>
                      <a:pt x="22" y="2"/>
                    </a:lnTo>
                    <a:lnTo>
                      <a:pt x="11"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107" name="Line 1407"/>
              <p:cNvSpPr>
                <a:spLocks noChangeShapeType="1"/>
              </p:cNvSpPr>
              <p:nvPr/>
            </p:nvSpPr>
            <p:spPr>
              <a:xfrm flipV="1">
                <a:off x="1489" y="1463"/>
                <a:ext cx="16" cy="42"/>
              </a:xfrm>
              <a:prstGeom prst="line">
                <a:avLst/>
              </a:prstGeom>
              <a:noFill/>
              <a:ln w="3175">
                <a:solidFill>
                  <a:srgbClr val="000000"/>
                </a:solidFill>
                <a:round/>
                <a:headEnd/>
                <a:tailEnd/>
              </a:ln>
            </p:spPr>
            <p:txBody>
              <a:bodyPr/>
              <a:lstStyle/>
              <a:p>
                <a:endParaRPr lang="ja-JP" altLang="en-US" sz="2758"/>
              </a:p>
            </p:txBody>
          </p:sp>
          <p:sp>
            <p:nvSpPr>
              <p:cNvPr id="2108" name="Line 1408"/>
              <p:cNvSpPr>
                <a:spLocks noChangeShapeType="1"/>
              </p:cNvSpPr>
              <p:nvPr/>
            </p:nvSpPr>
            <p:spPr>
              <a:xfrm flipH="1" flipV="1">
                <a:off x="1505" y="1463"/>
                <a:ext cx="17" cy="42"/>
              </a:xfrm>
              <a:prstGeom prst="line">
                <a:avLst/>
              </a:prstGeom>
              <a:noFill/>
              <a:ln w="3175">
                <a:solidFill>
                  <a:srgbClr val="000000"/>
                </a:solidFill>
                <a:round/>
                <a:headEnd/>
                <a:tailEnd/>
              </a:ln>
            </p:spPr>
            <p:txBody>
              <a:bodyPr/>
              <a:lstStyle/>
              <a:p>
                <a:endParaRPr lang="ja-JP" altLang="en-US" sz="2758"/>
              </a:p>
            </p:txBody>
          </p:sp>
          <p:sp>
            <p:nvSpPr>
              <p:cNvPr id="2109" name="Freeform 1409"/>
              <p:cNvSpPr/>
              <p:nvPr/>
            </p:nvSpPr>
            <p:spPr>
              <a:xfrm>
                <a:off x="1472"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4" y="39"/>
                    </a:lnTo>
                    <a:lnTo>
                      <a:pt x="25" y="29"/>
                    </a:lnTo>
                    <a:lnTo>
                      <a:pt x="30" y="14"/>
                    </a:lnTo>
                    <a:lnTo>
                      <a:pt x="33" y="0"/>
                    </a:lnTo>
                    <a:lnTo>
                      <a:pt x="0" y="0"/>
                    </a:lnTo>
                    <a:lnTo>
                      <a:pt x="0" y="42"/>
                    </a:lnTo>
                    <a:close/>
                  </a:path>
                </a:pathLst>
              </a:custGeom>
              <a:solidFill>
                <a:srgbClr val="FFCC00"/>
              </a:solidFill>
              <a:ln>
                <a:noFill/>
              </a:ln>
            </p:spPr>
            <p:txBody>
              <a:bodyPr/>
              <a:lstStyle/>
              <a:p>
                <a:endParaRPr lang="ja-JP" altLang="en-US" sz="2758"/>
              </a:p>
            </p:txBody>
          </p:sp>
          <p:sp>
            <p:nvSpPr>
              <p:cNvPr id="2110" name="Freeform 1410"/>
              <p:cNvSpPr/>
              <p:nvPr/>
            </p:nvSpPr>
            <p:spPr>
              <a:xfrm>
                <a:off x="1472"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4" y="39"/>
                    </a:lnTo>
                    <a:lnTo>
                      <a:pt x="25" y="29"/>
                    </a:lnTo>
                    <a:lnTo>
                      <a:pt x="30" y="14"/>
                    </a:lnTo>
                    <a:lnTo>
                      <a:pt x="33" y="0"/>
                    </a:lnTo>
                  </a:path>
                </a:pathLst>
              </a:custGeom>
              <a:noFill/>
              <a:ln w="3175">
                <a:solidFill>
                  <a:srgbClr val="000000"/>
                </a:solidFill>
                <a:prstDash val="solid"/>
                <a:round/>
                <a:headEnd/>
                <a:tailEnd/>
              </a:ln>
            </p:spPr>
            <p:txBody>
              <a:bodyPr/>
              <a:lstStyle/>
              <a:p>
                <a:endParaRPr lang="ja-JP" altLang="en-US" sz="2758"/>
              </a:p>
            </p:txBody>
          </p:sp>
        </p:grpSp>
        <p:grpSp>
          <p:nvGrpSpPr>
            <p:cNvPr id="1694" name="Group 1612"/>
            <p:cNvGrpSpPr/>
            <p:nvPr/>
          </p:nvGrpSpPr>
          <p:grpSpPr>
            <a:xfrm>
              <a:off x="3747291" y="3116181"/>
              <a:ext cx="2607205" cy="1786309"/>
              <a:chOff x="133" y="1094"/>
              <a:chExt cx="2671" cy="1691"/>
            </a:xfrm>
          </p:grpSpPr>
          <p:sp>
            <p:nvSpPr>
              <p:cNvPr id="1724" name="Freeform 1412"/>
              <p:cNvSpPr/>
              <p:nvPr/>
            </p:nvSpPr>
            <p:spPr>
              <a:xfrm>
                <a:off x="1456"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9" y="39"/>
                    </a:lnTo>
                    <a:lnTo>
                      <a:pt x="8" y="29"/>
                    </a:lnTo>
                    <a:lnTo>
                      <a:pt x="3"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725" name="Freeform 1413"/>
              <p:cNvSpPr/>
              <p:nvPr/>
            </p:nvSpPr>
            <p:spPr>
              <a:xfrm>
                <a:off x="1456"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9" y="39"/>
                    </a:lnTo>
                    <a:lnTo>
                      <a:pt x="8"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726" name="Freeform 1414"/>
              <p:cNvSpPr/>
              <p:nvPr/>
            </p:nvSpPr>
            <p:spPr>
              <a:xfrm>
                <a:off x="1456"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4" y="2"/>
                    </a:lnTo>
                    <a:lnTo>
                      <a:pt x="25" y="12"/>
                    </a:lnTo>
                    <a:lnTo>
                      <a:pt x="30"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727" name="Freeform 1415"/>
              <p:cNvSpPr/>
              <p:nvPr/>
            </p:nvSpPr>
            <p:spPr>
              <a:xfrm>
                <a:off x="1456"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4" y="2"/>
                    </a:lnTo>
                    <a:lnTo>
                      <a:pt x="25" y="12"/>
                    </a:lnTo>
                    <a:lnTo>
                      <a:pt x="30" y="25"/>
                    </a:lnTo>
                    <a:lnTo>
                      <a:pt x="32" y="42"/>
                    </a:lnTo>
                  </a:path>
                </a:pathLst>
              </a:custGeom>
              <a:noFill/>
              <a:ln w="3175">
                <a:solidFill>
                  <a:srgbClr val="000000"/>
                </a:solidFill>
                <a:prstDash val="solid"/>
                <a:round/>
                <a:headEnd/>
                <a:tailEnd/>
              </a:ln>
            </p:spPr>
            <p:txBody>
              <a:bodyPr/>
              <a:lstStyle/>
              <a:p>
                <a:endParaRPr lang="ja-JP" altLang="en-US" sz="2758"/>
              </a:p>
            </p:txBody>
          </p:sp>
          <p:sp>
            <p:nvSpPr>
              <p:cNvPr id="1728" name="Freeform 1416"/>
              <p:cNvSpPr/>
              <p:nvPr/>
            </p:nvSpPr>
            <p:spPr>
              <a:xfrm>
                <a:off x="1439"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1 w 33"/>
                  <a:gd name="T11" fmla="*/ 1 h 42"/>
                  <a:gd name="T12" fmla="*/ 1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20" y="2"/>
                    </a:lnTo>
                    <a:lnTo>
                      <a:pt x="9" y="12"/>
                    </a:lnTo>
                    <a:lnTo>
                      <a:pt x="4"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729" name="Freeform 1417"/>
              <p:cNvSpPr/>
              <p:nvPr/>
            </p:nvSpPr>
            <p:spPr>
              <a:xfrm>
                <a:off x="1439"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20" y="2"/>
                    </a:lnTo>
                    <a:lnTo>
                      <a:pt x="9" y="12"/>
                    </a:lnTo>
                    <a:lnTo>
                      <a:pt x="4" y="25"/>
                    </a:lnTo>
                    <a:lnTo>
                      <a:pt x="0" y="42"/>
                    </a:lnTo>
                  </a:path>
                </a:pathLst>
              </a:custGeom>
              <a:noFill/>
              <a:ln w="3175">
                <a:solidFill>
                  <a:srgbClr val="000000"/>
                </a:solidFill>
                <a:prstDash val="solid"/>
                <a:round/>
                <a:headEnd/>
                <a:tailEnd/>
              </a:ln>
            </p:spPr>
            <p:txBody>
              <a:bodyPr/>
              <a:lstStyle/>
              <a:p>
                <a:endParaRPr lang="ja-JP" altLang="en-US" sz="2758"/>
              </a:p>
            </p:txBody>
          </p:sp>
          <p:sp>
            <p:nvSpPr>
              <p:cNvPr id="1730" name="Line 1418"/>
              <p:cNvSpPr>
                <a:spLocks noChangeShapeType="1"/>
              </p:cNvSpPr>
              <p:nvPr/>
            </p:nvSpPr>
            <p:spPr>
              <a:xfrm flipV="1">
                <a:off x="1456" y="1463"/>
                <a:ext cx="16" cy="42"/>
              </a:xfrm>
              <a:prstGeom prst="line">
                <a:avLst/>
              </a:prstGeom>
              <a:noFill/>
              <a:ln w="3175">
                <a:solidFill>
                  <a:srgbClr val="000000"/>
                </a:solidFill>
                <a:round/>
                <a:headEnd/>
                <a:tailEnd/>
              </a:ln>
            </p:spPr>
            <p:txBody>
              <a:bodyPr/>
              <a:lstStyle/>
              <a:p>
                <a:endParaRPr lang="ja-JP" altLang="en-US" sz="2758"/>
              </a:p>
            </p:txBody>
          </p:sp>
          <p:sp>
            <p:nvSpPr>
              <p:cNvPr id="1731" name="Line 1419"/>
              <p:cNvSpPr>
                <a:spLocks noChangeShapeType="1"/>
              </p:cNvSpPr>
              <p:nvPr/>
            </p:nvSpPr>
            <p:spPr>
              <a:xfrm flipH="1" flipV="1">
                <a:off x="1472" y="1463"/>
                <a:ext cx="16" cy="42"/>
              </a:xfrm>
              <a:prstGeom prst="line">
                <a:avLst/>
              </a:prstGeom>
              <a:noFill/>
              <a:ln w="3175">
                <a:solidFill>
                  <a:srgbClr val="000000"/>
                </a:solidFill>
                <a:round/>
                <a:headEnd/>
                <a:tailEnd/>
              </a:ln>
            </p:spPr>
            <p:txBody>
              <a:bodyPr/>
              <a:lstStyle/>
              <a:p>
                <a:endParaRPr lang="ja-JP" altLang="en-US" sz="2758"/>
              </a:p>
            </p:txBody>
          </p:sp>
          <p:sp>
            <p:nvSpPr>
              <p:cNvPr id="1732" name="Freeform 1420"/>
              <p:cNvSpPr/>
              <p:nvPr/>
            </p:nvSpPr>
            <p:spPr>
              <a:xfrm>
                <a:off x="1439"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4" y="39"/>
                    </a:lnTo>
                    <a:lnTo>
                      <a:pt x="25" y="29"/>
                    </a:lnTo>
                    <a:lnTo>
                      <a:pt x="31"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733" name="Freeform 1421"/>
              <p:cNvSpPr/>
              <p:nvPr/>
            </p:nvSpPr>
            <p:spPr>
              <a:xfrm>
                <a:off x="1439"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4" y="39"/>
                    </a:lnTo>
                    <a:lnTo>
                      <a:pt x="25" y="29"/>
                    </a:lnTo>
                    <a:lnTo>
                      <a:pt x="31" y="14"/>
                    </a:lnTo>
                    <a:lnTo>
                      <a:pt x="33" y="0"/>
                    </a:lnTo>
                  </a:path>
                </a:pathLst>
              </a:custGeom>
              <a:noFill/>
              <a:ln w="3175">
                <a:solidFill>
                  <a:srgbClr val="000000"/>
                </a:solidFill>
                <a:prstDash val="solid"/>
                <a:round/>
                <a:headEnd/>
                <a:tailEnd/>
              </a:ln>
            </p:spPr>
            <p:txBody>
              <a:bodyPr/>
              <a:lstStyle/>
              <a:p>
                <a:endParaRPr lang="ja-JP" altLang="en-US" sz="2758"/>
              </a:p>
            </p:txBody>
          </p:sp>
          <p:sp>
            <p:nvSpPr>
              <p:cNvPr id="1734" name="Freeform 1422"/>
              <p:cNvSpPr/>
              <p:nvPr/>
            </p:nvSpPr>
            <p:spPr>
              <a:xfrm>
                <a:off x="1422"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1 w 34"/>
                  <a:gd name="T11" fmla="*/ 0 h 42"/>
                  <a:gd name="T12" fmla="*/ 1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42"/>
                    </a:moveTo>
                    <a:lnTo>
                      <a:pt x="21" y="39"/>
                    </a:lnTo>
                    <a:lnTo>
                      <a:pt x="11" y="29"/>
                    </a:lnTo>
                    <a:lnTo>
                      <a:pt x="2" y="14"/>
                    </a:lnTo>
                    <a:lnTo>
                      <a:pt x="0" y="0"/>
                    </a:lnTo>
                    <a:lnTo>
                      <a:pt x="34" y="0"/>
                    </a:lnTo>
                    <a:lnTo>
                      <a:pt x="34" y="42"/>
                    </a:lnTo>
                    <a:close/>
                  </a:path>
                </a:pathLst>
              </a:custGeom>
              <a:solidFill>
                <a:srgbClr val="FFCC00"/>
              </a:solidFill>
              <a:ln>
                <a:noFill/>
              </a:ln>
            </p:spPr>
            <p:txBody>
              <a:bodyPr/>
              <a:lstStyle/>
              <a:p>
                <a:endParaRPr lang="ja-JP" altLang="en-US" sz="2758"/>
              </a:p>
            </p:txBody>
          </p:sp>
          <p:sp>
            <p:nvSpPr>
              <p:cNvPr id="1735" name="Freeform 1423"/>
              <p:cNvSpPr/>
              <p:nvPr/>
            </p:nvSpPr>
            <p:spPr>
              <a:xfrm>
                <a:off x="1422"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21" y="39"/>
                    </a:lnTo>
                    <a:lnTo>
                      <a:pt x="11"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736" name="Freeform 1424"/>
              <p:cNvSpPr/>
              <p:nvPr/>
            </p:nvSpPr>
            <p:spPr>
              <a:xfrm>
                <a:off x="1422"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3" y="2"/>
                    </a:lnTo>
                    <a:lnTo>
                      <a:pt x="24" y="12"/>
                    </a:lnTo>
                    <a:lnTo>
                      <a:pt x="32" y="25"/>
                    </a:lnTo>
                    <a:lnTo>
                      <a:pt x="34" y="42"/>
                    </a:lnTo>
                    <a:lnTo>
                      <a:pt x="0" y="42"/>
                    </a:lnTo>
                    <a:lnTo>
                      <a:pt x="0" y="0"/>
                    </a:lnTo>
                    <a:close/>
                  </a:path>
                </a:pathLst>
              </a:custGeom>
              <a:solidFill>
                <a:srgbClr val="FFCC00"/>
              </a:solidFill>
              <a:ln>
                <a:noFill/>
              </a:ln>
            </p:spPr>
            <p:txBody>
              <a:bodyPr/>
              <a:lstStyle/>
              <a:p>
                <a:endParaRPr lang="ja-JP" altLang="en-US" sz="2758"/>
              </a:p>
            </p:txBody>
          </p:sp>
          <p:sp>
            <p:nvSpPr>
              <p:cNvPr id="1737" name="Freeform 1425"/>
              <p:cNvSpPr/>
              <p:nvPr/>
            </p:nvSpPr>
            <p:spPr>
              <a:xfrm>
                <a:off x="1422"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3" y="2"/>
                    </a:lnTo>
                    <a:lnTo>
                      <a:pt x="24" y="12"/>
                    </a:lnTo>
                    <a:lnTo>
                      <a:pt x="32" y="25"/>
                    </a:lnTo>
                    <a:lnTo>
                      <a:pt x="34" y="42"/>
                    </a:lnTo>
                  </a:path>
                </a:pathLst>
              </a:custGeom>
              <a:noFill/>
              <a:ln w="3175">
                <a:solidFill>
                  <a:srgbClr val="000000"/>
                </a:solidFill>
                <a:prstDash val="solid"/>
                <a:round/>
                <a:headEnd/>
                <a:tailEnd/>
              </a:ln>
            </p:spPr>
            <p:txBody>
              <a:bodyPr/>
              <a:lstStyle/>
              <a:p>
                <a:endParaRPr lang="ja-JP" altLang="en-US" sz="2758"/>
              </a:p>
            </p:txBody>
          </p:sp>
          <p:sp>
            <p:nvSpPr>
              <p:cNvPr id="1738" name="Freeform 1426"/>
              <p:cNvSpPr/>
              <p:nvPr/>
            </p:nvSpPr>
            <p:spPr>
              <a:xfrm>
                <a:off x="1405"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1 w 33"/>
                  <a:gd name="T11" fmla="*/ 1 h 42"/>
                  <a:gd name="T12" fmla="*/ 1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19" y="2"/>
                    </a:lnTo>
                    <a:lnTo>
                      <a:pt x="8" y="12"/>
                    </a:lnTo>
                    <a:lnTo>
                      <a:pt x="3"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739" name="Freeform 1427"/>
              <p:cNvSpPr/>
              <p:nvPr/>
            </p:nvSpPr>
            <p:spPr>
              <a:xfrm>
                <a:off x="1405"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19" y="2"/>
                    </a:lnTo>
                    <a:lnTo>
                      <a:pt x="8"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740" name="Line 1428"/>
              <p:cNvSpPr>
                <a:spLocks noChangeShapeType="1"/>
              </p:cNvSpPr>
              <p:nvPr/>
            </p:nvSpPr>
            <p:spPr>
              <a:xfrm flipV="1">
                <a:off x="1422" y="1463"/>
                <a:ext cx="17" cy="42"/>
              </a:xfrm>
              <a:prstGeom prst="line">
                <a:avLst/>
              </a:prstGeom>
              <a:noFill/>
              <a:ln w="3175">
                <a:solidFill>
                  <a:srgbClr val="000000"/>
                </a:solidFill>
                <a:round/>
                <a:headEnd/>
                <a:tailEnd/>
              </a:ln>
            </p:spPr>
            <p:txBody>
              <a:bodyPr/>
              <a:lstStyle/>
              <a:p>
                <a:endParaRPr lang="ja-JP" altLang="en-US" sz="2758"/>
              </a:p>
            </p:txBody>
          </p:sp>
          <p:sp>
            <p:nvSpPr>
              <p:cNvPr id="1741" name="Line 1429"/>
              <p:cNvSpPr>
                <a:spLocks noChangeShapeType="1"/>
              </p:cNvSpPr>
              <p:nvPr/>
            </p:nvSpPr>
            <p:spPr>
              <a:xfrm flipH="1" flipV="1">
                <a:off x="1439" y="1463"/>
                <a:ext cx="17" cy="42"/>
              </a:xfrm>
              <a:prstGeom prst="line">
                <a:avLst/>
              </a:prstGeom>
              <a:noFill/>
              <a:ln w="3175">
                <a:solidFill>
                  <a:srgbClr val="000000"/>
                </a:solidFill>
                <a:round/>
                <a:headEnd/>
                <a:tailEnd/>
              </a:ln>
            </p:spPr>
            <p:txBody>
              <a:bodyPr/>
              <a:lstStyle/>
              <a:p>
                <a:endParaRPr lang="ja-JP" altLang="en-US" sz="2758"/>
              </a:p>
            </p:txBody>
          </p:sp>
          <p:sp>
            <p:nvSpPr>
              <p:cNvPr id="1742" name="Freeform 1430"/>
              <p:cNvSpPr/>
              <p:nvPr/>
            </p:nvSpPr>
            <p:spPr>
              <a:xfrm>
                <a:off x="1405"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3" y="39"/>
                    </a:lnTo>
                    <a:lnTo>
                      <a:pt x="24" y="29"/>
                    </a:lnTo>
                    <a:lnTo>
                      <a:pt x="30"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743" name="Freeform 1431"/>
              <p:cNvSpPr/>
              <p:nvPr/>
            </p:nvSpPr>
            <p:spPr>
              <a:xfrm>
                <a:off x="1405"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3" y="39"/>
                    </a:lnTo>
                    <a:lnTo>
                      <a:pt x="24" y="29"/>
                    </a:lnTo>
                    <a:lnTo>
                      <a:pt x="30" y="14"/>
                    </a:lnTo>
                    <a:lnTo>
                      <a:pt x="33" y="0"/>
                    </a:lnTo>
                  </a:path>
                </a:pathLst>
              </a:custGeom>
              <a:noFill/>
              <a:ln w="3175">
                <a:solidFill>
                  <a:srgbClr val="000000"/>
                </a:solidFill>
                <a:prstDash val="solid"/>
                <a:round/>
                <a:headEnd/>
                <a:tailEnd/>
              </a:ln>
            </p:spPr>
            <p:txBody>
              <a:bodyPr/>
              <a:lstStyle/>
              <a:p>
                <a:endParaRPr lang="ja-JP" altLang="en-US" sz="2758"/>
              </a:p>
            </p:txBody>
          </p:sp>
          <p:sp>
            <p:nvSpPr>
              <p:cNvPr id="1744" name="Freeform 1432"/>
              <p:cNvSpPr/>
              <p:nvPr/>
            </p:nvSpPr>
            <p:spPr>
              <a:xfrm>
                <a:off x="1389"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8" y="39"/>
                    </a:lnTo>
                    <a:lnTo>
                      <a:pt x="8" y="29"/>
                    </a:lnTo>
                    <a:lnTo>
                      <a:pt x="2"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745" name="Freeform 1433"/>
              <p:cNvSpPr/>
              <p:nvPr/>
            </p:nvSpPr>
            <p:spPr>
              <a:xfrm>
                <a:off x="1389"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8" y="39"/>
                    </a:lnTo>
                    <a:lnTo>
                      <a:pt x="8"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746" name="Freeform 1434"/>
              <p:cNvSpPr/>
              <p:nvPr/>
            </p:nvSpPr>
            <p:spPr>
              <a:xfrm>
                <a:off x="1388" y="1442"/>
                <a:ext cx="17" cy="21"/>
              </a:xfrm>
              <a:custGeom>
                <a:avLst/>
                <a:gdLst>
                  <a:gd name="T0" fmla="*/ 0 w 35"/>
                  <a:gd name="T1" fmla="*/ 0 h 42"/>
                  <a:gd name="T2" fmla="*/ 0 w 35"/>
                  <a:gd name="T3" fmla="*/ 1 h 42"/>
                  <a:gd name="T4" fmla="*/ 0 w 35"/>
                  <a:gd name="T5" fmla="*/ 1 h 42"/>
                  <a:gd name="T6" fmla="*/ 0 w 35"/>
                  <a:gd name="T7" fmla="*/ 1 h 42"/>
                  <a:gd name="T8" fmla="*/ 0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4" y="2"/>
                    </a:lnTo>
                    <a:lnTo>
                      <a:pt x="25" y="12"/>
                    </a:lnTo>
                    <a:lnTo>
                      <a:pt x="32" y="25"/>
                    </a:lnTo>
                    <a:lnTo>
                      <a:pt x="35" y="42"/>
                    </a:lnTo>
                    <a:lnTo>
                      <a:pt x="3" y="42"/>
                    </a:lnTo>
                    <a:lnTo>
                      <a:pt x="0" y="0"/>
                    </a:lnTo>
                    <a:close/>
                  </a:path>
                </a:pathLst>
              </a:custGeom>
              <a:solidFill>
                <a:srgbClr val="FFCC00"/>
              </a:solidFill>
              <a:ln>
                <a:noFill/>
              </a:ln>
            </p:spPr>
            <p:txBody>
              <a:bodyPr/>
              <a:lstStyle/>
              <a:p>
                <a:endParaRPr lang="ja-JP" altLang="en-US" sz="2758"/>
              </a:p>
            </p:txBody>
          </p:sp>
          <p:sp>
            <p:nvSpPr>
              <p:cNvPr id="1747" name="Freeform 1435"/>
              <p:cNvSpPr/>
              <p:nvPr/>
            </p:nvSpPr>
            <p:spPr>
              <a:xfrm>
                <a:off x="1388" y="1442"/>
                <a:ext cx="17" cy="21"/>
              </a:xfrm>
              <a:custGeom>
                <a:avLst/>
                <a:gdLst>
                  <a:gd name="T0" fmla="*/ 0 w 35"/>
                  <a:gd name="T1" fmla="*/ 0 h 42"/>
                  <a:gd name="T2" fmla="*/ 0 w 35"/>
                  <a:gd name="T3" fmla="*/ 1 h 42"/>
                  <a:gd name="T4" fmla="*/ 0 w 35"/>
                  <a:gd name="T5" fmla="*/ 1 h 42"/>
                  <a:gd name="T6" fmla="*/ 0 w 35"/>
                  <a:gd name="T7" fmla="*/ 1 h 42"/>
                  <a:gd name="T8" fmla="*/ 0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4" y="2"/>
                    </a:lnTo>
                    <a:lnTo>
                      <a:pt x="25" y="12"/>
                    </a:lnTo>
                    <a:lnTo>
                      <a:pt x="32" y="25"/>
                    </a:lnTo>
                    <a:lnTo>
                      <a:pt x="35" y="42"/>
                    </a:lnTo>
                  </a:path>
                </a:pathLst>
              </a:custGeom>
              <a:noFill/>
              <a:ln w="3175">
                <a:solidFill>
                  <a:srgbClr val="000000"/>
                </a:solidFill>
                <a:prstDash val="solid"/>
                <a:round/>
                <a:headEnd/>
                <a:tailEnd/>
              </a:ln>
            </p:spPr>
            <p:txBody>
              <a:bodyPr/>
              <a:lstStyle/>
              <a:p>
                <a:endParaRPr lang="ja-JP" altLang="en-US" sz="2758"/>
              </a:p>
            </p:txBody>
          </p:sp>
          <p:sp>
            <p:nvSpPr>
              <p:cNvPr id="1748" name="Freeform 1436"/>
              <p:cNvSpPr/>
              <p:nvPr/>
            </p:nvSpPr>
            <p:spPr>
              <a:xfrm>
                <a:off x="1374" y="1442"/>
                <a:ext cx="15" cy="21"/>
              </a:xfrm>
              <a:custGeom>
                <a:avLst/>
                <a:gdLst>
                  <a:gd name="T0" fmla="*/ 0 w 32"/>
                  <a:gd name="T1" fmla="*/ 0 h 42"/>
                  <a:gd name="T2" fmla="*/ 0 w 32"/>
                  <a:gd name="T3" fmla="*/ 1 h 42"/>
                  <a:gd name="T4" fmla="*/ 0 w 32"/>
                  <a:gd name="T5" fmla="*/ 1 h 42"/>
                  <a:gd name="T6" fmla="*/ 0 w 32"/>
                  <a:gd name="T7" fmla="*/ 1 h 42"/>
                  <a:gd name="T8" fmla="*/ 0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749" name="Freeform 1437"/>
              <p:cNvSpPr/>
              <p:nvPr/>
            </p:nvSpPr>
            <p:spPr>
              <a:xfrm>
                <a:off x="1374" y="1442"/>
                <a:ext cx="15" cy="21"/>
              </a:xfrm>
              <a:custGeom>
                <a:avLst/>
                <a:gdLst>
                  <a:gd name="T0" fmla="*/ 0 w 32"/>
                  <a:gd name="T1" fmla="*/ 0 h 42"/>
                  <a:gd name="T2" fmla="*/ 0 w 32"/>
                  <a:gd name="T3" fmla="*/ 1 h 42"/>
                  <a:gd name="T4" fmla="*/ 0 w 32"/>
                  <a:gd name="T5" fmla="*/ 1 h 42"/>
                  <a:gd name="T6" fmla="*/ 0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750" name="Line 1438"/>
              <p:cNvSpPr>
                <a:spLocks noChangeShapeType="1"/>
              </p:cNvSpPr>
              <p:nvPr/>
            </p:nvSpPr>
            <p:spPr>
              <a:xfrm flipV="1">
                <a:off x="1389" y="1463"/>
                <a:ext cx="16" cy="42"/>
              </a:xfrm>
              <a:prstGeom prst="line">
                <a:avLst/>
              </a:prstGeom>
              <a:noFill/>
              <a:ln w="3175">
                <a:solidFill>
                  <a:srgbClr val="000000"/>
                </a:solidFill>
                <a:round/>
                <a:headEnd/>
                <a:tailEnd/>
              </a:ln>
            </p:spPr>
            <p:txBody>
              <a:bodyPr/>
              <a:lstStyle/>
              <a:p>
                <a:endParaRPr lang="ja-JP" altLang="en-US" sz="2758"/>
              </a:p>
            </p:txBody>
          </p:sp>
          <p:sp>
            <p:nvSpPr>
              <p:cNvPr id="1751" name="Line 1439"/>
              <p:cNvSpPr>
                <a:spLocks noChangeShapeType="1"/>
              </p:cNvSpPr>
              <p:nvPr/>
            </p:nvSpPr>
            <p:spPr>
              <a:xfrm flipH="1" flipV="1">
                <a:off x="1405" y="1463"/>
                <a:ext cx="17" cy="42"/>
              </a:xfrm>
              <a:prstGeom prst="line">
                <a:avLst/>
              </a:prstGeom>
              <a:noFill/>
              <a:ln w="3175">
                <a:solidFill>
                  <a:srgbClr val="000000"/>
                </a:solidFill>
                <a:round/>
                <a:headEnd/>
                <a:tailEnd/>
              </a:ln>
            </p:spPr>
            <p:txBody>
              <a:bodyPr/>
              <a:lstStyle/>
              <a:p>
                <a:endParaRPr lang="ja-JP" altLang="en-US" sz="2758"/>
              </a:p>
            </p:txBody>
          </p:sp>
          <p:sp>
            <p:nvSpPr>
              <p:cNvPr id="1752" name="Freeform 1440"/>
              <p:cNvSpPr/>
              <p:nvPr/>
            </p:nvSpPr>
            <p:spPr>
              <a:xfrm>
                <a:off x="1372" y="1505"/>
                <a:ext cx="17" cy="21"/>
              </a:xfrm>
              <a:custGeom>
                <a:avLst/>
                <a:gdLst>
                  <a:gd name="T0" fmla="*/ 0 w 36"/>
                  <a:gd name="T1" fmla="*/ 1 h 42"/>
                  <a:gd name="T2" fmla="*/ 0 w 36"/>
                  <a:gd name="T3" fmla="*/ 1 h 42"/>
                  <a:gd name="T4" fmla="*/ 0 w 36"/>
                  <a:gd name="T5" fmla="*/ 1 h 42"/>
                  <a:gd name="T6" fmla="*/ 0 w 36"/>
                  <a:gd name="T7" fmla="*/ 1 h 42"/>
                  <a:gd name="T8" fmla="*/ 0 w 36"/>
                  <a:gd name="T9" fmla="*/ 0 h 42"/>
                  <a:gd name="T10" fmla="*/ 0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42"/>
                    </a:moveTo>
                    <a:lnTo>
                      <a:pt x="14" y="39"/>
                    </a:lnTo>
                    <a:lnTo>
                      <a:pt x="25" y="29"/>
                    </a:lnTo>
                    <a:lnTo>
                      <a:pt x="33" y="14"/>
                    </a:lnTo>
                    <a:lnTo>
                      <a:pt x="36" y="0"/>
                    </a:lnTo>
                    <a:lnTo>
                      <a:pt x="4" y="0"/>
                    </a:lnTo>
                    <a:lnTo>
                      <a:pt x="0" y="42"/>
                    </a:lnTo>
                    <a:close/>
                  </a:path>
                </a:pathLst>
              </a:custGeom>
              <a:solidFill>
                <a:srgbClr val="FFCC00"/>
              </a:solidFill>
              <a:ln>
                <a:noFill/>
              </a:ln>
            </p:spPr>
            <p:txBody>
              <a:bodyPr/>
              <a:lstStyle/>
              <a:p>
                <a:endParaRPr lang="ja-JP" altLang="en-US" sz="2758"/>
              </a:p>
            </p:txBody>
          </p:sp>
          <p:sp>
            <p:nvSpPr>
              <p:cNvPr id="1753" name="Freeform 1441"/>
              <p:cNvSpPr/>
              <p:nvPr/>
            </p:nvSpPr>
            <p:spPr>
              <a:xfrm>
                <a:off x="1372" y="1505"/>
                <a:ext cx="17" cy="21"/>
              </a:xfrm>
              <a:custGeom>
                <a:avLst/>
                <a:gdLst>
                  <a:gd name="T0" fmla="*/ 0 w 36"/>
                  <a:gd name="T1" fmla="*/ 1 h 42"/>
                  <a:gd name="T2" fmla="*/ 0 w 36"/>
                  <a:gd name="T3" fmla="*/ 1 h 42"/>
                  <a:gd name="T4" fmla="*/ 0 w 36"/>
                  <a:gd name="T5" fmla="*/ 1 h 42"/>
                  <a:gd name="T6" fmla="*/ 0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42"/>
                    </a:moveTo>
                    <a:lnTo>
                      <a:pt x="14" y="39"/>
                    </a:lnTo>
                    <a:lnTo>
                      <a:pt x="25" y="29"/>
                    </a:lnTo>
                    <a:lnTo>
                      <a:pt x="33" y="14"/>
                    </a:lnTo>
                    <a:lnTo>
                      <a:pt x="36" y="0"/>
                    </a:lnTo>
                  </a:path>
                </a:pathLst>
              </a:custGeom>
              <a:noFill/>
              <a:ln w="3175">
                <a:solidFill>
                  <a:srgbClr val="000000"/>
                </a:solidFill>
                <a:prstDash val="solid"/>
                <a:round/>
                <a:headEnd/>
                <a:tailEnd/>
              </a:ln>
            </p:spPr>
            <p:txBody>
              <a:bodyPr/>
              <a:lstStyle/>
              <a:p>
                <a:endParaRPr lang="ja-JP" altLang="en-US" sz="2758"/>
              </a:p>
            </p:txBody>
          </p:sp>
          <p:sp>
            <p:nvSpPr>
              <p:cNvPr id="1754" name="Freeform 1442"/>
              <p:cNvSpPr/>
              <p:nvPr/>
            </p:nvSpPr>
            <p:spPr>
              <a:xfrm>
                <a:off x="1356"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1 w 36"/>
                  <a:gd name="T11" fmla="*/ 0 h 42"/>
                  <a:gd name="T12" fmla="*/ 1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42"/>
                    </a:moveTo>
                    <a:lnTo>
                      <a:pt x="23" y="39"/>
                    </a:lnTo>
                    <a:lnTo>
                      <a:pt x="12" y="29"/>
                    </a:lnTo>
                    <a:lnTo>
                      <a:pt x="3" y="14"/>
                    </a:lnTo>
                    <a:lnTo>
                      <a:pt x="0" y="0"/>
                    </a:lnTo>
                    <a:lnTo>
                      <a:pt x="36" y="0"/>
                    </a:lnTo>
                    <a:lnTo>
                      <a:pt x="36" y="42"/>
                    </a:lnTo>
                    <a:close/>
                  </a:path>
                </a:pathLst>
              </a:custGeom>
              <a:solidFill>
                <a:srgbClr val="FFCC00"/>
              </a:solidFill>
              <a:ln>
                <a:noFill/>
              </a:ln>
            </p:spPr>
            <p:txBody>
              <a:bodyPr/>
              <a:lstStyle/>
              <a:p>
                <a:endParaRPr lang="ja-JP" altLang="en-US" sz="2758"/>
              </a:p>
            </p:txBody>
          </p:sp>
          <p:sp>
            <p:nvSpPr>
              <p:cNvPr id="1755" name="Freeform 1443"/>
              <p:cNvSpPr/>
              <p:nvPr/>
            </p:nvSpPr>
            <p:spPr>
              <a:xfrm>
                <a:off x="1356"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42"/>
                    </a:moveTo>
                    <a:lnTo>
                      <a:pt x="23" y="39"/>
                    </a:lnTo>
                    <a:lnTo>
                      <a:pt x="12"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756" name="Freeform 1444"/>
              <p:cNvSpPr/>
              <p:nvPr/>
            </p:nvSpPr>
            <p:spPr>
              <a:xfrm>
                <a:off x="1356"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0 w 36"/>
                  <a:gd name="T11" fmla="*/ 1 h 42"/>
                  <a:gd name="T12" fmla="*/ 0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0"/>
                    </a:moveTo>
                    <a:lnTo>
                      <a:pt x="14" y="2"/>
                    </a:lnTo>
                    <a:lnTo>
                      <a:pt x="25" y="12"/>
                    </a:lnTo>
                    <a:lnTo>
                      <a:pt x="32" y="25"/>
                    </a:lnTo>
                    <a:lnTo>
                      <a:pt x="36" y="42"/>
                    </a:lnTo>
                    <a:lnTo>
                      <a:pt x="0" y="42"/>
                    </a:lnTo>
                    <a:lnTo>
                      <a:pt x="0" y="0"/>
                    </a:lnTo>
                    <a:close/>
                  </a:path>
                </a:pathLst>
              </a:custGeom>
              <a:solidFill>
                <a:srgbClr val="FFCC00"/>
              </a:solidFill>
              <a:ln>
                <a:noFill/>
              </a:ln>
            </p:spPr>
            <p:txBody>
              <a:bodyPr/>
              <a:lstStyle/>
              <a:p>
                <a:endParaRPr lang="ja-JP" altLang="en-US" sz="2758"/>
              </a:p>
            </p:txBody>
          </p:sp>
          <p:sp>
            <p:nvSpPr>
              <p:cNvPr id="1757" name="Freeform 1445"/>
              <p:cNvSpPr/>
              <p:nvPr/>
            </p:nvSpPr>
            <p:spPr>
              <a:xfrm>
                <a:off x="1356"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0"/>
                    </a:moveTo>
                    <a:lnTo>
                      <a:pt x="14" y="2"/>
                    </a:lnTo>
                    <a:lnTo>
                      <a:pt x="25" y="12"/>
                    </a:lnTo>
                    <a:lnTo>
                      <a:pt x="32" y="25"/>
                    </a:lnTo>
                    <a:lnTo>
                      <a:pt x="36" y="42"/>
                    </a:lnTo>
                  </a:path>
                </a:pathLst>
              </a:custGeom>
              <a:noFill/>
              <a:ln w="3175">
                <a:solidFill>
                  <a:srgbClr val="000000"/>
                </a:solidFill>
                <a:prstDash val="solid"/>
                <a:round/>
                <a:headEnd/>
                <a:tailEnd/>
              </a:ln>
            </p:spPr>
            <p:txBody>
              <a:bodyPr/>
              <a:lstStyle/>
              <a:p>
                <a:endParaRPr lang="ja-JP" altLang="en-US" sz="2758"/>
              </a:p>
            </p:txBody>
          </p:sp>
          <p:sp>
            <p:nvSpPr>
              <p:cNvPr id="1758" name="Freeform 1446"/>
              <p:cNvSpPr/>
              <p:nvPr/>
            </p:nvSpPr>
            <p:spPr>
              <a:xfrm>
                <a:off x="1340" y="1442"/>
                <a:ext cx="16" cy="21"/>
              </a:xfrm>
              <a:custGeom>
                <a:avLst/>
                <a:gdLst>
                  <a:gd name="T0" fmla="*/ 1 w 31"/>
                  <a:gd name="T1" fmla="*/ 0 h 42"/>
                  <a:gd name="T2" fmla="*/ 1 w 31"/>
                  <a:gd name="T3" fmla="*/ 1 h 42"/>
                  <a:gd name="T4" fmla="*/ 1 w 31"/>
                  <a:gd name="T5" fmla="*/ 1 h 42"/>
                  <a:gd name="T6" fmla="*/ 1 w 31"/>
                  <a:gd name="T7" fmla="*/ 1 h 42"/>
                  <a:gd name="T8" fmla="*/ 0 w 31"/>
                  <a:gd name="T9" fmla="*/ 1 h 42"/>
                  <a:gd name="T10" fmla="*/ 1 w 31"/>
                  <a:gd name="T11" fmla="*/ 1 h 42"/>
                  <a:gd name="T12" fmla="*/ 1 w 31"/>
                  <a:gd name="T13" fmla="*/ 0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0"/>
                    </a:moveTo>
                    <a:lnTo>
                      <a:pt x="18" y="2"/>
                    </a:lnTo>
                    <a:lnTo>
                      <a:pt x="7" y="12"/>
                    </a:lnTo>
                    <a:lnTo>
                      <a:pt x="2" y="25"/>
                    </a:lnTo>
                    <a:lnTo>
                      <a:pt x="0" y="42"/>
                    </a:lnTo>
                    <a:lnTo>
                      <a:pt x="31" y="42"/>
                    </a:lnTo>
                    <a:lnTo>
                      <a:pt x="31" y="0"/>
                    </a:lnTo>
                    <a:close/>
                  </a:path>
                </a:pathLst>
              </a:custGeom>
              <a:solidFill>
                <a:srgbClr val="FFCC00"/>
              </a:solidFill>
              <a:ln>
                <a:noFill/>
              </a:ln>
            </p:spPr>
            <p:txBody>
              <a:bodyPr/>
              <a:lstStyle/>
              <a:p>
                <a:endParaRPr lang="ja-JP" altLang="en-US" sz="2758"/>
              </a:p>
            </p:txBody>
          </p:sp>
          <p:sp>
            <p:nvSpPr>
              <p:cNvPr id="1759" name="Freeform 1447"/>
              <p:cNvSpPr/>
              <p:nvPr/>
            </p:nvSpPr>
            <p:spPr>
              <a:xfrm>
                <a:off x="1340" y="1442"/>
                <a:ext cx="16" cy="21"/>
              </a:xfrm>
              <a:custGeom>
                <a:avLst/>
                <a:gdLst>
                  <a:gd name="T0" fmla="*/ 1 w 31"/>
                  <a:gd name="T1" fmla="*/ 0 h 42"/>
                  <a:gd name="T2" fmla="*/ 1 w 31"/>
                  <a:gd name="T3" fmla="*/ 1 h 42"/>
                  <a:gd name="T4" fmla="*/ 1 w 31"/>
                  <a:gd name="T5" fmla="*/ 1 h 42"/>
                  <a:gd name="T6" fmla="*/ 1 w 31"/>
                  <a:gd name="T7" fmla="*/ 1 h 42"/>
                  <a:gd name="T8" fmla="*/ 0 w 31"/>
                  <a:gd name="T9" fmla="*/ 1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760" name="Line 1448"/>
              <p:cNvSpPr>
                <a:spLocks noChangeShapeType="1"/>
              </p:cNvSpPr>
              <p:nvPr/>
            </p:nvSpPr>
            <p:spPr>
              <a:xfrm flipV="1">
                <a:off x="1356" y="1463"/>
                <a:ext cx="18" cy="42"/>
              </a:xfrm>
              <a:prstGeom prst="line">
                <a:avLst/>
              </a:prstGeom>
              <a:noFill/>
              <a:ln w="3175">
                <a:solidFill>
                  <a:srgbClr val="000000"/>
                </a:solidFill>
                <a:round/>
                <a:headEnd/>
                <a:tailEnd/>
              </a:ln>
            </p:spPr>
            <p:txBody>
              <a:bodyPr/>
              <a:lstStyle/>
              <a:p>
                <a:endParaRPr lang="ja-JP" altLang="en-US" sz="2758"/>
              </a:p>
            </p:txBody>
          </p:sp>
          <p:sp>
            <p:nvSpPr>
              <p:cNvPr id="1761" name="Line 1449"/>
              <p:cNvSpPr>
                <a:spLocks noChangeShapeType="1"/>
              </p:cNvSpPr>
              <p:nvPr/>
            </p:nvSpPr>
            <p:spPr>
              <a:xfrm flipH="1" flipV="1">
                <a:off x="1372" y="1463"/>
                <a:ext cx="17" cy="42"/>
              </a:xfrm>
              <a:prstGeom prst="line">
                <a:avLst/>
              </a:prstGeom>
              <a:noFill/>
              <a:ln w="3175">
                <a:solidFill>
                  <a:srgbClr val="000000"/>
                </a:solidFill>
                <a:round/>
                <a:headEnd/>
                <a:tailEnd/>
              </a:ln>
            </p:spPr>
            <p:txBody>
              <a:bodyPr/>
              <a:lstStyle/>
              <a:p>
                <a:endParaRPr lang="ja-JP" altLang="en-US" sz="2758"/>
              </a:p>
            </p:txBody>
          </p:sp>
          <p:sp>
            <p:nvSpPr>
              <p:cNvPr id="1762" name="Freeform 1450"/>
              <p:cNvSpPr/>
              <p:nvPr/>
            </p:nvSpPr>
            <p:spPr>
              <a:xfrm>
                <a:off x="1340" y="1505"/>
                <a:ext cx="16" cy="21"/>
              </a:xfrm>
              <a:custGeom>
                <a:avLst/>
                <a:gdLst>
                  <a:gd name="T0" fmla="*/ 0 w 31"/>
                  <a:gd name="T1" fmla="*/ 1 h 42"/>
                  <a:gd name="T2" fmla="*/ 1 w 31"/>
                  <a:gd name="T3" fmla="*/ 1 h 42"/>
                  <a:gd name="T4" fmla="*/ 1 w 31"/>
                  <a:gd name="T5" fmla="*/ 1 h 42"/>
                  <a:gd name="T6" fmla="*/ 1 w 31"/>
                  <a:gd name="T7" fmla="*/ 1 h 42"/>
                  <a:gd name="T8" fmla="*/ 1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0" y="42"/>
                    </a:moveTo>
                    <a:lnTo>
                      <a:pt x="13" y="39"/>
                    </a:lnTo>
                    <a:lnTo>
                      <a:pt x="23" y="29"/>
                    </a:lnTo>
                    <a:lnTo>
                      <a:pt x="29" y="14"/>
                    </a:lnTo>
                    <a:lnTo>
                      <a:pt x="31" y="0"/>
                    </a:lnTo>
                    <a:lnTo>
                      <a:pt x="0" y="0"/>
                    </a:lnTo>
                    <a:lnTo>
                      <a:pt x="0" y="42"/>
                    </a:lnTo>
                    <a:close/>
                  </a:path>
                </a:pathLst>
              </a:custGeom>
              <a:solidFill>
                <a:srgbClr val="FFCC00"/>
              </a:solidFill>
              <a:ln>
                <a:noFill/>
              </a:ln>
            </p:spPr>
            <p:txBody>
              <a:bodyPr/>
              <a:lstStyle/>
              <a:p>
                <a:endParaRPr lang="ja-JP" altLang="en-US" sz="2758"/>
              </a:p>
            </p:txBody>
          </p:sp>
          <p:sp>
            <p:nvSpPr>
              <p:cNvPr id="1763" name="Freeform 1451"/>
              <p:cNvSpPr/>
              <p:nvPr/>
            </p:nvSpPr>
            <p:spPr>
              <a:xfrm>
                <a:off x="1340" y="1505"/>
                <a:ext cx="16" cy="21"/>
              </a:xfrm>
              <a:custGeom>
                <a:avLst/>
                <a:gdLst>
                  <a:gd name="T0" fmla="*/ 0 w 31"/>
                  <a:gd name="T1" fmla="*/ 1 h 42"/>
                  <a:gd name="T2" fmla="*/ 1 w 31"/>
                  <a:gd name="T3" fmla="*/ 1 h 42"/>
                  <a:gd name="T4" fmla="*/ 1 w 31"/>
                  <a:gd name="T5" fmla="*/ 1 h 42"/>
                  <a:gd name="T6" fmla="*/ 1 w 31"/>
                  <a:gd name="T7" fmla="*/ 1 h 42"/>
                  <a:gd name="T8" fmla="*/ 1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0" y="42"/>
                    </a:moveTo>
                    <a:lnTo>
                      <a:pt x="13" y="39"/>
                    </a:lnTo>
                    <a:lnTo>
                      <a:pt x="23" y="29"/>
                    </a:lnTo>
                    <a:lnTo>
                      <a:pt x="29" y="14"/>
                    </a:lnTo>
                    <a:lnTo>
                      <a:pt x="31" y="0"/>
                    </a:lnTo>
                  </a:path>
                </a:pathLst>
              </a:custGeom>
              <a:noFill/>
              <a:ln w="3175">
                <a:solidFill>
                  <a:srgbClr val="000000"/>
                </a:solidFill>
                <a:prstDash val="solid"/>
                <a:round/>
                <a:headEnd/>
                <a:tailEnd/>
              </a:ln>
            </p:spPr>
            <p:txBody>
              <a:bodyPr/>
              <a:lstStyle/>
              <a:p>
                <a:endParaRPr lang="ja-JP" altLang="en-US" sz="2758"/>
              </a:p>
            </p:txBody>
          </p:sp>
          <p:sp>
            <p:nvSpPr>
              <p:cNvPr id="1764" name="Freeform 1452"/>
              <p:cNvSpPr/>
              <p:nvPr/>
            </p:nvSpPr>
            <p:spPr>
              <a:xfrm>
                <a:off x="1323" y="1505"/>
                <a:ext cx="17" cy="21"/>
              </a:xfrm>
              <a:custGeom>
                <a:avLst/>
                <a:gdLst>
                  <a:gd name="T0" fmla="*/ 1 w 33"/>
                  <a:gd name="T1" fmla="*/ 1 h 42"/>
                  <a:gd name="T2" fmla="*/ 1 w 33"/>
                  <a:gd name="T3" fmla="*/ 1 h 42"/>
                  <a:gd name="T4" fmla="*/ 1 w 33"/>
                  <a:gd name="T5" fmla="*/ 1 h 42"/>
                  <a:gd name="T6" fmla="*/ 1 w 33"/>
                  <a:gd name="T7" fmla="*/ 1 h 42"/>
                  <a:gd name="T8" fmla="*/ 0 w 33"/>
                  <a:gd name="T9" fmla="*/ 0 h 42"/>
                  <a:gd name="T10" fmla="*/ 1 w 33"/>
                  <a:gd name="T11" fmla="*/ 0 h 42"/>
                  <a:gd name="T12" fmla="*/ 1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42"/>
                    </a:moveTo>
                    <a:lnTo>
                      <a:pt x="19" y="39"/>
                    </a:lnTo>
                    <a:lnTo>
                      <a:pt x="8" y="29"/>
                    </a:lnTo>
                    <a:lnTo>
                      <a:pt x="3" y="14"/>
                    </a:lnTo>
                    <a:lnTo>
                      <a:pt x="0" y="0"/>
                    </a:lnTo>
                    <a:lnTo>
                      <a:pt x="33" y="0"/>
                    </a:lnTo>
                    <a:lnTo>
                      <a:pt x="33" y="42"/>
                    </a:lnTo>
                    <a:close/>
                  </a:path>
                </a:pathLst>
              </a:custGeom>
              <a:solidFill>
                <a:srgbClr val="FFCC00"/>
              </a:solidFill>
              <a:ln>
                <a:noFill/>
              </a:ln>
            </p:spPr>
            <p:txBody>
              <a:bodyPr/>
              <a:lstStyle/>
              <a:p>
                <a:endParaRPr lang="ja-JP" altLang="en-US" sz="2758"/>
              </a:p>
            </p:txBody>
          </p:sp>
          <p:sp>
            <p:nvSpPr>
              <p:cNvPr id="1765" name="Freeform 1453"/>
              <p:cNvSpPr/>
              <p:nvPr/>
            </p:nvSpPr>
            <p:spPr>
              <a:xfrm>
                <a:off x="1323" y="1505"/>
                <a:ext cx="17" cy="21"/>
              </a:xfrm>
              <a:custGeom>
                <a:avLst/>
                <a:gdLst>
                  <a:gd name="T0" fmla="*/ 1 w 33"/>
                  <a:gd name="T1" fmla="*/ 1 h 42"/>
                  <a:gd name="T2" fmla="*/ 1 w 33"/>
                  <a:gd name="T3" fmla="*/ 1 h 42"/>
                  <a:gd name="T4" fmla="*/ 1 w 33"/>
                  <a:gd name="T5" fmla="*/ 1 h 42"/>
                  <a:gd name="T6" fmla="*/ 1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42"/>
                    </a:moveTo>
                    <a:lnTo>
                      <a:pt x="19" y="39"/>
                    </a:lnTo>
                    <a:lnTo>
                      <a:pt x="8"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766" name="Freeform 1454"/>
              <p:cNvSpPr/>
              <p:nvPr/>
            </p:nvSpPr>
            <p:spPr>
              <a:xfrm>
                <a:off x="1322"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1 w 36"/>
                  <a:gd name="T11" fmla="*/ 1 h 42"/>
                  <a:gd name="T12" fmla="*/ 0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0"/>
                    </a:moveTo>
                    <a:lnTo>
                      <a:pt x="14" y="2"/>
                    </a:lnTo>
                    <a:lnTo>
                      <a:pt x="25" y="12"/>
                    </a:lnTo>
                    <a:lnTo>
                      <a:pt x="33" y="25"/>
                    </a:lnTo>
                    <a:lnTo>
                      <a:pt x="36" y="42"/>
                    </a:lnTo>
                    <a:lnTo>
                      <a:pt x="3" y="42"/>
                    </a:lnTo>
                    <a:lnTo>
                      <a:pt x="0" y="0"/>
                    </a:lnTo>
                    <a:close/>
                  </a:path>
                </a:pathLst>
              </a:custGeom>
              <a:solidFill>
                <a:srgbClr val="FFCC00"/>
              </a:solidFill>
              <a:ln>
                <a:noFill/>
              </a:ln>
            </p:spPr>
            <p:txBody>
              <a:bodyPr/>
              <a:lstStyle/>
              <a:p>
                <a:endParaRPr lang="ja-JP" altLang="en-US" sz="2758"/>
              </a:p>
            </p:txBody>
          </p:sp>
          <p:sp>
            <p:nvSpPr>
              <p:cNvPr id="1767" name="Freeform 1455"/>
              <p:cNvSpPr/>
              <p:nvPr/>
            </p:nvSpPr>
            <p:spPr>
              <a:xfrm>
                <a:off x="1322"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0"/>
                    </a:moveTo>
                    <a:lnTo>
                      <a:pt x="14" y="2"/>
                    </a:lnTo>
                    <a:lnTo>
                      <a:pt x="25" y="12"/>
                    </a:lnTo>
                    <a:lnTo>
                      <a:pt x="33" y="25"/>
                    </a:lnTo>
                    <a:lnTo>
                      <a:pt x="36" y="42"/>
                    </a:lnTo>
                  </a:path>
                </a:pathLst>
              </a:custGeom>
              <a:noFill/>
              <a:ln w="3175">
                <a:solidFill>
                  <a:srgbClr val="000000"/>
                </a:solidFill>
                <a:prstDash val="solid"/>
                <a:round/>
                <a:headEnd/>
                <a:tailEnd/>
              </a:ln>
            </p:spPr>
            <p:txBody>
              <a:bodyPr/>
              <a:lstStyle/>
              <a:p>
                <a:endParaRPr lang="ja-JP" altLang="en-US" sz="2758"/>
              </a:p>
            </p:txBody>
          </p:sp>
          <p:sp>
            <p:nvSpPr>
              <p:cNvPr id="1768" name="Freeform 1456"/>
              <p:cNvSpPr/>
              <p:nvPr/>
            </p:nvSpPr>
            <p:spPr>
              <a:xfrm>
                <a:off x="1306" y="1442"/>
                <a:ext cx="17" cy="21"/>
              </a:xfrm>
              <a:custGeom>
                <a:avLst/>
                <a:gdLst>
                  <a:gd name="T0" fmla="*/ 0 w 35"/>
                  <a:gd name="T1" fmla="*/ 0 h 42"/>
                  <a:gd name="T2" fmla="*/ 0 w 35"/>
                  <a:gd name="T3" fmla="*/ 1 h 42"/>
                  <a:gd name="T4" fmla="*/ 0 w 35"/>
                  <a:gd name="T5" fmla="*/ 1 h 42"/>
                  <a:gd name="T6" fmla="*/ 0 w 35"/>
                  <a:gd name="T7" fmla="*/ 1 h 42"/>
                  <a:gd name="T8" fmla="*/ 0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0"/>
                    </a:moveTo>
                    <a:lnTo>
                      <a:pt x="21" y="2"/>
                    </a:lnTo>
                    <a:lnTo>
                      <a:pt x="11" y="12"/>
                    </a:lnTo>
                    <a:lnTo>
                      <a:pt x="3" y="25"/>
                    </a:lnTo>
                    <a:lnTo>
                      <a:pt x="0" y="42"/>
                    </a:lnTo>
                    <a:lnTo>
                      <a:pt x="32" y="42"/>
                    </a:lnTo>
                    <a:lnTo>
                      <a:pt x="35" y="0"/>
                    </a:lnTo>
                    <a:close/>
                  </a:path>
                </a:pathLst>
              </a:custGeom>
              <a:solidFill>
                <a:srgbClr val="FFCC00"/>
              </a:solidFill>
              <a:ln>
                <a:noFill/>
              </a:ln>
            </p:spPr>
            <p:txBody>
              <a:bodyPr/>
              <a:lstStyle/>
              <a:p>
                <a:endParaRPr lang="ja-JP" altLang="en-US" sz="2758"/>
              </a:p>
            </p:txBody>
          </p:sp>
          <p:sp>
            <p:nvSpPr>
              <p:cNvPr id="1769" name="Freeform 1457"/>
              <p:cNvSpPr/>
              <p:nvPr/>
            </p:nvSpPr>
            <p:spPr>
              <a:xfrm>
                <a:off x="1306" y="1442"/>
                <a:ext cx="17" cy="21"/>
              </a:xfrm>
              <a:custGeom>
                <a:avLst/>
                <a:gdLst>
                  <a:gd name="T0" fmla="*/ 0 w 35"/>
                  <a:gd name="T1" fmla="*/ 0 h 42"/>
                  <a:gd name="T2" fmla="*/ 0 w 35"/>
                  <a:gd name="T3" fmla="*/ 1 h 42"/>
                  <a:gd name="T4" fmla="*/ 0 w 35"/>
                  <a:gd name="T5" fmla="*/ 1 h 42"/>
                  <a:gd name="T6" fmla="*/ 0 w 35"/>
                  <a:gd name="T7" fmla="*/ 1 h 42"/>
                  <a:gd name="T8" fmla="*/ 0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0"/>
                    </a:moveTo>
                    <a:lnTo>
                      <a:pt x="21" y="2"/>
                    </a:lnTo>
                    <a:lnTo>
                      <a:pt x="11"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770" name="Line 1458"/>
              <p:cNvSpPr>
                <a:spLocks noChangeShapeType="1"/>
              </p:cNvSpPr>
              <p:nvPr/>
            </p:nvSpPr>
            <p:spPr>
              <a:xfrm flipV="1">
                <a:off x="1323" y="1463"/>
                <a:ext cx="17" cy="42"/>
              </a:xfrm>
              <a:prstGeom prst="line">
                <a:avLst/>
              </a:prstGeom>
              <a:noFill/>
              <a:ln w="3175">
                <a:solidFill>
                  <a:srgbClr val="000000"/>
                </a:solidFill>
                <a:round/>
                <a:headEnd/>
                <a:tailEnd/>
              </a:ln>
            </p:spPr>
            <p:txBody>
              <a:bodyPr/>
              <a:lstStyle/>
              <a:p>
                <a:endParaRPr lang="ja-JP" altLang="en-US" sz="2758"/>
              </a:p>
            </p:txBody>
          </p:sp>
          <p:sp>
            <p:nvSpPr>
              <p:cNvPr id="1771" name="Line 1459"/>
              <p:cNvSpPr>
                <a:spLocks noChangeShapeType="1"/>
              </p:cNvSpPr>
              <p:nvPr/>
            </p:nvSpPr>
            <p:spPr>
              <a:xfrm flipH="1" flipV="1">
                <a:off x="1340" y="1463"/>
                <a:ext cx="16" cy="42"/>
              </a:xfrm>
              <a:prstGeom prst="line">
                <a:avLst/>
              </a:prstGeom>
              <a:noFill/>
              <a:ln w="3175">
                <a:solidFill>
                  <a:srgbClr val="000000"/>
                </a:solidFill>
                <a:round/>
                <a:headEnd/>
                <a:tailEnd/>
              </a:ln>
            </p:spPr>
            <p:txBody>
              <a:bodyPr/>
              <a:lstStyle/>
              <a:p>
                <a:endParaRPr lang="ja-JP" altLang="en-US" sz="2758"/>
              </a:p>
            </p:txBody>
          </p:sp>
          <p:sp>
            <p:nvSpPr>
              <p:cNvPr id="1772" name="Freeform 1460"/>
              <p:cNvSpPr/>
              <p:nvPr/>
            </p:nvSpPr>
            <p:spPr>
              <a:xfrm>
                <a:off x="1306"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4" y="39"/>
                    </a:lnTo>
                    <a:lnTo>
                      <a:pt x="25" y="29"/>
                    </a:lnTo>
                    <a:lnTo>
                      <a:pt x="30"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773" name="Freeform 1461"/>
              <p:cNvSpPr/>
              <p:nvPr/>
            </p:nvSpPr>
            <p:spPr>
              <a:xfrm>
                <a:off x="1306"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4" y="39"/>
                    </a:lnTo>
                    <a:lnTo>
                      <a:pt x="25" y="29"/>
                    </a:lnTo>
                    <a:lnTo>
                      <a:pt x="30" y="14"/>
                    </a:lnTo>
                    <a:lnTo>
                      <a:pt x="32" y="0"/>
                    </a:lnTo>
                  </a:path>
                </a:pathLst>
              </a:custGeom>
              <a:noFill/>
              <a:ln w="3175">
                <a:solidFill>
                  <a:srgbClr val="000000"/>
                </a:solidFill>
                <a:prstDash val="solid"/>
                <a:round/>
                <a:headEnd/>
                <a:tailEnd/>
              </a:ln>
            </p:spPr>
            <p:txBody>
              <a:bodyPr/>
              <a:lstStyle/>
              <a:p>
                <a:endParaRPr lang="ja-JP" altLang="en-US" sz="2758"/>
              </a:p>
            </p:txBody>
          </p:sp>
          <p:sp>
            <p:nvSpPr>
              <p:cNvPr id="1774" name="Freeform 1462"/>
              <p:cNvSpPr/>
              <p:nvPr/>
            </p:nvSpPr>
            <p:spPr>
              <a:xfrm>
                <a:off x="1290" y="1505"/>
                <a:ext cx="17" cy="21"/>
              </a:xfrm>
              <a:custGeom>
                <a:avLst/>
                <a:gdLst>
                  <a:gd name="T0" fmla="*/ 0 w 36"/>
                  <a:gd name="T1" fmla="*/ 1 h 42"/>
                  <a:gd name="T2" fmla="*/ 0 w 36"/>
                  <a:gd name="T3" fmla="*/ 1 h 42"/>
                  <a:gd name="T4" fmla="*/ 0 w 36"/>
                  <a:gd name="T5" fmla="*/ 1 h 42"/>
                  <a:gd name="T6" fmla="*/ 0 w 36"/>
                  <a:gd name="T7" fmla="*/ 1 h 42"/>
                  <a:gd name="T8" fmla="*/ 0 w 36"/>
                  <a:gd name="T9" fmla="*/ 0 h 42"/>
                  <a:gd name="T10" fmla="*/ 0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42"/>
                    </a:moveTo>
                    <a:lnTo>
                      <a:pt x="22" y="39"/>
                    </a:lnTo>
                    <a:lnTo>
                      <a:pt x="11" y="29"/>
                    </a:lnTo>
                    <a:lnTo>
                      <a:pt x="4" y="14"/>
                    </a:lnTo>
                    <a:lnTo>
                      <a:pt x="0" y="0"/>
                    </a:lnTo>
                    <a:lnTo>
                      <a:pt x="33" y="0"/>
                    </a:lnTo>
                    <a:lnTo>
                      <a:pt x="36" y="42"/>
                    </a:lnTo>
                    <a:close/>
                  </a:path>
                </a:pathLst>
              </a:custGeom>
              <a:solidFill>
                <a:srgbClr val="FFCC00"/>
              </a:solidFill>
              <a:ln>
                <a:noFill/>
              </a:ln>
            </p:spPr>
            <p:txBody>
              <a:bodyPr/>
              <a:lstStyle/>
              <a:p>
                <a:endParaRPr lang="ja-JP" altLang="en-US" sz="2758"/>
              </a:p>
            </p:txBody>
          </p:sp>
          <p:sp>
            <p:nvSpPr>
              <p:cNvPr id="1775" name="Freeform 1463"/>
              <p:cNvSpPr/>
              <p:nvPr/>
            </p:nvSpPr>
            <p:spPr>
              <a:xfrm>
                <a:off x="1290" y="1505"/>
                <a:ext cx="17" cy="21"/>
              </a:xfrm>
              <a:custGeom>
                <a:avLst/>
                <a:gdLst>
                  <a:gd name="T0" fmla="*/ 0 w 36"/>
                  <a:gd name="T1" fmla="*/ 1 h 42"/>
                  <a:gd name="T2" fmla="*/ 0 w 36"/>
                  <a:gd name="T3" fmla="*/ 1 h 42"/>
                  <a:gd name="T4" fmla="*/ 0 w 36"/>
                  <a:gd name="T5" fmla="*/ 1 h 42"/>
                  <a:gd name="T6" fmla="*/ 0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42"/>
                    </a:moveTo>
                    <a:lnTo>
                      <a:pt x="22" y="39"/>
                    </a:lnTo>
                    <a:lnTo>
                      <a:pt x="11" y="29"/>
                    </a:lnTo>
                    <a:lnTo>
                      <a:pt x="4" y="14"/>
                    </a:lnTo>
                    <a:lnTo>
                      <a:pt x="0" y="0"/>
                    </a:lnTo>
                  </a:path>
                </a:pathLst>
              </a:custGeom>
              <a:noFill/>
              <a:ln w="3175">
                <a:solidFill>
                  <a:srgbClr val="000000"/>
                </a:solidFill>
                <a:prstDash val="solid"/>
                <a:round/>
                <a:headEnd/>
                <a:tailEnd/>
              </a:ln>
            </p:spPr>
            <p:txBody>
              <a:bodyPr/>
              <a:lstStyle/>
              <a:p>
                <a:endParaRPr lang="ja-JP" altLang="en-US" sz="2758"/>
              </a:p>
            </p:txBody>
          </p:sp>
          <p:sp>
            <p:nvSpPr>
              <p:cNvPr id="1776" name="Freeform 1464"/>
              <p:cNvSpPr/>
              <p:nvPr/>
            </p:nvSpPr>
            <p:spPr>
              <a:xfrm>
                <a:off x="1290"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0"/>
                    </a:moveTo>
                    <a:lnTo>
                      <a:pt x="14" y="2"/>
                    </a:lnTo>
                    <a:lnTo>
                      <a:pt x="25" y="12"/>
                    </a:lnTo>
                    <a:lnTo>
                      <a:pt x="31" y="25"/>
                    </a:lnTo>
                    <a:lnTo>
                      <a:pt x="33" y="42"/>
                    </a:lnTo>
                    <a:lnTo>
                      <a:pt x="0" y="42"/>
                    </a:lnTo>
                    <a:lnTo>
                      <a:pt x="0" y="0"/>
                    </a:lnTo>
                    <a:close/>
                  </a:path>
                </a:pathLst>
              </a:custGeom>
              <a:solidFill>
                <a:srgbClr val="FFCC00"/>
              </a:solidFill>
              <a:ln>
                <a:noFill/>
              </a:ln>
            </p:spPr>
            <p:txBody>
              <a:bodyPr/>
              <a:lstStyle/>
              <a:p>
                <a:endParaRPr lang="ja-JP" altLang="en-US" sz="2758"/>
              </a:p>
            </p:txBody>
          </p:sp>
          <p:sp>
            <p:nvSpPr>
              <p:cNvPr id="1777" name="Freeform 1465"/>
              <p:cNvSpPr/>
              <p:nvPr/>
            </p:nvSpPr>
            <p:spPr>
              <a:xfrm>
                <a:off x="1290"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0"/>
                    </a:moveTo>
                    <a:lnTo>
                      <a:pt x="14" y="2"/>
                    </a:lnTo>
                    <a:lnTo>
                      <a:pt x="25" y="12"/>
                    </a:lnTo>
                    <a:lnTo>
                      <a:pt x="31" y="25"/>
                    </a:lnTo>
                    <a:lnTo>
                      <a:pt x="33" y="42"/>
                    </a:lnTo>
                  </a:path>
                </a:pathLst>
              </a:custGeom>
              <a:noFill/>
              <a:ln w="3175">
                <a:solidFill>
                  <a:srgbClr val="000000"/>
                </a:solidFill>
                <a:prstDash val="solid"/>
                <a:round/>
                <a:headEnd/>
                <a:tailEnd/>
              </a:ln>
            </p:spPr>
            <p:txBody>
              <a:bodyPr/>
              <a:lstStyle/>
              <a:p>
                <a:endParaRPr lang="ja-JP" altLang="en-US" sz="2758"/>
              </a:p>
            </p:txBody>
          </p:sp>
          <p:sp>
            <p:nvSpPr>
              <p:cNvPr id="1778" name="Freeform 1466"/>
              <p:cNvSpPr/>
              <p:nvPr/>
            </p:nvSpPr>
            <p:spPr>
              <a:xfrm>
                <a:off x="1274"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9" y="2"/>
                    </a:lnTo>
                    <a:lnTo>
                      <a:pt x="9" y="12"/>
                    </a:lnTo>
                    <a:lnTo>
                      <a:pt x="3"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779" name="Freeform 1467"/>
              <p:cNvSpPr/>
              <p:nvPr/>
            </p:nvSpPr>
            <p:spPr>
              <a:xfrm>
                <a:off x="1274"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9" y="2"/>
                    </a:lnTo>
                    <a:lnTo>
                      <a:pt x="9"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780" name="Line 1468"/>
              <p:cNvSpPr>
                <a:spLocks noChangeShapeType="1"/>
              </p:cNvSpPr>
              <p:nvPr/>
            </p:nvSpPr>
            <p:spPr>
              <a:xfrm flipV="1">
                <a:off x="1290" y="1463"/>
                <a:ext cx="16" cy="42"/>
              </a:xfrm>
              <a:prstGeom prst="line">
                <a:avLst/>
              </a:prstGeom>
              <a:noFill/>
              <a:ln w="3175">
                <a:solidFill>
                  <a:srgbClr val="000000"/>
                </a:solidFill>
                <a:round/>
                <a:headEnd/>
                <a:tailEnd/>
              </a:ln>
            </p:spPr>
            <p:txBody>
              <a:bodyPr/>
              <a:lstStyle/>
              <a:p>
                <a:endParaRPr lang="ja-JP" altLang="en-US" sz="2758"/>
              </a:p>
            </p:txBody>
          </p:sp>
          <p:sp>
            <p:nvSpPr>
              <p:cNvPr id="1781" name="Line 1469"/>
              <p:cNvSpPr>
                <a:spLocks noChangeShapeType="1"/>
              </p:cNvSpPr>
              <p:nvPr/>
            </p:nvSpPr>
            <p:spPr>
              <a:xfrm flipH="1" flipV="1">
                <a:off x="1306" y="1463"/>
                <a:ext cx="16" cy="42"/>
              </a:xfrm>
              <a:prstGeom prst="line">
                <a:avLst/>
              </a:prstGeom>
              <a:noFill/>
              <a:ln w="3175">
                <a:solidFill>
                  <a:srgbClr val="000000"/>
                </a:solidFill>
                <a:round/>
                <a:headEnd/>
                <a:tailEnd/>
              </a:ln>
            </p:spPr>
            <p:txBody>
              <a:bodyPr/>
              <a:lstStyle/>
              <a:p>
                <a:endParaRPr lang="ja-JP" altLang="en-US" sz="2758"/>
              </a:p>
            </p:txBody>
          </p:sp>
          <p:sp>
            <p:nvSpPr>
              <p:cNvPr id="1782" name="Freeform 1470"/>
              <p:cNvSpPr/>
              <p:nvPr/>
            </p:nvSpPr>
            <p:spPr>
              <a:xfrm>
                <a:off x="1274"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4" y="39"/>
                    </a:lnTo>
                    <a:lnTo>
                      <a:pt x="25" y="29"/>
                    </a:lnTo>
                    <a:lnTo>
                      <a:pt x="30"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783" name="Freeform 1471"/>
              <p:cNvSpPr/>
              <p:nvPr/>
            </p:nvSpPr>
            <p:spPr>
              <a:xfrm>
                <a:off x="1274"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4" y="39"/>
                    </a:lnTo>
                    <a:lnTo>
                      <a:pt x="25" y="29"/>
                    </a:lnTo>
                    <a:lnTo>
                      <a:pt x="30" y="14"/>
                    </a:lnTo>
                    <a:lnTo>
                      <a:pt x="32" y="0"/>
                    </a:lnTo>
                  </a:path>
                </a:pathLst>
              </a:custGeom>
              <a:noFill/>
              <a:ln w="3175">
                <a:solidFill>
                  <a:srgbClr val="000000"/>
                </a:solidFill>
                <a:prstDash val="solid"/>
                <a:round/>
                <a:headEnd/>
                <a:tailEnd/>
              </a:ln>
            </p:spPr>
            <p:txBody>
              <a:bodyPr/>
              <a:lstStyle/>
              <a:p>
                <a:endParaRPr lang="ja-JP" altLang="en-US" sz="2758"/>
              </a:p>
            </p:txBody>
          </p:sp>
          <p:sp>
            <p:nvSpPr>
              <p:cNvPr id="1784" name="Freeform 1472"/>
              <p:cNvSpPr/>
              <p:nvPr/>
            </p:nvSpPr>
            <p:spPr>
              <a:xfrm>
                <a:off x="1256"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1 w 35"/>
                  <a:gd name="T11" fmla="*/ 0 h 42"/>
                  <a:gd name="T12" fmla="*/ 1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2" y="39"/>
                    </a:lnTo>
                    <a:lnTo>
                      <a:pt x="11" y="29"/>
                    </a:lnTo>
                    <a:lnTo>
                      <a:pt x="3" y="14"/>
                    </a:lnTo>
                    <a:lnTo>
                      <a:pt x="0" y="0"/>
                    </a:lnTo>
                    <a:lnTo>
                      <a:pt x="35" y="0"/>
                    </a:lnTo>
                    <a:lnTo>
                      <a:pt x="35" y="42"/>
                    </a:lnTo>
                    <a:close/>
                  </a:path>
                </a:pathLst>
              </a:custGeom>
              <a:solidFill>
                <a:srgbClr val="FFCC00"/>
              </a:solidFill>
              <a:ln>
                <a:noFill/>
              </a:ln>
            </p:spPr>
            <p:txBody>
              <a:bodyPr/>
              <a:lstStyle/>
              <a:p>
                <a:endParaRPr lang="ja-JP" altLang="en-US" sz="2758"/>
              </a:p>
            </p:txBody>
          </p:sp>
          <p:sp>
            <p:nvSpPr>
              <p:cNvPr id="1785" name="Freeform 1473"/>
              <p:cNvSpPr/>
              <p:nvPr/>
            </p:nvSpPr>
            <p:spPr>
              <a:xfrm>
                <a:off x="1256"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2"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786" name="Freeform 1474"/>
              <p:cNvSpPr/>
              <p:nvPr/>
            </p:nvSpPr>
            <p:spPr>
              <a:xfrm>
                <a:off x="1256"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3" y="2"/>
                    </a:lnTo>
                    <a:lnTo>
                      <a:pt x="24" y="12"/>
                    </a:lnTo>
                    <a:lnTo>
                      <a:pt x="33" y="25"/>
                    </a:lnTo>
                    <a:lnTo>
                      <a:pt x="35" y="42"/>
                    </a:lnTo>
                    <a:lnTo>
                      <a:pt x="0" y="42"/>
                    </a:lnTo>
                    <a:lnTo>
                      <a:pt x="0" y="0"/>
                    </a:lnTo>
                    <a:close/>
                  </a:path>
                </a:pathLst>
              </a:custGeom>
              <a:solidFill>
                <a:srgbClr val="FFCC00"/>
              </a:solidFill>
              <a:ln>
                <a:noFill/>
              </a:ln>
            </p:spPr>
            <p:txBody>
              <a:bodyPr/>
              <a:lstStyle/>
              <a:p>
                <a:endParaRPr lang="ja-JP" altLang="en-US" sz="2758"/>
              </a:p>
            </p:txBody>
          </p:sp>
          <p:sp>
            <p:nvSpPr>
              <p:cNvPr id="1787" name="Freeform 1475"/>
              <p:cNvSpPr/>
              <p:nvPr/>
            </p:nvSpPr>
            <p:spPr>
              <a:xfrm>
                <a:off x="1256"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3" y="2"/>
                    </a:lnTo>
                    <a:lnTo>
                      <a:pt x="24" y="12"/>
                    </a:lnTo>
                    <a:lnTo>
                      <a:pt x="33" y="25"/>
                    </a:lnTo>
                    <a:lnTo>
                      <a:pt x="35" y="42"/>
                    </a:lnTo>
                  </a:path>
                </a:pathLst>
              </a:custGeom>
              <a:noFill/>
              <a:ln w="3175">
                <a:solidFill>
                  <a:srgbClr val="000000"/>
                </a:solidFill>
                <a:prstDash val="solid"/>
                <a:round/>
                <a:headEnd/>
                <a:tailEnd/>
              </a:ln>
            </p:spPr>
            <p:txBody>
              <a:bodyPr/>
              <a:lstStyle/>
              <a:p>
                <a:endParaRPr lang="ja-JP" altLang="en-US" sz="2758"/>
              </a:p>
            </p:txBody>
          </p:sp>
          <p:sp>
            <p:nvSpPr>
              <p:cNvPr id="1788" name="Freeform 1476"/>
              <p:cNvSpPr/>
              <p:nvPr/>
            </p:nvSpPr>
            <p:spPr>
              <a:xfrm>
                <a:off x="1240"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8"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789" name="Freeform 1477"/>
              <p:cNvSpPr/>
              <p:nvPr/>
            </p:nvSpPr>
            <p:spPr>
              <a:xfrm>
                <a:off x="1240"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8"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790" name="Line 1478"/>
              <p:cNvSpPr>
                <a:spLocks noChangeShapeType="1"/>
              </p:cNvSpPr>
              <p:nvPr/>
            </p:nvSpPr>
            <p:spPr>
              <a:xfrm flipV="1">
                <a:off x="1256" y="1463"/>
                <a:ext cx="18" cy="42"/>
              </a:xfrm>
              <a:prstGeom prst="line">
                <a:avLst/>
              </a:prstGeom>
              <a:noFill/>
              <a:ln w="3175">
                <a:solidFill>
                  <a:srgbClr val="000000"/>
                </a:solidFill>
                <a:round/>
                <a:headEnd/>
                <a:tailEnd/>
              </a:ln>
            </p:spPr>
            <p:txBody>
              <a:bodyPr/>
              <a:lstStyle/>
              <a:p>
                <a:endParaRPr lang="ja-JP" altLang="en-US" sz="2758"/>
              </a:p>
            </p:txBody>
          </p:sp>
          <p:sp>
            <p:nvSpPr>
              <p:cNvPr id="1791" name="Line 1479"/>
              <p:cNvSpPr>
                <a:spLocks noChangeShapeType="1"/>
              </p:cNvSpPr>
              <p:nvPr/>
            </p:nvSpPr>
            <p:spPr>
              <a:xfrm flipH="1" flipV="1">
                <a:off x="1274" y="1463"/>
                <a:ext cx="16" cy="42"/>
              </a:xfrm>
              <a:prstGeom prst="line">
                <a:avLst/>
              </a:prstGeom>
              <a:noFill/>
              <a:ln w="3175">
                <a:solidFill>
                  <a:srgbClr val="000000"/>
                </a:solidFill>
                <a:round/>
                <a:headEnd/>
                <a:tailEnd/>
              </a:ln>
            </p:spPr>
            <p:txBody>
              <a:bodyPr/>
              <a:lstStyle/>
              <a:p>
                <a:endParaRPr lang="ja-JP" altLang="en-US" sz="2758"/>
              </a:p>
            </p:txBody>
          </p:sp>
          <p:sp>
            <p:nvSpPr>
              <p:cNvPr id="1792" name="Freeform 1480"/>
              <p:cNvSpPr/>
              <p:nvPr/>
            </p:nvSpPr>
            <p:spPr>
              <a:xfrm>
                <a:off x="1240"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3" y="39"/>
                    </a:lnTo>
                    <a:lnTo>
                      <a:pt x="24" y="29"/>
                    </a:lnTo>
                    <a:lnTo>
                      <a:pt x="29"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793" name="Freeform 1481"/>
              <p:cNvSpPr/>
              <p:nvPr/>
            </p:nvSpPr>
            <p:spPr>
              <a:xfrm>
                <a:off x="1240"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3" y="39"/>
                    </a:lnTo>
                    <a:lnTo>
                      <a:pt x="24" y="29"/>
                    </a:lnTo>
                    <a:lnTo>
                      <a:pt x="29" y="14"/>
                    </a:lnTo>
                    <a:lnTo>
                      <a:pt x="32" y="0"/>
                    </a:lnTo>
                  </a:path>
                </a:pathLst>
              </a:custGeom>
              <a:noFill/>
              <a:ln w="3175">
                <a:solidFill>
                  <a:srgbClr val="000000"/>
                </a:solidFill>
                <a:prstDash val="solid"/>
                <a:round/>
                <a:headEnd/>
                <a:tailEnd/>
              </a:ln>
            </p:spPr>
            <p:txBody>
              <a:bodyPr/>
              <a:lstStyle/>
              <a:p>
                <a:endParaRPr lang="ja-JP" altLang="en-US" sz="2758"/>
              </a:p>
            </p:txBody>
          </p:sp>
          <p:sp>
            <p:nvSpPr>
              <p:cNvPr id="1794" name="Freeform 1482"/>
              <p:cNvSpPr/>
              <p:nvPr/>
            </p:nvSpPr>
            <p:spPr>
              <a:xfrm>
                <a:off x="1224"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8" y="39"/>
                    </a:lnTo>
                    <a:lnTo>
                      <a:pt x="7" y="29"/>
                    </a:lnTo>
                    <a:lnTo>
                      <a:pt x="2"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795" name="Freeform 1483"/>
              <p:cNvSpPr/>
              <p:nvPr/>
            </p:nvSpPr>
            <p:spPr>
              <a:xfrm>
                <a:off x="1224"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796" name="Freeform 1484"/>
              <p:cNvSpPr/>
              <p:nvPr/>
            </p:nvSpPr>
            <p:spPr>
              <a:xfrm>
                <a:off x="1224"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3" y="2"/>
                    </a:lnTo>
                    <a:lnTo>
                      <a:pt x="23" y="12"/>
                    </a:lnTo>
                    <a:lnTo>
                      <a:pt x="29"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797" name="Freeform 1485"/>
              <p:cNvSpPr/>
              <p:nvPr/>
            </p:nvSpPr>
            <p:spPr>
              <a:xfrm>
                <a:off x="1224"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3" y="2"/>
                    </a:lnTo>
                    <a:lnTo>
                      <a:pt x="23" y="12"/>
                    </a:lnTo>
                    <a:lnTo>
                      <a:pt x="29" y="25"/>
                    </a:lnTo>
                    <a:lnTo>
                      <a:pt x="32" y="42"/>
                    </a:lnTo>
                  </a:path>
                </a:pathLst>
              </a:custGeom>
              <a:noFill/>
              <a:ln w="3175">
                <a:solidFill>
                  <a:srgbClr val="000000"/>
                </a:solidFill>
                <a:prstDash val="solid"/>
                <a:round/>
                <a:headEnd/>
                <a:tailEnd/>
              </a:ln>
            </p:spPr>
            <p:txBody>
              <a:bodyPr/>
              <a:lstStyle/>
              <a:p>
                <a:endParaRPr lang="ja-JP" altLang="en-US" sz="2758"/>
              </a:p>
            </p:txBody>
          </p:sp>
          <p:sp>
            <p:nvSpPr>
              <p:cNvPr id="1798" name="Freeform 1486"/>
              <p:cNvSpPr/>
              <p:nvPr/>
            </p:nvSpPr>
            <p:spPr>
              <a:xfrm>
                <a:off x="1207"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1 w 33"/>
                  <a:gd name="T11" fmla="*/ 1 h 42"/>
                  <a:gd name="T12" fmla="*/ 1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20" y="2"/>
                    </a:lnTo>
                    <a:lnTo>
                      <a:pt x="9" y="12"/>
                    </a:lnTo>
                    <a:lnTo>
                      <a:pt x="2"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799" name="Freeform 1487"/>
              <p:cNvSpPr/>
              <p:nvPr/>
            </p:nvSpPr>
            <p:spPr>
              <a:xfrm>
                <a:off x="1207"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20" y="2"/>
                    </a:lnTo>
                    <a:lnTo>
                      <a:pt x="9"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800" name="Line 1488"/>
              <p:cNvSpPr>
                <a:spLocks noChangeShapeType="1"/>
              </p:cNvSpPr>
              <p:nvPr/>
            </p:nvSpPr>
            <p:spPr>
              <a:xfrm flipV="1">
                <a:off x="1224" y="1463"/>
                <a:ext cx="16" cy="42"/>
              </a:xfrm>
              <a:prstGeom prst="line">
                <a:avLst/>
              </a:prstGeom>
              <a:noFill/>
              <a:ln w="3175">
                <a:solidFill>
                  <a:srgbClr val="000000"/>
                </a:solidFill>
                <a:round/>
                <a:headEnd/>
                <a:tailEnd/>
              </a:ln>
            </p:spPr>
            <p:txBody>
              <a:bodyPr/>
              <a:lstStyle/>
              <a:p>
                <a:endParaRPr lang="ja-JP" altLang="en-US" sz="2758"/>
              </a:p>
            </p:txBody>
          </p:sp>
          <p:sp>
            <p:nvSpPr>
              <p:cNvPr id="1801" name="Line 1489"/>
              <p:cNvSpPr>
                <a:spLocks noChangeShapeType="1"/>
              </p:cNvSpPr>
              <p:nvPr/>
            </p:nvSpPr>
            <p:spPr>
              <a:xfrm flipH="1" flipV="1">
                <a:off x="1240" y="1463"/>
                <a:ext cx="16" cy="42"/>
              </a:xfrm>
              <a:prstGeom prst="line">
                <a:avLst/>
              </a:prstGeom>
              <a:noFill/>
              <a:ln w="3175">
                <a:solidFill>
                  <a:srgbClr val="000000"/>
                </a:solidFill>
                <a:round/>
                <a:headEnd/>
                <a:tailEnd/>
              </a:ln>
            </p:spPr>
            <p:txBody>
              <a:bodyPr/>
              <a:lstStyle/>
              <a:p>
                <a:endParaRPr lang="ja-JP" altLang="en-US" sz="2758"/>
              </a:p>
            </p:txBody>
          </p:sp>
          <p:sp>
            <p:nvSpPr>
              <p:cNvPr id="1802" name="Freeform 1490"/>
              <p:cNvSpPr/>
              <p:nvPr/>
            </p:nvSpPr>
            <p:spPr>
              <a:xfrm>
                <a:off x="1206"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1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42"/>
                    </a:moveTo>
                    <a:lnTo>
                      <a:pt x="14" y="39"/>
                    </a:lnTo>
                    <a:lnTo>
                      <a:pt x="25" y="29"/>
                    </a:lnTo>
                    <a:lnTo>
                      <a:pt x="32" y="14"/>
                    </a:lnTo>
                    <a:lnTo>
                      <a:pt x="36" y="0"/>
                    </a:lnTo>
                    <a:lnTo>
                      <a:pt x="3" y="0"/>
                    </a:lnTo>
                    <a:lnTo>
                      <a:pt x="0" y="42"/>
                    </a:lnTo>
                    <a:close/>
                  </a:path>
                </a:pathLst>
              </a:custGeom>
              <a:solidFill>
                <a:srgbClr val="FFCC00"/>
              </a:solidFill>
              <a:ln>
                <a:noFill/>
              </a:ln>
            </p:spPr>
            <p:txBody>
              <a:bodyPr/>
              <a:lstStyle/>
              <a:p>
                <a:endParaRPr lang="ja-JP" altLang="en-US" sz="2758"/>
              </a:p>
            </p:txBody>
          </p:sp>
          <p:sp>
            <p:nvSpPr>
              <p:cNvPr id="1803" name="Freeform 1491"/>
              <p:cNvSpPr/>
              <p:nvPr/>
            </p:nvSpPr>
            <p:spPr>
              <a:xfrm>
                <a:off x="1206"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42"/>
                    </a:moveTo>
                    <a:lnTo>
                      <a:pt x="14" y="39"/>
                    </a:lnTo>
                    <a:lnTo>
                      <a:pt x="25" y="29"/>
                    </a:lnTo>
                    <a:lnTo>
                      <a:pt x="32" y="14"/>
                    </a:lnTo>
                    <a:lnTo>
                      <a:pt x="36" y="0"/>
                    </a:lnTo>
                  </a:path>
                </a:pathLst>
              </a:custGeom>
              <a:noFill/>
              <a:ln w="3175">
                <a:solidFill>
                  <a:srgbClr val="000000"/>
                </a:solidFill>
                <a:prstDash val="solid"/>
                <a:round/>
                <a:headEnd/>
                <a:tailEnd/>
              </a:ln>
            </p:spPr>
            <p:txBody>
              <a:bodyPr/>
              <a:lstStyle/>
              <a:p>
                <a:endParaRPr lang="ja-JP" altLang="en-US" sz="2758"/>
              </a:p>
            </p:txBody>
          </p:sp>
          <p:sp>
            <p:nvSpPr>
              <p:cNvPr id="1804" name="Freeform 1492"/>
              <p:cNvSpPr/>
              <p:nvPr/>
            </p:nvSpPr>
            <p:spPr>
              <a:xfrm>
                <a:off x="1190"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1 w 34"/>
                  <a:gd name="T11" fmla="*/ 0 h 42"/>
                  <a:gd name="T12" fmla="*/ 1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42"/>
                    </a:moveTo>
                    <a:lnTo>
                      <a:pt x="20" y="39"/>
                    </a:lnTo>
                    <a:lnTo>
                      <a:pt x="9" y="29"/>
                    </a:lnTo>
                    <a:lnTo>
                      <a:pt x="2" y="14"/>
                    </a:lnTo>
                    <a:lnTo>
                      <a:pt x="0" y="0"/>
                    </a:lnTo>
                    <a:lnTo>
                      <a:pt x="34" y="0"/>
                    </a:lnTo>
                    <a:lnTo>
                      <a:pt x="34" y="42"/>
                    </a:lnTo>
                    <a:close/>
                  </a:path>
                </a:pathLst>
              </a:custGeom>
              <a:solidFill>
                <a:srgbClr val="FFCC00"/>
              </a:solidFill>
              <a:ln>
                <a:noFill/>
              </a:ln>
            </p:spPr>
            <p:txBody>
              <a:bodyPr/>
              <a:lstStyle/>
              <a:p>
                <a:endParaRPr lang="ja-JP" altLang="en-US" sz="2758"/>
              </a:p>
            </p:txBody>
          </p:sp>
          <p:sp>
            <p:nvSpPr>
              <p:cNvPr id="1805" name="Freeform 1493"/>
              <p:cNvSpPr/>
              <p:nvPr/>
            </p:nvSpPr>
            <p:spPr>
              <a:xfrm>
                <a:off x="1190"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20" y="39"/>
                    </a:lnTo>
                    <a:lnTo>
                      <a:pt x="9"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806" name="Freeform 1494"/>
              <p:cNvSpPr/>
              <p:nvPr/>
            </p:nvSpPr>
            <p:spPr>
              <a:xfrm>
                <a:off x="1190"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3" y="2"/>
                    </a:lnTo>
                    <a:lnTo>
                      <a:pt x="23" y="12"/>
                    </a:lnTo>
                    <a:lnTo>
                      <a:pt x="31" y="25"/>
                    </a:lnTo>
                    <a:lnTo>
                      <a:pt x="34" y="42"/>
                    </a:lnTo>
                    <a:lnTo>
                      <a:pt x="0" y="42"/>
                    </a:lnTo>
                    <a:lnTo>
                      <a:pt x="0" y="0"/>
                    </a:lnTo>
                    <a:close/>
                  </a:path>
                </a:pathLst>
              </a:custGeom>
              <a:solidFill>
                <a:srgbClr val="FFCC00"/>
              </a:solidFill>
              <a:ln>
                <a:noFill/>
              </a:ln>
            </p:spPr>
            <p:txBody>
              <a:bodyPr/>
              <a:lstStyle/>
              <a:p>
                <a:endParaRPr lang="ja-JP" altLang="en-US" sz="2758"/>
              </a:p>
            </p:txBody>
          </p:sp>
          <p:sp>
            <p:nvSpPr>
              <p:cNvPr id="1807" name="Freeform 1495"/>
              <p:cNvSpPr/>
              <p:nvPr/>
            </p:nvSpPr>
            <p:spPr>
              <a:xfrm>
                <a:off x="1190"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3" y="2"/>
                    </a:lnTo>
                    <a:lnTo>
                      <a:pt x="23" y="12"/>
                    </a:lnTo>
                    <a:lnTo>
                      <a:pt x="31" y="25"/>
                    </a:lnTo>
                    <a:lnTo>
                      <a:pt x="34" y="42"/>
                    </a:lnTo>
                  </a:path>
                </a:pathLst>
              </a:custGeom>
              <a:noFill/>
              <a:ln w="3175">
                <a:solidFill>
                  <a:srgbClr val="000000"/>
                </a:solidFill>
                <a:prstDash val="solid"/>
                <a:round/>
                <a:headEnd/>
                <a:tailEnd/>
              </a:ln>
            </p:spPr>
            <p:txBody>
              <a:bodyPr/>
              <a:lstStyle/>
              <a:p>
                <a:endParaRPr lang="ja-JP" altLang="en-US" sz="2758"/>
              </a:p>
            </p:txBody>
          </p:sp>
          <p:sp>
            <p:nvSpPr>
              <p:cNvPr id="1808" name="Freeform 1496"/>
              <p:cNvSpPr/>
              <p:nvPr/>
            </p:nvSpPr>
            <p:spPr>
              <a:xfrm>
                <a:off x="1174"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19" y="2"/>
                    </a:lnTo>
                    <a:lnTo>
                      <a:pt x="8" y="12"/>
                    </a:lnTo>
                    <a:lnTo>
                      <a:pt x="2"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809" name="Freeform 1497"/>
              <p:cNvSpPr/>
              <p:nvPr/>
            </p:nvSpPr>
            <p:spPr>
              <a:xfrm>
                <a:off x="1174"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19" y="2"/>
                    </a:lnTo>
                    <a:lnTo>
                      <a:pt x="8"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810" name="Line 1498"/>
              <p:cNvSpPr>
                <a:spLocks noChangeShapeType="1"/>
              </p:cNvSpPr>
              <p:nvPr/>
            </p:nvSpPr>
            <p:spPr>
              <a:xfrm flipV="1">
                <a:off x="1190" y="1463"/>
                <a:ext cx="17" cy="42"/>
              </a:xfrm>
              <a:prstGeom prst="line">
                <a:avLst/>
              </a:prstGeom>
              <a:noFill/>
              <a:ln w="3175">
                <a:solidFill>
                  <a:srgbClr val="000000"/>
                </a:solidFill>
                <a:round/>
                <a:headEnd/>
                <a:tailEnd/>
              </a:ln>
            </p:spPr>
            <p:txBody>
              <a:bodyPr/>
              <a:lstStyle/>
              <a:p>
                <a:endParaRPr lang="ja-JP" altLang="en-US" sz="2758"/>
              </a:p>
            </p:txBody>
          </p:sp>
          <p:sp>
            <p:nvSpPr>
              <p:cNvPr id="1811" name="Line 1499"/>
              <p:cNvSpPr>
                <a:spLocks noChangeShapeType="1"/>
              </p:cNvSpPr>
              <p:nvPr/>
            </p:nvSpPr>
            <p:spPr>
              <a:xfrm flipH="1" flipV="1">
                <a:off x="1206" y="1463"/>
                <a:ext cx="18" cy="42"/>
              </a:xfrm>
              <a:prstGeom prst="line">
                <a:avLst/>
              </a:prstGeom>
              <a:noFill/>
              <a:ln w="3175">
                <a:solidFill>
                  <a:srgbClr val="000000"/>
                </a:solidFill>
                <a:round/>
                <a:headEnd/>
                <a:tailEnd/>
              </a:ln>
            </p:spPr>
            <p:txBody>
              <a:bodyPr/>
              <a:lstStyle/>
              <a:p>
                <a:endParaRPr lang="ja-JP" altLang="en-US" sz="2758"/>
              </a:p>
            </p:txBody>
          </p:sp>
          <p:sp>
            <p:nvSpPr>
              <p:cNvPr id="1812" name="Freeform 1500"/>
              <p:cNvSpPr/>
              <p:nvPr/>
            </p:nvSpPr>
            <p:spPr>
              <a:xfrm>
                <a:off x="1539"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19" y="2"/>
                    </a:lnTo>
                    <a:lnTo>
                      <a:pt x="8" y="12"/>
                    </a:lnTo>
                    <a:lnTo>
                      <a:pt x="2"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813" name="Freeform 1501"/>
              <p:cNvSpPr/>
              <p:nvPr/>
            </p:nvSpPr>
            <p:spPr>
              <a:xfrm>
                <a:off x="1539"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19" y="2"/>
                    </a:lnTo>
                    <a:lnTo>
                      <a:pt x="8"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814" name="Line 1502"/>
              <p:cNvSpPr>
                <a:spLocks noChangeShapeType="1"/>
              </p:cNvSpPr>
              <p:nvPr/>
            </p:nvSpPr>
            <p:spPr>
              <a:xfrm flipH="1">
                <a:off x="942" y="1526"/>
                <a:ext cx="613" cy="1"/>
              </a:xfrm>
              <a:prstGeom prst="line">
                <a:avLst/>
              </a:prstGeom>
              <a:noFill/>
              <a:ln w="3175">
                <a:solidFill>
                  <a:srgbClr val="000000"/>
                </a:solidFill>
                <a:round/>
                <a:headEnd/>
                <a:tailEnd/>
              </a:ln>
            </p:spPr>
            <p:txBody>
              <a:bodyPr/>
              <a:lstStyle/>
              <a:p>
                <a:endParaRPr lang="ja-JP" altLang="en-US" sz="2758"/>
              </a:p>
            </p:txBody>
          </p:sp>
          <p:sp>
            <p:nvSpPr>
              <p:cNvPr id="1815" name="Line 1503"/>
              <p:cNvSpPr>
                <a:spLocks noChangeShapeType="1"/>
              </p:cNvSpPr>
              <p:nvPr/>
            </p:nvSpPr>
            <p:spPr>
              <a:xfrm flipV="1">
                <a:off x="1555" y="1442"/>
                <a:ext cx="1" cy="84"/>
              </a:xfrm>
              <a:prstGeom prst="line">
                <a:avLst/>
              </a:prstGeom>
              <a:noFill/>
              <a:ln w="3175">
                <a:solidFill>
                  <a:srgbClr val="000000"/>
                </a:solidFill>
                <a:round/>
                <a:headEnd/>
                <a:tailEnd/>
              </a:ln>
            </p:spPr>
            <p:txBody>
              <a:bodyPr/>
              <a:lstStyle/>
              <a:p>
                <a:endParaRPr lang="ja-JP" altLang="en-US" sz="2758"/>
              </a:p>
            </p:txBody>
          </p:sp>
          <p:sp>
            <p:nvSpPr>
              <p:cNvPr id="1816" name="Line 1504"/>
              <p:cNvSpPr>
                <a:spLocks noChangeShapeType="1"/>
              </p:cNvSpPr>
              <p:nvPr/>
            </p:nvSpPr>
            <p:spPr>
              <a:xfrm flipH="1" flipV="1">
                <a:off x="942" y="1441"/>
                <a:ext cx="613" cy="1"/>
              </a:xfrm>
              <a:prstGeom prst="line">
                <a:avLst/>
              </a:prstGeom>
              <a:noFill/>
              <a:ln w="3175">
                <a:solidFill>
                  <a:srgbClr val="000000"/>
                </a:solidFill>
                <a:round/>
                <a:headEnd/>
                <a:tailEnd/>
              </a:ln>
            </p:spPr>
            <p:txBody>
              <a:bodyPr/>
              <a:lstStyle/>
              <a:p>
                <a:endParaRPr lang="ja-JP" altLang="en-US" sz="2758"/>
              </a:p>
            </p:txBody>
          </p:sp>
          <p:sp>
            <p:nvSpPr>
              <p:cNvPr id="1817" name="Freeform 1505"/>
              <p:cNvSpPr/>
              <p:nvPr/>
            </p:nvSpPr>
            <p:spPr>
              <a:xfrm>
                <a:off x="1174"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3" y="39"/>
                    </a:lnTo>
                    <a:lnTo>
                      <a:pt x="24" y="29"/>
                    </a:lnTo>
                    <a:lnTo>
                      <a:pt x="29"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818" name="Freeform 1506"/>
              <p:cNvSpPr/>
              <p:nvPr/>
            </p:nvSpPr>
            <p:spPr>
              <a:xfrm>
                <a:off x="1174"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3" y="39"/>
                    </a:lnTo>
                    <a:lnTo>
                      <a:pt x="24" y="29"/>
                    </a:lnTo>
                    <a:lnTo>
                      <a:pt x="29" y="14"/>
                    </a:lnTo>
                    <a:lnTo>
                      <a:pt x="33" y="0"/>
                    </a:lnTo>
                  </a:path>
                </a:pathLst>
              </a:custGeom>
              <a:noFill/>
              <a:ln w="3175">
                <a:solidFill>
                  <a:srgbClr val="000000"/>
                </a:solidFill>
                <a:prstDash val="solid"/>
                <a:round/>
                <a:headEnd/>
                <a:tailEnd/>
              </a:ln>
            </p:spPr>
            <p:txBody>
              <a:bodyPr/>
              <a:lstStyle/>
              <a:p>
                <a:endParaRPr lang="ja-JP" altLang="en-US" sz="2758"/>
              </a:p>
            </p:txBody>
          </p:sp>
          <p:sp>
            <p:nvSpPr>
              <p:cNvPr id="1819" name="Freeform 1507"/>
              <p:cNvSpPr/>
              <p:nvPr/>
            </p:nvSpPr>
            <p:spPr>
              <a:xfrm>
                <a:off x="1158"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8" y="39"/>
                    </a:lnTo>
                    <a:lnTo>
                      <a:pt x="7" y="29"/>
                    </a:lnTo>
                    <a:lnTo>
                      <a:pt x="2"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820" name="Freeform 1508"/>
              <p:cNvSpPr/>
              <p:nvPr/>
            </p:nvSpPr>
            <p:spPr>
              <a:xfrm>
                <a:off x="1158"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821" name="Freeform 1509"/>
              <p:cNvSpPr/>
              <p:nvPr/>
            </p:nvSpPr>
            <p:spPr>
              <a:xfrm>
                <a:off x="1158"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3" y="2"/>
                    </a:lnTo>
                    <a:lnTo>
                      <a:pt x="24" y="12"/>
                    </a:lnTo>
                    <a:lnTo>
                      <a:pt x="29"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822" name="Freeform 1510"/>
              <p:cNvSpPr/>
              <p:nvPr/>
            </p:nvSpPr>
            <p:spPr>
              <a:xfrm>
                <a:off x="1158"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3" y="2"/>
                    </a:lnTo>
                    <a:lnTo>
                      <a:pt x="24" y="12"/>
                    </a:lnTo>
                    <a:lnTo>
                      <a:pt x="29" y="25"/>
                    </a:lnTo>
                    <a:lnTo>
                      <a:pt x="32" y="42"/>
                    </a:lnTo>
                  </a:path>
                </a:pathLst>
              </a:custGeom>
              <a:noFill/>
              <a:ln w="3175">
                <a:solidFill>
                  <a:srgbClr val="000000"/>
                </a:solidFill>
                <a:prstDash val="solid"/>
                <a:round/>
                <a:headEnd/>
                <a:tailEnd/>
              </a:ln>
            </p:spPr>
            <p:txBody>
              <a:bodyPr/>
              <a:lstStyle/>
              <a:p>
                <a:endParaRPr lang="ja-JP" altLang="en-US" sz="2758"/>
              </a:p>
            </p:txBody>
          </p:sp>
          <p:sp>
            <p:nvSpPr>
              <p:cNvPr id="1823" name="Freeform 1511"/>
              <p:cNvSpPr/>
              <p:nvPr/>
            </p:nvSpPr>
            <p:spPr>
              <a:xfrm>
                <a:off x="1141"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1 w 33"/>
                  <a:gd name="T11" fmla="*/ 1 h 42"/>
                  <a:gd name="T12" fmla="*/ 1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19" y="2"/>
                    </a:lnTo>
                    <a:lnTo>
                      <a:pt x="8" y="12"/>
                    </a:lnTo>
                    <a:lnTo>
                      <a:pt x="3"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824" name="Freeform 1512"/>
              <p:cNvSpPr/>
              <p:nvPr/>
            </p:nvSpPr>
            <p:spPr>
              <a:xfrm>
                <a:off x="1141"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19" y="2"/>
                    </a:lnTo>
                    <a:lnTo>
                      <a:pt x="8"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825" name="Line 1513"/>
              <p:cNvSpPr>
                <a:spLocks noChangeShapeType="1"/>
              </p:cNvSpPr>
              <p:nvPr/>
            </p:nvSpPr>
            <p:spPr>
              <a:xfrm flipV="1">
                <a:off x="1158" y="1463"/>
                <a:ext cx="16" cy="42"/>
              </a:xfrm>
              <a:prstGeom prst="line">
                <a:avLst/>
              </a:prstGeom>
              <a:noFill/>
              <a:ln w="3175">
                <a:solidFill>
                  <a:srgbClr val="000000"/>
                </a:solidFill>
                <a:round/>
                <a:headEnd/>
                <a:tailEnd/>
              </a:ln>
            </p:spPr>
            <p:txBody>
              <a:bodyPr/>
              <a:lstStyle/>
              <a:p>
                <a:endParaRPr lang="ja-JP" altLang="en-US" sz="2758"/>
              </a:p>
            </p:txBody>
          </p:sp>
          <p:sp>
            <p:nvSpPr>
              <p:cNvPr id="1826" name="Line 1514"/>
              <p:cNvSpPr>
                <a:spLocks noChangeShapeType="1"/>
              </p:cNvSpPr>
              <p:nvPr/>
            </p:nvSpPr>
            <p:spPr>
              <a:xfrm flipH="1" flipV="1">
                <a:off x="1174" y="1463"/>
                <a:ext cx="16" cy="42"/>
              </a:xfrm>
              <a:prstGeom prst="line">
                <a:avLst/>
              </a:prstGeom>
              <a:noFill/>
              <a:ln w="3175">
                <a:solidFill>
                  <a:srgbClr val="000000"/>
                </a:solidFill>
                <a:round/>
                <a:headEnd/>
                <a:tailEnd/>
              </a:ln>
            </p:spPr>
            <p:txBody>
              <a:bodyPr/>
              <a:lstStyle/>
              <a:p>
                <a:endParaRPr lang="ja-JP" altLang="en-US" sz="2758"/>
              </a:p>
            </p:txBody>
          </p:sp>
          <p:sp>
            <p:nvSpPr>
              <p:cNvPr id="1827" name="Freeform 1515"/>
              <p:cNvSpPr/>
              <p:nvPr/>
            </p:nvSpPr>
            <p:spPr>
              <a:xfrm>
                <a:off x="1140"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1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42"/>
                    </a:moveTo>
                    <a:lnTo>
                      <a:pt x="14" y="39"/>
                    </a:lnTo>
                    <a:lnTo>
                      <a:pt x="25" y="29"/>
                    </a:lnTo>
                    <a:lnTo>
                      <a:pt x="33" y="14"/>
                    </a:lnTo>
                    <a:lnTo>
                      <a:pt x="36" y="0"/>
                    </a:lnTo>
                    <a:lnTo>
                      <a:pt x="3" y="0"/>
                    </a:lnTo>
                    <a:lnTo>
                      <a:pt x="0" y="42"/>
                    </a:lnTo>
                    <a:close/>
                  </a:path>
                </a:pathLst>
              </a:custGeom>
              <a:solidFill>
                <a:srgbClr val="FFCC00"/>
              </a:solidFill>
              <a:ln>
                <a:noFill/>
              </a:ln>
            </p:spPr>
            <p:txBody>
              <a:bodyPr/>
              <a:lstStyle/>
              <a:p>
                <a:endParaRPr lang="ja-JP" altLang="en-US" sz="2758"/>
              </a:p>
            </p:txBody>
          </p:sp>
          <p:sp>
            <p:nvSpPr>
              <p:cNvPr id="1828" name="Freeform 1516"/>
              <p:cNvSpPr/>
              <p:nvPr/>
            </p:nvSpPr>
            <p:spPr>
              <a:xfrm>
                <a:off x="1140"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42"/>
                    </a:moveTo>
                    <a:lnTo>
                      <a:pt x="14" y="39"/>
                    </a:lnTo>
                    <a:lnTo>
                      <a:pt x="25" y="29"/>
                    </a:lnTo>
                    <a:lnTo>
                      <a:pt x="33" y="14"/>
                    </a:lnTo>
                    <a:lnTo>
                      <a:pt x="36" y="0"/>
                    </a:lnTo>
                  </a:path>
                </a:pathLst>
              </a:custGeom>
              <a:noFill/>
              <a:ln w="3175">
                <a:solidFill>
                  <a:srgbClr val="000000"/>
                </a:solidFill>
                <a:prstDash val="solid"/>
                <a:round/>
                <a:headEnd/>
                <a:tailEnd/>
              </a:ln>
            </p:spPr>
            <p:txBody>
              <a:bodyPr/>
              <a:lstStyle/>
              <a:p>
                <a:endParaRPr lang="ja-JP" altLang="en-US" sz="2758"/>
              </a:p>
            </p:txBody>
          </p:sp>
          <p:sp>
            <p:nvSpPr>
              <p:cNvPr id="1829" name="Freeform 1517"/>
              <p:cNvSpPr/>
              <p:nvPr/>
            </p:nvSpPr>
            <p:spPr>
              <a:xfrm>
                <a:off x="1124"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w 35"/>
                  <a:gd name="T11" fmla="*/ 0 h 42"/>
                  <a:gd name="T12" fmla="*/ 0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1" y="39"/>
                    </a:lnTo>
                    <a:lnTo>
                      <a:pt x="11" y="29"/>
                    </a:lnTo>
                    <a:lnTo>
                      <a:pt x="3" y="14"/>
                    </a:lnTo>
                    <a:lnTo>
                      <a:pt x="0" y="0"/>
                    </a:lnTo>
                    <a:lnTo>
                      <a:pt x="32" y="0"/>
                    </a:lnTo>
                    <a:lnTo>
                      <a:pt x="35" y="42"/>
                    </a:lnTo>
                    <a:close/>
                  </a:path>
                </a:pathLst>
              </a:custGeom>
              <a:solidFill>
                <a:srgbClr val="FFCC00"/>
              </a:solidFill>
              <a:ln>
                <a:noFill/>
              </a:ln>
            </p:spPr>
            <p:txBody>
              <a:bodyPr/>
              <a:lstStyle/>
              <a:p>
                <a:endParaRPr lang="ja-JP" altLang="en-US" sz="2758"/>
              </a:p>
            </p:txBody>
          </p:sp>
          <p:sp>
            <p:nvSpPr>
              <p:cNvPr id="1830" name="Freeform 1518"/>
              <p:cNvSpPr/>
              <p:nvPr/>
            </p:nvSpPr>
            <p:spPr>
              <a:xfrm>
                <a:off x="1124"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1"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831" name="Freeform 1519"/>
              <p:cNvSpPr/>
              <p:nvPr/>
            </p:nvSpPr>
            <p:spPr>
              <a:xfrm>
                <a:off x="1124"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4" y="2"/>
                    </a:lnTo>
                    <a:lnTo>
                      <a:pt x="25" y="12"/>
                    </a:lnTo>
                    <a:lnTo>
                      <a:pt x="30"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832" name="Freeform 1520"/>
              <p:cNvSpPr/>
              <p:nvPr/>
            </p:nvSpPr>
            <p:spPr>
              <a:xfrm>
                <a:off x="1124"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4" y="2"/>
                    </a:lnTo>
                    <a:lnTo>
                      <a:pt x="25" y="12"/>
                    </a:lnTo>
                    <a:lnTo>
                      <a:pt x="30" y="25"/>
                    </a:lnTo>
                    <a:lnTo>
                      <a:pt x="32" y="42"/>
                    </a:lnTo>
                  </a:path>
                </a:pathLst>
              </a:custGeom>
              <a:noFill/>
              <a:ln w="3175">
                <a:solidFill>
                  <a:srgbClr val="000000"/>
                </a:solidFill>
                <a:prstDash val="solid"/>
                <a:round/>
                <a:headEnd/>
                <a:tailEnd/>
              </a:ln>
            </p:spPr>
            <p:txBody>
              <a:bodyPr/>
              <a:lstStyle/>
              <a:p>
                <a:endParaRPr lang="ja-JP" altLang="en-US" sz="2758"/>
              </a:p>
            </p:txBody>
          </p:sp>
          <p:sp>
            <p:nvSpPr>
              <p:cNvPr id="1833" name="Freeform 1521"/>
              <p:cNvSpPr/>
              <p:nvPr/>
            </p:nvSpPr>
            <p:spPr>
              <a:xfrm>
                <a:off x="1108"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20" y="2"/>
                    </a:lnTo>
                    <a:lnTo>
                      <a:pt x="9" y="12"/>
                    </a:lnTo>
                    <a:lnTo>
                      <a:pt x="4"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834" name="Freeform 1522"/>
              <p:cNvSpPr/>
              <p:nvPr/>
            </p:nvSpPr>
            <p:spPr>
              <a:xfrm>
                <a:off x="1108"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20" y="2"/>
                    </a:lnTo>
                    <a:lnTo>
                      <a:pt x="9" y="12"/>
                    </a:lnTo>
                    <a:lnTo>
                      <a:pt x="4" y="25"/>
                    </a:lnTo>
                    <a:lnTo>
                      <a:pt x="0" y="42"/>
                    </a:lnTo>
                  </a:path>
                </a:pathLst>
              </a:custGeom>
              <a:noFill/>
              <a:ln w="3175">
                <a:solidFill>
                  <a:srgbClr val="000000"/>
                </a:solidFill>
                <a:prstDash val="solid"/>
                <a:round/>
                <a:headEnd/>
                <a:tailEnd/>
              </a:ln>
            </p:spPr>
            <p:txBody>
              <a:bodyPr/>
              <a:lstStyle/>
              <a:p>
                <a:endParaRPr lang="ja-JP" altLang="en-US" sz="2758"/>
              </a:p>
            </p:txBody>
          </p:sp>
          <p:sp>
            <p:nvSpPr>
              <p:cNvPr id="1835" name="Line 1523"/>
              <p:cNvSpPr>
                <a:spLocks noChangeShapeType="1"/>
              </p:cNvSpPr>
              <p:nvPr/>
            </p:nvSpPr>
            <p:spPr>
              <a:xfrm flipV="1">
                <a:off x="1124" y="1463"/>
                <a:ext cx="16" cy="42"/>
              </a:xfrm>
              <a:prstGeom prst="line">
                <a:avLst/>
              </a:prstGeom>
              <a:noFill/>
              <a:ln w="3175">
                <a:solidFill>
                  <a:srgbClr val="000000"/>
                </a:solidFill>
                <a:round/>
                <a:headEnd/>
                <a:tailEnd/>
              </a:ln>
            </p:spPr>
            <p:txBody>
              <a:bodyPr/>
              <a:lstStyle/>
              <a:p>
                <a:endParaRPr lang="ja-JP" altLang="en-US" sz="2758"/>
              </a:p>
            </p:txBody>
          </p:sp>
          <p:sp>
            <p:nvSpPr>
              <p:cNvPr id="1836" name="Line 1524"/>
              <p:cNvSpPr>
                <a:spLocks noChangeShapeType="1"/>
              </p:cNvSpPr>
              <p:nvPr/>
            </p:nvSpPr>
            <p:spPr>
              <a:xfrm flipH="1" flipV="1">
                <a:off x="1140" y="1463"/>
                <a:ext cx="18" cy="42"/>
              </a:xfrm>
              <a:prstGeom prst="line">
                <a:avLst/>
              </a:prstGeom>
              <a:noFill/>
              <a:ln w="3175">
                <a:solidFill>
                  <a:srgbClr val="000000"/>
                </a:solidFill>
                <a:round/>
                <a:headEnd/>
                <a:tailEnd/>
              </a:ln>
            </p:spPr>
            <p:txBody>
              <a:bodyPr/>
              <a:lstStyle/>
              <a:p>
                <a:endParaRPr lang="ja-JP" altLang="en-US" sz="2758"/>
              </a:p>
            </p:txBody>
          </p:sp>
          <p:sp>
            <p:nvSpPr>
              <p:cNvPr id="1837" name="Freeform 1525"/>
              <p:cNvSpPr/>
              <p:nvPr/>
            </p:nvSpPr>
            <p:spPr>
              <a:xfrm>
                <a:off x="1108"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4" y="39"/>
                    </a:lnTo>
                    <a:lnTo>
                      <a:pt x="25" y="29"/>
                    </a:lnTo>
                    <a:lnTo>
                      <a:pt x="31"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838" name="Freeform 1526"/>
              <p:cNvSpPr/>
              <p:nvPr/>
            </p:nvSpPr>
            <p:spPr>
              <a:xfrm>
                <a:off x="1108"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4" y="39"/>
                    </a:lnTo>
                    <a:lnTo>
                      <a:pt x="25" y="29"/>
                    </a:lnTo>
                    <a:lnTo>
                      <a:pt x="31" y="14"/>
                    </a:lnTo>
                    <a:lnTo>
                      <a:pt x="33" y="0"/>
                    </a:lnTo>
                  </a:path>
                </a:pathLst>
              </a:custGeom>
              <a:noFill/>
              <a:ln w="3175">
                <a:solidFill>
                  <a:srgbClr val="000000"/>
                </a:solidFill>
                <a:prstDash val="solid"/>
                <a:round/>
                <a:headEnd/>
                <a:tailEnd/>
              </a:ln>
            </p:spPr>
            <p:txBody>
              <a:bodyPr/>
              <a:lstStyle/>
              <a:p>
                <a:endParaRPr lang="ja-JP" altLang="en-US" sz="2758"/>
              </a:p>
            </p:txBody>
          </p:sp>
          <p:sp>
            <p:nvSpPr>
              <p:cNvPr id="1839" name="Freeform 1527"/>
              <p:cNvSpPr/>
              <p:nvPr/>
            </p:nvSpPr>
            <p:spPr>
              <a:xfrm>
                <a:off x="1092"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9" y="39"/>
                    </a:lnTo>
                    <a:lnTo>
                      <a:pt x="9" y="29"/>
                    </a:lnTo>
                    <a:lnTo>
                      <a:pt x="3"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840" name="Freeform 1528"/>
              <p:cNvSpPr/>
              <p:nvPr/>
            </p:nvSpPr>
            <p:spPr>
              <a:xfrm>
                <a:off x="1092"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9" y="39"/>
                    </a:lnTo>
                    <a:lnTo>
                      <a:pt x="9"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841" name="Freeform 1529"/>
              <p:cNvSpPr/>
              <p:nvPr/>
            </p:nvSpPr>
            <p:spPr>
              <a:xfrm>
                <a:off x="1090" y="1442"/>
                <a:ext cx="18"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1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3" y="2"/>
                    </a:lnTo>
                    <a:lnTo>
                      <a:pt x="24" y="12"/>
                    </a:lnTo>
                    <a:lnTo>
                      <a:pt x="32" y="25"/>
                    </a:lnTo>
                    <a:lnTo>
                      <a:pt x="34" y="42"/>
                    </a:lnTo>
                    <a:lnTo>
                      <a:pt x="2" y="42"/>
                    </a:lnTo>
                    <a:lnTo>
                      <a:pt x="0" y="0"/>
                    </a:lnTo>
                    <a:close/>
                  </a:path>
                </a:pathLst>
              </a:custGeom>
              <a:solidFill>
                <a:srgbClr val="FFCC00"/>
              </a:solidFill>
              <a:ln>
                <a:noFill/>
              </a:ln>
            </p:spPr>
            <p:txBody>
              <a:bodyPr/>
              <a:lstStyle/>
              <a:p>
                <a:endParaRPr lang="ja-JP" altLang="en-US" sz="2758"/>
              </a:p>
            </p:txBody>
          </p:sp>
          <p:sp>
            <p:nvSpPr>
              <p:cNvPr id="1842" name="Freeform 1530"/>
              <p:cNvSpPr/>
              <p:nvPr/>
            </p:nvSpPr>
            <p:spPr>
              <a:xfrm>
                <a:off x="1090" y="1442"/>
                <a:ext cx="18"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3" y="2"/>
                    </a:lnTo>
                    <a:lnTo>
                      <a:pt x="24" y="12"/>
                    </a:lnTo>
                    <a:lnTo>
                      <a:pt x="32" y="25"/>
                    </a:lnTo>
                    <a:lnTo>
                      <a:pt x="34" y="42"/>
                    </a:lnTo>
                  </a:path>
                </a:pathLst>
              </a:custGeom>
              <a:noFill/>
              <a:ln w="3175">
                <a:solidFill>
                  <a:srgbClr val="000000"/>
                </a:solidFill>
                <a:prstDash val="solid"/>
                <a:round/>
                <a:headEnd/>
                <a:tailEnd/>
              </a:ln>
            </p:spPr>
            <p:txBody>
              <a:bodyPr/>
              <a:lstStyle/>
              <a:p>
                <a:endParaRPr lang="ja-JP" altLang="en-US" sz="2758"/>
              </a:p>
            </p:txBody>
          </p:sp>
          <p:sp>
            <p:nvSpPr>
              <p:cNvPr id="1843" name="Freeform 1531"/>
              <p:cNvSpPr/>
              <p:nvPr/>
            </p:nvSpPr>
            <p:spPr>
              <a:xfrm>
                <a:off x="1074" y="1442"/>
                <a:ext cx="18" cy="21"/>
              </a:xfrm>
              <a:custGeom>
                <a:avLst/>
                <a:gdLst>
                  <a:gd name="T0" fmla="*/ 1 w 35"/>
                  <a:gd name="T1" fmla="*/ 0 h 42"/>
                  <a:gd name="T2" fmla="*/ 1 w 35"/>
                  <a:gd name="T3" fmla="*/ 1 h 42"/>
                  <a:gd name="T4" fmla="*/ 1 w 35"/>
                  <a:gd name="T5" fmla="*/ 1 h 42"/>
                  <a:gd name="T6" fmla="*/ 1 w 35"/>
                  <a:gd name="T7" fmla="*/ 1 h 42"/>
                  <a:gd name="T8" fmla="*/ 0 w 35"/>
                  <a:gd name="T9" fmla="*/ 1 h 42"/>
                  <a:gd name="T10" fmla="*/ 1 w 35"/>
                  <a:gd name="T11" fmla="*/ 1 h 42"/>
                  <a:gd name="T12" fmla="*/ 1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0"/>
                    </a:moveTo>
                    <a:lnTo>
                      <a:pt x="22" y="2"/>
                    </a:lnTo>
                    <a:lnTo>
                      <a:pt x="11" y="12"/>
                    </a:lnTo>
                    <a:lnTo>
                      <a:pt x="3" y="25"/>
                    </a:lnTo>
                    <a:lnTo>
                      <a:pt x="0" y="42"/>
                    </a:lnTo>
                    <a:lnTo>
                      <a:pt x="33" y="42"/>
                    </a:lnTo>
                    <a:lnTo>
                      <a:pt x="35" y="0"/>
                    </a:lnTo>
                    <a:close/>
                  </a:path>
                </a:pathLst>
              </a:custGeom>
              <a:solidFill>
                <a:srgbClr val="FFCC00"/>
              </a:solidFill>
              <a:ln>
                <a:noFill/>
              </a:ln>
            </p:spPr>
            <p:txBody>
              <a:bodyPr/>
              <a:lstStyle/>
              <a:p>
                <a:endParaRPr lang="ja-JP" altLang="en-US" sz="2758"/>
              </a:p>
            </p:txBody>
          </p:sp>
          <p:sp>
            <p:nvSpPr>
              <p:cNvPr id="1844" name="Freeform 1532"/>
              <p:cNvSpPr/>
              <p:nvPr/>
            </p:nvSpPr>
            <p:spPr>
              <a:xfrm>
                <a:off x="1074" y="1442"/>
                <a:ext cx="18" cy="21"/>
              </a:xfrm>
              <a:custGeom>
                <a:avLst/>
                <a:gdLst>
                  <a:gd name="T0" fmla="*/ 1 w 35"/>
                  <a:gd name="T1" fmla="*/ 0 h 42"/>
                  <a:gd name="T2" fmla="*/ 1 w 35"/>
                  <a:gd name="T3" fmla="*/ 1 h 42"/>
                  <a:gd name="T4" fmla="*/ 1 w 35"/>
                  <a:gd name="T5" fmla="*/ 1 h 42"/>
                  <a:gd name="T6" fmla="*/ 1 w 35"/>
                  <a:gd name="T7" fmla="*/ 1 h 42"/>
                  <a:gd name="T8" fmla="*/ 0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0"/>
                    </a:moveTo>
                    <a:lnTo>
                      <a:pt x="22" y="2"/>
                    </a:lnTo>
                    <a:lnTo>
                      <a:pt x="11"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845" name="Line 1533"/>
              <p:cNvSpPr>
                <a:spLocks noChangeShapeType="1"/>
              </p:cNvSpPr>
              <p:nvPr/>
            </p:nvSpPr>
            <p:spPr>
              <a:xfrm flipV="1">
                <a:off x="1092" y="1463"/>
                <a:ext cx="16" cy="42"/>
              </a:xfrm>
              <a:prstGeom prst="line">
                <a:avLst/>
              </a:prstGeom>
              <a:noFill/>
              <a:ln w="3175">
                <a:solidFill>
                  <a:srgbClr val="000000"/>
                </a:solidFill>
                <a:round/>
                <a:headEnd/>
                <a:tailEnd/>
              </a:ln>
            </p:spPr>
            <p:txBody>
              <a:bodyPr/>
              <a:lstStyle/>
              <a:p>
                <a:endParaRPr lang="ja-JP" altLang="en-US" sz="2758"/>
              </a:p>
            </p:txBody>
          </p:sp>
          <p:sp>
            <p:nvSpPr>
              <p:cNvPr id="1846" name="Line 1534"/>
              <p:cNvSpPr>
                <a:spLocks noChangeShapeType="1"/>
              </p:cNvSpPr>
              <p:nvPr/>
            </p:nvSpPr>
            <p:spPr>
              <a:xfrm flipH="1" flipV="1">
                <a:off x="1108" y="1463"/>
                <a:ext cx="16" cy="42"/>
              </a:xfrm>
              <a:prstGeom prst="line">
                <a:avLst/>
              </a:prstGeom>
              <a:noFill/>
              <a:ln w="3175">
                <a:solidFill>
                  <a:srgbClr val="000000"/>
                </a:solidFill>
                <a:round/>
                <a:headEnd/>
                <a:tailEnd/>
              </a:ln>
            </p:spPr>
            <p:txBody>
              <a:bodyPr/>
              <a:lstStyle/>
              <a:p>
                <a:endParaRPr lang="ja-JP" altLang="en-US" sz="2758"/>
              </a:p>
            </p:txBody>
          </p:sp>
          <p:sp>
            <p:nvSpPr>
              <p:cNvPr id="1847" name="Freeform 1535"/>
              <p:cNvSpPr/>
              <p:nvPr/>
            </p:nvSpPr>
            <p:spPr>
              <a:xfrm>
                <a:off x="1074"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3" y="39"/>
                    </a:lnTo>
                    <a:lnTo>
                      <a:pt x="24" y="29"/>
                    </a:lnTo>
                    <a:lnTo>
                      <a:pt x="30"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848" name="Freeform 1536"/>
              <p:cNvSpPr/>
              <p:nvPr/>
            </p:nvSpPr>
            <p:spPr>
              <a:xfrm>
                <a:off x="1074"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3" y="39"/>
                    </a:lnTo>
                    <a:lnTo>
                      <a:pt x="24" y="29"/>
                    </a:lnTo>
                    <a:lnTo>
                      <a:pt x="30" y="14"/>
                    </a:lnTo>
                    <a:lnTo>
                      <a:pt x="33" y="0"/>
                    </a:lnTo>
                  </a:path>
                </a:pathLst>
              </a:custGeom>
              <a:noFill/>
              <a:ln w="3175">
                <a:solidFill>
                  <a:srgbClr val="000000"/>
                </a:solidFill>
                <a:prstDash val="solid"/>
                <a:round/>
                <a:headEnd/>
                <a:tailEnd/>
              </a:ln>
            </p:spPr>
            <p:txBody>
              <a:bodyPr/>
              <a:lstStyle/>
              <a:p>
                <a:endParaRPr lang="ja-JP" altLang="en-US" sz="2758"/>
              </a:p>
            </p:txBody>
          </p:sp>
          <p:sp>
            <p:nvSpPr>
              <p:cNvPr id="1849" name="Freeform 1537"/>
              <p:cNvSpPr/>
              <p:nvPr/>
            </p:nvSpPr>
            <p:spPr>
              <a:xfrm>
                <a:off x="1058"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8" y="39"/>
                    </a:lnTo>
                    <a:lnTo>
                      <a:pt x="9" y="29"/>
                    </a:lnTo>
                    <a:lnTo>
                      <a:pt x="2"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850" name="Freeform 1538"/>
              <p:cNvSpPr/>
              <p:nvPr/>
            </p:nvSpPr>
            <p:spPr>
              <a:xfrm>
                <a:off x="1058"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8" y="39"/>
                    </a:lnTo>
                    <a:lnTo>
                      <a:pt x="9"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851" name="Freeform 1539"/>
              <p:cNvSpPr/>
              <p:nvPr/>
            </p:nvSpPr>
            <p:spPr>
              <a:xfrm>
                <a:off x="1058"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3" y="2"/>
                    </a:lnTo>
                    <a:lnTo>
                      <a:pt x="24" y="12"/>
                    </a:lnTo>
                    <a:lnTo>
                      <a:pt x="29"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852" name="Freeform 1540"/>
              <p:cNvSpPr/>
              <p:nvPr/>
            </p:nvSpPr>
            <p:spPr>
              <a:xfrm>
                <a:off x="1058"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3" y="2"/>
                    </a:lnTo>
                    <a:lnTo>
                      <a:pt x="24" y="12"/>
                    </a:lnTo>
                    <a:lnTo>
                      <a:pt x="29" y="25"/>
                    </a:lnTo>
                    <a:lnTo>
                      <a:pt x="32" y="42"/>
                    </a:lnTo>
                  </a:path>
                </a:pathLst>
              </a:custGeom>
              <a:noFill/>
              <a:ln w="3175">
                <a:solidFill>
                  <a:srgbClr val="000000"/>
                </a:solidFill>
                <a:prstDash val="solid"/>
                <a:round/>
                <a:headEnd/>
                <a:tailEnd/>
              </a:ln>
            </p:spPr>
            <p:txBody>
              <a:bodyPr/>
              <a:lstStyle/>
              <a:p>
                <a:endParaRPr lang="ja-JP" altLang="en-US" sz="2758"/>
              </a:p>
            </p:txBody>
          </p:sp>
          <p:sp>
            <p:nvSpPr>
              <p:cNvPr id="1853" name="Freeform 1541"/>
              <p:cNvSpPr/>
              <p:nvPr/>
            </p:nvSpPr>
            <p:spPr>
              <a:xfrm>
                <a:off x="1042"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3"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854" name="Freeform 1542"/>
              <p:cNvSpPr/>
              <p:nvPr/>
            </p:nvSpPr>
            <p:spPr>
              <a:xfrm>
                <a:off x="1042"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855" name="Line 1543"/>
              <p:cNvSpPr>
                <a:spLocks noChangeShapeType="1"/>
              </p:cNvSpPr>
              <p:nvPr/>
            </p:nvSpPr>
            <p:spPr>
              <a:xfrm flipV="1">
                <a:off x="1058" y="1463"/>
                <a:ext cx="16" cy="42"/>
              </a:xfrm>
              <a:prstGeom prst="line">
                <a:avLst/>
              </a:prstGeom>
              <a:noFill/>
              <a:ln w="3175">
                <a:solidFill>
                  <a:srgbClr val="000000"/>
                </a:solidFill>
                <a:round/>
                <a:headEnd/>
                <a:tailEnd/>
              </a:ln>
            </p:spPr>
            <p:txBody>
              <a:bodyPr/>
              <a:lstStyle/>
              <a:p>
                <a:endParaRPr lang="ja-JP" altLang="en-US" sz="2758"/>
              </a:p>
            </p:txBody>
          </p:sp>
          <p:sp>
            <p:nvSpPr>
              <p:cNvPr id="1856" name="Line 1544"/>
              <p:cNvSpPr>
                <a:spLocks noChangeShapeType="1"/>
              </p:cNvSpPr>
              <p:nvPr/>
            </p:nvSpPr>
            <p:spPr>
              <a:xfrm flipH="1" flipV="1">
                <a:off x="1074" y="1463"/>
                <a:ext cx="16" cy="42"/>
              </a:xfrm>
              <a:prstGeom prst="line">
                <a:avLst/>
              </a:prstGeom>
              <a:noFill/>
              <a:ln w="3175">
                <a:solidFill>
                  <a:srgbClr val="000000"/>
                </a:solidFill>
                <a:round/>
                <a:headEnd/>
                <a:tailEnd/>
              </a:ln>
            </p:spPr>
            <p:txBody>
              <a:bodyPr/>
              <a:lstStyle/>
              <a:p>
                <a:endParaRPr lang="ja-JP" altLang="en-US" sz="2758"/>
              </a:p>
            </p:txBody>
          </p:sp>
          <p:sp>
            <p:nvSpPr>
              <p:cNvPr id="1857" name="Freeform 1545"/>
              <p:cNvSpPr/>
              <p:nvPr/>
            </p:nvSpPr>
            <p:spPr>
              <a:xfrm>
                <a:off x="1040"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1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42"/>
                    </a:moveTo>
                    <a:lnTo>
                      <a:pt x="14" y="39"/>
                    </a:lnTo>
                    <a:lnTo>
                      <a:pt x="25" y="29"/>
                    </a:lnTo>
                    <a:lnTo>
                      <a:pt x="33" y="14"/>
                    </a:lnTo>
                    <a:lnTo>
                      <a:pt x="36" y="0"/>
                    </a:lnTo>
                    <a:lnTo>
                      <a:pt x="4" y="0"/>
                    </a:lnTo>
                    <a:lnTo>
                      <a:pt x="0" y="42"/>
                    </a:lnTo>
                    <a:close/>
                  </a:path>
                </a:pathLst>
              </a:custGeom>
              <a:solidFill>
                <a:srgbClr val="FFCC00"/>
              </a:solidFill>
              <a:ln>
                <a:noFill/>
              </a:ln>
            </p:spPr>
            <p:txBody>
              <a:bodyPr/>
              <a:lstStyle/>
              <a:p>
                <a:endParaRPr lang="ja-JP" altLang="en-US" sz="2758"/>
              </a:p>
            </p:txBody>
          </p:sp>
          <p:sp>
            <p:nvSpPr>
              <p:cNvPr id="1858" name="Freeform 1546"/>
              <p:cNvSpPr/>
              <p:nvPr/>
            </p:nvSpPr>
            <p:spPr>
              <a:xfrm>
                <a:off x="1040"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42"/>
                    </a:moveTo>
                    <a:lnTo>
                      <a:pt x="14" y="39"/>
                    </a:lnTo>
                    <a:lnTo>
                      <a:pt x="25" y="29"/>
                    </a:lnTo>
                    <a:lnTo>
                      <a:pt x="33" y="14"/>
                    </a:lnTo>
                    <a:lnTo>
                      <a:pt x="36" y="0"/>
                    </a:lnTo>
                  </a:path>
                </a:pathLst>
              </a:custGeom>
              <a:noFill/>
              <a:ln w="3175">
                <a:solidFill>
                  <a:srgbClr val="000000"/>
                </a:solidFill>
                <a:prstDash val="solid"/>
                <a:round/>
                <a:headEnd/>
                <a:tailEnd/>
              </a:ln>
            </p:spPr>
            <p:txBody>
              <a:bodyPr/>
              <a:lstStyle/>
              <a:p>
                <a:endParaRPr lang="ja-JP" altLang="en-US" sz="2758"/>
              </a:p>
            </p:txBody>
          </p:sp>
          <p:sp>
            <p:nvSpPr>
              <p:cNvPr id="1859" name="Freeform 1547"/>
              <p:cNvSpPr/>
              <p:nvPr/>
            </p:nvSpPr>
            <p:spPr>
              <a:xfrm>
                <a:off x="1024"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1 w 35"/>
                  <a:gd name="T11" fmla="*/ 0 h 42"/>
                  <a:gd name="T12" fmla="*/ 1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2" y="39"/>
                    </a:lnTo>
                    <a:lnTo>
                      <a:pt x="11" y="29"/>
                    </a:lnTo>
                    <a:lnTo>
                      <a:pt x="2" y="14"/>
                    </a:lnTo>
                    <a:lnTo>
                      <a:pt x="0" y="0"/>
                    </a:lnTo>
                    <a:lnTo>
                      <a:pt x="35" y="0"/>
                    </a:lnTo>
                    <a:lnTo>
                      <a:pt x="35" y="42"/>
                    </a:lnTo>
                    <a:close/>
                  </a:path>
                </a:pathLst>
              </a:custGeom>
              <a:solidFill>
                <a:srgbClr val="FFCC00"/>
              </a:solidFill>
              <a:ln>
                <a:noFill/>
              </a:ln>
            </p:spPr>
            <p:txBody>
              <a:bodyPr/>
              <a:lstStyle/>
              <a:p>
                <a:endParaRPr lang="ja-JP" altLang="en-US" sz="2758"/>
              </a:p>
            </p:txBody>
          </p:sp>
          <p:sp>
            <p:nvSpPr>
              <p:cNvPr id="1860" name="Freeform 1548"/>
              <p:cNvSpPr/>
              <p:nvPr/>
            </p:nvSpPr>
            <p:spPr>
              <a:xfrm>
                <a:off x="1024"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2" y="39"/>
                    </a:lnTo>
                    <a:lnTo>
                      <a:pt x="11"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861" name="Freeform 1549"/>
              <p:cNvSpPr/>
              <p:nvPr/>
            </p:nvSpPr>
            <p:spPr>
              <a:xfrm>
                <a:off x="1024"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3" y="2"/>
                    </a:lnTo>
                    <a:lnTo>
                      <a:pt x="24" y="12"/>
                    </a:lnTo>
                    <a:lnTo>
                      <a:pt x="31" y="25"/>
                    </a:lnTo>
                    <a:lnTo>
                      <a:pt x="35" y="42"/>
                    </a:lnTo>
                    <a:lnTo>
                      <a:pt x="0" y="42"/>
                    </a:lnTo>
                    <a:lnTo>
                      <a:pt x="0" y="0"/>
                    </a:lnTo>
                    <a:close/>
                  </a:path>
                </a:pathLst>
              </a:custGeom>
              <a:solidFill>
                <a:srgbClr val="FFCC00"/>
              </a:solidFill>
              <a:ln>
                <a:noFill/>
              </a:ln>
            </p:spPr>
            <p:txBody>
              <a:bodyPr/>
              <a:lstStyle/>
              <a:p>
                <a:endParaRPr lang="ja-JP" altLang="en-US" sz="2758"/>
              </a:p>
            </p:txBody>
          </p:sp>
          <p:sp>
            <p:nvSpPr>
              <p:cNvPr id="1862" name="Freeform 1550"/>
              <p:cNvSpPr/>
              <p:nvPr/>
            </p:nvSpPr>
            <p:spPr>
              <a:xfrm>
                <a:off x="1024"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3" y="2"/>
                    </a:lnTo>
                    <a:lnTo>
                      <a:pt x="24" y="12"/>
                    </a:lnTo>
                    <a:lnTo>
                      <a:pt x="31" y="25"/>
                    </a:lnTo>
                    <a:lnTo>
                      <a:pt x="35" y="42"/>
                    </a:lnTo>
                  </a:path>
                </a:pathLst>
              </a:custGeom>
              <a:noFill/>
              <a:ln w="3175">
                <a:solidFill>
                  <a:srgbClr val="000000"/>
                </a:solidFill>
                <a:prstDash val="solid"/>
                <a:round/>
                <a:headEnd/>
                <a:tailEnd/>
              </a:ln>
            </p:spPr>
            <p:txBody>
              <a:bodyPr/>
              <a:lstStyle/>
              <a:p>
                <a:endParaRPr lang="ja-JP" altLang="en-US" sz="2758"/>
              </a:p>
            </p:txBody>
          </p:sp>
          <p:sp>
            <p:nvSpPr>
              <p:cNvPr id="1863" name="Freeform 1551"/>
              <p:cNvSpPr/>
              <p:nvPr/>
            </p:nvSpPr>
            <p:spPr>
              <a:xfrm>
                <a:off x="1008"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864" name="Freeform 1552"/>
              <p:cNvSpPr/>
              <p:nvPr/>
            </p:nvSpPr>
            <p:spPr>
              <a:xfrm>
                <a:off x="1008"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865" name="Line 1553"/>
              <p:cNvSpPr>
                <a:spLocks noChangeShapeType="1"/>
              </p:cNvSpPr>
              <p:nvPr/>
            </p:nvSpPr>
            <p:spPr>
              <a:xfrm flipV="1">
                <a:off x="1024" y="1463"/>
                <a:ext cx="18" cy="42"/>
              </a:xfrm>
              <a:prstGeom prst="line">
                <a:avLst/>
              </a:prstGeom>
              <a:noFill/>
              <a:ln w="3175">
                <a:solidFill>
                  <a:srgbClr val="000000"/>
                </a:solidFill>
                <a:round/>
                <a:headEnd/>
                <a:tailEnd/>
              </a:ln>
            </p:spPr>
            <p:txBody>
              <a:bodyPr/>
              <a:lstStyle/>
              <a:p>
                <a:endParaRPr lang="ja-JP" altLang="en-US" sz="2758"/>
              </a:p>
            </p:txBody>
          </p:sp>
          <p:sp>
            <p:nvSpPr>
              <p:cNvPr id="1866" name="Line 1554"/>
              <p:cNvSpPr>
                <a:spLocks noChangeShapeType="1"/>
              </p:cNvSpPr>
              <p:nvPr/>
            </p:nvSpPr>
            <p:spPr>
              <a:xfrm flipH="1" flipV="1">
                <a:off x="1040" y="1463"/>
                <a:ext cx="18" cy="42"/>
              </a:xfrm>
              <a:prstGeom prst="line">
                <a:avLst/>
              </a:prstGeom>
              <a:noFill/>
              <a:ln w="3175">
                <a:solidFill>
                  <a:srgbClr val="000000"/>
                </a:solidFill>
                <a:round/>
                <a:headEnd/>
                <a:tailEnd/>
              </a:ln>
            </p:spPr>
            <p:txBody>
              <a:bodyPr/>
              <a:lstStyle/>
              <a:p>
                <a:endParaRPr lang="ja-JP" altLang="en-US" sz="2758"/>
              </a:p>
            </p:txBody>
          </p:sp>
          <p:sp>
            <p:nvSpPr>
              <p:cNvPr id="1867" name="Freeform 1555"/>
              <p:cNvSpPr/>
              <p:nvPr/>
            </p:nvSpPr>
            <p:spPr>
              <a:xfrm>
                <a:off x="1008"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3" y="39"/>
                    </a:lnTo>
                    <a:lnTo>
                      <a:pt x="23" y="29"/>
                    </a:lnTo>
                    <a:lnTo>
                      <a:pt x="29"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868" name="Freeform 1556"/>
              <p:cNvSpPr/>
              <p:nvPr/>
            </p:nvSpPr>
            <p:spPr>
              <a:xfrm>
                <a:off x="1008"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3" y="39"/>
                    </a:lnTo>
                    <a:lnTo>
                      <a:pt x="23" y="29"/>
                    </a:lnTo>
                    <a:lnTo>
                      <a:pt x="29" y="14"/>
                    </a:lnTo>
                    <a:lnTo>
                      <a:pt x="32" y="0"/>
                    </a:lnTo>
                  </a:path>
                </a:pathLst>
              </a:custGeom>
              <a:noFill/>
              <a:ln w="3175">
                <a:solidFill>
                  <a:srgbClr val="000000"/>
                </a:solidFill>
                <a:prstDash val="solid"/>
                <a:round/>
                <a:headEnd/>
                <a:tailEnd/>
              </a:ln>
            </p:spPr>
            <p:txBody>
              <a:bodyPr/>
              <a:lstStyle/>
              <a:p>
                <a:endParaRPr lang="ja-JP" altLang="en-US" sz="2758"/>
              </a:p>
            </p:txBody>
          </p:sp>
          <p:sp>
            <p:nvSpPr>
              <p:cNvPr id="1869" name="Freeform 1557"/>
              <p:cNvSpPr/>
              <p:nvPr/>
            </p:nvSpPr>
            <p:spPr>
              <a:xfrm>
                <a:off x="992"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42"/>
                    </a:moveTo>
                    <a:lnTo>
                      <a:pt x="19" y="39"/>
                    </a:lnTo>
                    <a:lnTo>
                      <a:pt x="8" y="29"/>
                    </a:lnTo>
                    <a:lnTo>
                      <a:pt x="2" y="14"/>
                    </a:lnTo>
                    <a:lnTo>
                      <a:pt x="0" y="0"/>
                    </a:lnTo>
                    <a:lnTo>
                      <a:pt x="33" y="0"/>
                    </a:lnTo>
                    <a:lnTo>
                      <a:pt x="33" y="42"/>
                    </a:lnTo>
                    <a:close/>
                  </a:path>
                </a:pathLst>
              </a:custGeom>
              <a:solidFill>
                <a:srgbClr val="FFCC00"/>
              </a:solidFill>
              <a:ln>
                <a:noFill/>
              </a:ln>
            </p:spPr>
            <p:txBody>
              <a:bodyPr/>
              <a:lstStyle/>
              <a:p>
                <a:endParaRPr lang="ja-JP" altLang="en-US" sz="2758"/>
              </a:p>
            </p:txBody>
          </p:sp>
          <p:sp>
            <p:nvSpPr>
              <p:cNvPr id="1870" name="Freeform 1558"/>
              <p:cNvSpPr/>
              <p:nvPr/>
            </p:nvSpPr>
            <p:spPr>
              <a:xfrm>
                <a:off x="992"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42"/>
                    </a:moveTo>
                    <a:lnTo>
                      <a:pt x="19" y="39"/>
                    </a:lnTo>
                    <a:lnTo>
                      <a:pt x="8"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871" name="Freeform 1559"/>
              <p:cNvSpPr/>
              <p:nvPr/>
            </p:nvSpPr>
            <p:spPr>
              <a:xfrm>
                <a:off x="992"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0"/>
                    </a:moveTo>
                    <a:lnTo>
                      <a:pt x="13" y="2"/>
                    </a:lnTo>
                    <a:lnTo>
                      <a:pt x="24" y="12"/>
                    </a:lnTo>
                    <a:lnTo>
                      <a:pt x="29" y="25"/>
                    </a:lnTo>
                    <a:lnTo>
                      <a:pt x="33" y="42"/>
                    </a:lnTo>
                    <a:lnTo>
                      <a:pt x="0" y="42"/>
                    </a:lnTo>
                    <a:lnTo>
                      <a:pt x="0" y="0"/>
                    </a:lnTo>
                    <a:close/>
                  </a:path>
                </a:pathLst>
              </a:custGeom>
              <a:solidFill>
                <a:srgbClr val="FFCC00"/>
              </a:solidFill>
              <a:ln>
                <a:noFill/>
              </a:ln>
            </p:spPr>
            <p:txBody>
              <a:bodyPr/>
              <a:lstStyle/>
              <a:p>
                <a:endParaRPr lang="ja-JP" altLang="en-US" sz="2758"/>
              </a:p>
            </p:txBody>
          </p:sp>
          <p:sp>
            <p:nvSpPr>
              <p:cNvPr id="1872" name="Freeform 1560"/>
              <p:cNvSpPr/>
              <p:nvPr/>
            </p:nvSpPr>
            <p:spPr>
              <a:xfrm>
                <a:off x="992"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0"/>
                    </a:moveTo>
                    <a:lnTo>
                      <a:pt x="13" y="2"/>
                    </a:lnTo>
                    <a:lnTo>
                      <a:pt x="24" y="12"/>
                    </a:lnTo>
                    <a:lnTo>
                      <a:pt x="29" y="25"/>
                    </a:lnTo>
                    <a:lnTo>
                      <a:pt x="33" y="42"/>
                    </a:lnTo>
                  </a:path>
                </a:pathLst>
              </a:custGeom>
              <a:noFill/>
              <a:ln w="3175">
                <a:solidFill>
                  <a:srgbClr val="000000"/>
                </a:solidFill>
                <a:prstDash val="solid"/>
                <a:round/>
                <a:headEnd/>
                <a:tailEnd/>
              </a:ln>
            </p:spPr>
            <p:txBody>
              <a:bodyPr/>
              <a:lstStyle/>
              <a:p>
                <a:endParaRPr lang="ja-JP" altLang="en-US" sz="2758"/>
              </a:p>
            </p:txBody>
          </p:sp>
          <p:sp>
            <p:nvSpPr>
              <p:cNvPr id="1873" name="Freeform 1561"/>
              <p:cNvSpPr/>
              <p:nvPr/>
            </p:nvSpPr>
            <p:spPr>
              <a:xfrm>
                <a:off x="976"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874" name="Freeform 1562"/>
              <p:cNvSpPr/>
              <p:nvPr/>
            </p:nvSpPr>
            <p:spPr>
              <a:xfrm>
                <a:off x="976"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875" name="Line 1563"/>
              <p:cNvSpPr>
                <a:spLocks noChangeShapeType="1"/>
              </p:cNvSpPr>
              <p:nvPr/>
            </p:nvSpPr>
            <p:spPr>
              <a:xfrm flipV="1">
                <a:off x="992" y="1463"/>
                <a:ext cx="16" cy="42"/>
              </a:xfrm>
              <a:prstGeom prst="line">
                <a:avLst/>
              </a:prstGeom>
              <a:noFill/>
              <a:ln w="3175">
                <a:solidFill>
                  <a:srgbClr val="000000"/>
                </a:solidFill>
                <a:round/>
                <a:headEnd/>
                <a:tailEnd/>
              </a:ln>
            </p:spPr>
            <p:txBody>
              <a:bodyPr/>
              <a:lstStyle/>
              <a:p>
                <a:endParaRPr lang="ja-JP" altLang="en-US" sz="2758"/>
              </a:p>
            </p:txBody>
          </p:sp>
          <p:sp>
            <p:nvSpPr>
              <p:cNvPr id="1876" name="Line 1564"/>
              <p:cNvSpPr>
                <a:spLocks noChangeShapeType="1"/>
              </p:cNvSpPr>
              <p:nvPr/>
            </p:nvSpPr>
            <p:spPr>
              <a:xfrm flipH="1" flipV="1">
                <a:off x="1008" y="1463"/>
                <a:ext cx="16" cy="42"/>
              </a:xfrm>
              <a:prstGeom prst="line">
                <a:avLst/>
              </a:prstGeom>
              <a:noFill/>
              <a:ln w="3175">
                <a:solidFill>
                  <a:srgbClr val="000000"/>
                </a:solidFill>
                <a:round/>
                <a:headEnd/>
                <a:tailEnd/>
              </a:ln>
            </p:spPr>
            <p:txBody>
              <a:bodyPr/>
              <a:lstStyle/>
              <a:p>
                <a:endParaRPr lang="ja-JP" altLang="en-US" sz="2758"/>
              </a:p>
            </p:txBody>
          </p:sp>
          <p:sp>
            <p:nvSpPr>
              <p:cNvPr id="1877" name="Freeform 1565"/>
              <p:cNvSpPr/>
              <p:nvPr/>
            </p:nvSpPr>
            <p:spPr>
              <a:xfrm>
                <a:off x="942" y="1508"/>
                <a:ext cx="16" cy="18"/>
              </a:xfrm>
              <a:custGeom>
                <a:avLst/>
                <a:gdLst>
                  <a:gd name="T0" fmla="*/ 0 w 32"/>
                  <a:gd name="T1" fmla="*/ 0 h 37"/>
                  <a:gd name="T2" fmla="*/ 1 w 32"/>
                  <a:gd name="T3" fmla="*/ 0 h 37"/>
                  <a:gd name="T4" fmla="*/ 1 w 32"/>
                  <a:gd name="T5" fmla="*/ 0 h 37"/>
                  <a:gd name="T6" fmla="*/ 1 w 32"/>
                  <a:gd name="T7" fmla="*/ 0 h 37"/>
                  <a:gd name="T8" fmla="*/ 1 w 32"/>
                  <a:gd name="T9" fmla="*/ 0 h 37"/>
                  <a:gd name="T10" fmla="*/ 0 w 32"/>
                  <a:gd name="T11" fmla="*/ 0 h 37"/>
                  <a:gd name="T12" fmla="*/ 0 w 32"/>
                  <a:gd name="T13" fmla="*/ 0 h 37"/>
                  <a:gd name="T14" fmla="*/ 0 60000 65536"/>
                  <a:gd name="T15" fmla="*/ 0 60000 65536"/>
                  <a:gd name="T16" fmla="*/ 0 60000 65536"/>
                  <a:gd name="T17" fmla="*/ 0 60000 65536"/>
                  <a:gd name="T18" fmla="*/ 0 60000 65536"/>
                  <a:gd name="T19" fmla="*/ 0 60000 65536"/>
                  <a:gd name="T20" fmla="*/ 0 60000 65536"/>
                  <a:gd name="T21" fmla="*/ 0 w 32"/>
                  <a:gd name="T22" fmla="*/ 0 h 37"/>
                  <a:gd name="T23" fmla="*/ 32 w 32"/>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7">
                    <a:moveTo>
                      <a:pt x="0" y="37"/>
                    </a:moveTo>
                    <a:lnTo>
                      <a:pt x="14" y="34"/>
                    </a:lnTo>
                    <a:lnTo>
                      <a:pt x="25" y="27"/>
                    </a:lnTo>
                    <a:lnTo>
                      <a:pt x="30" y="15"/>
                    </a:lnTo>
                    <a:lnTo>
                      <a:pt x="32" y="0"/>
                    </a:lnTo>
                    <a:lnTo>
                      <a:pt x="0" y="0"/>
                    </a:lnTo>
                    <a:lnTo>
                      <a:pt x="0" y="37"/>
                    </a:lnTo>
                    <a:close/>
                  </a:path>
                </a:pathLst>
              </a:custGeom>
              <a:solidFill>
                <a:srgbClr val="FFCC00"/>
              </a:solidFill>
              <a:ln>
                <a:noFill/>
              </a:ln>
            </p:spPr>
            <p:txBody>
              <a:bodyPr/>
              <a:lstStyle/>
              <a:p>
                <a:endParaRPr lang="ja-JP" altLang="en-US" sz="2758"/>
              </a:p>
            </p:txBody>
          </p:sp>
          <p:sp>
            <p:nvSpPr>
              <p:cNvPr id="1878" name="Freeform 1566"/>
              <p:cNvSpPr/>
              <p:nvPr/>
            </p:nvSpPr>
            <p:spPr>
              <a:xfrm>
                <a:off x="942" y="1508"/>
                <a:ext cx="16" cy="18"/>
              </a:xfrm>
              <a:custGeom>
                <a:avLst/>
                <a:gdLst>
                  <a:gd name="T0" fmla="*/ 0 w 32"/>
                  <a:gd name="T1" fmla="*/ 0 h 37"/>
                  <a:gd name="T2" fmla="*/ 1 w 32"/>
                  <a:gd name="T3" fmla="*/ 0 h 37"/>
                  <a:gd name="T4" fmla="*/ 1 w 32"/>
                  <a:gd name="T5" fmla="*/ 0 h 37"/>
                  <a:gd name="T6" fmla="*/ 1 w 32"/>
                  <a:gd name="T7" fmla="*/ 0 h 37"/>
                  <a:gd name="T8" fmla="*/ 1 w 32"/>
                  <a:gd name="T9" fmla="*/ 0 h 37"/>
                  <a:gd name="T10" fmla="*/ 0 60000 65536"/>
                  <a:gd name="T11" fmla="*/ 0 60000 65536"/>
                  <a:gd name="T12" fmla="*/ 0 60000 65536"/>
                  <a:gd name="T13" fmla="*/ 0 60000 65536"/>
                  <a:gd name="T14" fmla="*/ 0 60000 65536"/>
                  <a:gd name="T15" fmla="*/ 0 w 32"/>
                  <a:gd name="T16" fmla="*/ 0 h 37"/>
                  <a:gd name="T17" fmla="*/ 32 w 32"/>
                  <a:gd name="T18" fmla="*/ 37 h 37"/>
                </a:gdLst>
                <a:ahLst/>
                <a:cxnLst>
                  <a:cxn ang="T10">
                    <a:pos x="T0" y="T1"/>
                  </a:cxn>
                  <a:cxn ang="T11">
                    <a:pos x="T2" y="T3"/>
                  </a:cxn>
                  <a:cxn ang="T12">
                    <a:pos x="T4" y="T5"/>
                  </a:cxn>
                  <a:cxn ang="T13">
                    <a:pos x="T6" y="T7"/>
                  </a:cxn>
                  <a:cxn ang="T14">
                    <a:pos x="T8" y="T9"/>
                  </a:cxn>
                </a:cxnLst>
                <a:rect l="T15" t="T16" r="T17" b="T18"/>
                <a:pathLst>
                  <a:path w="32" h="37">
                    <a:moveTo>
                      <a:pt x="0" y="37"/>
                    </a:moveTo>
                    <a:lnTo>
                      <a:pt x="14" y="34"/>
                    </a:lnTo>
                    <a:lnTo>
                      <a:pt x="25" y="27"/>
                    </a:lnTo>
                    <a:lnTo>
                      <a:pt x="30" y="15"/>
                    </a:lnTo>
                    <a:lnTo>
                      <a:pt x="32" y="0"/>
                    </a:lnTo>
                  </a:path>
                </a:pathLst>
              </a:custGeom>
              <a:noFill/>
              <a:ln w="3175">
                <a:solidFill>
                  <a:srgbClr val="000000"/>
                </a:solidFill>
                <a:prstDash val="solid"/>
                <a:round/>
                <a:headEnd/>
                <a:tailEnd/>
              </a:ln>
            </p:spPr>
            <p:txBody>
              <a:bodyPr/>
              <a:lstStyle/>
              <a:p>
                <a:endParaRPr lang="ja-JP" altLang="en-US" sz="2758"/>
              </a:p>
            </p:txBody>
          </p:sp>
          <p:sp>
            <p:nvSpPr>
              <p:cNvPr id="1879" name="Line 1567"/>
              <p:cNvSpPr>
                <a:spLocks noChangeShapeType="1"/>
              </p:cNvSpPr>
              <p:nvPr/>
            </p:nvSpPr>
            <p:spPr>
              <a:xfrm>
                <a:off x="942" y="1461"/>
                <a:ext cx="16" cy="47"/>
              </a:xfrm>
              <a:prstGeom prst="line">
                <a:avLst/>
              </a:prstGeom>
              <a:noFill/>
              <a:ln w="3175">
                <a:solidFill>
                  <a:srgbClr val="000000"/>
                </a:solidFill>
                <a:round/>
                <a:headEnd/>
                <a:tailEnd/>
              </a:ln>
            </p:spPr>
            <p:txBody>
              <a:bodyPr/>
              <a:lstStyle/>
              <a:p>
                <a:endParaRPr lang="ja-JP" altLang="en-US" sz="2758"/>
              </a:p>
            </p:txBody>
          </p:sp>
          <p:sp>
            <p:nvSpPr>
              <p:cNvPr id="1880" name="Rectangle 1568"/>
              <p:cNvSpPr>
                <a:spLocks noChangeArrowheads="1"/>
              </p:cNvSpPr>
              <p:nvPr/>
            </p:nvSpPr>
            <p:spPr>
              <a:xfrm>
                <a:off x="1456" y="1840"/>
                <a:ext cx="205" cy="12"/>
              </a:xfrm>
              <a:prstGeom prst="rect">
                <a:avLst/>
              </a:prstGeom>
              <a:solidFill>
                <a:srgbClr val="000000"/>
              </a:solidFill>
              <a:ln>
                <a:noFill/>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881" name="Freeform 1569"/>
              <p:cNvSpPr>
                <a:spLocks noEditPoints="1"/>
              </p:cNvSpPr>
              <p:nvPr/>
            </p:nvSpPr>
            <p:spPr>
              <a:xfrm>
                <a:off x="1159" y="1825"/>
                <a:ext cx="72" cy="84"/>
              </a:xfrm>
              <a:custGeom>
                <a:avLst/>
                <a:gdLst>
                  <a:gd name="T0" fmla="*/ 0 w 143"/>
                  <a:gd name="T1" fmla="*/ 0 h 169"/>
                  <a:gd name="T2" fmla="*/ 1 w 143"/>
                  <a:gd name="T3" fmla="*/ 0 h 169"/>
                  <a:gd name="T4" fmla="*/ 1 w 143"/>
                  <a:gd name="T5" fmla="*/ 0 h 169"/>
                  <a:gd name="T6" fmla="*/ 1 w 143"/>
                  <a:gd name="T7" fmla="*/ 0 h 169"/>
                  <a:gd name="T8" fmla="*/ 1 w 143"/>
                  <a:gd name="T9" fmla="*/ 0 h 169"/>
                  <a:gd name="T10" fmla="*/ 1 w 143"/>
                  <a:gd name="T11" fmla="*/ 0 h 169"/>
                  <a:gd name="T12" fmla="*/ 1 w 143"/>
                  <a:gd name="T13" fmla="*/ 0 h 169"/>
                  <a:gd name="T14" fmla="*/ 1 w 143"/>
                  <a:gd name="T15" fmla="*/ 0 h 169"/>
                  <a:gd name="T16" fmla="*/ 1 w 143"/>
                  <a:gd name="T17" fmla="*/ 0 h 169"/>
                  <a:gd name="T18" fmla="*/ 1 w 143"/>
                  <a:gd name="T19" fmla="*/ 0 h 169"/>
                  <a:gd name="T20" fmla="*/ 1 w 143"/>
                  <a:gd name="T21" fmla="*/ 0 h 169"/>
                  <a:gd name="T22" fmla="*/ 1 w 143"/>
                  <a:gd name="T23" fmla="*/ 0 h 169"/>
                  <a:gd name="T24" fmla="*/ 1 w 143"/>
                  <a:gd name="T25" fmla="*/ 0 h 169"/>
                  <a:gd name="T26" fmla="*/ 1 w 143"/>
                  <a:gd name="T27" fmla="*/ 0 h 169"/>
                  <a:gd name="T28" fmla="*/ 1 w 143"/>
                  <a:gd name="T29" fmla="*/ 0 h 169"/>
                  <a:gd name="T30" fmla="*/ 1 w 143"/>
                  <a:gd name="T31" fmla="*/ 0 h 169"/>
                  <a:gd name="T32" fmla="*/ 1 w 143"/>
                  <a:gd name="T33" fmla="*/ 0 h 169"/>
                  <a:gd name="T34" fmla="*/ 1 w 143"/>
                  <a:gd name="T35" fmla="*/ 0 h 169"/>
                  <a:gd name="T36" fmla="*/ 1 w 143"/>
                  <a:gd name="T37" fmla="*/ 0 h 169"/>
                  <a:gd name="T38" fmla="*/ 1 w 143"/>
                  <a:gd name="T39" fmla="*/ 0 h 169"/>
                  <a:gd name="T40" fmla="*/ 1 w 143"/>
                  <a:gd name="T41" fmla="*/ 0 h 169"/>
                  <a:gd name="T42" fmla="*/ 1 w 143"/>
                  <a:gd name="T43" fmla="*/ 0 h 169"/>
                  <a:gd name="T44" fmla="*/ 1 w 143"/>
                  <a:gd name="T45" fmla="*/ 0 h 169"/>
                  <a:gd name="T46" fmla="*/ 1 w 143"/>
                  <a:gd name="T47" fmla="*/ 0 h 169"/>
                  <a:gd name="T48" fmla="*/ 1 w 143"/>
                  <a:gd name="T49" fmla="*/ 0 h 169"/>
                  <a:gd name="T50" fmla="*/ 1 w 143"/>
                  <a:gd name="T51" fmla="*/ 0 h 169"/>
                  <a:gd name="T52" fmla="*/ 1 w 143"/>
                  <a:gd name="T53" fmla="*/ 0 h 169"/>
                  <a:gd name="T54" fmla="*/ 1 w 143"/>
                  <a:gd name="T55" fmla="*/ 0 h 169"/>
                  <a:gd name="T56" fmla="*/ 0 w 143"/>
                  <a:gd name="T57" fmla="*/ 0 h 169"/>
                  <a:gd name="T58" fmla="*/ 0 w 143"/>
                  <a:gd name="T59" fmla="*/ 0 h 169"/>
                  <a:gd name="T60" fmla="*/ 1 w 143"/>
                  <a:gd name="T61" fmla="*/ 0 h 169"/>
                  <a:gd name="T62" fmla="*/ 1 w 143"/>
                  <a:gd name="T63" fmla="*/ 0 h 169"/>
                  <a:gd name="T64" fmla="*/ 1 w 143"/>
                  <a:gd name="T65" fmla="*/ 0 h 169"/>
                  <a:gd name="T66" fmla="*/ 1 w 143"/>
                  <a:gd name="T67" fmla="*/ 0 h 169"/>
                  <a:gd name="T68" fmla="*/ 1 w 143"/>
                  <a:gd name="T69" fmla="*/ 0 h 169"/>
                  <a:gd name="T70" fmla="*/ 1 w 143"/>
                  <a:gd name="T71" fmla="*/ 0 h 169"/>
                  <a:gd name="T72" fmla="*/ 1 w 143"/>
                  <a:gd name="T73" fmla="*/ 0 h 169"/>
                  <a:gd name="T74" fmla="*/ 1 w 143"/>
                  <a:gd name="T75" fmla="*/ 0 h 169"/>
                  <a:gd name="T76" fmla="*/ 1 w 143"/>
                  <a:gd name="T77" fmla="*/ 0 h 169"/>
                  <a:gd name="T78" fmla="*/ 1 w 143"/>
                  <a:gd name="T79" fmla="*/ 0 h 169"/>
                  <a:gd name="T80" fmla="*/ 1 w 143"/>
                  <a:gd name="T81" fmla="*/ 0 h 169"/>
                  <a:gd name="T82" fmla="*/ 1 w 143"/>
                  <a:gd name="T83" fmla="*/ 0 h 169"/>
                  <a:gd name="T84" fmla="*/ 1 w 143"/>
                  <a:gd name="T85" fmla="*/ 0 h 169"/>
                  <a:gd name="T86" fmla="*/ 1 w 143"/>
                  <a:gd name="T87" fmla="*/ 0 h 169"/>
                  <a:gd name="T88" fmla="*/ 1 w 143"/>
                  <a:gd name="T89" fmla="*/ 0 h 169"/>
                  <a:gd name="T90" fmla="*/ 1 w 143"/>
                  <a:gd name="T91" fmla="*/ 0 h 169"/>
                  <a:gd name="T92" fmla="*/ 1 w 143"/>
                  <a:gd name="T93" fmla="*/ 0 h 169"/>
                  <a:gd name="T94" fmla="*/ 1 w 143"/>
                  <a:gd name="T95" fmla="*/ 0 h 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3"/>
                  <a:gd name="T145" fmla="*/ 0 h 169"/>
                  <a:gd name="T146" fmla="*/ 143 w 143"/>
                  <a:gd name="T147" fmla="*/ 169 h 1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3" h="169">
                    <a:moveTo>
                      <a:pt x="0" y="85"/>
                    </a:moveTo>
                    <a:lnTo>
                      <a:pt x="3" y="67"/>
                    </a:lnTo>
                    <a:lnTo>
                      <a:pt x="5" y="52"/>
                    </a:lnTo>
                    <a:lnTo>
                      <a:pt x="22" y="25"/>
                    </a:lnTo>
                    <a:lnTo>
                      <a:pt x="32" y="15"/>
                    </a:lnTo>
                    <a:lnTo>
                      <a:pt x="43" y="8"/>
                    </a:lnTo>
                    <a:lnTo>
                      <a:pt x="56" y="2"/>
                    </a:lnTo>
                    <a:lnTo>
                      <a:pt x="70" y="0"/>
                    </a:lnTo>
                    <a:lnTo>
                      <a:pt x="83" y="2"/>
                    </a:lnTo>
                    <a:lnTo>
                      <a:pt x="99" y="8"/>
                    </a:lnTo>
                    <a:lnTo>
                      <a:pt x="110" y="15"/>
                    </a:lnTo>
                    <a:lnTo>
                      <a:pt x="121" y="25"/>
                    </a:lnTo>
                    <a:lnTo>
                      <a:pt x="137" y="52"/>
                    </a:lnTo>
                    <a:lnTo>
                      <a:pt x="140" y="67"/>
                    </a:lnTo>
                    <a:lnTo>
                      <a:pt x="143" y="85"/>
                    </a:lnTo>
                    <a:lnTo>
                      <a:pt x="140" y="102"/>
                    </a:lnTo>
                    <a:lnTo>
                      <a:pt x="137" y="117"/>
                    </a:lnTo>
                    <a:lnTo>
                      <a:pt x="121" y="144"/>
                    </a:lnTo>
                    <a:lnTo>
                      <a:pt x="110" y="154"/>
                    </a:lnTo>
                    <a:lnTo>
                      <a:pt x="99" y="162"/>
                    </a:lnTo>
                    <a:lnTo>
                      <a:pt x="83" y="166"/>
                    </a:lnTo>
                    <a:lnTo>
                      <a:pt x="70" y="169"/>
                    </a:lnTo>
                    <a:lnTo>
                      <a:pt x="56" y="166"/>
                    </a:lnTo>
                    <a:lnTo>
                      <a:pt x="43" y="162"/>
                    </a:lnTo>
                    <a:lnTo>
                      <a:pt x="32" y="154"/>
                    </a:lnTo>
                    <a:lnTo>
                      <a:pt x="22" y="144"/>
                    </a:lnTo>
                    <a:lnTo>
                      <a:pt x="5" y="117"/>
                    </a:lnTo>
                    <a:lnTo>
                      <a:pt x="3" y="102"/>
                    </a:lnTo>
                    <a:lnTo>
                      <a:pt x="0" y="85"/>
                    </a:lnTo>
                    <a:close/>
                    <a:moveTo>
                      <a:pt x="36" y="85"/>
                    </a:moveTo>
                    <a:lnTo>
                      <a:pt x="38" y="102"/>
                    </a:lnTo>
                    <a:lnTo>
                      <a:pt x="45" y="114"/>
                    </a:lnTo>
                    <a:lnTo>
                      <a:pt x="56" y="125"/>
                    </a:lnTo>
                    <a:lnTo>
                      <a:pt x="70" y="127"/>
                    </a:lnTo>
                    <a:lnTo>
                      <a:pt x="86" y="125"/>
                    </a:lnTo>
                    <a:lnTo>
                      <a:pt x="97" y="114"/>
                    </a:lnTo>
                    <a:lnTo>
                      <a:pt x="106" y="102"/>
                    </a:lnTo>
                    <a:lnTo>
                      <a:pt x="108" y="85"/>
                    </a:lnTo>
                    <a:lnTo>
                      <a:pt x="106" y="70"/>
                    </a:lnTo>
                    <a:lnTo>
                      <a:pt x="97" y="54"/>
                    </a:lnTo>
                    <a:lnTo>
                      <a:pt x="86" y="45"/>
                    </a:lnTo>
                    <a:lnTo>
                      <a:pt x="70" y="42"/>
                    </a:lnTo>
                    <a:lnTo>
                      <a:pt x="56" y="45"/>
                    </a:lnTo>
                    <a:lnTo>
                      <a:pt x="45" y="54"/>
                    </a:lnTo>
                    <a:lnTo>
                      <a:pt x="38" y="70"/>
                    </a:lnTo>
                    <a:lnTo>
                      <a:pt x="36" y="85"/>
                    </a:lnTo>
                    <a:close/>
                  </a:path>
                </a:pathLst>
              </a:custGeom>
              <a:solidFill>
                <a:srgbClr val="CCFFCC"/>
              </a:solidFill>
              <a:ln w="11113">
                <a:solidFill>
                  <a:srgbClr val="000000"/>
                </a:solidFill>
                <a:prstDash val="solid"/>
                <a:round/>
                <a:headEnd/>
                <a:tailEnd/>
              </a:ln>
            </p:spPr>
            <p:txBody>
              <a:bodyPr/>
              <a:lstStyle/>
              <a:p>
                <a:endParaRPr lang="ja-JP" altLang="en-US" sz="2758"/>
              </a:p>
            </p:txBody>
          </p:sp>
          <p:sp>
            <p:nvSpPr>
              <p:cNvPr id="1882" name="Freeform 1570"/>
              <p:cNvSpPr>
                <a:spLocks noEditPoints="1"/>
              </p:cNvSpPr>
              <p:nvPr/>
            </p:nvSpPr>
            <p:spPr>
              <a:xfrm>
                <a:off x="1736" y="1655"/>
                <a:ext cx="107" cy="42"/>
              </a:xfrm>
              <a:custGeom>
                <a:avLst/>
                <a:gdLst>
                  <a:gd name="T0" fmla="*/ 0 w 216"/>
                  <a:gd name="T1" fmla="*/ 0 h 85"/>
                  <a:gd name="T2" fmla="*/ 0 w 216"/>
                  <a:gd name="T3" fmla="*/ 0 h 85"/>
                  <a:gd name="T4" fmla="*/ 0 w 216"/>
                  <a:gd name="T5" fmla="*/ 0 h 85"/>
                  <a:gd name="T6" fmla="*/ 0 w 216"/>
                  <a:gd name="T7" fmla="*/ 0 h 85"/>
                  <a:gd name="T8" fmla="*/ 0 w 216"/>
                  <a:gd name="T9" fmla="*/ 0 h 85"/>
                  <a:gd name="T10" fmla="*/ 0 w 216"/>
                  <a:gd name="T11" fmla="*/ 0 h 85"/>
                  <a:gd name="T12" fmla="*/ 0 w 216"/>
                  <a:gd name="T13" fmla="*/ 0 h 85"/>
                  <a:gd name="T14" fmla="*/ 0 w 216"/>
                  <a:gd name="T15" fmla="*/ 0 h 85"/>
                  <a:gd name="T16" fmla="*/ 0 w 216"/>
                  <a:gd name="T17" fmla="*/ 0 h 85"/>
                  <a:gd name="T18" fmla="*/ 0 w 216"/>
                  <a:gd name="T19" fmla="*/ 0 h 85"/>
                  <a:gd name="T20" fmla="*/ 0 w 216"/>
                  <a:gd name="T21" fmla="*/ 0 h 85"/>
                  <a:gd name="T22" fmla="*/ 0 w 216"/>
                  <a:gd name="T23" fmla="*/ 0 h 85"/>
                  <a:gd name="T24" fmla="*/ 0 w 216"/>
                  <a:gd name="T25" fmla="*/ 0 h 85"/>
                  <a:gd name="T26" fmla="*/ 0 w 216"/>
                  <a:gd name="T27" fmla="*/ 0 h 85"/>
                  <a:gd name="T28" fmla="*/ 0 w 216"/>
                  <a:gd name="T29" fmla="*/ 0 h 85"/>
                  <a:gd name="T30" fmla="*/ 0 w 216"/>
                  <a:gd name="T31" fmla="*/ 0 h 85"/>
                  <a:gd name="T32" fmla="*/ 0 w 216"/>
                  <a:gd name="T33" fmla="*/ 0 h 85"/>
                  <a:gd name="T34" fmla="*/ 0 w 216"/>
                  <a:gd name="T35" fmla="*/ 0 h 85"/>
                  <a:gd name="T36" fmla="*/ 0 w 216"/>
                  <a:gd name="T37" fmla="*/ 0 h 85"/>
                  <a:gd name="T38" fmla="*/ 0 w 216"/>
                  <a:gd name="T39" fmla="*/ 0 h 85"/>
                  <a:gd name="T40" fmla="*/ 0 w 216"/>
                  <a:gd name="T41" fmla="*/ 0 h 85"/>
                  <a:gd name="T42" fmla="*/ 0 w 216"/>
                  <a:gd name="T43" fmla="*/ 0 h 85"/>
                  <a:gd name="T44" fmla="*/ 0 w 216"/>
                  <a:gd name="T45" fmla="*/ 0 h 85"/>
                  <a:gd name="T46" fmla="*/ 0 w 216"/>
                  <a:gd name="T47" fmla="*/ 0 h 85"/>
                  <a:gd name="T48" fmla="*/ 0 w 216"/>
                  <a:gd name="T49" fmla="*/ 0 h 85"/>
                  <a:gd name="T50" fmla="*/ 0 w 216"/>
                  <a:gd name="T51" fmla="*/ 0 h 85"/>
                  <a:gd name="T52" fmla="*/ 0 w 216"/>
                  <a:gd name="T53" fmla="*/ 0 h 85"/>
                  <a:gd name="T54" fmla="*/ 0 w 216"/>
                  <a:gd name="T55" fmla="*/ 0 h 85"/>
                  <a:gd name="T56" fmla="*/ 0 w 216"/>
                  <a:gd name="T57" fmla="*/ 0 h 85"/>
                  <a:gd name="T58" fmla="*/ 0 w 216"/>
                  <a:gd name="T59" fmla="*/ 0 h 85"/>
                  <a:gd name="T60" fmla="*/ 0 w 216"/>
                  <a:gd name="T61" fmla="*/ 0 h 85"/>
                  <a:gd name="T62" fmla="*/ 0 w 216"/>
                  <a:gd name="T63" fmla="*/ 0 h 85"/>
                  <a:gd name="T64" fmla="*/ 0 w 216"/>
                  <a:gd name="T65" fmla="*/ 0 h 85"/>
                  <a:gd name="T66" fmla="*/ 0 w 216"/>
                  <a:gd name="T67" fmla="*/ 0 h 85"/>
                  <a:gd name="T68" fmla="*/ 0 w 216"/>
                  <a:gd name="T69" fmla="*/ 0 h 85"/>
                  <a:gd name="T70" fmla="*/ 0 w 216"/>
                  <a:gd name="T71" fmla="*/ 0 h 85"/>
                  <a:gd name="T72" fmla="*/ 0 w 216"/>
                  <a:gd name="T73" fmla="*/ 0 h 85"/>
                  <a:gd name="T74" fmla="*/ 0 w 216"/>
                  <a:gd name="T75" fmla="*/ 0 h 85"/>
                  <a:gd name="T76" fmla="*/ 0 w 216"/>
                  <a:gd name="T77" fmla="*/ 0 h 85"/>
                  <a:gd name="T78" fmla="*/ 0 w 216"/>
                  <a:gd name="T79" fmla="*/ 0 h 85"/>
                  <a:gd name="T80" fmla="*/ 0 w 216"/>
                  <a:gd name="T81" fmla="*/ 0 h 85"/>
                  <a:gd name="T82" fmla="*/ 0 w 216"/>
                  <a:gd name="T83" fmla="*/ 0 h 85"/>
                  <a:gd name="T84" fmla="*/ 0 w 216"/>
                  <a:gd name="T85" fmla="*/ 0 h 85"/>
                  <a:gd name="T86" fmla="*/ 0 w 216"/>
                  <a:gd name="T87" fmla="*/ 0 h 85"/>
                  <a:gd name="T88" fmla="*/ 0 w 216"/>
                  <a:gd name="T89" fmla="*/ 0 h 85"/>
                  <a:gd name="T90" fmla="*/ 0 w 216"/>
                  <a:gd name="T91" fmla="*/ 0 h 85"/>
                  <a:gd name="T92" fmla="*/ 0 w 216"/>
                  <a:gd name="T93" fmla="*/ 0 h 85"/>
                  <a:gd name="T94" fmla="*/ 0 w 216"/>
                  <a:gd name="T95" fmla="*/ 0 h 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
                  <a:gd name="T145" fmla="*/ 0 h 85"/>
                  <a:gd name="T146" fmla="*/ 216 w 216"/>
                  <a:gd name="T147" fmla="*/ 85 h 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 h="85">
                    <a:moveTo>
                      <a:pt x="0" y="42"/>
                    </a:moveTo>
                    <a:lnTo>
                      <a:pt x="4" y="35"/>
                    </a:lnTo>
                    <a:lnTo>
                      <a:pt x="9" y="28"/>
                    </a:lnTo>
                    <a:lnTo>
                      <a:pt x="20" y="20"/>
                    </a:lnTo>
                    <a:lnTo>
                      <a:pt x="33" y="13"/>
                    </a:lnTo>
                    <a:lnTo>
                      <a:pt x="49" y="7"/>
                    </a:lnTo>
                    <a:lnTo>
                      <a:pt x="68" y="3"/>
                    </a:lnTo>
                    <a:lnTo>
                      <a:pt x="108" y="0"/>
                    </a:lnTo>
                    <a:lnTo>
                      <a:pt x="152" y="3"/>
                    </a:lnTo>
                    <a:lnTo>
                      <a:pt x="168" y="7"/>
                    </a:lnTo>
                    <a:lnTo>
                      <a:pt x="184" y="13"/>
                    </a:lnTo>
                    <a:lnTo>
                      <a:pt x="198" y="20"/>
                    </a:lnTo>
                    <a:lnTo>
                      <a:pt x="209" y="28"/>
                    </a:lnTo>
                    <a:lnTo>
                      <a:pt x="213" y="35"/>
                    </a:lnTo>
                    <a:lnTo>
                      <a:pt x="216" y="42"/>
                    </a:lnTo>
                    <a:lnTo>
                      <a:pt x="213" y="52"/>
                    </a:lnTo>
                    <a:lnTo>
                      <a:pt x="209" y="60"/>
                    </a:lnTo>
                    <a:lnTo>
                      <a:pt x="198" y="67"/>
                    </a:lnTo>
                    <a:lnTo>
                      <a:pt x="184" y="73"/>
                    </a:lnTo>
                    <a:lnTo>
                      <a:pt x="168" y="77"/>
                    </a:lnTo>
                    <a:lnTo>
                      <a:pt x="152" y="82"/>
                    </a:lnTo>
                    <a:lnTo>
                      <a:pt x="108" y="85"/>
                    </a:lnTo>
                    <a:lnTo>
                      <a:pt x="68" y="82"/>
                    </a:lnTo>
                    <a:lnTo>
                      <a:pt x="49" y="77"/>
                    </a:lnTo>
                    <a:lnTo>
                      <a:pt x="33" y="73"/>
                    </a:lnTo>
                    <a:lnTo>
                      <a:pt x="20" y="67"/>
                    </a:lnTo>
                    <a:lnTo>
                      <a:pt x="9" y="60"/>
                    </a:lnTo>
                    <a:lnTo>
                      <a:pt x="4" y="52"/>
                    </a:lnTo>
                    <a:lnTo>
                      <a:pt x="0" y="42"/>
                    </a:lnTo>
                    <a:close/>
                    <a:moveTo>
                      <a:pt x="54" y="42"/>
                    </a:moveTo>
                    <a:lnTo>
                      <a:pt x="60" y="52"/>
                    </a:lnTo>
                    <a:lnTo>
                      <a:pt x="71" y="57"/>
                    </a:lnTo>
                    <a:lnTo>
                      <a:pt x="87" y="63"/>
                    </a:lnTo>
                    <a:lnTo>
                      <a:pt x="108" y="65"/>
                    </a:lnTo>
                    <a:lnTo>
                      <a:pt x="130" y="63"/>
                    </a:lnTo>
                    <a:lnTo>
                      <a:pt x="146" y="57"/>
                    </a:lnTo>
                    <a:lnTo>
                      <a:pt x="157" y="52"/>
                    </a:lnTo>
                    <a:lnTo>
                      <a:pt x="162" y="42"/>
                    </a:lnTo>
                    <a:lnTo>
                      <a:pt x="157" y="35"/>
                    </a:lnTo>
                    <a:lnTo>
                      <a:pt x="146" y="28"/>
                    </a:lnTo>
                    <a:lnTo>
                      <a:pt x="130" y="25"/>
                    </a:lnTo>
                    <a:lnTo>
                      <a:pt x="108" y="23"/>
                    </a:lnTo>
                    <a:lnTo>
                      <a:pt x="87" y="25"/>
                    </a:lnTo>
                    <a:lnTo>
                      <a:pt x="71" y="28"/>
                    </a:lnTo>
                    <a:lnTo>
                      <a:pt x="60" y="35"/>
                    </a:lnTo>
                    <a:lnTo>
                      <a:pt x="54" y="42"/>
                    </a:lnTo>
                    <a:close/>
                  </a:path>
                </a:pathLst>
              </a:custGeom>
              <a:solidFill>
                <a:srgbClr val="CCFFCC"/>
              </a:solidFill>
              <a:ln w="11113">
                <a:solidFill>
                  <a:srgbClr val="000000"/>
                </a:solidFill>
                <a:prstDash val="solid"/>
                <a:round/>
                <a:headEnd/>
                <a:tailEnd/>
              </a:ln>
            </p:spPr>
            <p:txBody>
              <a:bodyPr/>
              <a:lstStyle/>
              <a:p>
                <a:endParaRPr lang="ja-JP" altLang="en-US" sz="2758"/>
              </a:p>
            </p:txBody>
          </p:sp>
          <p:sp>
            <p:nvSpPr>
              <p:cNvPr id="1883" name="Oval 1571"/>
              <p:cNvSpPr>
                <a:spLocks noChangeArrowheads="1"/>
              </p:cNvSpPr>
              <p:nvPr/>
            </p:nvSpPr>
            <p:spPr>
              <a:xfrm>
                <a:off x="1843" y="1356"/>
                <a:ext cx="39" cy="45"/>
              </a:xfrm>
              <a:prstGeom prst="ellipse">
                <a:avLst/>
              </a:prstGeom>
              <a:solidFill>
                <a:srgbClr val="FFFFFF"/>
              </a:solidFill>
              <a:ln w="11113">
                <a:solidFill>
                  <a:srgbClr val="000000"/>
                </a:solidFill>
                <a:round/>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884" name="Freeform 1572"/>
              <p:cNvSpPr/>
              <p:nvPr/>
            </p:nvSpPr>
            <p:spPr>
              <a:xfrm>
                <a:off x="1771" y="1354"/>
                <a:ext cx="468" cy="258"/>
              </a:xfrm>
              <a:custGeom>
                <a:avLst/>
                <a:gdLst>
                  <a:gd name="T0" fmla="*/ 1 w 935"/>
                  <a:gd name="T1" fmla="*/ 0 h 518"/>
                  <a:gd name="T2" fmla="*/ 1 w 935"/>
                  <a:gd name="T3" fmla="*/ 0 h 518"/>
                  <a:gd name="T4" fmla="*/ 0 w 935"/>
                  <a:gd name="T5" fmla="*/ 0 h 518"/>
                  <a:gd name="T6" fmla="*/ 1 w 935"/>
                  <a:gd name="T7" fmla="*/ 0 h 518"/>
                  <a:gd name="T8" fmla="*/ 1 w 935"/>
                  <a:gd name="T9" fmla="*/ 0 h 518"/>
                  <a:gd name="T10" fmla="*/ 1 w 935"/>
                  <a:gd name="T11" fmla="*/ 0 h 518"/>
                  <a:gd name="T12" fmla="*/ 1 w 935"/>
                  <a:gd name="T13" fmla="*/ 0 h 518"/>
                  <a:gd name="T14" fmla="*/ 1 w 935"/>
                  <a:gd name="T15" fmla="*/ 0 h 518"/>
                  <a:gd name="T16" fmla="*/ 1 w 935"/>
                  <a:gd name="T17" fmla="*/ 0 h 518"/>
                  <a:gd name="T18" fmla="*/ 1 w 935"/>
                  <a:gd name="T19" fmla="*/ 0 h 518"/>
                  <a:gd name="T20" fmla="*/ 1 w 935"/>
                  <a:gd name="T21" fmla="*/ 0 h 518"/>
                  <a:gd name="T22" fmla="*/ 1 w 935"/>
                  <a:gd name="T23" fmla="*/ 0 h 518"/>
                  <a:gd name="T24" fmla="*/ 1 w 935"/>
                  <a:gd name="T25" fmla="*/ 0 h 518"/>
                  <a:gd name="T26" fmla="*/ 1 w 935"/>
                  <a:gd name="T27" fmla="*/ 0 h 518"/>
                  <a:gd name="T28" fmla="*/ 1 w 935"/>
                  <a:gd name="T29" fmla="*/ 0 h 518"/>
                  <a:gd name="T30" fmla="*/ 1 w 935"/>
                  <a:gd name="T31" fmla="*/ 0 h 518"/>
                  <a:gd name="T32" fmla="*/ 1 w 935"/>
                  <a:gd name="T33" fmla="*/ 0 h 518"/>
                  <a:gd name="T34" fmla="*/ 1 w 935"/>
                  <a:gd name="T35" fmla="*/ 0 h 518"/>
                  <a:gd name="T36" fmla="*/ 1 w 935"/>
                  <a:gd name="T37" fmla="*/ 0 h 518"/>
                  <a:gd name="T38" fmla="*/ 1 w 935"/>
                  <a:gd name="T39" fmla="*/ 0 h 518"/>
                  <a:gd name="T40" fmla="*/ 1 w 935"/>
                  <a:gd name="T41" fmla="*/ 0 h 518"/>
                  <a:gd name="T42" fmla="*/ 1 w 935"/>
                  <a:gd name="T43" fmla="*/ 0 h 518"/>
                  <a:gd name="T44" fmla="*/ 1 w 935"/>
                  <a:gd name="T45" fmla="*/ 0 h 5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5"/>
                  <a:gd name="T70" fmla="*/ 0 h 518"/>
                  <a:gd name="T71" fmla="*/ 935 w 935"/>
                  <a:gd name="T72" fmla="*/ 518 h 5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5" h="518">
                    <a:moveTo>
                      <a:pt x="86" y="46"/>
                    </a:moveTo>
                    <a:lnTo>
                      <a:pt x="30" y="98"/>
                    </a:lnTo>
                    <a:lnTo>
                      <a:pt x="0" y="177"/>
                    </a:lnTo>
                    <a:lnTo>
                      <a:pt x="70" y="177"/>
                    </a:lnTo>
                    <a:lnTo>
                      <a:pt x="297" y="127"/>
                    </a:lnTo>
                    <a:lnTo>
                      <a:pt x="388" y="135"/>
                    </a:lnTo>
                    <a:lnTo>
                      <a:pt x="522" y="157"/>
                    </a:lnTo>
                    <a:lnTo>
                      <a:pt x="636" y="172"/>
                    </a:lnTo>
                    <a:lnTo>
                      <a:pt x="736" y="194"/>
                    </a:lnTo>
                    <a:lnTo>
                      <a:pt x="832" y="247"/>
                    </a:lnTo>
                    <a:lnTo>
                      <a:pt x="865" y="346"/>
                    </a:lnTo>
                    <a:lnTo>
                      <a:pt x="865" y="518"/>
                    </a:lnTo>
                    <a:lnTo>
                      <a:pt x="935" y="518"/>
                    </a:lnTo>
                    <a:lnTo>
                      <a:pt x="935" y="346"/>
                    </a:lnTo>
                    <a:lnTo>
                      <a:pt x="929" y="269"/>
                    </a:lnTo>
                    <a:lnTo>
                      <a:pt x="865" y="177"/>
                    </a:lnTo>
                    <a:lnTo>
                      <a:pt x="765" y="142"/>
                    </a:lnTo>
                    <a:lnTo>
                      <a:pt x="630" y="98"/>
                    </a:lnTo>
                    <a:lnTo>
                      <a:pt x="504" y="90"/>
                    </a:lnTo>
                    <a:lnTo>
                      <a:pt x="401" y="67"/>
                    </a:lnTo>
                    <a:lnTo>
                      <a:pt x="264" y="46"/>
                    </a:lnTo>
                    <a:lnTo>
                      <a:pt x="138" y="0"/>
                    </a:lnTo>
                    <a:lnTo>
                      <a:pt x="86" y="46"/>
                    </a:lnTo>
                    <a:close/>
                  </a:path>
                </a:pathLst>
              </a:custGeom>
              <a:solidFill>
                <a:srgbClr val="CCFFCC"/>
              </a:solidFill>
              <a:ln>
                <a:noFill/>
              </a:ln>
            </p:spPr>
            <p:txBody>
              <a:bodyPr/>
              <a:lstStyle/>
              <a:p>
                <a:endParaRPr lang="ja-JP" altLang="en-US" sz="2758"/>
              </a:p>
            </p:txBody>
          </p:sp>
          <p:sp>
            <p:nvSpPr>
              <p:cNvPr id="1885" name="Freeform 1573"/>
              <p:cNvSpPr/>
              <p:nvPr/>
            </p:nvSpPr>
            <p:spPr>
              <a:xfrm>
                <a:off x="1771" y="1354"/>
                <a:ext cx="468" cy="258"/>
              </a:xfrm>
              <a:custGeom>
                <a:avLst/>
                <a:gdLst>
                  <a:gd name="T0" fmla="*/ 1 w 935"/>
                  <a:gd name="T1" fmla="*/ 0 h 518"/>
                  <a:gd name="T2" fmla="*/ 1 w 935"/>
                  <a:gd name="T3" fmla="*/ 0 h 518"/>
                  <a:gd name="T4" fmla="*/ 0 w 935"/>
                  <a:gd name="T5" fmla="*/ 0 h 518"/>
                  <a:gd name="T6" fmla="*/ 1 w 935"/>
                  <a:gd name="T7" fmla="*/ 0 h 518"/>
                  <a:gd name="T8" fmla="*/ 1 w 935"/>
                  <a:gd name="T9" fmla="*/ 0 h 518"/>
                  <a:gd name="T10" fmla="*/ 1 w 935"/>
                  <a:gd name="T11" fmla="*/ 0 h 518"/>
                  <a:gd name="T12" fmla="*/ 1 w 935"/>
                  <a:gd name="T13" fmla="*/ 0 h 518"/>
                  <a:gd name="T14" fmla="*/ 1 w 935"/>
                  <a:gd name="T15" fmla="*/ 0 h 518"/>
                  <a:gd name="T16" fmla="*/ 1 w 935"/>
                  <a:gd name="T17" fmla="*/ 0 h 518"/>
                  <a:gd name="T18" fmla="*/ 1 w 935"/>
                  <a:gd name="T19" fmla="*/ 0 h 518"/>
                  <a:gd name="T20" fmla="*/ 1 w 935"/>
                  <a:gd name="T21" fmla="*/ 0 h 518"/>
                  <a:gd name="T22" fmla="*/ 1 w 935"/>
                  <a:gd name="T23" fmla="*/ 0 h 518"/>
                  <a:gd name="T24" fmla="*/ 1 w 935"/>
                  <a:gd name="T25" fmla="*/ 0 h 518"/>
                  <a:gd name="T26" fmla="*/ 1 w 935"/>
                  <a:gd name="T27" fmla="*/ 0 h 518"/>
                  <a:gd name="T28" fmla="*/ 1 w 935"/>
                  <a:gd name="T29" fmla="*/ 0 h 518"/>
                  <a:gd name="T30" fmla="*/ 1 w 935"/>
                  <a:gd name="T31" fmla="*/ 0 h 518"/>
                  <a:gd name="T32" fmla="*/ 1 w 935"/>
                  <a:gd name="T33" fmla="*/ 0 h 518"/>
                  <a:gd name="T34" fmla="*/ 1 w 935"/>
                  <a:gd name="T35" fmla="*/ 0 h 518"/>
                  <a:gd name="T36" fmla="*/ 1 w 935"/>
                  <a:gd name="T37" fmla="*/ 0 h 518"/>
                  <a:gd name="T38" fmla="*/ 1 w 935"/>
                  <a:gd name="T39" fmla="*/ 0 h 518"/>
                  <a:gd name="T40" fmla="*/ 1 w 935"/>
                  <a:gd name="T41" fmla="*/ 0 h 518"/>
                  <a:gd name="T42" fmla="*/ 1 w 935"/>
                  <a:gd name="T43" fmla="*/ 0 h 5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5"/>
                  <a:gd name="T67" fmla="*/ 0 h 518"/>
                  <a:gd name="T68" fmla="*/ 935 w 935"/>
                  <a:gd name="T69" fmla="*/ 518 h 5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5" h="518">
                    <a:moveTo>
                      <a:pt x="86" y="46"/>
                    </a:moveTo>
                    <a:lnTo>
                      <a:pt x="30" y="98"/>
                    </a:lnTo>
                    <a:lnTo>
                      <a:pt x="0" y="177"/>
                    </a:lnTo>
                    <a:lnTo>
                      <a:pt x="70" y="177"/>
                    </a:lnTo>
                    <a:lnTo>
                      <a:pt x="297" y="127"/>
                    </a:lnTo>
                    <a:lnTo>
                      <a:pt x="388" y="135"/>
                    </a:lnTo>
                    <a:lnTo>
                      <a:pt x="522" y="157"/>
                    </a:lnTo>
                    <a:lnTo>
                      <a:pt x="636" y="172"/>
                    </a:lnTo>
                    <a:lnTo>
                      <a:pt x="736" y="194"/>
                    </a:lnTo>
                    <a:lnTo>
                      <a:pt x="832" y="247"/>
                    </a:lnTo>
                    <a:lnTo>
                      <a:pt x="865" y="346"/>
                    </a:lnTo>
                    <a:lnTo>
                      <a:pt x="865" y="518"/>
                    </a:lnTo>
                    <a:lnTo>
                      <a:pt x="935" y="518"/>
                    </a:lnTo>
                    <a:lnTo>
                      <a:pt x="935" y="346"/>
                    </a:lnTo>
                    <a:lnTo>
                      <a:pt x="929" y="269"/>
                    </a:lnTo>
                    <a:lnTo>
                      <a:pt x="865" y="177"/>
                    </a:lnTo>
                    <a:lnTo>
                      <a:pt x="765" y="142"/>
                    </a:lnTo>
                    <a:lnTo>
                      <a:pt x="630" y="98"/>
                    </a:lnTo>
                    <a:lnTo>
                      <a:pt x="504" y="90"/>
                    </a:lnTo>
                    <a:lnTo>
                      <a:pt x="401" y="67"/>
                    </a:lnTo>
                    <a:lnTo>
                      <a:pt x="264" y="46"/>
                    </a:lnTo>
                    <a:lnTo>
                      <a:pt x="138" y="0"/>
                    </a:lnTo>
                  </a:path>
                </a:pathLst>
              </a:custGeom>
              <a:noFill/>
              <a:ln w="11113">
                <a:solidFill>
                  <a:srgbClr val="000000"/>
                </a:solidFill>
                <a:prstDash val="solid"/>
                <a:round/>
                <a:headEnd/>
                <a:tailEnd/>
              </a:ln>
            </p:spPr>
            <p:txBody>
              <a:bodyPr/>
              <a:lstStyle/>
              <a:p>
                <a:endParaRPr lang="ja-JP" altLang="en-US" sz="2758"/>
              </a:p>
            </p:txBody>
          </p:sp>
          <p:sp>
            <p:nvSpPr>
              <p:cNvPr id="1886" name="Oval 1574"/>
              <p:cNvSpPr>
                <a:spLocks noChangeArrowheads="1"/>
              </p:cNvSpPr>
              <p:nvPr/>
            </p:nvSpPr>
            <p:spPr>
              <a:xfrm>
                <a:off x="1807" y="1314"/>
                <a:ext cx="111" cy="130"/>
              </a:xfrm>
              <a:prstGeom prst="ellipse">
                <a:avLst/>
              </a:prstGeom>
              <a:solidFill>
                <a:srgbClr val="CCFFCC"/>
              </a:solidFill>
              <a:ln w="11113">
                <a:solidFill>
                  <a:srgbClr val="000000"/>
                </a:solidFill>
                <a:round/>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887" name="Oval 1575"/>
              <p:cNvSpPr>
                <a:spLocks noChangeArrowheads="1"/>
              </p:cNvSpPr>
              <p:nvPr/>
            </p:nvSpPr>
            <p:spPr>
              <a:xfrm>
                <a:off x="1843" y="1356"/>
                <a:ext cx="39" cy="45"/>
              </a:xfrm>
              <a:prstGeom prst="ellipse">
                <a:avLst/>
              </a:prstGeom>
              <a:solidFill>
                <a:srgbClr val="FFFFFF"/>
              </a:solidFill>
              <a:ln w="11113">
                <a:solidFill>
                  <a:srgbClr val="000000"/>
                </a:solidFill>
                <a:round/>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888" name="Rectangle 1576"/>
              <p:cNvSpPr>
                <a:spLocks noChangeArrowheads="1"/>
              </p:cNvSpPr>
              <p:nvPr/>
            </p:nvSpPr>
            <p:spPr>
              <a:xfrm>
                <a:off x="1051" y="2330"/>
                <a:ext cx="1008" cy="12"/>
              </a:xfrm>
              <a:prstGeom prst="rect">
                <a:avLst/>
              </a:prstGeom>
              <a:solidFill>
                <a:srgbClr val="3366FF"/>
              </a:solidFill>
              <a:ln>
                <a:noFill/>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889" name="Line 1577"/>
              <p:cNvSpPr>
                <a:spLocks noChangeShapeType="1"/>
              </p:cNvSpPr>
              <p:nvPr/>
            </p:nvSpPr>
            <p:spPr>
              <a:xfrm>
                <a:off x="1051" y="2422"/>
                <a:ext cx="1008" cy="1"/>
              </a:xfrm>
              <a:prstGeom prst="line">
                <a:avLst/>
              </a:prstGeom>
              <a:noFill/>
              <a:ln w="11113">
                <a:solidFill>
                  <a:srgbClr val="000000"/>
                </a:solidFill>
                <a:round/>
                <a:headEnd/>
                <a:tailEnd/>
              </a:ln>
            </p:spPr>
            <p:txBody>
              <a:bodyPr/>
              <a:lstStyle/>
              <a:p>
                <a:endParaRPr lang="ja-JP" altLang="en-US" sz="2758"/>
              </a:p>
            </p:txBody>
          </p:sp>
          <p:sp>
            <p:nvSpPr>
              <p:cNvPr id="1890" name="Rectangle 1578"/>
              <p:cNvSpPr>
                <a:spLocks noChangeArrowheads="1"/>
              </p:cNvSpPr>
              <p:nvPr/>
            </p:nvSpPr>
            <p:spPr>
              <a:xfrm>
                <a:off x="1051" y="1606"/>
                <a:ext cx="1008" cy="12"/>
              </a:xfrm>
              <a:prstGeom prst="rect">
                <a:avLst/>
              </a:prstGeom>
              <a:solidFill>
                <a:srgbClr val="3366FF"/>
              </a:solidFill>
              <a:ln>
                <a:noFill/>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891" name="Line 1579"/>
              <p:cNvSpPr>
                <a:spLocks noChangeShapeType="1"/>
              </p:cNvSpPr>
              <p:nvPr/>
            </p:nvSpPr>
            <p:spPr>
              <a:xfrm>
                <a:off x="942" y="1442"/>
                <a:ext cx="1154" cy="1"/>
              </a:xfrm>
              <a:prstGeom prst="line">
                <a:avLst/>
              </a:prstGeom>
              <a:noFill/>
              <a:ln w="11113">
                <a:solidFill>
                  <a:srgbClr val="000000"/>
                </a:solidFill>
                <a:round/>
                <a:headEnd/>
                <a:tailEnd/>
              </a:ln>
            </p:spPr>
            <p:txBody>
              <a:bodyPr/>
              <a:lstStyle/>
              <a:p>
                <a:endParaRPr lang="ja-JP" altLang="en-US" sz="2758"/>
              </a:p>
            </p:txBody>
          </p:sp>
          <p:sp>
            <p:nvSpPr>
              <p:cNvPr id="1892" name="Line 1580"/>
              <p:cNvSpPr>
                <a:spLocks noChangeShapeType="1"/>
              </p:cNvSpPr>
              <p:nvPr/>
            </p:nvSpPr>
            <p:spPr>
              <a:xfrm>
                <a:off x="942" y="1442"/>
                <a:ext cx="1" cy="84"/>
              </a:xfrm>
              <a:prstGeom prst="line">
                <a:avLst/>
              </a:prstGeom>
              <a:noFill/>
              <a:ln w="11113">
                <a:solidFill>
                  <a:srgbClr val="000000"/>
                </a:solidFill>
                <a:round/>
                <a:headEnd/>
                <a:tailEnd/>
              </a:ln>
            </p:spPr>
            <p:txBody>
              <a:bodyPr/>
              <a:lstStyle/>
              <a:p>
                <a:endParaRPr lang="ja-JP" altLang="en-US" sz="2758"/>
              </a:p>
            </p:txBody>
          </p:sp>
          <p:sp>
            <p:nvSpPr>
              <p:cNvPr id="1893" name="Line 1581"/>
              <p:cNvSpPr>
                <a:spLocks noChangeShapeType="1"/>
              </p:cNvSpPr>
              <p:nvPr/>
            </p:nvSpPr>
            <p:spPr>
              <a:xfrm flipV="1">
                <a:off x="2168" y="1466"/>
                <a:ext cx="3" cy="60"/>
              </a:xfrm>
              <a:prstGeom prst="line">
                <a:avLst/>
              </a:prstGeom>
              <a:noFill/>
              <a:ln w="11113">
                <a:solidFill>
                  <a:srgbClr val="000000"/>
                </a:solidFill>
                <a:round/>
                <a:headEnd/>
                <a:tailEnd/>
              </a:ln>
            </p:spPr>
            <p:txBody>
              <a:bodyPr/>
              <a:lstStyle/>
              <a:p>
                <a:endParaRPr lang="ja-JP" altLang="en-US" sz="2758"/>
              </a:p>
            </p:txBody>
          </p:sp>
          <p:sp>
            <p:nvSpPr>
              <p:cNvPr id="1894" name="Line 1582"/>
              <p:cNvSpPr>
                <a:spLocks noChangeShapeType="1"/>
              </p:cNvSpPr>
              <p:nvPr/>
            </p:nvSpPr>
            <p:spPr>
              <a:xfrm>
                <a:off x="690" y="2506"/>
                <a:ext cx="252" cy="1"/>
              </a:xfrm>
              <a:prstGeom prst="line">
                <a:avLst/>
              </a:prstGeom>
              <a:noFill/>
              <a:ln w="11113">
                <a:solidFill>
                  <a:srgbClr val="000000"/>
                </a:solidFill>
                <a:round/>
                <a:headEnd/>
                <a:tailEnd/>
              </a:ln>
            </p:spPr>
            <p:txBody>
              <a:bodyPr/>
              <a:lstStyle/>
              <a:p>
                <a:endParaRPr lang="ja-JP" altLang="en-US" sz="2758"/>
              </a:p>
            </p:txBody>
          </p:sp>
          <p:sp>
            <p:nvSpPr>
              <p:cNvPr id="1895" name="Line 1583"/>
              <p:cNvSpPr>
                <a:spLocks noChangeShapeType="1"/>
              </p:cNvSpPr>
              <p:nvPr/>
            </p:nvSpPr>
            <p:spPr>
              <a:xfrm>
                <a:off x="2168" y="2506"/>
                <a:ext cx="253" cy="1"/>
              </a:xfrm>
              <a:prstGeom prst="line">
                <a:avLst/>
              </a:prstGeom>
              <a:noFill/>
              <a:ln w="11113">
                <a:solidFill>
                  <a:srgbClr val="000000"/>
                </a:solidFill>
                <a:round/>
                <a:headEnd/>
                <a:tailEnd/>
              </a:ln>
            </p:spPr>
            <p:txBody>
              <a:bodyPr/>
              <a:lstStyle/>
              <a:p>
                <a:endParaRPr lang="ja-JP" altLang="en-US" sz="2758"/>
              </a:p>
            </p:txBody>
          </p:sp>
          <p:sp>
            <p:nvSpPr>
              <p:cNvPr id="1896" name="Line 1584"/>
              <p:cNvSpPr>
                <a:spLocks noChangeShapeType="1"/>
              </p:cNvSpPr>
              <p:nvPr/>
            </p:nvSpPr>
            <p:spPr>
              <a:xfrm flipH="1" flipV="1">
                <a:off x="1988" y="2421"/>
                <a:ext cx="71" cy="85"/>
              </a:xfrm>
              <a:prstGeom prst="line">
                <a:avLst/>
              </a:prstGeom>
              <a:noFill/>
              <a:ln w="11113">
                <a:solidFill>
                  <a:srgbClr val="000000"/>
                </a:solidFill>
                <a:round/>
                <a:headEnd/>
                <a:tailEnd/>
              </a:ln>
            </p:spPr>
            <p:txBody>
              <a:bodyPr/>
              <a:lstStyle/>
              <a:p>
                <a:endParaRPr lang="ja-JP" altLang="en-US" sz="2758"/>
              </a:p>
            </p:txBody>
          </p:sp>
          <p:sp>
            <p:nvSpPr>
              <p:cNvPr id="1897" name="Freeform 1585"/>
              <p:cNvSpPr/>
              <p:nvPr/>
            </p:nvSpPr>
            <p:spPr>
              <a:xfrm>
                <a:off x="942" y="2422"/>
                <a:ext cx="1226" cy="169"/>
              </a:xfrm>
              <a:custGeom>
                <a:avLst/>
                <a:gdLst>
                  <a:gd name="T0" fmla="*/ 0 w 2452"/>
                  <a:gd name="T1" fmla="*/ 0 h 338"/>
                  <a:gd name="T2" fmla="*/ 0 w 2452"/>
                  <a:gd name="T3" fmla="*/ 1 h 338"/>
                  <a:gd name="T4" fmla="*/ 1 w 2452"/>
                  <a:gd name="T5" fmla="*/ 1 h 338"/>
                  <a:gd name="T6" fmla="*/ 1 w 2452"/>
                  <a:gd name="T7" fmla="*/ 0 h 338"/>
                  <a:gd name="T8" fmla="*/ 1 w 2452"/>
                  <a:gd name="T9" fmla="*/ 0 h 338"/>
                  <a:gd name="T10" fmla="*/ 1 w 2452"/>
                  <a:gd name="T11" fmla="*/ 1 h 338"/>
                  <a:gd name="T12" fmla="*/ 1 w 2452"/>
                  <a:gd name="T13" fmla="*/ 1 h 338"/>
                  <a:gd name="T14" fmla="*/ 1 w 2452"/>
                  <a:gd name="T15" fmla="*/ 0 h 338"/>
                  <a:gd name="T16" fmla="*/ 1 w 2452"/>
                  <a:gd name="T17" fmla="*/ 0 h 338"/>
                  <a:gd name="T18" fmla="*/ 1 w 2452"/>
                  <a:gd name="T19" fmla="*/ 1 h 338"/>
                  <a:gd name="T20" fmla="*/ 1 w 2452"/>
                  <a:gd name="T21" fmla="*/ 1 h 338"/>
                  <a:gd name="T22" fmla="*/ 1 w 2452"/>
                  <a:gd name="T23" fmla="*/ 0 h 338"/>
                  <a:gd name="T24" fmla="*/ 0 w 2452"/>
                  <a:gd name="T25" fmla="*/ 0 h 3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52"/>
                  <a:gd name="T40" fmla="*/ 0 h 338"/>
                  <a:gd name="T41" fmla="*/ 2452 w 2452"/>
                  <a:gd name="T42" fmla="*/ 338 h 3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52" h="338">
                    <a:moveTo>
                      <a:pt x="0" y="0"/>
                    </a:moveTo>
                    <a:lnTo>
                      <a:pt x="0" y="338"/>
                    </a:lnTo>
                    <a:lnTo>
                      <a:pt x="2452" y="338"/>
                    </a:lnTo>
                    <a:lnTo>
                      <a:pt x="2452" y="0"/>
                    </a:lnTo>
                    <a:lnTo>
                      <a:pt x="2234" y="0"/>
                    </a:lnTo>
                    <a:lnTo>
                      <a:pt x="2234" y="169"/>
                    </a:lnTo>
                    <a:lnTo>
                      <a:pt x="1299" y="169"/>
                    </a:lnTo>
                    <a:lnTo>
                      <a:pt x="1299" y="0"/>
                    </a:lnTo>
                    <a:lnTo>
                      <a:pt x="1153" y="0"/>
                    </a:lnTo>
                    <a:lnTo>
                      <a:pt x="1153" y="169"/>
                    </a:lnTo>
                    <a:lnTo>
                      <a:pt x="216" y="169"/>
                    </a:lnTo>
                    <a:lnTo>
                      <a:pt x="216" y="0"/>
                    </a:lnTo>
                    <a:lnTo>
                      <a:pt x="0" y="0"/>
                    </a:lnTo>
                    <a:close/>
                  </a:path>
                </a:pathLst>
              </a:custGeom>
              <a:solidFill>
                <a:srgbClr val="C0C0C0"/>
              </a:solidFill>
              <a:ln w="11113">
                <a:solidFill>
                  <a:srgbClr val="000000"/>
                </a:solidFill>
                <a:prstDash val="solid"/>
                <a:round/>
                <a:headEnd/>
                <a:tailEnd/>
              </a:ln>
            </p:spPr>
            <p:txBody>
              <a:bodyPr/>
              <a:lstStyle/>
              <a:p>
                <a:endParaRPr lang="ja-JP" altLang="en-US" sz="2758"/>
              </a:p>
            </p:txBody>
          </p:sp>
          <p:sp>
            <p:nvSpPr>
              <p:cNvPr id="1898" name="Line 1586"/>
              <p:cNvSpPr>
                <a:spLocks noChangeShapeType="1"/>
              </p:cNvSpPr>
              <p:nvPr/>
            </p:nvSpPr>
            <p:spPr>
              <a:xfrm flipV="1">
                <a:off x="1051" y="2421"/>
                <a:ext cx="72" cy="85"/>
              </a:xfrm>
              <a:prstGeom prst="line">
                <a:avLst/>
              </a:prstGeom>
              <a:noFill/>
              <a:ln w="11113">
                <a:solidFill>
                  <a:srgbClr val="000000"/>
                </a:solidFill>
                <a:round/>
                <a:headEnd/>
                <a:tailEnd/>
              </a:ln>
            </p:spPr>
            <p:txBody>
              <a:bodyPr/>
              <a:lstStyle/>
              <a:p>
                <a:endParaRPr lang="ja-JP" altLang="en-US" sz="2758"/>
              </a:p>
            </p:txBody>
          </p:sp>
          <p:sp>
            <p:nvSpPr>
              <p:cNvPr id="1899" name="Rectangle 1587"/>
              <p:cNvSpPr>
                <a:spLocks noChangeArrowheads="1"/>
              </p:cNvSpPr>
              <p:nvPr/>
            </p:nvSpPr>
            <p:spPr>
              <a:xfrm>
                <a:off x="133" y="1692"/>
                <a:ext cx="722" cy="354"/>
              </a:xfrm>
              <a:prstGeom prst="rect">
                <a:avLst/>
              </a:prstGeom>
              <a:solidFill>
                <a:srgbClr val="FFFFFF"/>
              </a:solidFill>
              <a:ln w="3175">
                <a:solidFill>
                  <a:srgbClr val="000000"/>
                </a:solidFill>
                <a:miter lim="800000"/>
                <a:headEnd/>
                <a:tailEnd/>
              </a:ln>
            </p:spPr>
            <p:txBody>
              <a:bodyPr lIns="35458" tIns="35458" rIns="35458" bIns="35458" anchor="ct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t>外壁：高性能グラスウール</a:t>
                </a:r>
              </a:p>
            </p:txBody>
          </p:sp>
          <p:sp>
            <p:nvSpPr>
              <p:cNvPr id="1900" name="Rectangle 1589"/>
              <p:cNvSpPr>
                <a:spLocks noChangeArrowheads="1"/>
              </p:cNvSpPr>
              <p:nvPr/>
            </p:nvSpPr>
            <p:spPr>
              <a:xfrm>
                <a:off x="843" y="1832"/>
                <a:ext cx="65" cy="138"/>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b="1">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a:solidFill>
                    <a:srgbClr val="000000"/>
                  </a:solidFill>
                  <a:ea typeface="ＭＳ ゴシック" panose="020B0609070205080204" pitchFamily="49" charset="-128"/>
                  <a:cs typeface="ＭＳ Ｐゴシック" panose="020B0600070205080204" pitchFamily="50" charset="-128"/>
                </a:endParaRPr>
              </a:p>
            </p:txBody>
          </p:sp>
          <p:sp>
            <p:nvSpPr>
              <p:cNvPr id="1901" name="Rectangle 1591"/>
              <p:cNvSpPr>
                <a:spLocks noChangeArrowheads="1"/>
              </p:cNvSpPr>
              <p:nvPr/>
            </p:nvSpPr>
            <p:spPr>
              <a:xfrm>
                <a:off x="577" y="1820"/>
                <a:ext cx="65" cy="138"/>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dirty="0">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dirty="0">
                  <a:solidFill>
                    <a:srgbClr val="000000"/>
                  </a:solidFill>
                  <a:ea typeface="ＭＳ ゴシック" panose="020B0609070205080204" pitchFamily="49" charset="-128"/>
                  <a:cs typeface="ＭＳ Ｐゴシック" panose="020B0600070205080204" pitchFamily="50" charset="-128"/>
                </a:endParaRPr>
              </a:p>
            </p:txBody>
          </p:sp>
          <p:sp>
            <p:nvSpPr>
              <p:cNvPr id="1902" name="Line 1592"/>
              <p:cNvSpPr>
                <a:spLocks noChangeShapeType="1"/>
              </p:cNvSpPr>
              <p:nvPr/>
            </p:nvSpPr>
            <p:spPr>
              <a:xfrm>
                <a:off x="870" y="1995"/>
                <a:ext cx="94" cy="26"/>
              </a:xfrm>
              <a:prstGeom prst="line">
                <a:avLst/>
              </a:prstGeom>
              <a:noFill/>
              <a:ln w="11113">
                <a:solidFill>
                  <a:srgbClr val="000000"/>
                </a:solidFill>
                <a:round/>
                <a:headEnd/>
                <a:tailEnd/>
              </a:ln>
            </p:spPr>
            <p:txBody>
              <a:bodyPr/>
              <a:lstStyle/>
              <a:p>
                <a:endParaRPr lang="ja-JP" altLang="en-US" sz="2758"/>
              </a:p>
            </p:txBody>
          </p:sp>
          <p:sp>
            <p:nvSpPr>
              <p:cNvPr id="1903" name="Freeform 1593"/>
              <p:cNvSpPr/>
              <p:nvPr/>
            </p:nvSpPr>
            <p:spPr>
              <a:xfrm>
                <a:off x="956" y="2006"/>
                <a:ext cx="60" cy="33"/>
              </a:xfrm>
              <a:custGeom>
                <a:avLst/>
                <a:gdLst>
                  <a:gd name="T0" fmla="*/ 0 w 122"/>
                  <a:gd name="T1" fmla="*/ 0 h 67"/>
                  <a:gd name="T2" fmla="*/ 0 w 122"/>
                  <a:gd name="T3" fmla="*/ 0 h 67"/>
                  <a:gd name="T4" fmla="*/ 0 w 122"/>
                  <a:gd name="T5" fmla="*/ 0 h 67"/>
                  <a:gd name="T6" fmla="*/ 0 w 122"/>
                  <a:gd name="T7" fmla="*/ 0 h 67"/>
                  <a:gd name="T8" fmla="*/ 0 60000 65536"/>
                  <a:gd name="T9" fmla="*/ 0 60000 65536"/>
                  <a:gd name="T10" fmla="*/ 0 60000 65536"/>
                  <a:gd name="T11" fmla="*/ 0 60000 65536"/>
                  <a:gd name="T12" fmla="*/ 0 w 122"/>
                  <a:gd name="T13" fmla="*/ 0 h 67"/>
                  <a:gd name="T14" fmla="*/ 122 w 122"/>
                  <a:gd name="T15" fmla="*/ 67 h 67"/>
                </a:gdLst>
                <a:ahLst/>
                <a:cxnLst>
                  <a:cxn ang="T8">
                    <a:pos x="T0" y="T1"/>
                  </a:cxn>
                  <a:cxn ang="T9">
                    <a:pos x="T2" y="T3"/>
                  </a:cxn>
                  <a:cxn ang="T10">
                    <a:pos x="T4" y="T5"/>
                  </a:cxn>
                  <a:cxn ang="T11">
                    <a:pos x="T6" y="T7"/>
                  </a:cxn>
                </a:cxnLst>
                <a:rect l="T12" t="T13" r="T14" b="T15"/>
                <a:pathLst>
                  <a:path w="122" h="67">
                    <a:moveTo>
                      <a:pt x="0" y="65"/>
                    </a:moveTo>
                    <a:lnTo>
                      <a:pt x="122" y="67"/>
                    </a:lnTo>
                    <a:lnTo>
                      <a:pt x="21" y="0"/>
                    </a:lnTo>
                    <a:lnTo>
                      <a:pt x="0" y="65"/>
                    </a:lnTo>
                    <a:close/>
                  </a:path>
                </a:pathLst>
              </a:custGeom>
              <a:solidFill>
                <a:srgbClr val="000000"/>
              </a:solidFill>
              <a:ln>
                <a:noFill/>
              </a:ln>
            </p:spPr>
            <p:txBody>
              <a:bodyPr/>
              <a:lstStyle/>
              <a:p>
                <a:endParaRPr lang="ja-JP" altLang="en-US" sz="2758"/>
              </a:p>
            </p:txBody>
          </p:sp>
          <p:sp>
            <p:nvSpPr>
              <p:cNvPr id="1904" name="Rectangle 1594"/>
              <p:cNvSpPr>
                <a:spLocks noChangeArrowheads="1"/>
              </p:cNvSpPr>
              <p:nvPr/>
            </p:nvSpPr>
            <p:spPr>
              <a:xfrm>
                <a:off x="2231" y="1700"/>
                <a:ext cx="573" cy="306"/>
              </a:xfrm>
              <a:prstGeom prst="rect">
                <a:avLst/>
              </a:prstGeom>
              <a:solidFill>
                <a:srgbClr val="FFFFFF"/>
              </a:solidFill>
              <a:ln w="3175">
                <a:solidFill>
                  <a:srgbClr val="000000"/>
                </a:solidFill>
                <a:miter lim="800000"/>
                <a:headEnd/>
                <a:tailEnd/>
              </a:ln>
            </p:spPr>
            <p:txBody>
              <a:bodyPr lIns="35458" tIns="35458" rIns="35458" bIns="35458"/>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solidFill>
                      <a:srgbClr val="000000"/>
                    </a:solidFill>
                  </a:rPr>
                  <a:t>南窓の軒ひさし</a:t>
                </a:r>
              </a:p>
            </p:txBody>
          </p:sp>
          <p:sp>
            <p:nvSpPr>
              <p:cNvPr id="1905" name="Line 1598"/>
              <p:cNvSpPr>
                <a:spLocks noChangeShapeType="1"/>
              </p:cNvSpPr>
              <p:nvPr/>
            </p:nvSpPr>
            <p:spPr>
              <a:xfrm flipH="1">
                <a:off x="2186" y="2081"/>
                <a:ext cx="90" cy="1"/>
              </a:xfrm>
              <a:prstGeom prst="line">
                <a:avLst/>
              </a:prstGeom>
              <a:noFill/>
              <a:ln w="11113">
                <a:solidFill>
                  <a:srgbClr val="000000"/>
                </a:solidFill>
                <a:round/>
                <a:headEnd/>
                <a:tailEnd/>
              </a:ln>
            </p:spPr>
            <p:txBody>
              <a:bodyPr/>
              <a:lstStyle/>
              <a:p>
                <a:endParaRPr lang="ja-JP" altLang="en-US" sz="2758"/>
              </a:p>
            </p:txBody>
          </p:sp>
          <p:sp>
            <p:nvSpPr>
              <p:cNvPr id="1906" name="Freeform 1599"/>
              <p:cNvSpPr/>
              <p:nvPr/>
            </p:nvSpPr>
            <p:spPr>
              <a:xfrm>
                <a:off x="2132" y="2065"/>
                <a:ext cx="58" cy="34"/>
              </a:xfrm>
              <a:custGeom>
                <a:avLst/>
                <a:gdLst>
                  <a:gd name="T0" fmla="*/ 0 w 117"/>
                  <a:gd name="T1" fmla="*/ 0 h 68"/>
                  <a:gd name="T2" fmla="*/ 0 w 117"/>
                  <a:gd name="T3" fmla="*/ 1 h 68"/>
                  <a:gd name="T4" fmla="*/ 0 w 117"/>
                  <a:gd name="T5" fmla="*/ 1 h 68"/>
                  <a:gd name="T6" fmla="*/ 0 w 117"/>
                  <a:gd name="T7" fmla="*/ 0 h 68"/>
                  <a:gd name="T8" fmla="*/ 0 60000 65536"/>
                  <a:gd name="T9" fmla="*/ 0 60000 65536"/>
                  <a:gd name="T10" fmla="*/ 0 60000 65536"/>
                  <a:gd name="T11" fmla="*/ 0 60000 65536"/>
                  <a:gd name="T12" fmla="*/ 0 w 117"/>
                  <a:gd name="T13" fmla="*/ 0 h 68"/>
                  <a:gd name="T14" fmla="*/ 117 w 117"/>
                  <a:gd name="T15" fmla="*/ 68 h 68"/>
                </a:gdLst>
                <a:ahLst/>
                <a:cxnLst>
                  <a:cxn ang="T8">
                    <a:pos x="T0" y="T1"/>
                  </a:cxn>
                  <a:cxn ang="T9">
                    <a:pos x="T2" y="T3"/>
                  </a:cxn>
                  <a:cxn ang="T10">
                    <a:pos x="T4" y="T5"/>
                  </a:cxn>
                  <a:cxn ang="T11">
                    <a:pos x="T6" y="T7"/>
                  </a:cxn>
                </a:cxnLst>
                <a:rect l="T12" t="T13" r="T14" b="T15"/>
                <a:pathLst>
                  <a:path w="117" h="68">
                    <a:moveTo>
                      <a:pt x="117" y="0"/>
                    </a:moveTo>
                    <a:lnTo>
                      <a:pt x="0" y="33"/>
                    </a:lnTo>
                    <a:lnTo>
                      <a:pt x="117" y="68"/>
                    </a:lnTo>
                    <a:lnTo>
                      <a:pt x="117" y="0"/>
                    </a:lnTo>
                    <a:close/>
                  </a:path>
                </a:pathLst>
              </a:custGeom>
              <a:solidFill>
                <a:srgbClr val="000000"/>
              </a:solidFill>
              <a:ln>
                <a:noFill/>
              </a:ln>
            </p:spPr>
            <p:txBody>
              <a:bodyPr/>
              <a:lstStyle/>
              <a:p>
                <a:endParaRPr lang="ja-JP" altLang="en-US" sz="2758"/>
              </a:p>
            </p:txBody>
          </p:sp>
          <p:sp>
            <p:nvSpPr>
              <p:cNvPr id="1907" name="Rectangle 1600"/>
              <p:cNvSpPr>
                <a:spLocks noChangeArrowheads="1"/>
              </p:cNvSpPr>
              <p:nvPr/>
            </p:nvSpPr>
            <p:spPr>
              <a:xfrm>
                <a:off x="597" y="1094"/>
                <a:ext cx="874" cy="286"/>
              </a:xfrm>
              <a:prstGeom prst="rect">
                <a:avLst/>
              </a:prstGeom>
              <a:solidFill>
                <a:srgbClr val="FFFFFF"/>
              </a:solidFill>
              <a:ln w="3175">
                <a:solidFill>
                  <a:srgbClr val="000000"/>
                </a:solidFill>
                <a:miter lim="800000"/>
                <a:headEnd/>
                <a:tailEnd/>
              </a:ln>
            </p:spPr>
            <p:txBody>
              <a:bodyPr wrap="square" lIns="35458" tIns="35458" rIns="35458" bIns="35458" anchor="ctr">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t>天井：高性能</a:t>
                </a:r>
                <a:endParaRPr lang="en-US" altLang="ja-JP" sz="788" dirty="0"/>
              </a:p>
              <a:p>
                <a:pPr algn="ctr" eaLnBrk="1" hangingPunct="1">
                  <a:lnSpc>
                    <a:spcPts val="689"/>
                  </a:lnSpc>
                  <a:spcBef>
                    <a:spcPct val="0"/>
                  </a:spcBef>
                  <a:buNone/>
                </a:pPr>
                <a:r>
                  <a:rPr lang="ja-JP" altLang="en-US" sz="788" dirty="0"/>
                  <a:t>グラスウール</a:t>
                </a:r>
              </a:p>
            </p:txBody>
          </p:sp>
          <p:sp>
            <p:nvSpPr>
              <p:cNvPr id="1908" name="Line 1605"/>
              <p:cNvSpPr>
                <a:spLocks noChangeShapeType="1"/>
              </p:cNvSpPr>
              <p:nvPr/>
            </p:nvSpPr>
            <p:spPr>
              <a:xfrm>
                <a:off x="1484" y="1356"/>
                <a:ext cx="75" cy="90"/>
              </a:xfrm>
              <a:prstGeom prst="line">
                <a:avLst/>
              </a:prstGeom>
              <a:noFill/>
              <a:ln w="11113">
                <a:solidFill>
                  <a:srgbClr val="000000"/>
                </a:solidFill>
                <a:round/>
                <a:headEnd/>
                <a:tailEnd/>
              </a:ln>
            </p:spPr>
            <p:txBody>
              <a:bodyPr/>
              <a:lstStyle/>
              <a:p>
                <a:endParaRPr lang="ja-JP" altLang="en-US" sz="2758"/>
              </a:p>
            </p:txBody>
          </p:sp>
          <p:sp>
            <p:nvSpPr>
              <p:cNvPr id="1909" name="Freeform 1606"/>
              <p:cNvSpPr/>
              <p:nvPr/>
            </p:nvSpPr>
            <p:spPr>
              <a:xfrm>
                <a:off x="1542" y="1433"/>
                <a:ext cx="51" cy="51"/>
              </a:xfrm>
              <a:custGeom>
                <a:avLst/>
                <a:gdLst>
                  <a:gd name="T0" fmla="*/ 0 w 102"/>
                  <a:gd name="T1" fmla="*/ 1 h 102"/>
                  <a:gd name="T2" fmla="*/ 1 w 102"/>
                  <a:gd name="T3" fmla="*/ 1 h 102"/>
                  <a:gd name="T4" fmla="*/ 1 w 102"/>
                  <a:gd name="T5" fmla="*/ 0 h 102"/>
                  <a:gd name="T6" fmla="*/ 0 w 102"/>
                  <a:gd name="T7" fmla="*/ 1 h 102"/>
                  <a:gd name="T8" fmla="*/ 0 60000 65536"/>
                  <a:gd name="T9" fmla="*/ 0 60000 65536"/>
                  <a:gd name="T10" fmla="*/ 0 60000 65536"/>
                  <a:gd name="T11" fmla="*/ 0 60000 65536"/>
                  <a:gd name="T12" fmla="*/ 0 w 102"/>
                  <a:gd name="T13" fmla="*/ 0 h 102"/>
                  <a:gd name="T14" fmla="*/ 102 w 102"/>
                  <a:gd name="T15" fmla="*/ 102 h 102"/>
                </a:gdLst>
                <a:ahLst/>
                <a:cxnLst>
                  <a:cxn ang="T8">
                    <a:pos x="T0" y="T1"/>
                  </a:cxn>
                  <a:cxn ang="T9">
                    <a:pos x="T2" y="T3"/>
                  </a:cxn>
                  <a:cxn ang="T10">
                    <a:pos x="T4" y="T5"/>
                  </a:cxn>
                  <a:cxn ang="T11">
                    <a:pos x="T6" y="T7"/>
                  </a:cxn>
                </a:cxnLst>
                <a:rect l="T12" t="T13" r="T14" b="T15"/>
                <a:pathLst>
                  <a:path w="102" h="102">
                    <a:moveTo>
                      <a:pt x="0" y="42"/>
                    </a:moveTo>
                    <a:lnTo>
                      <a:pt x="102" y="102"/>
                    </a:lnTo>
                    <a:lnTo>
                      <a:pt x="59" y="0"/>
                    </a:lnTo>
                    <a:lnTo>
                      <a:pt x="0" y="42"/>
                    </a:lnTo>
                    <a:close/>
                  </a:path>
                </a:pathLst>
              </a:custGeom>
              <a:solidFill>
                <a:srgbClr val="000000"/>
              </a:solidFill>
              <a:ln>
                <a:noFill/>
              </a:ln>
            </p:spPr>
            <p:txBody>
              <a:bodyPr/>
              <a:lstStyle/>
              <a:p>
                <a:endParaRPr lang="ja-JP" altLang="en-US" sz="2758"/>
              </a:p>
            </p:txBody>
          </p:sp>
          <p:sp>
            <p:nvSpPr>
              <p:cNvPr id="1910" name="Rectangle 1607"/>
              <p:cNvSpPr>
                <a:spLocks noChangeArrowheads="1"/>
              </p:cNvSpPr>
              <p:nvPr/>
            </p:nvSpPr>
            <p:spPr>
              <a:xfrm>
                <a:off x="990" y="2539"/>
                <a:ext cx="829" cy="246"/>
              </a:xfrm>
              <a:prstGeom prst="rect">
                <a:avLst/>
              </a:prstGeom>
              <a:solidFill>
                <a:srgbClr val="FFFFFF"/>
              </a:solidFill>
              <a:ln w="3175">
                <a:solidFill>
                  <a:srgbClr val="000000"/>
                </a:solidFill>
                <a:miter lim="800000"/>
                <a:headEnd/>
                <a:tailEnd/>
              </a:ln>
            </p:spPr>
            <p:txBody>
              <a:bodyPr lIns="35458" tIns="35458" rIns="35458" bIns="35458"/>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t>床：高性能</a:t>
                </a:r>
                <a:endParaRPr lang="en-US" altLang="ja-JP" sz="788" dirty="0"/>
              </a:p>
              <a:p>
                <a:pPr algn="ctr" eaLnBrk="1" hangingPunct="1">
                  <a:lnSpc>
                    <a:spcPts val="689"/>
                  </a:lnSpc>
                  <a:spcBef>
                    <a:spcPct val="0"/>
                  </a:spcBef>
                  <a:buNone/>
                </a:pPr>
                <a:r>
                  <a:rPr lang="ja-JP" altLang="en-US" sz="788" dirty="0"/>
                  <a:t>グラスウール</a:t>
                </a:r>
              </a:p>
            </p:txBody>
          </p:sp>
        </p:grpSp>
        <p:sp>
          <p:nvSpPr>
            <p:cNvPr id="1695" name="Line 1613"/>
            <p:cNvSpPr>
              <a:spLocks noChangeShapeType="1"/>
            </p:cNvSpPr>
            <p:nvPr/>
          </p:nvSpPr>
          <p:spPr>
            <a:xfrm flipV="1">
              <a:off x="4907421" y="4513751"/>
              <a:ext cx="91252" cy="131385"/>
            </a:xfrm>
            <a:prstGeom prst="line">
              <a:avLst/>
            </a:prstGeom>
            <a:noFill/>
            <a:ln w="11113">
              <a:solidFill>
                <a:srgbClr val="000000"/>
              </a:solidFill>
              <a:round/>
              <a:headEnd/>
              <a:tailEnd/>
            </a:ln>
          </p:spPr>
          <p:txBody>
            <a:bodyPr/>
            <a:lstStyle/>
            <a:p>
              <a:endParaRPr lang="ja-JP" altLang="en-US" sz="2758"/>
            </a:p>
          </p:txBody>
        </p:sp>
        <p:sp>
          <p:nvSpPr>
            <p:cNvPr id="1696" name="Freeform 1614"/>
            <p:cNvSpPr/>
            <p:nvPr/>
          </p:nvSpPr>
          <p:spPr>
            <a:xfrm>
              <a:off x="4981102" y="4474666"/>
              <a:ext cx="49782" cy="52818"/>
            </a:xfrm>
            <a:custGeom>
              <a:avLst/>
              <a:gdLst>
                <a:gd name="T0" fmla="*/ 2147483520 w 100"/>
                <a:gd name="T1" fmla="*/ 0 h 102"/>
                <a:gd name="T2" fmla="*/ 2147483520 w 100"/>
                <a:gd name="T3" fmla="*/ 0 h 102"/>
                <a:gd name="T4" fmla="*/ 0 w 100"/>
                <a:gd name="T5" fmla="*/ 0 h 102"/>
                <a:gd name="T6" fmla="*/ 2147483520 w 100"/>
                <a:gd name="T7" fmla="*/ 0 h 102"/>
                <a:gd name="T8" fmla="*/ 0 60000 65536"/>
                <a:gd name="T9" fmla="*/ 0 60000 65536"/>
                <a:gd name="T10" fmla="*/ 0 60000 65536"/>
                <a:gd name="T11" fmla="*/ 0 60000 65536"/>
                <a:gd name="T12" fmla="*/ 0 w 100"/>
                <a:gd name="T13" fmla="*/ 0 h 102"/>
                <a:gd name="T14" fmla="*/ 100 w 100"/>
                <a:gd name="T15" fmla="*/ 102 h 102"/>
              </a:gdLst>
              <a:ahLst/>
              <a:cxnLst>
                <a:cxn ang="T8">
                  <a:pos x="T0" y="T1"/>
                </a:cxn>
                <a:cxn ang="T9">
                  <a:pos x="T2" y="T3"/>
                </a:cxn>
                <a:cxn ang="T10">
                  <a:pos x="T4" y="T5"/>
                </a:cxn>
                <a:cxn ang="T11">
                  <a:pos x="T6" y="T7"/>
                </a:cxn>
              </a:cxnLst>
              <a:rect l="T12" t="T13" r="T14" b="T15"/>
              <a:pathLst>
                <a:path w="100" h="102">
                  <a:moveTo>
                    <a:pt x="60" y="102"/>
                  </a:moveTo>
                  <a:lnTo>
                    <a:pt x="100" y="0"/>
                  </a:lnTo>
                  <a:lnTo>
                    <a:pt x="0" y="60"/>
                  </a:lnTo>
                  <a:lnTo>
                    <a:pt x="60" y="102"/>
                  </a:lnTo>
                  <a:close/>
                </a:path>
              </a:pathLst>
            </a:custGeom>
            <a:solidFill>
              <a:srgbClr val="000000"/>
            </a:solidFill>
            <a:ln>
              <a:noFill/>
            </a:ln>
          </p:spPr>
          <p:txBody>
            <a:bodyPr/>
            <a:lstStyle/>
            <a:p>
              <a:endParaRPr lang="ja-JP" altLang="en-US" sz="2758"/>
            </a:p>
          </p:txBody>
        </p:sp>
        <p:sp>
          <p:nvSpPr>
            <p:cNvPr id="1697" name="Freeform 1615"/>
            <p:cNvSpPr/>
            <p:nvPr/>
          </p:nvSpPr>
          <p:spPr>
            <a:xfrm>
              <a:off x="5030884" y="3969724"/>
              <a:ext cx="244029" cy="21127"/>
            </a:xfrm>
            <a:custGeom>
              <a:avLst/>
              <a:gdLst>
                <a:gd name="T0" fmla="*/ 0 w 501"/>
                <a:gd name="T1" fmla="*/ 2147483520 h 40"/>
                <a:gd name="T2" fmla="*/ 0 w 501"/>
                <a:gd name="T3" fmla="*/ 2147483520 h 40"/>
                <a:gd name="T4" fmla="*/ 0 w 501"/>
                <a:gd name="T5" fmla="*/ 2147483520 h 40"/>
                <a:gd name="T6" fmla="*/ 0 w 501"/>
                <a:gd name="T7" fmla="*/ 0 h 40"/>
                <a:gd name="T8" fmla="*/ 0 w 501"/>
                <a:gd name="T9" fmla="*/ 2147483520 h 40"/>
                <a:gd name="T10" fmla="*/ 0 60000 65536"/>
                <a:gd name="T11" fmla="*/ 0 60000 65536"/>
                <a:gd name="T12" fmla="*/ 0 60000 65536"/>
                <a:gd name="T13" fmla="*/ 0 60000 65536"/>
                <a:gd name="T14" fmla="*/ 0 60000 65536"/>
                <a:gd name="T15" fmla="*/ 0 w 501"/>
                <a:gd name="T16" fmla="*/ 0 h 40"/>
                <a:gd name="T17" fmla="*/ 501 w 501"/>
                <a:gd name="T18" fmla="*/ 40 h 40"/>
              </a:gdLst>
              <a:ahLst/>
              <a:cxnLst>
                <a:cxn ang="T10">
                  <a:pos x="T0" y="T1"/>
                </a:cxn>
                <a:cxn ang="T11">
                  <a:pos x="T2" y="T3"/>
                </a:cxn>
                <a:cxn ang="T12">
                  <a:pos x="T4" y="T5"/>
                </a:cxn>
                <a:cxn ang="T13">
                  <a:pos x="T6" y="T7"/>
                </a:cxn>
                <a:cxn ang="T14">
                  <a:pos x="T8" y="T9"/>
                </a:cxn>
              </a:cxnLst>
              <a:rect l="T15" t="T16" r="T17" b="T18"/>
              <a:pathLst>
                <a:path w="501" h="40">
                  <a:moveTo>
                    <a:pt x="0" y="2"/>
                  </a:moveTo>
                  <a:lnTo>
                    <a:pt x="0" y="40"/>
                  </a:lnTo>
                  <a:lnTo>
                    <a:pt x="501" y="37"/>
                  </a:lnTo>
                  <a:lnTo>
                    <a:pt x="501" y="0"/>
                  </a:lnTo>
                  <a:lnTo>
                    <a:pt x="0" y="2"/>
                  </a:lnTo>
                  <a:close/>
                </a:path>
              </a:pathLst>
            </a:custGeom>
            <a:solidFill>
              <a:srgbClr val="FF6600"/>
            </a:solidFill>
            <a:ln>
              <a:noFill/>
            </a:ln>
          </p:spPr>
          <p:txBody>
            <a:bodyPr/>
            <a:lstStyle/>
            <a:p>
              <a:endParaRPr lang="ja-JP" altLang="en-US" sz="2758"/>
            </a:p>
          </p:txBody>
        </p:sp>
        <p:sp>
          <p:nvSpPr>
            <p:cNvPr id="1698" name="Rectangle 1616"/>
            <p:cNvSpPr>
              <a:spLocks noChangeArrowheads="1"/>
            </p:cNvSpPr>
            <p:nvPr/>
          </p:nvSpPr>
          <p:spPr>
            <a:xfrm>
              <a:off x="4889478" y="4133361"/>
              <a:ext cx="506603" cy="286871"/>
            </a:xfrm>
            <a:prstGeom prst="rect">
              <a:avLst/>
            </a:prstGeom>
            <a:solidFill>
              <a:srgbClr val="FFFFFF"/>
            </a:solidFill>
            <a:ln w="3175">
              <a:solidFill>
                <a:srgbClr val="000000"/>
              </a:solidFill>
              <a:miter lim="800000"/>
              <a:headEnd/>
              <a:tailEnd/>
            </a:ln>
          </p:spPr>
          <p:txBody>
            <a:bodyPr lIns="0" tIns="0" rIns="0" bIns="0" anchor="ct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solidFill>
                    <a:srgbClr val="000000"/>
                  </a:solidFill>
                </a:rPr>
                <a:t>東西窓の日除け</a:t>
              </a:r>
            </a:p>
          </p:txBody>
        </p:sp>
        <p:sp>
          <p:nvSpPr>
            <p:cNvPr id="1699" name="Line 1620"/>
            <p:cNvSpPr>
              <a:spLocks noChangeShapeType="1"/>
            </p:cNvSpPr>
            <p:nvPr/>
          </p:nvSpPr>
          <p:spPr>
            <a:xfrm flipV="1">
              <a:off x="4959627" y="4069022"/>
              <a:ext cx="46854" cy="88735"/>
            </a:xfrm>
            <a:prstGeom prst="line">
              <a:avLst/>
            </a:prstGeom>
            <a:noFill/>
            <a:ln w="11113">
              <a:solidFill>
                <a:srgbClr val="000000"/>
              </a:solidFill>
              <a:round/>
              <a:headEnd/>
              <a:tailEnd/>
            </a:ln>
          </p:spPr>
          <p:txBody>
            <a:bodyPr/>
            <a:lstStyle/>
            <a:p>
              <a:endParaRPr lang="ja-JP" altLang="en-US" sz="2758"/>
            </a:p>
          </p:txBody>
        </p:sp>
        <p:sp>
          <p:nvSpPr>
            <p:cNvPr id="1700" name="Freeform 1621"/>
            <p:cNvSpPr/>
            <p:nvPr/>
          </p:nvSpPr>
          <p:spPr>
            <a:xfrm>
              <a:off x="4987935" y="4025711"/>
              <a:ext cx="42949" cy="55987"/>
            </a:xfrm>
            <a:custGeom>
              <a:avLst/>
              <a:gdLst>
                <a:gd name="T0" fmla="*/ 2147483520 w 87"/>
                <a:gd name="T1" fmla="*/ 0 h 107"/>
                <a:gd name="T2" fmla="*/ 2147483520 w 87"/>
                <a:gd name="T3" fmla="*/ 0 h 107"/>
                <a:gd name="T4" fmla="*/ 0 w 87"/>
                <a:gd name="T5" fmla="*/ 0 h 107"/>
                <a:gd name="T6" fmla="*/ 2147483520 w 87"/>
                <a:gd name="T7" fmla="*/ 0 h 107"/>
                <a:gd name="T8" fmla="*/ 0 60000 65536"/>
                <a:gd name="T9" fmla="*/ 0 60000 65536"/>
                <a:gd name="T10" fmla="*/ 0 60000 65536"/>
                <a:gd name="T11" fmla="*/ 0 60000 65536"/>
                <a:gd name="T12" fmla="*/ 0 w 87"/>
                <a:gd name="T13" fmla="*/ 0 h 107"/>
                <a:gd name="T14" fmla="*/ 87 w 87"/>
                <a:gd name="T15" fmla="*/ 107 h 107"/>
              </a:gdLst>
              <a:ahLst/>
              <a:cxnLst>
                <a:cxn ang="T8">
                  <a:pos x="T0" y="T1"/>
                </a:cxn>
                <a:cxn ang="T9">
                  <a:pos x="T2" y="T3"/>
                </a:cxn>
                <a:cxn ang="T10">
                  <a:pos x="T4" y="T5"/>
                </a:cxn>
                <a:cxn ang="T11">
                  <a:pos x="T6" y="T7"/>
                </a:cxn>
              </a:cxnLst>
              <a:rect l="T12" t="T13" r="T14" b="T15"/>
              <a:pathLst>
                <a:path w="87" h="107">
                  <a:moveTo>
                    <a:pt x="65" y="107"/>
                  </a:moveTo>
                  <a:lnTo>
                    <a:pt x="87" y="0"/>
                  </a:lnTo>
                  <a:lnTo>
                    <a:pt x="0" y="75"/>
                  </a:lnTo>
                  <a:lnTo>
                    <a:pt x="65" y="107"/>
                  </a:lnTo>
                  <a:close/>
                </a:path>
              </a:pathLst>
            </a:custGeom>
            <a:solidFill>
              <a:srgbClr val="000000"/>
            </a:solidFill>
            <a:ln>
              <a:noFill/>
            </a:ln>
          </p:spPr>
          <p:txBody>
            <a:bodyPr/>
            <a:lstStyle/>
            <a:p>
              <a:endParaRPr lang="ja-JP" altLang="en-US" sz="2758"/>
            </a:p>
          </p:txBody>
        </p:sp>
        <p:sp>
          <p:nvSpPr>
            <p:cNvPr id="1701" name="Rectangle 1622"/>
            <p:cNvSpPr>
              <a:spLocks noChangeArrowheads="1"/>
            </p:cNvSpPr>
            <p:nvPr/>
          </p:nvSpPr>
          <p:spPr>
            <a:xfrm>
              <a:off x="5506253" y="2951923"/>
              <a:ext cx="614391" cy="328568"/>
            </a:xfrm>
            <a:prstGeom prst="rect">
              <a:avLst/>
            </a:prstGeom>
            <a:solidFill>
              <a:srgbClr val="FFFFFF"/>
            </a:solidFill>
            <a:ln w="3175">
              <a:solidFill>
                <a:srgbClr val="000000"/>
              </a:solidFill>
              <a:miter lim="800000"/>
              <a:headEnd/>
              <a:tailEnd/>
            </a:ln>
          </p:spPr>
          <p:txBody>
            <a:bodyPr lIns="35458" tIns="35458" rIns="0" bIns="35458" anchor="ct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solidFill>
                    <a:srgbClr val="000000"/>
                  </a:solidFill>
                </a:rPr>
                <a:t>常時換気システム</a:t>
              </a:r>
            </a:p>
          </p:txBody>
        </p:sp>
        <p:sp>
          <p:nvSpPr>
            <p:cNvPr id="1702" name="Line 1626"/>
            <p:cNvSpPr>
              <a:spLocks noChangeShapeType="1"/>
            </p:cNvSpPr>
            <p:nvPr/>
          </p:nvSpPr>
          <p:spPr>
            <a:xfrm flipH="1">
              <a:off x="5489658" y="3213368"/>
              <a:ext cx="103468" cy="99298"/>
            </a:xfrm>
            <a:prstGeom prst="line">
              <a:avLst/>
            </a:prstGeom>
            <a:noFill/>
            <a:ln w="11113">
              <a:solidFill>
                <a:srgbClr val="000000"/>
              </a:solidFill>
              <a:round/>
              <a:headEnd/>
              <a:tailEnd/>
            </a:ln>
          </p:spPr>
          <p:txBody>
            <a:bodyPr/>
            <a:lstStyle/>
            <a:p>
              <a:endParaRPr lang="ja-JP" altLang="en-US" sz="2758"/>
            </a:p>
          </p:txBody>
        </p:sp>
        <p:sp>
          <p:nvSpPr>
            <p:cNvPr id="1703" name="Freeform 1627"/>
            <p:cNvSpPr/>
            <p:nvPr/>
          </p:nvSpPr>
          <p:spPr>
            <a:xfrm>
              <a:off x="5453542" y="3296821"/>
              <a:ext cx="52710" cy="52818"/>
            </a:xfrm>
            <a:custGeom>
              <a:avLst/>
              <a:gdLst>
                <a:gd name="T0" fmla="*/ 2147483520 w 108"/>
                <a:gd name="T1" fmla="*/ 0 h 99"/>
                <a:gd name="T2" fmla="*/ 0 w 108"/>
                <a:gd name="T3" fmla="*/ 2147483520 h 99"/>
                <a:gd name="T4" fmla="*/ 2147483520 w 108"/>
                <a:gd name="T5" fmla="*/ 2147483520 h 99"/>
                <a:gd name="T6" fmla="*/ 2147483520 w 108"/>
                <a:gd name="T7" fmla="*/ 0 h 99"/>
                <a:gd name="T8" fmla="*/ 0 60000 65536"/>
                <a:gd name="T9" fmla="*/ 0 60000 65536"/>
                <a:gd name="T10" fmla="*/ 0 60000 65536"/>
                <a:gd name="T11" fmla="*/ 0 60000 65536"/>
                <a:gd name="T12" fmla="*/ 0 w 108"/>
                <a:gd name="T13" fmla="*/ 0 h 99"/>
                <a:gd name="T14" fmla="*/ 108 w 108"/>
                <a:gd name="T15" fmla="*/ 99 h 99"/>
              </a:gdLst>
              <a:ahLst/>
              <a:cxnLst>
                <a:cxn ang="T8">
                  <a:pos x="T0" y="T1"/>
                </a:cxn>
                <a:cxn ang="T9">
                  <a:pos x="T2" y="T3"/>
                </a:cxn>
                <a:cxn ang="T10">
                  <a:pos x="T4" y="T5"/>
                </a:cxn>
                <a:cxn ang="T11">
                  <a:pos x="T6" y="T7"/>
                </a:cxn>
              </a:cxnLst>
              <a:rect l="T12" t="T13" r="T14" b="T15"/>
              <a:pathLst>
                <a:path w="108" h="99">
                  <a:moveTo>
                    <a:pt x="56" y="0"/>
                  </a:moveTo>
                  <a:lnTo>
                    <a:pt x="0" y="99"/>
                  </a:lnTo>
                  <a:lnTo>
                    <a:pt x="108" y="50"/>
                  </a:lnTo>
                  <a:lnTo>
                    <a:pt x="56" y="0"/>
                  </a:lnTo>
                  <a:close/>
                </a:path>
              </a:pathLst>
            </a:custGeom>
            <a:solidFill>
              <a:srgbClr val="000000"/>
            </a:solidFill>
            <a:ln>
              <a:noFill/>
            </a:ln>
          </p:spPr>
          <p:txBody>
            <a:bodyPr/>
            <a:lstStyle/>
            <a:p>
              <a:endParaRPr lang="ja-JP" altLang="en-US" sz="2758"/>
            </a:p>
          </p:txBody>
        </p:sp>
        <p:sp>
          <p:nvSpPr>
            <p:cNvPr id="1704" name="Rectangle 1628"/>
            <p:cNvSpPr>
              <a:spLocks noChangeArrowheads="1"/>
            </p:cNvSpPr>
            <p:nvPr/>
          </p:nvSpPr>
          <p:spPr>
            <a:xfrm>
              <a:off x="5803607" y="4104875"/>
              <a:ext cx="882078" cy="408816"/>
            </a:xfrm>
            <a:prstGeom prst="rect">
              <a:avLst/>
            </a:prstGeom>
            <a:solidFill>
              <a:srgbClr val="FFFFFF"/>
            </a:solidFill>
            <a:ln w="3175">
              <a:solidFill>
                <a:srgbClr val="000000"/>
              </a:solidFill>
              <a:miter lim="800000"/>
              <a:headEnd/>
              <a:tailEnd/>
            </a:ln>
          </p:spPr>
          <p:txBody>
            <a:bodyPr lIns="35458" tIns="35458" rIns="35458" bIns="35458" anchor="ct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solidFill>
                    <a:srgbClr val="000000"/>
                  </a:solidFill>
                </a:rPr>
                <a:t>窓</a:t>
              </a:r>
              <a:r>
                <a:rPr lang="ja-JP" altLang="en-US" sz="788" dirty="0"/>
                <a:t>：</a:t>
              </a:r>
              <a:r>
                <a:rPr lang="ja-JP" altLang="en-US" sz="788" dirty="0">
                  <a:solidFill>
                    <a:srgbClr val="000000"/>
                  </a:solidFill>
                </a:rPr>
                <a:t>複層ガラス</a:t>
              </a:r>
              <a:endParaRPr lang="en-US" altLang="ja-JP" sz="788" dirty="0">
                <a:solidFill>
                  <a:srgbClr val="000000"/>
                </a:solidFill>
              </a:endParaRPr>
            </a:p>
            <a:p>
              <a:pPr algn="ctr" eaLnBrk="1" hangingPunct="1">
                <a:lnSpc>
                  <a:spcPts val="689"/>
                </a:lnSpc>
                <a:spcBef>
                  <a:spcPct val="0"/>
                </a:spcBef>
                <a:buNone/>
              </a:pPr>
              <a:r>
                <a:rPr lang="ja-JP" altLang="en-US" sz="788" dirty="0">
                  <a:solidFill>
                    <a:srgbClr val="000000"/>
                  </a:solidFill>
                </a:rPr>
                <a:t>（可能なら断熱サッシ）</a:t>
              </a:r>
            </a:p>
          </p:txBody>
        </p:sp>
        <p:sp>
          <p:nvSpPr>
            <p:cNvPr id="1705" name="Rectangle 1630"/>
            <p:cNvSpPr>
              <a:spLocks noChangeArrowheads="1"/>
            </p:cNvSpPr>
            <p:nvPr/>
          </p:nvSpPr>
          <p:spPr>
            <a:xfrm>
              <a:off x="6117182" y="4076416"/>
              <a:ext cx="63379" cy="146020"/>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b="1">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a:solidFill>
                  <a:srgbClr val="000000"/>
                </a:solidFill>
                <a:ea typeface="ＭＳ ゴシック" panose="020B0609070205080204" pitchFamily="49" charset="-128"/>
                <a:cs typeface="ＭＳ Ｐゴシック" panose="020B0600070205080204" pitchFamily="50" charset="-128"/>
              </a:endParaRPr>
            </a:p>
          </p:txBody>
        </p:sp>
        <p:sp>
          <p:nvSpPr>
            <p:cNvPr id="1706" name="Rectangle 1632"/>
            <p:cNvSpPr>
              <a:spLocks noChangeArrowheads="1"/>
            </p:cNvSpPr>
            <p:nvPr/>
          </p:nvSpPr>
          <p:spPr>
            <a:xfrm>
              <a:off x="6047878" y="4141911"/>
              <a:ext cx="63379" cy="146020"/>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b="1">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a:solidFill>
                  <a:srgbClr val="000000"/>
                </a:solidFill>
                <a:ea typeface="ＭＳ ゴシック" panose="020B0609070205080204" pitchFamily="49" charset="-128"/>
                <a:cs typeface="ＭＳ Ｐゴシック" panose="020B0600070205080204" pitchFamily="50" charset="-128"/>
              </a:endParaRPr>
            </a:p>
          </p:txBody>
        </p:sp>
        <p:sp>
          <p:nvSpPr>
            <p:cNvPr id="1707" name="Rectangle 1635"/>
            <p:cNvSpPr>
              <a:spLocks noChangeArrowheads="1"/>
            </p:cNvSpPr>
            <p:nvPr/>
          </p:nvSpPr>
          <p:spPr>
            <a:xfrm>
              <a:off x="6237244" y="4271845"/>
              <a:ext cx="63379" cy="146020"/>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a:solidFill>
                  <a:srgbClr val="000000"/>
                </a:solidFill>
                <a:ea typeface="ＭＳ ゴシック" panose="020B0609070205080204" pitchFamily="49" charset="-128"/>
                <a:cs typeface="ＭＳ Ｐゴシック" panose="020B0600070205080204" pitchFamily="50" charset="-128"/>
              </a:endParaRPr>
            </a:p>
          </p:txBody>
        </p:sp>
        <p:sp>
          <p:nvSpPr>
            <p:cNvPr id="1708" name="Line 1636"/>
            <p:cNvSpPr>
              <a:spLocks noChangeShapeType="1"/>
            </p:cNvSpPr>
            <p:nvPr/>
          </p:nvSpPr>
          <p:spPr>
            <a:xfrm flipH="1" flipV="1">
              <a:off x="5918173" y="3690844"/>
              <a:ext cx="97612" cy="62325"/>
            </a:xfrm>
            <a:prstGeom prst="line">
              <a:avLst/>
            </a:prstGeom>
            <a:noFill/>
            <a:ln w="11113">
              <a:solidFill>
                <a:srgbClr val="000000"/>
              </a:solidFill>
              <a:round/>
              <a:headEnd/>
              <a:tailEnd/>
            </a:ln>
          </p:spPr>
          <p:txBody>
            <a:bodyPr/>
            <a:lstStyle/>
            <a:p>
              <a:endParaRPr lang="ja-JP" altLang="en-US" sz="2758"/>
            </a:p>
          </p:txBody>
        </p:sp>
        <p:sp>
          <p:nvSpPr>
            <p:cNvPr id="1709" name="Freeform 1637"/>
            <p:cNvSpPr/>
            <p:nvPr/>
          </p:nvSpPr>
          <p:spPr>
            <a:xfrm>
              <a:off x="5875224" y="3664435"/>
              <a:ext cx="57591" cy="45424"/>
            </a:xfrm>
            <a:custGeom>
              <a:avLst/>
              <a:gdLst>
                <a:gd name="T0" fmla="*/ 2147483520 w 118"/>
                <a:gd name="T1" fmla="*/ 2147483520 h 85"/>
                <a:gd name="T2" fmla="*/ 0 w 118"/>
                <a:gd name="T3" fmla="*/ 0 h 85"/>
                <a:gd name="T4" fmla="*/ 2147483520 w 118"/>
                <a:gd name="T5" fmla="*/ 2147483520 h 85"/>
                <a:gd name="T6" fmla="*/ 2147483520 w 118"/>
                <a:gd name="T7" fmla="*/ 2147483520 h 85"/>
                <a:gd name="T8" fmla="*/ 0 60000 65536"/>
                <a:gd name="T9" fmla="*/ 0 60000 65536"/>
                <a:gd name="T10" fmla="*/ 0 60000 65536"/>
                <a:gd name="T11" fmla="*/ 0 60000 65536"/>
                <a:gd name="T12" fmla="*/ 0 w 118"/>
                <a:gd name="T13" fmla="*/ 0 h 85"/>
                <a:gd name="T14" fmla="*/ 118 w 118"/>
                <a:gd name="T15" fmla="*/ 85 h 85"/>
              </a:gdLst>
              <a:ahLst/>
              <a:cxnLst>
                <a:cxn ang="T8">
                  <a:pos x="T0" y="T1"/>
                </a:cxn>
                <a:cxn ang="T9">
                  <a:pos x="T2" y="T3"/>
                </a:cxn>
                <a:cxn ang="T10">
                  <a:pos x="T4" y="T5"/>
                </a:cxn>
                <a:cxn ang="T11">
                  <a:pos x="T6" y="T7"/>
                </a:cxn>
              </a:cxnLst>
              <a:rect l="T12" t="T13" r="T14" b="T15"/>
              <a:pathLst>
                <a:path w="118" h="85">
                  <a:moveTo>
                    <a:pt x="118" y="28"/>
                  </a:moveTo>
                  <a:lnTo>
                    <a:pt x="0" y="0"/>
                  </a:lnTo>
                  <a:lnTo>
                    <a:pt x="74" y="85"/>
                  </a:lnTo>
                  <a:lnTo>
                    <a:pt x="118" y="28"/>
                  </a:lnTo>
                  <a:close/>
                </a:path>
              </a:pathLst>
            </a:custGeom>
            <a:solidFill>
              <a:srgbClr val="000000"/>
            </a:solidFill>
            <a:ln>
              <a:noFill/>
            </a:ln>
          </p:spPr>
          <p:txBody>
            <a:bodyPr/>
            <a:lstStyle/>
            <a:p>
              <a:endParaRPr lang="ja-JP" altLang="en-US" sz="2758"/>
            </a:p>
          </p:txBody>
        </p:sp>
        <p:sp>
          <p:nvSpPr>
            <p:cNvPr id="1710" name="Line 1642"/>
            <p:cNvSpPr>
              <a:spLocks noChangeShapeType="1"/>
            </p:cNvSpPr>
            <p:nvPr/>
          </p:nvSpPr>
          <p:spPr>
            <a:xfrm>
              <a:off x="4994767" y="3799650"/>
              <a:ext cx="97612" cy="61269"/>
            </a:xfrm>
            <a:prstGeom prst="line">
              <a:avLst/>
            </a:prstGeom>
            <a:noFill/>
            <a:ln w="11113">
              <a:solidFill>
                <a:srgbClr val="000000"/>
              </a:solidFill>
              <a:round/>
              <a:headEnd/>
              <a:tailEnd/>
            </a:ln>
          </p:spPr>
          <p:txBody>
            <a:bodyPr/>
            <a:lstStyle/>
            <a:p>
              <a:endParaRPr lang="ja-JP" altLang="en-US" sz="2758"/>
            </a:p>
          </p:txBody>
        </p:sp>
        <p:sp>
          <p:nvSpPr>
            <p:cNvPr id="1711" name="Rectangle 1653"/>
            <p:cNvSpPr>
              <a:spLocks noChangeArrowheads="1"/>
            </p:cNvSpPr>
            <p:nvPr/>
          </p:nvSpPr>
          <p:spPr>
            <a:xfrm>
              <a:off x="4636533" y="3663379"/>
              <a:ext cx="13666" cy="764807"/>
            </a:xfrm>
            <a:prstGeom prst="rect">
              <a:avLst/>
            </a:prstGeom>
            <a:solidFill>
              <a:srgbClr val="3366FF"/>
            </a:solidFill>
            <a:ln>
              <a:noFill/>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712" name="Rectangle 1654"/>
            <p:cNvSpPr>
              <a:spLocks noChangeArrowheads="1"/>
            </p:cNvSpPr>
            <p:nvPr/>
          </p:nvSpPr>
          <p:spPr>
            <a:xfrm>
              <a:off x="5622410" y="4248604"/>
              <a:ext cx="13666" cy="179582"/>
            </a:xfrm>
            <a:prstGeom prst="rect">
              <a:avLst/>
            </a:prstGeom>
            <a:solidFill>
              <a:srgbClr val="3366FF"/>
            </a:solidFill>
            <a:ln>
              <a:noFill/>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713" name="Rectangle 1655"/>
            <p:cNvSpPr>
              <a:spLocks noChangeArrowheads="1"/>
            </p:cNvSpPr>
            <p:nvPr/>
          </p:nvSpPr>
          <p:spPr>
            <a:xfrm>
              <a:off x="5622410" y="3663379"/>
              <a:ext cx="13666" cy="134158"/>
            </a:xfrm>
            <a:prstGeom prst="rect">
              <a:avLst/>
            </a:prstGeom>
            <a:solidFill>
              <a:srgbClr val="3366FF"/>
            </a:solidFill>
            <a:ln>
              <a:noFill/>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714" name="Rectangle 1657"/>
            <p:cNvSpPr>
              <a:spLocks noChangeArrowheads="1"/>
            </p:cNvSpPr>
            <p:nvPr/>
          </p:nvSpPr>
          <p:spPr>
            <a:xfrm>
              <a:off x="3778528" y="4610937"/>
              <a:ext cx="600312" cy="146020"/>
            </a:xfrm>
            <a:prstGeom prst="rect">
              <a:avLst/>
            </a:prstGeom>
            <a:noFill/>
            <a:ln>
              <a:noFill/>
            </a:ln>
          </p:spPr>
          <p:txBody>
            <a:bodyPr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715" name="Rectangle 1660"/>
            <p:cNvSpPr>
              <a:spLocks noChangeArrowheads="1"/>
            </p:cNvSpPr>
            <p:nvPr/>
          </p:nvSpPr>
          <p:spPr>
            <a:xfrm>
              <a:off x="4333819" y="4385931"/>
              <a:ext cx="63379" cy="146020"/>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a:solidFill>
                  <a:srgbClr val="000000"/>
                </a:solidFill>
                <a:ea typeface="ＭＳ ゴシック" panose="020B0609070205080204" pitchFamily="49" charset="-128"/>
                <a:cs typeface="ＭＳ Ｐゴシック" panose="020B0600070205080204" pitchFamily="50" charset="-128"/>
              </a:endParaRPr>
            </a:p>
          </p:txBody>
        </p:sp>
        <p:sp>
          <p:nvSpPr>
            <p:cNvPr id="1716" name="Line 1661"/>
            <p:cNvSpPr>
              <a:spLocks noChangeShapeType="1"/>
            </p:cNvSpPr>
            <p:nvPr/>
          </p:nvSpPr>
          <p:spPr>
            <a:xfrm flipV="1">
              <a:off x="4362244" y="4265506"/>
              <a:ext cx="230363" cy="72889"/>
            </a:xfrm>
            <a:prstGeom prst="line">
              <a:avLst/>
            </a:prstGeom>
            <a:noFill/>
            <a:ln w="11113">
              <a:solidFill>
                <a:srgbClr val="000000"/>
              </a:solidFill>
              <a:round/>
              <a:headEnd/>
              <a:tailEnd/>
            </a:ln>
          </p:spPr>
          <p:txBody>
            <a:bodyPr/>
            <a:lstStyle/>
            <a:p>
              <a:endParaRPr lang="ja-JP" altLang="en-US" sz="2758"/>
            </a:p>
          </p:txBody>
        </p:sp>
        <p:sp>
          <p:nvSpPr>
            <p:cNvPr id="1717" name="Freeform 1662"/>
            <p:cNvSpPr/>
            <p:nvPr/>
          </p:nvSpPr>
          <p:spPr>
            <a:xfrm>
              <a:off x="4584799" y="4248604"/>
              <a:ext cx="58567" cy="35916"/>
            </a:xfrm>
            <a:custGeom>
              <a:avLst/>
              <a:gdLst>
                <a:gd name="T0" fmla="*/ 0 w 121"/>
                <a:gd name="T1" fmla="*/ 2147483520 h 68"/>
                <a:gd name="T2" fmla="*/ 0 w 121"/>
                <a:gd name="T3" fmla="*/ 0 h 68"/>
                <a:gd name="T4" fmla="*/ 0 w 121"/>
                <a:gd name="T5" fmla="*/ 2147483520 h 68"/>
                <a:gd name="T6" fmla="*/ 0 w 121"/>
                <a:gd name="T7" fmla="*/ 2147483520 h 68"/>
                <a:gd name="T8" fmla="*/ 0 60000 65536"/>
                <a:gd name="T9" fmla="*/ 0 60000 65536"/>
                <a:gd name="T10" fmla="*/ 0 60000 65536"/>
                <a:gd name="T11" fmla="*/ 0 60000 65536"/>
                <a:gd name="T12" fmla="*/ 0 w 121"/>
                <a:gd name="T13" fmla="*/ 0 h 68"/>
                <a:gd name="T14" fmla="*/ 121 w 121"/>
                <a:gd name="T15" fmla="*/ 68 h 68"/>
              </a:gdLst>
              <a:ahLst/>
              <a:cxnLst>
                <a:cxn ang="T8">
                  <a:pos x="T0" y="T1"/>
                </a:cxn>
                <a:cxn ang="T9">
                  <a:pos x="T2" y="T3"/>
                </a:cxn>
                <a:cxn ang="T10">
                  <a:pos x="T4" y="T5"/>
                </a:cxn>
                <a:cxn ang="T11">
                  <a:pos x="T6" y="T7"/>
                </a:cxn>
              </a:cxnLst>
              <a:rect l="T12" t="T13" r="T14" b="T15"/>
              <a:pathLst>
                <a:path w="121" h="68">
                  <a:moveTo>
                    <a:pt x="22" y="68"/>
                  </a:moveTo>
                  <a:lnTo>
                    <a:pt x="121" y="0"/>
                  </a:lnTo>
                  <a:lnTo>
                    <a:pt x="0" y="3"/>
                  </a:lnTo>
                  <a:lnTo>
                    <a:pt x="22" y="68"/>
                  </a:lnTo>
                  <a:close/>
                </a:path>
              </a:pathLst>
            </a:custGeom>
            <a:solidFill>
              <a:srgbClr val="000000"/>
            </a:solidFill>
            <a:ln>
              <a:noFill/>
            </a:ln>
          </p:spPr>
          <p:txBody>
            <a:bodyPr/>
            <a:lstStyle/>
            <a:p>
              <a:endParaRPr lang="ja-JP" altLang="en-US" sz="2758"/>
            </a:p>
          </p:txBody>
        </p:sp>
        <p:sp>
          <p:nvSpPr>
            <p:cNvPr id="1718" name="Freeform 1663"/>
            <p:cNvSpPr/>
            <p:nvPr/>
          </p:nvSpPr>
          <p:spPr>
            <a:xfrm>
              <a:off x="5030884" y="4014091"/>
              <a:ext cx="244029" cy="22184"/>
            </a:xfrm>
            <a:custGeom>
              <a:avLst/>
              <a:gdLst>
                <a:gd name="T0" fmla="*/ 0 w 501"/>
                <a:gd name="T1" fmla="*/ 2147483520 h 42"/>
                <a:gd name="T2" fmla="*/ 0 w 501"/>
                <a:gd name="T3" fmla="*/ 2147483520 h 42"/>
                <a:gd name="T4" fmla="*/ 0 w 501"/>
                <a:gd name="T5" fmla="*/ 2147483520 h 42"/>
                <a:gd name="T6" fmla="*/ 0 w 501"/>
                <a:gd name="T7" fmla="*/ 0 h 42"/>
                <a:gd name="T8" fmla="*/ 0 w 501"/>
                <a:gd name="T9" fmla="*/ 2147483520 h 42"/>
                <a:gd name="T10" fmla="*/ 0 60000 65536"/>
                <a:gd name="T11" fmla="*/ 0 60000 65536"/>
                <a:gd name="T12" fmla="*/ 0 60000 65536"/>
                <a:gd name="T13" fmla="*/ 0 60000 65536"/>
                <a:gd name="T14" fmla="*/ 0 60000 65536"/>
                <a:gd name="T15" fmla="*/ 0 w 501"/>
                <a:gd name="T16" fmla="*/ 0 h 42"/>
                <a:gd name="T17" fmla="*/ 501 w 501"/>
                <a:gd name="T18" fmla="*/ 42 h 42"/>
              </a:gdLst>
              <a:ahLst/>
              <a:cxnLst>
                <a:cxn ang="T10">
                  <a:pos x="T0" y="T1"/>
                </a:cxn>
                <a:cxn ang="T11">
                  <a:pos x="T2" y="T3"/>
                </a:cxn>
                <a:cxn ang="T12">
                  <a:pos x="T4" y="T5"/>
                </a:cxn>
                <a:cxn ang="T13">
                  <a:pos x="T6" y="T7"/>
                </a:cxn>
                <a:cxn ang="T14">
                  <a:pos x="T8" y="T9"/>
                </a:cxn>
              </a:cxnLst>
              <a:rect l="T15" t="T16" r="T17" b="T18"/>
              <a:pathLst>
                <a:path w="501" h="42">
                  <a:moveTo>
                    <a:pt x="0" y="4"/>
                  </a:moveTo>
                  <a:lnTo>
                    <a:pt x="0" y="42"/>
                  </a:lnTo>
                  <a:lnTo>
                    <a:pt x="501" y="37"/>
                  </a:lnTo>
                  <a:lnTo>
                    <a:pt x="501" y="0"/>
                  </a:lnTo>
                  <a:lnTo>
                    <a:pt x="0" y="4"/>
                  </a:lnTo>
                  <a:close/>
                </a:path>
              </a:pathLst>
            </a:custGeom>
            <a:solidFill>
              <a:srgbClr val="FF6600"/>
            </a:solidFill>
            <a:ln>
              <a:noFill/>
            </a:ln>
          </p:spPr>
          <p:txBody>
            <a:bodyPr/>
            <a:lstStyle/>
            <a:p>
              <a:endParaRPr lang="ja-JP" altLang="en-US" sz="2758"/>
            </a:p>
          </p:txBody>
        </p:sp>
        <p:sp>
          <p:nvSpPr>
            <p:cNvPr id="1719" name="Freeform 1664"/>
            <p:cNvSpPr/>
            <p:nvPr/>
          </p:nvSpPr>
          <p:spPr>
            <a:xfrm>
              <a:off x="5030884" y="4059515"/>
              <a:ext cx="244029" cy="22184"/>
            </a:xfrm>
            <a:custGeom>
              <a:avLst/>
              <a:gdLst>
                <a:gd name="T0" fmla="*/ 0 w 501"/>
                <a:gd name="T1" fmla="*/ 2147483520 h 42"/>
                <a:gd name="T2" fmla="*/ 0 w 501"/>
                <a:gd name="T3" fmla="*/ 2147483520 h 42"/>
                <a:gd name="T4" fmla="*/ 0 w 501"/>
                <a:gd name="T5" fmla="*/ 2147483520 h 42"/>
                <a:gd name="T6" fmla="*/ 0 w 501"/>
                <a:gd name="T7" fmla="*/ 0 h 42"/>
                <a:gd name="T8" fmla="*/ 0 w 501"/>
                <a:gd name="T9" fmla="*/ 2147483520 h 42"/>
                <a:gd name="T10" fmla="*/ 0 60000 65536"/>
                <a:gd name="T11" fmla="*/ 0 60000 65536"/>
                <a:gd name="T12" fmla="*/ 0 60000 65536"/>
                <a:gd name="T13" fmla="*/ 0 60000 65536"/>
                <a:gd name="T14" fmla="*/ 0 60000 65536"/>
                <a:gd name="T15" fmla="*/ 0 w 501"/>
                <a:gd name="T16" fmla="*/ 0 h 42"/>
                <a:gd name="T17" fmla="*/ 501 w 501"/>
                <a:gd name="T18" fmla="*/ 42 h 42"/>
              </a:gdLst>
              <a:ahLst/>
              <a:cxnLst>
                <a:cxn ang="T10">
                  <a:pos x="T0" y="T1"/>
                </a:cxn>
                <a:cxn ang="T11">
                  <a:pos x="T2" y="T3"/>
                </a:cxn>
                <a:cxn ang="T12">
                  <a:pos x="T4" y="T5"/>
                </a:cxn>
                <a:cxn ang="T13">
                  <a:pos x="T6" y="T7"/>
                </a:cxn>
                <a:cxn ang="T14">
                  <a:pos x="T8" y="T9"/>
                </a:cxn>
              </a:cxnLst>
              <a:rect l="T15" t="T16" r="T17" b="T18"/>
              <a:pathLst>
                <a:path w="501" h="42">
                  <a:moveTo>
                    <a:pt x="0" y="4"/>
                  </a:moveTo>
                  <a:lnTo>
                    <a:pt x="0" y="42"/>
                  </a:lnTo>
                  <a:lnTo>
                    <a:pt x="501" y="37"/>
                  </a:lnTo>
                  <a:lnTo>
                    <a:pt x="501" y="0"/>
                  </a:lnTo>
                  <a:lnTo>
                    <a:pt x="0" y="4"/>
                  </a:lnTo>
                  <a:close/>
                </a:path>
              </a:pathLst>
            </a:custGeom>
            <a:solidFill>
              <a:srgbClr val="FF6600"/>
            </a:solidFill>
            <a:ln>
              <a:noFill/>
            </a:ln>
          </p:spPr>
          <p:txBody>
            <a:bodyPr/>
            <a:lstStyle/>
            <a:p>
              <a:endParaRPr lang="ja-JP" altLang="en-US" sz="2758"/>
            </a:p>
          </p:txBody>
        </p:sp>
        <p:sp>
          <p:nvSpPr>
            <p:cNvPr id="1720" name="Freeform 1665"/>
            <p:cNvSpPr/>
            <p:nvPr/>
          </p:nvSpPr>
          <p:spPr>
            <a:xfrm>
              <a:off x="5030884" y="4103882"/>
              <a:ext cx="244029" cy="22184"/>
            </a:xfrm>
            <a:custGeom>
              <a:avLst/>
              <a:gdLst>
                <a:gd name="T0" fmla="*/ 0 w 501"/>
                <a:gd name="T1" fmla="*/ 0 h 43"/>
                <a:gd name="T2" fmla="*/ 0 w 501"/>
                <a:gd name="T3" fmla="*/ 0 h 43"/>
                <a:gd name="T4" fmla="*/ 0 w 501"/>
                <a:gd name="T5" fmla="*/ 0 h 43"/>
                <a:gd name="T6" fmla="*/ 0 w 501"/>
                <a:gd name="T7" fmla="*/ 0 h 43"/>
                <a:gd name="T8" fmla="*/ 0 w 501"/>
                <a:gd name="T9" fmla="*/ 0 h 43"/>
                <a:gd name="T10" fmla="*/ 0 60000 65536"/>
                <a:gd name="T11" fmla="*/ 0 60000 65536"/>
                <a:gd name="T12" fmla="*/ 0 60000 65536"/>
                <a:gd name="T13" fmla="*/ 0 60000 65536"/>
                <a:gd name="T14" fmla="*/ 0 60000 65536"/>
                <a:gd name="T15" fmla="*/ 0 w 501"/>
                <a:gd name="T16" fmla="*/ 0 h 43"/>
                <a:gd name="T17" fmla="*/ 501 w 501"/>
                <a:gd name="T18" fmla="*/ 43 h 43"/>
              </a:gdLst>
              <a:ahLst/>
              <a:cxnLst>
                <a:cxn ang="T10">
                  <a:pos x="T0" y="T1"/>
                </a:cxn>
                <a:cxn ang="T11">
                  <a:pos x="T2" y="T3"/>
                </a:cxn>
                <a:cxn ang="T12">
                  <a:pos x="T4" y="T5"/>
                </a:cxn>
                <a:cxn ang="T13">
                  <a:pos x="T6" y="T7"/>
                </a:cxn>
                <a:cxn ang="T14">
                  <a:pos x="T8" y="T9"/>
                </a:cxn>
              </a:cxnLst>
              <a:rect l="T15" t="T16" r="T17" b="T18"/>
              <a:pathLst>
                <a:path w="501" h="43">
                  <a:moveTo>
                    <a:pt x="0" y="6"/>
                  </a:moveTo>
                  <a:lnTo>
                    <a:pt x="0" y="43"/>
                  </a:lnTo>
                  <a:lnTo>
                    <a:pt x="501" y="38"/>
                  </a:lnTo>
                  <a:lnTo>
                    <a:pt x="501" y="0"/>
                  </a:lnTo>
                  <a:lnTo>
                    <a:pt x="0" y="6"/>
                  </a:lnTo>
                  <a:close/>
                </a:path>
              </a:pathLst>
            </a:custGeom>
            <a:solidFill>
              <a:srgbClr val="FF6600"/>
            </a:solidFill>
            <a:ln>
              <a:noFill/>
            </a:ln>
          </p:spPr>
          <p:txBody>
            <a:bodyPr/>
            <a:lstStyle/>
            <a:p>
              <a:endParaRPr lang="ja-JP" altLang="en-US" sz="2758"/>
            </a:p>
          </p:txBody>
        </p:sp>
        <p:sp>
          <p:nvSpPr>
            <p:cNvPr id="1721" name="Rectangle 1656"/>
            <p:cNvSpPr>
              <a:spLocks noChangeArrowheads="1"/>
            </p:cNvSpPr>
            <p:nvPr/>
          </p:nvSpPr>
          <p:spPr>
            <a:xfrm>
              <a:off x="3727815" y="4248604"/>
              <a:ext cx="724707" cy="338267"/>
            </a:xfrm>
            <a:prstGeom prst="rect">
              <a:avLst/>
            </a:prstGeom>
            <a:solidFill>
              <a:srgbClr val="FFFFFF"/>
            </a:solidFill>
            <a:ln w="3175">
              <a:solidFill>
                <a:srgbClr val="000000"/>
              </a:solidFill>
              <a:miter lim="800000"/>
              <a:headEnd/>
              <a:tailEnd/>
            </a:ln>
          </p:spPr>
          <p:txBody>
            <a:bodyPr lIns="0" tIns="35458" rIns="0" bIns="35458" anchor="ct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solidFill>
                    <a:srgbClr val="000000"/>
                  </a:solidFill>
                </a:rPr>
                <a:t>連続する</a:t>
              </a:r>
              <a:endParaRPr lang="en-US" altLang="ja-JP" sz="788" dirty="0">
                <a:solidFill>
                  <a:srgbClr val="000000"/>
                </a:solidFill>
              </a:endParaRPr>
            </a:p>
            <a:p>
              <a:pPr algn="ctr" eaLnBrk="1" hangingPunct="1">
                <a:lnSpc>
                  <a:spcPts val="689"/>
                </a:lnSpc>
                <a:spcBef>
                  <a:spcPct val="0"/>
                </a:spcBef>
                <a:buNone/>
              </a:pPr>
              <a:r>
                <a:rPr lang="ja-JP" altLang="en-US" sz="788" dirty="0">
                  <a:solidFill>
                    <a:srgbClr val="000000"/>
                  </a:solidFill>
                </a:rPr>
                <a:t>防湿気密層</a:t>
              </a:r>
            </a:p>
          </p:txBody>
        </p:sp>
        <p:sp>
          <p:nvSpPr>
            <p:cNvPr id="1722" name="Freeform 1643"/>
            <p:cNvSpPr/>
            <p:nvPr/>
          </p:nvSpPr>
          <p:spPr>
            <a:xfrm>
              <a:off x="5078713" y="3844017"/>
              <a:ext cx="56615" cy="44367"/>
            </a:xfrm>
            <a:custGeom>
              <a:avLst/>
              <a:gdLst>
                <a:gd name="T0" fmla="*/ 0 w 116"/>
                <a:gd name="T1" fmla="*/ 0 h 85"/>
                <a:gd name="T2" fmla="*/ 2147483520 w 116"/>
                <a:gd name="T3" fmla="*/ 0 h 85"/>
                <a:gd name="T4" fmla="*/ 2147483520 w 116"/>
                <a:gd name="T5" fmla="*/ 0 h 85"/>
                <a:gd name="T6" fmla="*/ 0 w 116"/>
                <a:gd name="T7" fmla="*/ 0 h 85"/>
                <a:gd name="T8" fmla="*/ 0 60000 65536"/>
                <a:gd name="T9" fmla="*/ 0 60000 65536"/>
                <a:gd name="T10" fmla="*/ 0 60000 65536"/>
                <a:gd name="T11" fmla="*/ 0 60000 65536"/>
                <a:gd name="T12" fmla="*/ 0 w 116"/>
                <a:gd name="T13" fmla="*/ 0 h 85"/>
                <a:gd name="T14" fmla="*/ 116 w 116"/>
                <a:gd name="T15" fmla="*/ 85 h 85"/>
              </a:gdLst>
              <a:ahLst/>
              <a:cxnLst>
                <a:cxn ang="T8">
                  <a:pos x="T0" y="T1"/>
                </a:cxn>
                <a:cxn ang="T9">
                  <a:pos x="T2" y="T3"/>
                </a:cxn>
                <a:cxn ang="T10">
                  <a:pos x="T4" y="T5"/>
                </a:cxn>
                <a:cxn ang="T11">
                  <a:pos x="T6" y="T7"/>
                </a:cxn>
              </a:cxnLst>
              <a:rect l="T12" t="T13" r="T14" b="T15"/>
              <a:pathLst>
                <a:path w="116" h="85">
                  <a:moveTo>
                    <a:pt x="0" y="58"/>
                  </a:moveTo>
                  <a:lnTo>
                    <a:pt x="116" y="85"/>
                  </a:lnTo>
                  <a:lnTo>
                    <a:pt x="42" y="0"/>
                  </a:lnTo>
                  <a:lnTo>
                    <a:pt x="0" y="58"/>
                  </a:lnTo>
                  <a:close/>
                </a:path>
              </a:pathLst>
            </a:custGeom>
            <a:solidFill>
              <a:srgbClr val="000000"/>
            </a:solidFill>
            <a:ln>
              <a:noFill/>
            </a:ln>
          </p:spPr>
          <p:txBody>
            <a:bodyPr/>
            <a:lstStyle/>
            <a:p>
              <a:endParaRPr lang="ja-JP" altLang="en-US" sz="2758"/>
            </a:p>
          </p:txBody>
        </p:sp>
        <p:sp>
          <p:nvSpPr>
            <p:cNvPr id="1723" name="Rectangle 1638"/>
            <p:cNvSpPr>
              <a:spLocks noChangeArrowheads="1"/>
            </p:cNvSpPr>
            <p:nvPr/>
          </p:nvSpPr>
          <p:spPr>
            <a:xfrm>
              <a:off x="4469462" y="3515562"/>
              <a:ext cx="531982" cy="321109"/>
            </a:xfrm>
            <a:prstGeom prst="rect">
              <a:avLst/>
            </a:prstGeom>
            <a:solidFill>
              <a:srgbClr val="FFFFFF"/>
            </a:solidFill>
            <a:ln w="3175">
              <a:solidFill>
                <a:srgbClr val="000000"/>
              </a:solidFill>
              <a:miter lim="800000"/>
              <a:headEnd/>
              <a:tailEnd/>
            </a:ln>
          </p:spPr>
          <p:txBody>
            <a:bodyPr lIns="0" tIns="0" rIns="0" bIns="0" anchor="ct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t>高効率</a:t>
              </a:r>
              <a:endParaRPr lang="en-US" altLang="ja-JP" sz="788" dirty="0"/>
            </a:p>
            <a:p>
              <a:pPr algn="ctr" eaLnBrk="1" hangingPunct="1">
                <a:lnSpc>
                  <a:spcPts val="689"/>
                </a:lnSpc>
                <a:spcBef>
                  <a:spcPct val="0"/>
                </a:spcBef>
                <a:buNone/>
              </a:pPr>
              <a:r>
                <a:rPr lang="ja-JP" altLang="en-US" sz="788" dirty="0"/>
                <a:t>エアコン</a:t>
              </a:r>
            </a:p>
          </p:txBody>
        </p:sp>
      </p:grpSp>
      <p:graphicFrame>
        <p:nvGraphicFramePr>
          <p:cNvPr id="3313" name="表 3312"/>
          <p:cNvGraphicFramePr>
            <a:graphicFrameLocks noGrp="1"/>
          </p:cNvGraphicFramePr>
          <p:nvPr>
            <p:extLst>
              <p:ext uri="{D42A27DB-BD31-4B8C-83A1-F6EECF244321}">
                <p14:modId xmlns:p14="http://schemas.microsoft.com/office/powerpoint/2010/main" val="723889734"/>
              </p:ext>
            </p:extLst>
          </p:nvPr>
        </p:nvGraphicFramePr>
        <p:xfrm>
          <a:off x="1421347" y="2853343"/>
          <a:ext cx="2126497" cy="354576"/>
        </p:xfrm>
        <a:graphic>
          <a:graphicData uri="http://schemas.openxmlformats.org/drawingml/2006/table">
            <a:tbl>
              <a:tblPr firstRow="1" bandRow="1">
                <a:tableStyleId>{5940675A-B579-460E-94D1-54222C63F5DA}</a:tableStyleId>
              </a:tblPr>
              <a:tblGrid>
                <a:gridCol w="540818">
                  <a:extLst>
                    <a:ext uri="{9D8B030D-6E8A-4147-A177-3AD203B41FA5}">
                      <a16:colId xmlns:a16="http://schemas.microsoft.com/office/drawing/2014/main" val="3707721444"/>
                    </a:ext>
                  </a:extLst>
                </a:gridCol>
                <a:gridCol w="1585679">
                  <a:extLst>
                    <a:ext uri="{9D8B030D-6E8A-4147-A177-3AD203B41FA5}">
                      <a16:colId xmlns:a16="http://schemas.microsoft.com/office/drawing/2014/main" val="2609560033"/>
                    </a:ext>
                  </a:extLst>
                </a:gridCol>
              </a:tblGrid>
              <a:tr h="177288">
                <a:tc>
                  <a:txBody>
                    <a:bodyPr/>
                    <a:lstStyle/>
                    <a:p>
                      <a:pPr algn="ctr">
                        <a:lnSpc>
                          <a:spcPts val="700"/>
                        </a:lnSpc>
                      </a:pPr>
                      <a:r>
                        <a:rPr kumimoji="1" lang="ja-JP" altLang="en-US" sz="800" dirty="0">
                          <a:latin typeface="メイリオ" panose="020B0604030504040204" pitchFamily="50" charset="-128"/>
                          <a:ea typeface="メイリオ" panose="020B0604030504040204" pitchFamily="50" charset="-128"/>
                        </a:rPr>
                        <a:t>居住年</a:t>
                      </a:r>
                    </a:p>
                  </a:txBody>
                  <a:tcPr marL="35458" marR="35458" marT="35458" marB="35458"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700"/>
                        </a:lnSpc>
                      </a:pPr>
                      <a:r>
                        <a:rPr kumimoji="1" lang="ja-JP" altLang="en-US" sz="800" dirty="0">
                          <a:latin typeface="メイリオ" panose="020B0604030504040204" pitchFamily="50" charset="-128"/>
                          <a:ea typeface="メイリオ" panose="020B0604030504040204" pitchFamily="50" charset="-128"/>
                        </a:rPr>
                        <a:t>最大減税額引き上げ（</a:t>
                      </a:r>
                      <a:r>
                        <a:rPr kumimoji="1" lang="en-US" altLang="ja-JP" sz="800" dirty="0">
                          <a:latin typeface="メイリオ" panose="020B0604030504040204" pitchFamily="50" charset="-128"/>
                          <a:ea typeface="メイリオ" panose="020B0604030504040204" pitchFamily="50" charset="-128"/>
                        </a:rPr>
                        <a:t>13</a:t>
                      </a:r>
                      <a:r>
                        <a:rPr kumimoji="1" lang="ja-JP" altLang="en-US" sz="800" dirty="0">
                          <a:latin typeface="メイリオ" panose="020B0604030504040204" pitchFamily="50" charset="-128"/>
                          <a:ea typeface="メイリオ" panose="020B0604030504040204" pitchFamily="50" charset="-128"/>
                        </a:rPr>
                        <a:t>年間）</a:t>
                      </a:r>
                    </a:p>
                  </a:txBody>
                  <a:tcPr marL="35458" marR="35458" marT="35458" marB="35458"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403851"/>
                  </a:ext>
                </a:extLst>
              </a:tr>
              <a:tr h="177288">
                <a:tc>
                  <a:txBody>
                    <a:bodyPr/>
                    <a:lstStyle/>
                    <a:p>
                      <a:pPr algn="ctr">
                        <a:lnSpc>
                          <a:spcPts val="700"/>
                        </a:lnSpc>
                      </a:pPr>
                      <a:r>
                        <a:rPr kumimoji="1" lang="en-US" altLang="ja-JP" sz="800" dirty="0">
                          <a:latin typeface="メイリオ" panose="020B0604030504040204" pitchFamily="50" charset="-128"/>
                          <a:ea typeface="メイリオ" panose="020B0604030504040204" pitchFamily="50" charset="-128"/>
                        </a:rPr>
                        <a:t>R4</a:t>
                      </a:r>
                      <a:r>
                        <a:rPr kumimoji="1" lang="ja-JP" altLang="en-US" sz="800" dirty="0">
                          <a:latin typeface="メイリオ" panose="020B0604030504040204" pitchFamily="50" charset="-128"/>
                          <a:ea typeface="メイリオ" panose="020B0604030504040204" pitchFamily="50" charset="-128"/>
                        </a:rPr>
                        <a:t>年度～</a:t>
                      </a:r>
                    </a:p>
                  </a:txBody>
                  <a:tcPr marL="35458" marR="35458" marT="35458" marB="35458"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dirty="0">
                          <a:solidFill>
                            <a:srgbClr val="0070C0"/>
                          </a:solidFill>
                          <a:latin typeface="メイリオ" panose="020B0604030504040204" pitchFamily="50" charset="-128"/>
                          <a:ea typeface="メイリオ" panose="020B0604030504040204" pitchFamily="50" charset="-128"/>
                        </a:rPr>
                        <a:t>455</a:t>
                      </a:r>
                      <a:r>
                        <a:rPr kumimoji="1" lang="ja-JP" altLang="en-US" sz="800" dirty="0">
                          <a:solidFill>
                            <a:srgbClr val="0070C0"/>
                          </a:solidFill>
                          <a:latin typeface="メイリオ" panose="020B0604030504040204" pitchFamily="50" charset="-128"/>
                          <a:ea typeface="メイリオ" panose="020B0604030504040204" pitchFamily="50" charset="-128"/>
                        </a:rPr>
                        <a:t>万円</a:t>
                      </a:r>
                      <a:r>
                        <a:rPr kumimoji="1" lang="ja-JP" altLang="en-US" sz="800" dirty="0">
                          <a:latin typeface="メイリオ" panose="020B0604030504040204" pitchFamily="50" charset="-128"/>
                          <a:ea typeface="メイリオ" panose="020B0604030504040204" pitchFamily="50" charset="-128"/>
                        </a:rPr>
                        <a:t>（一般</a:t>
                      </a:r>
                      <a:r>
                        <a:rPr kumimoji="1" lang="en-US" altLang="ja-JP" sz="800" dirty="0">
                          <a:latin typeface="メイリオ" panose="020B0604030504040204" pitchFamily="50" charset="-128"/>
                          <a:ea typeface="メイリオ" panose="020B0604030504040204" pitchFamily="50" charset="-128"/>
                        </a:rPr>
                        <a:t>273</a:t>
                      </a:r>
                      <a:r>
                        <a:rPr kumimoji="1" lang="ja-JP" altLang="en-US" sz="800" dirty="0">
                          <a:latin typeface="メイリオ" panose="020B0604030504040204" pitchFamily="50" charset="-128"/>
                          <a:ea typeface="メイリオ" panose="020B0604030504040204" pitchFamily="50" charset="-128"/>
                        </a:rPr>
                        <a:t>万円）</a:t>
                      </a:r>
                    </a:p>
                  </a:txBody>
                  <a:tcPr marL="35458" marR="35458" marT="35458" marB="35458"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583615"/>
                  </a:ext>
                </a:extLst>
              </a:tr>
            </a:tbl>
          </a:graphicData>
        </a:graphic>
      </p:graphicFrame>
      <p:sp>
        <p:nvSpPr>
          <p:cNvPr id="3314" name="テキスト ボックス 3313"/>
          <p:cNvSpPr txBox="1"/>
          <p:nvPr/>
        </p:nvSpPr>
        <p:spPr>
          <a:xfrm>
            <a:off x="55605" y="2827310"/>
            <a:ext cx="1505733" cy="212199"/>
          </a:xfrm>
          <a:prstGeom prst="rect">
            <a:avLst/>
          </a:prstGeom>
          <a:noFill/>
        </p:spPr>
        <p:txBody>
          <a:bodyPr wrap="square" rtlCol="0">
            <a:spAutoFit/>
          </a:bodyPr>
          <a:lstStyle/>
          <a:p>
            <a:r>
              <a:rPr lang="ja-JP" altLang="en-US" sz="788" b="1" dirty="0">
                <a:latin typeface="メイリオ" panose="020B0604030504040204" pitchFamily="50" charset="-128"/>
                <a:ea typeface="メイリオ" panose="020B0604030504040204" pitchFamily="50" charset="-128"/>
              </a:rPr>
              <a:t>・所得税（住宅ローン減税）</a:t>
            </a:r>
            <a:endParaRPr lang="en-US" altLang="ja-JP" sz="788" b="1" dirty="0">
              <a:latin typeface="メイリオ" panose="020B0604030504040204" pitchFamily="50" charset="-128"/>
              <a:ea typeface="メイリオ" panose="020B0604030504040204" pitchFamily="50" charset="-128"/>
            </a:endParaRPr>
          </a:p>
        </p:txBody>
      </p:sp>
      <p:sp>
        <p:nvSpPr>
          <p:cNvPr id="3315" name="テキスト ボックス 3314"/>
          <p:cNvSpPr txBox="1"/>
          <p:nvPr/>
        </p:nvSpPr>
        <p:spPr>
          <a:xfrm>
            <a:off x="55605" y="3120405"/>
            <a:ext cx="3594527" cy="333454"/>
          </a:xfrm>
          <a:prstGeom prst="rect">
            <a:avLst/>
          </a:prstGeom>
          <a:noFill/>
        </p:spPr>
        <p:txBody>
          <a:bodyPr wrap="square" rtlCol="0">
            <a:spAutoFit/>
          </a:bodyPr>
          <a:lstStyle/>
          <a:p>
            <a:r>
              <a:rPr lang="ja-JP" altLang="en-US" sz="788" b="1" dirty="0">
                <a:latin typeface="メイリオ" panose="020B0604030504040204" pitchFamily="50" charset="-128"/>
                <a:ea typeface="メイリオ" panose="020B0604030504040204" pitchFamily="50" charset="-128"/>
              </a:rPr>
              <a:t>・所得税（投資型減税）</a:t>
            </a:r>
            <a:endParaRPr lang="en-US" altLang="ja-JP" sz="788" b="1" dirty="0">
              <a:latin typeface="メイリオ" panose="020B0604030504040204" pitchFamily="50" charset="-128"/>
              <a:ea typeface="メイリオ" panose="020B0604030504040204" pitchFamily="50" charset="-128"/>
            </a:endParaRPr>
          </a:p>
          <a:p>
            <a:r>
              <a:rPr lang="ja-JP" altLang="en-US" sz="788" dirty="0">
                <a:latin typeface="メイリオ" panose="020B0604030504040204" pitchFamily="50" charset="-128"/>
                <a:ea typeface="メイリオ" panose="020B0604030504040204" pitchFamily="50" charset="-128"/>
              </a:rPr>
              <a:t>　標準的な係り増し費用の</a:t>
            </a:r>
            <a:r>
              <a:rPr lang="en-US" altLang="ja-JP" sz="788" dirty="0">
                <a:latin typeface="メイリオ" panose="020B0604030504040204" pitchFamily="50" charset="-128"/>
                <a:ea typeface="メイリオ" panose="020B0604030504040204" pitchFamily="50" charset="-128"/>
              </a:rPr>
              <a:t>10</a:t>
            </a:r>
            <a:r>
              <a:rPr lang="ja-JP" altLang="en-US" sz="788" dirty="0">
                <a:latin typeface="メイリオ" panose="020B0604030504040204" pitchFamily="50" charset="-128"/>
                <a:ea typeface="メイリオ" panose="020B0604030504040204" pitchFamily="50" charset="-128"/>
              </a:rPr>
              <a:t>％を所得税額から控除（最大減税額</a:t>
            </a:r>
            <a:r>
              <a:rPr lang="en-US" altLang="ja-JP" sz="788" dirty="0">
                <a:latin typeface="メイリオ" panose="020B0604030504040204" pitchFamily="50" charset="-128"/>
                <a:ea typeface="メイリオ" panose="020B0604030504040204" pitchFamily="50" charset="-128"/>
              </a:rPr>
              <a:t>65</a:t>
            </a:r>
            <a:r>
              <a:rPr lang="ja-JP" altLang="en-US" sz="788" dirty="0">
                <a:latin typeface="メイリオ" panose="020B0604030504040204" pitchFamily="50" charset="-128"/>
                <a:ea typeface="メイリオ" panose="020B0604030504040204" pitchFamily="50" charset="-128"/>
              </a:rPr>
              <a:t>万円）</a:t>
            </a:r>
            <a:endParaRPr lang="en-US" altLang="ja-JP" sz="788" dirty="0">
              <a:latin typeface="メイリオ" panose="020B0604030504040204" pitchFamily="50" charset="-128"/>
              <a:ea typeface="メイリオ" panose="020B0604030504040204" pitchFamily="50" charset="-128"/>
            </a:endParaRPr>
          </a:p>
        </p:txBody>
      </p:sp>
      <p:sp>
        <p:nvSpPr>
          <p:cNvPr id="3316" name="テキスト ボックス 3315"/>
          <p:cNvSpPr txBox="1"/>
          <p:nvPr/>
        </p:nvSpPr>
        <p:spPr>
          <a:xfrm>
            <a:off x="55605" y="3414122"/>
            <a:ext cx="1077622" cy="212199"/>
          </a:xfrm>
          <a:prstGeom prst="rect">
            <a:avLst/>
          </a:prstGeom>
          <a:noFill/>
        </p:spPr>
        <p:txBody>
          <a:bodyPr wrap="square" rtlCol="0">
            <a:spAutoFit/>
          </a:bodyPr>
          <a:lstStyle/>
          <a:p>
            <a:r>
              <a:rPr lang="ja-JP" altLang="en-US" sz="788" b="1" dirty="0">
                <a:latin typeface="メイリオ" panose="020B0604030504040204" pitchFamily="50" charset="-128"/>
                <a:ea typeface="メイリオ" panose="020B0604030504040204" pitchFamily="50" charset="-128"/>
              </a:rPr>
              <a:t>・登録免許税</a:t>
            </a:r>
            <a:endParaRPr lang="en-US" altLang="ja-JP" sz="788" b="1" dirty="0">
              <a:latin typeface="メイリオ" panose="020B0604030504040204" pitchFamily="50" charset="-128"/>
              <a:ea typeface="メイリオ" panose="020B0604030504040204" pitchFamily="50" charset="-128"/>
            </a:endParaRPr>
          </a:p>
        </p:txBody>
      </p:sp>
      <p:graphicFrame>
        <p:nvGraphicFramePr>
          <p:cNvPr id="3317" name="表 3316"/>
          <p:cNvGraphicFramePr>
            <a:graphicFrameLocks noGrp="1"/>
          </p:cNvGraphicFramePr>
          <p:nvPr>
            <p:extLst>
              <p:ext uri="{D42A27DB-BD31-4B8C-83A1-F6EECF244321}">
                <p14:modId xmlns:p14="http://schemas.microsoft.com/office/powerpoint/2010/main" val="3431592928"/>
              </p:ext>
            </p:extLst>
          </p:nvPr>
        </p:nvGraphicFramePr>
        <p:xfrm>
          <a:off x="848001" y="3438509"/>
          <a:ext cx="2115458" cy="531864"/>
        </p:xfrm>
        <a:graphic>
          <a:graphicData uri="http://schemas.openxmlformats.org/drawingml/2006/table">
            <a:tbl>
              <a:tblPr firstRow="1" bandRow="1">
                <a:tableStyleId>{5940675A-B579-460E-94D1-54222C63F5DA}</a:tableStyleId>
              </a:tblPr>
              <a:tblGrid>
                <a:gridCol w="650267">
                  <a:extLst>
                    <a:ext uri="{9D8B030D-6E8A-4147-A177-3AD203B41FA5}">
                      <a16:colId xmlns:a16="http://schemas.microsoft.com/office/drawing/2014/main" val="3707721444"/>
                    </a:ext>
                  </a:extLst>
                </a:gridCol>
                <a:gridCol w="1465191">
                  <a:extLst>
                    <a:ext uri="{9D8B030D-6E8A-4147-A177-3AD203B41FA5}">
                      <a16:colId xmlns:a16="http://schemas.microsoft.com/office/drawing/2014/main" val="2609560033"/>
                    </a:ext>
                  </a:extLst>
                </a:gridCol>
              </a:tblGrid>
              <a:tr h="177288">
                <a:tc>
                  <a:txBody>
                    <a:bodyPr/>
                    <a:lstStyle/>
                    <a:p>
                      <a:pPr algn="ctr">
                        <a:lnSpc>
                          <a:spcPts val="700"/>
                        </a:lnSpc>
                      </a:pPr>
                      <a:r>
                        <a:rPr kumimoji="1" lang="ja-JP" altLang="en-US" sz="800" dirty="0">
                          <a:latin typeface="メイリオ" panose="020B0604030504040204" pitchFamily="50" charset="-128"/>
                          <a:ea typeface="メイリオ" panose="020B0604030504040204" pitchFamily="50" charset="-128"/>
                        </a:rPr>
                        <a:t>登記</a:t>
                      </a:r>
                    </a:p>
                  </a:txBody>
                  <a:tcPr marL="35458" marR="35458" marT="35458" marB="35458" anchor="b"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700"/>
                        </a:lnSpc>
                      </a:pPr>
                      <a:r>
                        <a:rPr kumimoji="1" lang="ja-JP" altLang="en-US" sz="800" dirty="0">
                          <a:latin typeface="メイリオ" panose="020B0604030504040204" pitchFamily="50" charset="-128"/>
                          <a:ea typeface="メイリオ" panose="020B0604030504040204" pitchFamily="50" charset="-128"/>
                        </a:rPr>
                        <a:t>登録免許税率引き下げ</a:t>
                      </a:r>
                    </a:p>
                  </a:txBody>
                  <a:tcPr marL="35458" marR="35458" marT="35458" marB="35458" anchor="b"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403851"/>
                  </a:ext>
                </a:extLst>
              </a:tr>
              <a:tr h="177288">
                <a:tc>
                  <a:txBody>
                    <a:bodyPr/>
                    <a:lstStyle/>
                    <a:p>
                      <a:pPr algn="ctr">
                        <a:lnSpc>
                          <a:spcPts val="700"/>
                        </a:lnSpc>
                      </a:pPr>
                      <a:r>
                        <a:rPr kumimoji="1" lang="ja-JP" altLang="en-US" sz="800" dirty="0">
                          <a:latin typeface="メイリオ" panose="020B0604030504040204" pitchFamily="50" charset="-128"/>
                          <a:ea typeface="メイリオ" panose="020B0604030504040204" pitchFamily="50" charset="-128"/>
                        </a:rPr>
                        <a:t>保存</a:t>
                      </a:r>
                    </a:p>
                  </a:txBody>
                  <a:tcPr marL="35458" marR="35458" marT="35458" marB="35458" anchor="b"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dirty="0">
                          <a:solidFill>
                            <a:srgbClr val="0070C0"/>
                          </a:solidFill>
                          <a:latin typeface="メイリオ" panose="020B0604030504040204" pitchFamily="50" charset="-128"/>
                          <a:ea typeface="メイリオ" panose="020B0604030504040204" pitchFamily="50" charset="-128"/>
                        </a:rPr>
                        <a:t>0.1%</a:t>
                      </a:r>
                      <a:r>
                        <a:rPr kumimoji="1" lang="ja-JP" altLang="en-US" sz="800" dirty="0">
                          <a:latin typeface="メイリオ" panose="020B0604030504040204" pitchFamily="50" charset="-128"/>
                          <a:ea typeface="メイリオ" panose="020B0604030504040204" pitchFamily="50" charset="-128"/>
                        </a:rPr>
                        <a:t>（一般</a:t>
                      </a:r>
                      <a:r>
                        <a:rPr kumimoji="1" lang="en-US" altLang="ja-JP" sz="800" dirty="0">
                          <a:latin typeface="メイリオ" panose="020B0604030504040204" pitchFamily="50" charset="-128"/>
                          <a:ea typeface="メイリオ" panose="020B0604030504040204" pitchFamily="50" charset="-128"/>
                        </a:rPr>
                        <a:t>0.15%</a:t>
                      </a:r>
                      <a:r>
                        <a:rPr kumimoji="1" lang="ja-JP" altLang="en-US" sz="800"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txBody>
                  <a:tcPr marL="35458" marR="35458" marT="35458" marB="35458" anchor="b"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583615"/>
                  </a:ext>
                </a:extLst>
              </a:tr>
              <a:tr h="177288">
                <a:tc>
                  <a:txBody>
                    <a:bodyPr/>
                    <a:lstStyle/>
                    <a:p>
                      <a:pPr algn="ctr">
                        <a:lnSpc>
                          <a:spcPts val="700"/>
                        </a:lnSpc>
                      </a:pPr>
                      <a:r>
                        <a:rPr kumimoji="1" lang="ja-JP" altLang="en-US" sz="800" dirty="0">
                          <a:latin typeface="メイリオ" panose="020B0604030504040204" pitchFamily="50" charset="-128"/>
                          <a:ea typeface="メイリオ" panose="020B0604030504040204" pitchFamily="50" charset="-128"/>
                        </a:rPr>
                        <a:t>移転</a:t>
                      </a:r>
                    </a:p>
                  </a:txBody>
                  <a:tcPr marL="35458" marR="35458" marT="35458" marB="35458" anchor="b"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dirty="0">
                          <a:solidFill>
                            <a:srgbClr val="0070C0"/>
                          </a:solidFill>
                          <a:latin typeface="メイリオ" panose="020B0604030504040204" pitchFamily="50" charset="-128"/>
                          <a:ea typeface="メイリオ" panose="020B0604030504040204" pitchFamily="50" charset="-128"/>
                        </a:rPr>
                        <a:t>0.1%</a:t>
                      </a:r>
                      <a:r>
                        <a:rPr kumimoji="1" lang="ja-JP" altLang="en-US" sz="800" dirty="0">
                          <a:latin typeface="メイリオ" panose="020B0604030504040204" pitchFamily="50" charset="-128"/>
                          <a:ea typeface="メイリオ" panose="020B0604030504040204" pitchFamily="50" charset="-128"/>
                        </a:rPr>
                        <a:t>（一般</a:t>
                      </a:r>
                      <a:r>
                        <a:rPr kumimoji="1" lang="en-US" altLang="ja-JP" sz="800" dirty="0">
                          <a:latin typeface="メイリオ" panose="020B0604030504040204" pitchFamily="50" charset="-128"/>
                          <a:ea typeface="メイリオ" panose="020B0604030504040204" pitchFamily="50" charset="-128"/>
                        </a:rPr>
                        <a:t>0.3%</a:t>
                      </a:r>
                      <a:r>
                        <a:rPr kumimoji="1" lang="ja-JP" altLang="en-US" sz="800"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txBody>
                  <a:tcPr marL="35458" marR="35458" marT="35458" marB="35458" anchor="b"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645564"/>
                  </a:ext>
                </a:extLst>
              </a:tr>
            </a:tbl>
          </a:graphicData>
        </a:graphic>
      </p:graphicFrame>
      <p:sp>
        <p:nvSpPr>
          <p:cNvPr id="3311" name="タイトル 3"/>
          <p:cNvSpPr txBox="1">
            <a:spLocks/>
          </p:cNvSpPr>
          <p:nvPr/>
        </p:nvSpPr>
        <p:spPr bwMode="auto">
          <a:xfrm>
            <a:off x="4284" y="446088"/>
            <a:ext cx="89979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eaLnBrk="1" hangingPunct="1"/>
            <a:r>
              <a:rPr lang="ja-JP" altLang="en-US" sz="2000" kern="0" dirty="0">
                <a:solidFill>
                  <a:srgbClr val="0070C0"/>
                </a:solidFill>
                <a:latin typeface="HG丸ｺﾞｼｯｸM-PRO" panose="020F0600000000000000" pitchFamily="50" charset="-128"/>
                <a:ea typeface="HG丸ｺﾞｼｯｸM-PRO" panose="020F0600000000000000" pitchFamily="50" charset="-128"/>
              </a:rPr>
              <a:t>都市の低炭素化の促進に関する法律 </a:t>
            </a:r>
            <a:r>
              <a:rPr lang="ja-JP" altLang="en-US" sz="1400" kern="0" dirty="0">
                <a:solidFill>
                  <a:srgbClr val="0070C0"/>
                </a:solidFill>
                <a:latin typeface="HG丸ｺﾞｼｯｸM-PRO" panose="020F0600000000000000" pitchFamily="50" charset="-128"/>
                <a:ea typeface="HG丸ｺﾞｼｯｸM-PRO" panose="020F0600000000000000" pitchFamily="50" charset="-128"/>
              </a:rPr>
              <a:t>（平成</a:t>
            </a:r>
            <a:r>
              <a:rPr lang="en-US" altLang="ja-JP" sz="1400" kern="0" dirty="0">
                <a:solidFill>
                  <a:srgbClr val="0070C0"/>
                </a:solidFill>
                <a:latin typeface="HG丸ｺﾞｼｯｸM-PRO" panose="020F0600000000000000" pitchFamily="50" charset="-128"/>
                <a:ea typeface="HG丸ｺﾞｼｯｸM-PRO" panose="020F0600000000000000" pitchFamily="50" charset="-128"/>
              </a:rPr>
              <a:t>24</a:t>
            </a:r>
            <a:r>
              <a:rPr lang="ja-JP" altLang="en-US" sz="1400" kern="0" dirty="0">
                <a:solidFill>
                  <a:srgbClr val="0070C0"/>
                </a:solidFill>
                <a:latin typeface="HG丸ｺﾞｼｯｸM-PRO" panose="020F0600000000000000" pitchFamily="50" charset="-128"/>
                <a:ea typeface="HG丸ｺﾞｼｯｸM-PRO" panose="020F0600000000000000" pitchFamily="50" charset="-128"/>
              </a:rPr>
              <a:t>年</a:t>
            </a:r>
            <a:r>
              <a:rPr lang="en-US" altLang="ja-JP" sz="1400" kern="0" dirty="0">
                <a:solidFill>
                  <a:srgbClr val="0070C0"/>
                </a:solidFill>
                <a:latin typeface="HG丸ｺﾞｼｯｸM-PRO" panose="020F0600000000000000" pitchFamily="50" charset="-128"/>
                <a:ea typeface="HG丸ｺﾞｼｯｸM-PRO" panose="020F0600000000000000" pitchFamily="50" charset="-128"/>
              </a:rPr>
              <a:t>9</a:t>
            </a:r>
            <a:r>
              <a:rPr lang="ja-JP" altLang="en-US" sz="1400" kern="0" dirty="0">
                <a:solidFill>
                  <a:srgbClr val="0070C0"/>
                </a:solidFill>
                <a:latin typeface="HG丸ｺﾞｼｯｸM-PRO" panose="020F0600000000000000" pitchFamily="50" charset="-128"/>
                <a:ea typeface="HG丸ｺﾞｼｯｸM-PRO" panose="020F0600000000000000" pitchFamily="50" charset="-128"/>
              </a:rPr>
              <a:t>月</a:t>
            </a:r>
            <a:r>
              <a:rPr lang="en-US" altLang="ja-JP" sz="1400" kern="0" dirty="0">
                <a:solidFill>
                  <a:srgbClr val="0070C0"/>
                </a:solidFill>
                <a:latin typeface="HG丸ｺﾞｼｯｸM-PRO" panose="020F0600000000000000" pitchFamily="50" charset="-128"/>
                <a:ea typeface="HG丸ｺﾞｼｯｸM-PRO" panose="020F0600000000000000" pitchFamily="50" charset="-128"/>
              </a:rPr>
              <a:t>5</a:t>
            </a:r>
            <a:r>
              <a:rPr lang="ja-JP" altLang="en-US" sz="1400" kern="0" dirty="0">
                <a:solidFill>
                  <a:srgbClr val="0070C0"/>
                </a:solidFill>
                <a:latin typeface="HG丸ｺﾞｼｯｸM-PRO" panose="020F0600000000000000" pitchFamily="50" charset="-128"/>
                <a:ea typeface="HG丸ｺﾞｼｯｸM-PRO" panose="020F0600000000000000" pitchFamily="50" charset="-128"/>
              </a:rPr>
              <a:t>日公布</a:t>
            </a:r>
            <a:r>
              <a:rPr lang="en-US" altLang="ja-JP" sz="1400" kern="0" dirty="0">
                <a:solidFill>
                  <a:srgbClr val="0070C0"/>
                </a:solidFill>
                <a:latin typeface="HG丸ｺﾞｼｯｸM-PRO" panose="020F0600000000000000" pitchFamily="50" charset="-128"/>
                <a:ea typeface="HG丸ｺﾞｼｯｸM-PRO" panose="020F0600000000000000" pitchFamily="50" charset="-128"/>
              </a:rPr>
              <a:t>/12</a:t>
            </a:r>
            <a:r>
              <a:rPr lang="ja-JP" altLang="en-US" sz="1400" kern="0" dirty="0">
                <a:solidFill>
                  <a:srgbClr val="0070C0"/>
                </a:solidFill>
                <a:latin typeface="HG丸ｺﾞｼｯｸM-PRO" panose="020F0600000000000000" pitchFamily="50" charset="-128"/>
                <a:ea typeface="HG丸ｺﾞｼｯｸM-PRO" panose="020F0600000000000000" pitchFamily="50" charset="-128"/>
              </a:rPr>
              <a:t>月</a:t>
            </a:r>
            <a:r>
              <a:rPr lang="en-US" altLang="ja-JP" sz="1400" kern="0" dirty="0">
                <a:solidFill>
                  <a:srgbClr val="0070C0"/>
                </a:solidFill>
                <a:latin typeface="HG丸ｺﾞｼｯｸM-PRO" panose="020F0600000000000000" pitchFamily="50" charset="-128"/>
                <a:ea typeface="HG丸ｺﾞｼｯｸM-PRO" panose="020F0600000000000000" pitchFamily="50" charset="-128"/>
              </a:rPr>
              <a:t>4</a:t>
            </a:r>
            <a:r>
              <a:rPr lang="ja-JP" altLang="en-US" sz="1400" kern="0" dirty="0">
                <a:solidFill>
                  <a:srgbClr val="0070C0"/>
                </a:solidFill>
                <a:latin typeface="HG丸ｺﾞｼｯｸM-PRO" panose="020F0600000000000000" pitchFamily="50" charset="-128"/>
                <a:ea typeface="HG丸ｺﾞｼｯｸM-PRO" panose="020F0600000000000000" pitchFamily="50" charset="-128"/>
              </a:rPr>
              <a:t>日施行）</a:t>
            </a:r>
          </a:p>
        </p:txBody>
      </p:sp>
      <p:sp>
        <p:nvSpPr>
          <p:cNvPr id="3312"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19355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5"/>
          <p:cNvSpPr>
            <a:spLocks noGrp="1"/>
          </p:cNvSpPr>
          <p:nvPr>
            <p:ph type="sldNum" sz="quarter" idx="12"/>
          </p:nvPr>
        </p:nvSpPr>
        <p:spPr>
          <a:xfrm>
            <a:off x="7469188" y="6478588"/>
            <a:ext cx="2133600" cy="257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latin typeface="ＭＳ Ｐゴシック" panose="020B0600070205080204" pitchFamily="50" charset="-128"/>
              </a:rPr>
              <a:t>3</a:t>
            </a:r>
          </a:p>
        </p:txBody>
      </p:sp>
      <p:sp>
        <p:nvSpPr>
          <p:cNvPr id="9" name="メモ 8"/>
          <p:cNvSpPr/>
          <p:nvPr/>
        </p:nvSpPr>
        <p:spPr>
          <a:xfrm>
            <a:off x="630238" y="917575"/>
            <a:ext cx="8424862" cy="1008063"/>
          </a:xfrm>
          <a:prstGeom prst="foldedCorner">
            <a:avLst/>
          </a:prstGeom>
          <a:solidFill>
            <a:srgbClr val="FFFF99"/>
          </a:solidFill>
          <a:ln w="31750">
            <a:solidFill>
              <a:srgbClr val="FFC000"/>
            </a:solidFill>
          </a:ln>
        </p:spPr>
        <p:style>
          <a:lnRef idx="2">
            <a:schemeClr val="accent6"/>
          </a:lnRef>
          <a:fillRef idx="1">
            <a:schemeClr val="lt1"/>
          </a:fillRef>
          <a:effectRef idx="0">
            <a:schemeClr val="accent6"/>
          </a:effectRef>
          <a:fontRef idx="minor">
            <a:schemeClr val="dk1"/>
          </a:fontRef>
        </p:style>
        <p:txBody>
          <a:bodyPr/>
          <a:lstStyle/>
          <a:p>
            <a:pPr marL="209550" indent="-209550" eaLnBrk="1" hangingPunct="1">
              <a:lnSpc>
                <a:spcPct val="120000"/>
              </a:lnSpc>
              <a:spcBef>
                <a:spcPts val="600"/>
              </a:spcBef>
              <a:defRPr/>
            </a:pPr>
            <a:r>
              <a:rPr lang="ja-JP" altLang="en-US" sz="1600" dirty="0">
                <a:solidFill>
                  <a:srgbClr val="000000"/>
                </a:solidFill>
                <a:latin typeface="ＭＳ Ｐゴシック"/>
              </a:rPr>
              <a:t>■</a:t>
            </a:r>
            <a:r>
              <a:rPr lang="ja-JP" altLang="ja-JP" sz="1600" dirty="0">
                <a:solidFill>
                  <a:srgbClr val="000000"/>
                </a:solidFill>
                <a:latin typeface="ＭＳ Ｐゴシック"/>
              </a:rPr>
              <a:t>まちづくりに地球環境に優しい暮らし方や少子高齢社会における暮らしなどの新しい視点を持ち込み、住民や民間事業者と一体となって、コンパクトなまちづくりに取り組んでいただくための第一歩として「</a:t>
            </a:r>
            <a:r>
              <a:rPr lang="ja-JP" altLang="ja-JP" sz="1600" b="1" u="sng" dirty="0">
                <a:solidFill>
                  <a:srgbClr val="000000"/>
                </a:solidFill>
                <a:latin typeface="ＭＳ Ｐゴシック"/>
              </a:rPr>
              <a:t>都市の低炭素化の促進に関する法律（エコまち法）</a:t>
            </a:r>
            <a:r>
              <a:rPr lang="ja-JP" altLang="ja-JP" sz="1600" dirty="0">
                <a:solidFill>
                  <a:srgbClr val="000000"/>
                </a:solidFill>
                <a:latin typeface="ＭＳ Ｐゴシック"/>
              </a:rPr>
              <a:t>」</a:t>
            </a:r>
            <a:r>
              <a:rPr lang="ja-JP" altLang="en-US" sz="1600" dirty="0">
                <a:solidFill>
                  <a:srgbClr val="000000"/>
                </a:solidFill>
                <a:latin typeface="ＭＳ Ｐゴシック"/>
              </a:rPr>
              <a:t>を制定。</a:t>
            </a:r>
            <a:endParaRPr lang="ja-JP" altLang="ja-JP" sz="1600" dirty="0">
              <a:solidFill>
                <a:srgbClr val="000000"/>
              </a:solidFill>
              <a:latin typeface="ＭＳ Ｐゴシック"/>
            </a:endParaRPr>
          </a:p>
        </p:txBody>
      </p:sp>
      <p:sp>
        <p:nvSpPr>
          <p:cNvPr id="10" name="正方形/長方形 9"/>
          <p:cNvSpPr/>
          <p:nvPr/>
        </p:nvSpPr>
        <p:spPr>
          <a:xfrm>
            <a:off x="414338" y="2133600"/>
            <a:ext cx="3455987" cy="4319588"/>
          </a:xfrm>
          <a:prstGeom prst="rect">
            <a:avLst/>
          </a:prstGeom>
          <a:solidFill>
            <a:srgbClr val="CCFF99">
              <a:alpha val="60000"/>
            </a:srgbClr>
          </a:solidFill>
          <a:ln w="31750">
            <a:solidFill>
              <a:srgbClr val="00B050"/>
            </a:solidFill>
          </a:ln>
        </p:spPr>
        <p:style>
          <a:lnRef idx="2">
            <a:schemeClr val="accent6"/>
          </a:lnRef>
          <a:fillRef idx="1">
            <a:schemeClr val="lt1"/>
          </a:fillRef>
          <a:effectRef idx="0">
            <a:schemeClr val="accent6"/>
          </a:effectRef>
          <a:fontRef idx="minor">
            <a:schemeClr val="dk1"/>
          </a:fontRef>
        </p:style>
        <p:txBody>
          <a:bodyPr/>
          <a:lstStyle/>
          <a:p>
            <a:pPr algn="ctr" eaLnBrk="1" hangingPunct="1">
              <a:defRPr/>
            </a:pPr>
            <a:r>
              <a:rPr lang="ja-JP" altLang="en-US" sz="1600" b="1" dirty="0">
                <a:solidFill>
                  <a:srgbClr val="000000"/>
                </a:solidFill>
                <a:latin typeface="ＭＳ Ｐゴシック"/>
              </a:rPr>
              <a:t>都市の低炭素化の目標</a:t>
            </a:r>
            <a:endParaRPr lang="en-US" altLang="ja-JP" sz="1600" b="1" dirty="0">
              <a:solidFill>
                <a:srgbClr val="000000"/>
              </a:solidFill>
              <a:latin typeface="ＭＳ Ｐゴシック"/>
            </a:endParaRPr>
          </a:p>
          <a:p>
            <a:pPr algn="ctr" eaLnBrk="1" hangingPunct="1">
              <a:defRPr/>
            </a:pPr>
            <a:r>
              <a:rPr lang="ja-JP" altLang="en-US" sz="1200" dirty="0">
                <a:solidFill>
                  <a:srgbClr val="000000"/>
                </a:solidFill>
                <a:latin typeface="ＭＳ Ｐゴシック"/>
              </a:rPr>
              <a:t>（基本方針記載事項）</a:t>
            </a:r>
            <a:endParaRPr lang="en-US" altLang="ja-JP" sz="1200" dirty="0">
              <a:solidFill>
                <a:srgbClr val="000000"/>
              </a:solidFill>
              <a:latin typeface="ＭＳ Ｐゴシック"/>
            </a:endParaRPr>
          </a:p>
        </p:txBody>
      </p:sp>
      <p:sp>
        <p:nvSpPr>
          <p:cNvPr id="11" name="角丸四角形 10"/>
          <p:cNvSpPr/>
          <p:nvPr/>
        </p:nvSpPr>
        <p:spPr>
          <a:xfrm>
            <a:off x="557213" y="2895600"/>
            <a:ext cx="3168650" cy="1152525"/>
          </a:xfrm>
          <a:prstGeom prst="roundRect">
            <a:avLst>
              <a:gd name="adj" fmla="val 11107"/>
            </a:avLst>
          </a:prstGeom>
          <a:solidFill>
            <a:schemeClr val="accent5"/>
          </a:solidFill>
          <a:ln w="31750" cmpd="dbl">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a:lstStyle/>
          <a:p>
            <a:pPr marL="174625" indent="-174625" eaLnBrk="1" hangingPunct="1">
              <a:defRPr/>
            </a:pPr>
            <a:r>
              <a:rPr lang="ja-JP" altLang="en-US" sz="1400" dirty="0">
                <a:solidFill>
                  <a:srgbClr val="000000"/>
                </a:solidFill>
                <a:latin typeface="HG丸ｺﾞｼｯｸM-PRO" pitchFamily="50" charset="-128"/>
                <a:ea typeface="HG丸ｺﾞｼｯｸM-PRO" pitchFamily="50" charset="-128"/>
              </a:rPr>
              <a:t>◇都市機能の集約化と公共交通機関の利用促進等により、移動等に係るエネルギー使用の削減につながり、高齢者にも暮らしやすい生活空間を創出するまちづくり</a:t>
            </a:r>
          </a:p>
        </p:txBody>
      </p:sp>
      <p:sp>
        <p:nvSpPr>
          <p:cNvPr id="12" name="角丸四角形 11"/>
          <p:cNvSpPr/>
          <p:nvPr/>
        </p:nvSpPr>
        <p:spPr>
          <a:xfrm>
            <a:off x="557213" y="4394200"/>
            <a:ext cx="3168650" cy="935038"/>
          </a:xfrm>
          <a:prstGeom prst="roundRect">
            <a:avLst>
              <a:gd name="adj" fmla="val 15426"/>
            </a:avLst>
          </a:prstGeom>
          <a:solidFill>
            <a:schemeClr val="accent5"/>
          </a:solidFill>
          <a:ln w="31750" cmpd="dbl">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a:lstStyle/>
          <a:p>
            <a:pPr marL="174625" indent="-174625" eaLnBrk="1" hangingPunct="1">
              <a:defRPr/>
            </a:pPr>
            <a:r>
              <a:rPr lang="ja-JP" altLang="en-US" sz="1400" dirty="0">
                <a:solidFill>
                  <a:srgbClr val="000000"/>
                </a:solidFill>
                <a:latin typeface="HG丸ｺﾞｼｯｸM-PRO" pitchFamily="50" charset="-128"/>
                <a:ea typeface="HG丸ｺﾞｼｯｸM-PRO" pitchFamily="50" charset="-128"/>
              </a:rPr>
              <a:t>◇建築物の省エネルギー性能等の向上、非化石エネルギーの利用促進等により都市のエネルギーシステムを効率化、低炭素化するまちづくり</a:t>
            </a:r>
          </a:p>
        </p:txBody>
      </p:sp>
      <p:sp>
        <p:nvSpPr>
          <p:cNvPr id="13" name="角丸四角形 12"/>
          <p:cNvSpPr/>
          <p:nvPr/>
        </p:nvSpPr>
        <p:spPr>
          <a:xfrm>
            <a:off x="557213" y="5616575"/>
            <a:ext cx="3168650" cy="720725"/>
          </a:xfrm>
          <a:prstGeom prst="roundRect">
            <a:avLst>
              <a:gd name="adj" fmla="val 15426"/>
            </a:avLst>
          </a:prstGeom>
          <a:solidFill>
            <a:schemeClr val="accent5"/>
          </a:solidFill>
          <a:ln w="31750" cmpd="dbl">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a:lstStyle/>
          <a:p>
            <a:pPr marL="174625" indent="-174625" eaLnBrk="1" hangingPunct="1">
              <a:defRPr/>
            </a:pPr>
            <a:r>
              <a:rPr lang="ja-JP" altLang="en-US" sz="1400" dirty="0">
                <a:solidFill>
                  <a:srgbClr val="000000"/>
                </a:solidFill>
                <a:latin typeface="HG丸ｺﾞｼｯｸM-PRO" pitchFamily="50" charset="-128"/>
                <a:ea typeface="HG丸ｺﾞｼｯｸM-PRO" pitchFamily="50" charset="-128"/>
              </a:rPr>
              <a:t>◇都市機能の拡散を抑制し、二酸化炭素の吸収源となる都市のみどりを積極的に保全、創出するまちづくり</a:t>
            </a:r>
            <a:endParaRPr lang="en-US" altLang="ja-JP" sz="1400" dirty="0">
              <a:solidFill>
                <a:srgbClr val="000000"/>
              </a:solidFill>
              <a:latin typeface="HG丸ｺﾞｼｯｸM-PRO" pitchFamily="50" charset="-128"/>
              <a:ea typeface="HG丸ｺﾞｼｯｸM-PRO" pitchFamily="50" charset="-128"/>
            </a:endParaRPr>
          </a:p>
        </p:txBody>
      </p:sp>
      <p:sp>
        <p:nvSpPr>
          <p:cNvPr id="31752" name="テキスト ボックス 14"/>
          <p:cNvSpPr txBox="1">
            <a:spLocks noChangeArrowheads="1"/>
          </p:cNvSpPr>
          <p:nvPr/>
        </p:nvSpPr>
        <p:spPr bwMode="auto">
          <a:xfrm>
            <a:off x="485775" y="2649538"/>
            <a:ext cx="338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latin typeface="HGP創英角ｺﾞｼｯｸUB" panose="020B0900000000000000" pitchFamily="50" charset="-128"/>
              </a:rPr>
              <a:t>【</a:t>
            </a:r>
            <a:r>
              <a:rPr lang="ja-JP" altLang="en-US" sz="1200">
                <a:solidFill>
                  <a:srgbClr val="000000"/>
                </a:solidFill>
                <a:latin typeface="HGP創英角ｺﾞｼｯｸUB" panose="020B0900000000000000" pitchFamily="50" charset="-128"/>
              </a:rPr>
              <a:t>都市機能の集約化と公共交通の利用促進</a:t>
            </a:r>
            <a:r>
              <a:rPr lang="en-US" altLang="ja-JP" sz="1200">
                <a:solidFill>
                  <a:srgbClr val="000000"/>
                </a:solidFill>
                <a:latin typeface="HGP創英角ｺﾞｼｯｸUB" panose="020B0900000000000000" pitchFamily="50" charset="-128"/>
              </a:rPr>
              <a:t>】</a:t>
            </a:r>
            <a:endParaRPr lang="ja-JP" altLang="en-US" sz="1200">
              <a:solidFill>
                <a:srgbClr val="000000"/>
              </a:solidFill>
              <a:latin typeface="HGP創英角ｺﾞｼｯｸUB" panose="020B0900000000000000" pitchFamily="50" charset="-128"/>
            </a:endParaRPr>
          </a:p>
        </p:txBody>
      </p:sp>
      <p:sp>
        <p:nvSpPr>
          <p:cNvPr id="31753" name="テキスト ボックス 15"/>
          <p:cNvSpPr txBox="1">
            <a:spLocks noChangeArrowheads="1"/>
          </p:cNvSpPr>
          <p:nvPr/>
        </p:nvSpPr>
        <p:spPr bwMode="auto">
          <a:xfrm>
            <a:off x="485775" y="4149725"/>
            <a:ext cx="338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latin typeface="HGP創英角ｺﾞｼｯｸUB" panose="020B0900000000000000" pitchFamily="50" charset="-128"/>
              </a:rPr>
              <a:t>【</a:t>
            </a:r>
            <a:r>
              <a:rPr lang="ja-JP" altLang="en-US" sz="1200">
                <a:solidFill>
                  <a:srgbClr val="000000"/>
                </a:solidFill>
                <a:latin typeface="HGP創英角ｺﾞｼｯｸUB" panose="020B0900000000000000" pitchFamily="50" charset="-128"/>
              </a:rPr>
              <a:t>建築物の省エネ化やエネルギーの効率的利用</a:t>
            </a:r>
            <a:r>
              <a:rPr lang="en-US" altLang="ja-JP" sz="1200">
                <a:solidFill>
                  <a:srgbClr val="000000"/>
                </a:solidFill>
                <a:latin typeface="HGP創英角ｺﾞｼｯｸUB" panose="020B0900000000000000" pitchFamily="50" charset="-128"/>
              </a:rPr>
              <a:t>】</a:t>
            </a:r>
            <a:endParaRPr lang="ja-JP" altLang="en-US" sz="1200">
              <a:solidFill>
                <a:srgbClr val="000000"/>
              </a:solidFill>
              <a:latin typeface="HGP創英角ｺﾞｼｯｸUB" panose="020B0900000000000000" pitchFamily="50" charset="-128"/>
            </a:endParaRPr>
          </a:p>
        </p:txBody>
      </p:sp>
      <p:sp>
        <p:nvSpPr>
          <p:cNvPr id="31754" name="テキスト ボックス 16"/>
          <p:cNvSpPr txBox="1">
            <a:spLocks noChangeArrowheads="1"/>
          </p:cNvSpPr>
          <p:nvPr/>
        </p:nvSpPr>
        <p:spPr bwMode="auto">
          <a:xfrm>
            <a:off x="485775" y="5373688"/>
            <a:ext cx="338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latin typeface="HGP創英角ｺﾞｼｯｸUB" panose="020B0900000000000000" pitchFamily="50" charset="-128"/>
              </a:rPr>
              <a:t>【</a:t>
            </a:r>
            <a:r>
              <a:rPr lang="ja-JP" altLang="en-US" sz="1200">
                <a:solidFill>
                  <a:srgbClr val="000000"/>
                </a:solidFill>
                <a:latin typeface="HGP創英角ｺﾞｼｯｸUB" panose="020B0900000000000000" pitchFamily="50" charset="-128"/>
              </a:rPr>
              <a:t>みどりの保全・創出</a:t>
            </a:r>
            <a:r>
              <a:rPr lang="en-US" altLang="ja-JP" sz="1200">
                <a:solidFill>
                  <a:srgbClr val="000000"/>
                </a:solidFill>
                <a:latin typeface="HGP創英角ｺﾞｼｯｸUB" panose="020B0900000000000000" pitchFamily="50" charset="-128"/>
              </a:rPr>
              <a:t>】</a:t>
            </a:r>
            <a:endParaRPr lang="ja-JP" altLang="en-US" sz="1200">
              <a:solidFill>
                <a:srgbClr val="000000"/>
              </a:solidFill>
              <a:latin typeface="HGP創英角ｺﾞｼｯｸUB" panose="020B0900000000000000" pitchFamily="50" charset="-128"/>
            </a:endParaRPr>
          </a:p>
        </p:txBody>
      </p:sp>
      <p:pic>
        <p:nvPicPr>
          <p:cNvPr id="31755" name="Picture 6"/>
          <p:cNvPicPr>
            <a:picLocks noChangeAspect="1" noChangeArrowheads="1"/>
          </p:cNvPicPr>
          <p:nvPr/>
        </p:nvPicPr>
        <p:blipFill>
          <a:blip r:embed="rId2">
            <a:extLst>
              <a:ext uri="{28A0092B-C50C-407E-A947-70E740481C1C}">
                <a14:useLocalDpi xmlns:a14="http://schemas.microsoft.com/office/drawing/2010/main" val="0"/>
              </a:ext>
            </a:extLst>
          </a:blip>
          <a:srcRect l="11411" t="3130" r="24997" b="21623"/>
          <a:stretch>
            <a:fillRect/>
          </a:stretch>
        </p:blipFill>
        <p:spPr bwMode="auto">
          <a:xfrm>
            <a:off x="4157663" y="2035175"/>
            <a:ext cx="5157787" cy="457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18"/>
          <p:cNvCxnSpPr/>
          <p:nvPr/>
        </p:nvCxnSpPr>
        <p:spPr>
          <a:xfrm flipH="1">
            <a:off x="3870325" y="2349500"/>
            <a:ext cx="360363" cy="0"/>
          </a:xfrm>
          <a:prstGeom prst="straightConnector1">
            <a:avLst/>
          </a:prstGeom>
          <a:ln w="133350" cmpd="dbl">
            <a:solidFill>
              <a:srgbClr val="00B050"/>
            </a:solidFill>
            <a:prstDash val="solid"/>
            <a:tailEnd type="none" w="med" len="sm"/>
          </a:ln>
        </p:spPr>
        <p:style>
          <a:lnRef idx="1">
            <a:schemeClr val="accent1"/>
          </a:lnRef>
          <a:fillRef idx="0">
            <a:schemeClr val="accent1"/>
          </a:fillRef>
          <a:effectRef idx="0">
            <a:schemeClr val="accent1"/>
          </a:effectRef>
          <a:fontRef idx="minor">
            <a:schemeClr val="tx1"/>
          </a:fontRef>
        </p:style>
      </p:cxnSp>
      <p:sp>
        <p:nvSpPr>
          <p:cNvPr id="14" name="タイトル 1"/>
          <p:cNvSpPr txBox="1">
            <a:spLocks/>
          </p:cNvSpPr>
          <p:nvPr/>
        </p:nvSpPr>
        <p:spPr bwMode="auto">
          <a:xfrm>
            <a:off x="323850" y="515938"/>
            <a:ext cx="7451725" cy="404812"/>
          </a:xfrm>
          <a:prstGeom prst="rect">
            <a:avLst/>
          </a:prstGeom>
          <a:noFill/>
          <a:ln w="9525">
            <a:noFill/>
            <a:miter lim="800000"/>
            <a:headEnd/>
            <a:tailEnd/>
          </a:ln>
        </p:spPr>
        <p:txBody>
          <a:bodyPr anchor="ctr"/>
          <a:lstStyle/>
          <a:p>
            <a:pPr>
              <a:defRPr/>
            </a:pPr>
            <a:r>
              <a:rPr lang="ja-JP" altLang="en-US" sz="1800" kern="0" dirty="0">
                <a:solidFill>
                  <a:srgbClr val="0070C0"/>
                </a:solidFill>
                <a:latin typeface="ＭＳ Ｐゴシック"/>
                <a:ea typeface="ＭＳ Ｐゴシック"/>
              </a:rPr>
              <a:t>「都市の低炭素化の促進に関する法律（エコまち法）」の概要</a:t>
            </a:r>
          </a:p>
        </p:txBody>
      </p:sp>
      <p:sp>
        <p:nvSpPr>
          <p:cNvPr id="16"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506413" y="1901825"/>
            <a:ext cx="8712200" cy="1962150"/>
          </a:xfrm>
          <a:prstGeom prst="rect">
            <a:avLst/>
          </a:prstGeom>
          <a:solidFill>
            <a:srgbClr val="CCFF99">
              <a:alpha val="60000"/>
            </a:srgbClr>
          </a:solidFill>
          <a:ln w="31750" algn="ctr">
            <a:solidFill>
              <a:srgbClr val="00B050"/>
            </a:solidFill>
            <a:miter lim="800000"/>
            <a:headEnd/>
            <a:tailEnd/>
          </a:ln>
          <a:effectLst/>
        </p:spPr>
        <p:txBody>
          <a:bodyPr lIns="74295" tIns="8890" rIns="74295" bIns="8890"/>
          <a:lstStyle/>
          <a:p>
            <a:pPr marL="176213" lvl="1" indent="-176213" eaLnBrk="1" hangingPunct="1">
              <a:spcBef>
                <a:spcPts val="600"/>
              </a:spcBef>
              <a:defRPr/>
            </a:pPr>
            <a:r>
              <a:rPr lang="ja-JP" altLang="en-US" sz="1600" b="1" dirty="0">
                <a:solidFill>
                  <a:srgbClr val="002060"/>
                </a:solidFill>
                <a:latin typeface="ＭＳ Ｐゴシック"/>
                <a:ea typeface="ＭＳ Ｐゴシック"/>
              </a:rPr>
              <a:t>≪低炭素建築物として認定を受けるための条件≫</a:t>
            </a:r>
            <a:endParaRPr lang="en-US" altLang="ja-JP" sz="1600" b="1" dirty="0">
              <a:solidFill>
                <a:srgbClr val="002060"/>
              </a:solidFill>
              <a:latin typeface="ＭＳ Ｐゴシック"/>
              <a:ea typeface="ＭＳ Ｐゴシック"/>
            </a:endParaRPr>
          </a:p>
          <a:p>
            <a:pPr marL="176213" lvl="1" eaLnBrk="1" hangingPunct="1">
              <a:spcBef>
                <a:spcPts val="600"/>
              </a:spcBef>
              <a:buClr>
                <a:srgbClr val="FFC000"/>
              </a:buClr>
              <a:defRPr/>
            </a:pPr>
            <a:r>
              <a:rPr lang="ja-JP" altLang="en-US" sz="1600" dirty="0">
                <a:solidFill>
                  <a:srgbClr val="000000"/>
                </a:solidFill>
                <a:latin typeface="Arial" charset="0"/>
                <a:ea typeface="ＭＳ Ｐゴシック" charset="-128"/>
              </a:rPr>
              <a:t>以下の３つの条件全てを満たす建築物について、所管行政庁に認定申請を行うことにより、低炭素建築物としての認定を受けることが可能である。</a:t>
            </a:r>
            <a:endParaRPr lang="en-US" altLang="ja-JP" sz="1600" dirty="0">
              <a:solidFill>
                <a:srgbClr val="000000"/>
              </a:solidFill>
              <a:latin typeface="Arial" charset="0"/>
              <a:ea typeface="ＭＳ Ｐゴシック" charset="-128"/>
            </a:endParaRPr>
          </a:p>
          <a:p>
            <a:pPr marL="354013" lvl="1" indent="-177800" eaLnBrk="1" hangingPunct="1">
              <a:lnSpc>
                <a:spcPts val="1600"/>
              </a:lnSpc>
              <a:spcBef>
                <a:spcPts val="600"/>
              </a:spcBef>
              <a:buClr>
                <a:srgbClr val="FFC000"/>
              </a:buClr>
              <a:buFont typeface="Wingdings" pitchFamily="2" charset="2"/>
              <a:buChar char="l"/>
              <a:defRPr/>
            </a:pPr>
            <a:r>
              <a:rPr lang="ja-JP" altLang="en-US" sz="1600" u="sng" dirty="0">
                <a:solidFill>
                  <a:srgbClr val="000000"/>
                </a:solidFill>
                <a:latin typeface="Arial" charset="0"/>
                <a:ea typeface="ＭＳ Ｐゴシック" charset="-128"/>
              </a:rPr>
              <a:t>省エネルギー基準を超える省エネルギー性能</a:t>
            </a:r>
            <a:r>
              <a:rPr lang="ja-JP" altLang="en-US" sz="1600" dirty="0">
                <a:solidFill>
                  <a:srgbClr val="000000"/>
                </a:solidFill>
                <a:latin typeface="Arial" charset="0"/>
                <a:ea typeface="ＭＳ Ｐゴシック" charset="-128"/>
              </a:rPr>
              <a:t>を持つこと、かつ</a:t>
            </a:r>
            <a:r>
              <a:rPr lang="ja-JP" altLang="en-US" sz="1600" u="sng" dirty="0">
                <a:solidFill>
                  <a:srgbClr val="000000"/>
                </a:solidFill>
                <a:latin typeface="Arial" charset="0"/>
                <a:ea typeface="ＭＳ Ｐゴシック" charset="-128"/>
              </a:rPr>
              <a:t>低炭素化に資する措置</a:t>
            </a:r>
            <a:r>
              <a:rPr lang="ja-JP" altLang="en-US" sz="1600" dirty="0">
                <a:solidFill>
                  <a:srgbClr val="000000"/>
                </a:solidFill>
                <a:latin typeface="Arial" charset="0"/>
                <a:ea typeface="ＭＳ Ｐゴシック" charset="-128"/>
              </a:rPr>
              <a:t>を講じていること。</a:t>
            </a:r>
            <a:endParaRPr lang="en-US" altLang="ja-JP" sz="1600" dirty="0">
              <a:solidFill>
                <a:srgbClr val="000000"/>
              </a:solidFill>
              <a:latin typeface="Arial" charset="0"/>
              <a:ea typeface="ＭＳ Ｐゴシック" charset="-128"/>
            </a:endParaRPr>
          </a:p>
          <a:p>
            <a:pPr marL="354013" lvl="1" indent="-177800" eaLnBrk="1" hangingPunct="1">
              <a:lnSpc>
                <a:spcPts val="1600"/>
              </a:lnSpc>
              <a:spcBef>
                <a:spcPts val="600"/>
              </a:spcBef>
              <a:buClr>
                <a:srgbClr val="FFC000"/>
              </a:buClr>
              <a:buFont typeface="Wingdings" pitchFamily="2" charset="2"/>
              <a:buChar char="l"/>
              <a:defRPr/>
            </a:pPr>
            <a:r>
              <a:rPr lang="ja-JP" altLang="en-US" sz="1600" dirty="0">
                <a:solidFill>
                  <a:srgbClr val="000000"/>
                </a:solidFill>
                <a:latin typeface="Arial" charset="0"/>
                <a:ea typeface="ＭＳ Ｐゴシック" charset="-128"/>
              </a:rPr>
              <a:t>都市の低炭素化の促進に関する基本的な方針に照らし合わせて適切であること。</a:t>
            </a:r>
            <a:endParaRPr lang="en-US" altLang="ja-JP" sz="1600" dirty="0">
              <a:solidFill>
                <a:srgbClr val="000000"/>
              </a:solidFill>
              <a:latin typeface="HG丸ｺﾞｼｯｸM-PRO" pitchFamily="50" charset="-128"/>
            </a:endParaRPr>
          </a:p>
          <a:p>
            <a:pPr marL="354013" lvl="1" indent="-177800" eaLnBrk="1" hangingPunct="1">
              <a:lnSpc>
                <a:spcPts val="1600"/>
              </a:lnSpc>
              <a:spcBef>
                <a:spcPts val="600"/>
              </a:spcBef>
              <a:buClr>
                <a:srgbClr val="FFC000"/>
              </a:buClr>
              <a:buFont typeface="Wingdings" pitchFamily="2" charset="2"/>
              <a:buChar char="l"/>
              <a:defRPr/>
            </a:pPr>
            <a:r>
              <a:rPr lang="ja-JP" altLang="en-US" sz="1600" dirty="0">
                <a:solidFill>
                  <a:srgbClr val="000000"/>
                </a:solidFill>
                <a:latin typeface="Arial" charset="0"/>
                <a:ea typeface="ＭＳ Ｐゴシック" charset="-128"/>
              </a:rPr>
              <a:t>資金計画が適切なものであること。</a:t>
            </a:r>
            <a:endParaRPr lang="ja-JP" altLang="en-US" sz="1600" dirty="0">
              <a:solidFill>
                <a:srgbClr val="000000"/>
              </a:solidFill>
            </a:endParaRPr>
          </a:p>
        </p:txBody>
      </p:sp>
      <p:sp>
        <p:nvSpPr>
          <p:cNvPr id="9" name="メモ 8"/>
          <p:cNvSpPr/>
          <p:nvPr/>
        </p:nvSpPr>
        <p:spPr>
          <a:xfrm>
            <a:off x="503238" y="860425"/>
            <a:ext cx="8712200" cy="993775"/>
          </a:xfrm>
          <a:prstGeom prst="foldedCorner">
            <a:avLst/>
          </a:prstGeom>
          <a:solidFill>
            <a:srgbClr val="FFFF99"/>
          </a:solidFill>
          <a:ln w="31750">
            <a:solidFill>
              <a:srgbClr val="FFC000"/>
            </a:solidFill>
          </a:ln>
        </p:spPr>
        <p:style>
          <a:lnRef idx="2">
            <a:schemeClr val="accent6"/>
          </a:lnRef>
          <a:fillRef idx="1">
            <a:schemeClr val="lt1"/>
          </a:fillRef>
          <a:effectRef idx="0">
            <a:schemeClr val="accent6"/>
          </a:effectRef>
          <a:fontRef idx="minor">
            <a:schemeClr val="dk1"/>
          </a:fontRef>
        </p:style>
        <p:txBody>
          <a:bodyPr/>
          <a:lstStyle/>
          <a:p>
            <a:pPr marL="209550" indent="-209550" eaLnBrk="1" hangingPunct="1">
              <a:lnSpc>
                <a:spcPct val="120000"/>
              </a:lnSpc>
              <a:spcBef>
                <a:spcPts val="600"/>
              </a:spcBef>
              <a:defRPr/>
            </a:pPr>
            <a:r>
              <a:rPr lang="ja-JP" altLang="en-US" sz="1600" dirty="0">
                <a:solidFill>
                  <a:srgbClr val="000000"/>
                </a:solidFill>
              </a:rPr>
              <a:t>■都市の低炭素化の促進に関する法律で定める低炭素建築物は、建築物における生活や活動に伴って発生する二酸化炭素を抑制するための低炭素化に資する措置が講じられている、市街化区域内等に建築される建築物を指す。　　　</a:t>
            </a:r>
            <a:endParaRPr lang="en-US" altLang="ja-JP" sz="1600" dirty="0">
              <a:solidFill>
                <a:srgbClr val="000000"/>
              </a:solidFill>
            </a:endParaRPr>
          </a:p>
        </p:txBody>
      </p:sp>
      <p:sp>
        <p:nvSpPr>
          <p:cNvPr id="11" name="Text Box 2"/>
          <p:cNvSpPr txBox="1">
            <a:spLocks noChangeArrowheads="1"/>
          </p:cNvSpPr>
          <p:nvPr/>
        </p:nvSpPr>
        <p:spPr bwMode="auto">
          <a:xfrm>
            <a:off x="701675" y="3940175"/>
            <a:ext cx="3673475" cy="1184275"/>
          </a:xfrm>
          <a:prstGeom prst="rect">
            <a:avLst/>
          </a:prstGeom>
          <a:solidFill>
            <a:srgbClr val="FFCCCC">
              <a:alpha val="60000"/>
            </a:srgbClr>
          </a:solidFill>
          <a:ln w="31750" algn="ctr">
            <a:solidFill>
              <a:srgbClr val="FF0066"/>
            </a:solidFill>
            <a:miter lim="800000"/>
            <a:headEnd/>
            <a:tailEnd/>
          </a:ln>
          <a:effectLst/>
        </p:spPr>
        <p:txBody>
          <a:bodyPr lIns="74295" tIns="8890" rIns="74295" bIns="8890" anchor="ctr"/>
          <a:lstStyle/>
          <a:p>
            <a:pPr marL="176213" lvl="1" indent="-176213" eaLnBrk="1" hangingPunct="1">
              <a:spcBef>
                <a:spcPts val="600"/>
              </a:spcBef>
              <a:defRPr/>
            </a:pPr>
            <a:r>
              <a:rPr lang="ja-JP" altLang="en-US" sz="1600" b="1" dirty="0">
                <a:solidFill>
                  <a:srgbClr val="002060"/>
                </a:solidFill>
                <a:latin typeface="ＭＳ Ｐゴシック"/>
                <a:ea typeface="ＭＳ Ｐゴシック"/>
              </a:rPr>
              <a:t>≪省エネルギー性能≫</a:t>
            </a:r>
            <a:r>
              <a:rPr lang="ja-JP" altLang="en-US" sz="1600" b="1" dirty="0">
                <a:solidFill>
                  <a:srgbClr val="FF0000"/>
                </a:solidFill>
                <a:latin typeface="ＭＳ Ｐゴシック"/>
                <a:ea typeface="ＭＳ Ｐゴシック"/>
              </a:rPr>
              <a:t>（</a:t>
            </a:r>
            <a:r>
              <a:rPr lang="ja-JP" altLang="en-US" sz="1600" b="1" u="sng" dirty="0">
                <a:solidFill>
                  <a:srgbClr val="FF0000"/>
                </a:solidFill>
                <a:latin typeface="ＭＳ Ｐゴシック"/>
                <a:ea typeface="ＭＳ Ｐゴシック"/>
              </a:rPr>
              <a:t>必須項目</a:t>
            </a:r>
            <a:r>
              <a:rPr lang="ja-JP" altLang="en-US" sz="1600" b="1" dirty="0">
                <a:solidFill>
                  <a:srgbClr val="FF0000"/>
                </a:solidFill>
                <a:latin typeface="ＭＳ Ｐゴシック"/>
                <a:ea typeface="ＭＳ Ｐゴシック"/>
              </a:rPr>
              <a:t>）</a:t>
            </a:r>
            <a:endParaRPr lang="en-US" altLang="ja-JP" sz="1600" b="1" dirty="0">
              <a:solidFill>
                <a:srgbClr val="FF0000"/>
              </a:solidFill>
              <a:latin typeface="ＭＳ Ｐゴシック"/>
              <a:ea typeface="ＭＳ Ｐゴシック"/>
            </a:endParaRPr>
          </a:p>
          <a:p>
            <a:pPr marL="0" lvl="1" eaLnBrk="1" hangingPunct="1">
              <a:spcBef>
                <a:spcPts val="600"/>
              </a:spcBef>
              <a:defRPr/>
            </a:pPr>
            <a:r>
              <a:rPr lang="ja-JP" altLang="en-US" sz="1400" dirty="0">
                <a:solidFill>
                  <a:srgbClr val="000000"/>
                </a:solidFill>
                <a:latin typeface="ＭＳ Ｐゴシック"/>
                <a:ea typeface="ＭＳ Ｐゴシック"/>
              </a:rPr>
              <a:t>省エネ法の省エネ基準に比べ、一次エネルギー消費量（家電等のエネルギー消費量を除く）が△１０％以上となること。</a:t>
            </a:r>
            <a:endParaRPr lang="en-US" altLang="ja-JP" sz="1400" dirty="0">
              <a:solidFill>
                <a:srgbClr val="000000"/>
              </a:solidFill>
              <a:latin typeface="ＭＳ Ｐゴシック"/>
              <a:ea typeface="ＭＳ Ｐゴシック"/>
            </a:endParaRPr>
          </a:p>
        </p:txBody>
      </p:sp>
      <p:sp>
        <p:nvSpPr>
          <p:cNvPr id="13" name="タイトル 1"/>
          <p:cNvSpPr txBox="1">
            <a:spLocks/>
          </p:cNvSpPr>
          <p:nvPr/>
        </p:nvSpPr>
        <p:spPr bwMode="auto">
          <a:xfrm>
            <a:off x="125413" y="488950"/>
            <a:ext cx="7451725" cy="403225"/>
          </a:xfrm>
          <a:prstGeom prst="rect">
            <a:avLst/>
          </a:prstGeom>
          <a:noFill/>
          <a:ln w="9525">
            <a:noFill/>
            <a:miter lim="800000"/>
            <a:headEnd/>
            <a:tailEnd/>
          </a:ln>
        </p:spPr>
        <p:txBody>
          <a:bodyPr anchor="ctr"/>
          <a:lstStyle/>
          <a:p>
            <a:pPr>
              <a:defRPr/>
            </a:pPr>
            <a:r>
              <a:rPr lang="ja-JP" altLang="en-US" sz="1800" kern="0" dirty="0">
                <a:solidFill>
                  <a:srgbClr val="0070C0"/>
                </a:solidFill>
                <a:latin typeface="ＭＳ Ｐゴシック"/>
                <a:ea typeface="ＭＳ Ｐゴシック"/>
              </a:rPr>
              <a:t>「低炭素建築物の認定制度」の概要</a:t>
            </a:r>
          </a:p>
        </p:txBody>
      </p:sp>
      <p:sp>
        <p:nvSpPr>
          <p:cNvPr id="15" name="Text Box 2"/>
          <p:cNvSpPr txBox="1">
            <a:spLocks noChangeArrowheads="1"/>
          </p:cNvSpPr>
          <p:nvPr/>
        </p:nvSpPr>
        <p:spPr bwMode="auto">
          <a:xfrm>
            <a:off x="5138738" y="3949700"/>
            <a:ext cx="3944937" cy="1166813"/>
          </a:xfrm>
          <a:prstGeom prst="rect">
            <a:avLst/>
          </a:prstGeom>
          <a:solidFill>
            <a:srgbClr val="CCECFF">
              <a:alpha val="60000"/>
            </a:srgbClr>
          </a:solidFill>
          <a:ln w="31750" algn="ctr">
            <a:solidFill>
              <a:srgbClr val="00B0F0"/>
            </a:solidFill>
            <a:miter lim="800000"/>
            <a:headEnd/>
            <a:tailEnd/>
          </a:ln>
          <a:effectLst/>
        </p:spPr>
        <p:txBody>
          <a:bodyPr lIns="74295" tIns="8890" rIns="74295" bIns="8890" anchor="ctr"/>
          <a:lstStyle/>
          <a:p>
            <a:pPr marL="176213" lvl="1" indent="-176213" eaLnBrk="1" hangingPunct="1">
              <a:spcBef>
                <a:spcPts val="600"/>
              </a:spcBef>
              <a:defRPr/>
            </a:pPr>
            <a:r>
              <a:rPr lang="ja-JP" altLang="en-US" sz="1600" b="1" dirty="0">
                <a:solidFill>
                  <a:srgbClr val="002060"/>
                </a:solidFill>
                <a:latin typeface="ＭＳ Ｐゴシック"/>
                <a:ea typeface="ＭＳ Ｐゴシック"/>
              </a:rPr>
              <a:t>≪低炭素化に資する措置≫（</a:t>
            </a:r>
            <a:r>
              <a:rPr lang="ja-JP" altLang="en-US" sz="1600" b="1" u="sng" dirty="0">
                <a:solidFill>
                  <a:srgbClr val="002060"/>
                </a:solidFill>
                <a:latin typeface="ＭＳ Ｐゴシック"/>
                <a:ea typeface="ＭＳ Ｐゴシック"/>
              </a:rPr>
              <a:t>選択的項目</a:t>
            </a:r>
            <a:r>
              <a:rPr lang="ja-JP" altLang="en-US" sz="1600" b="1" dirty="0">
                <a:solidFill>
                  <a:srgbClr val="002060"/>
                </a:solidFill>
                <a:latin typeface="ＭＳ Ｐゴシック"/>
                <a:ea typeface="ＭＳ Ｐゴシック"/>
              </a:rPr>
              <a:t>）</a:t>
            </a:r>
            <a:endParaRPr lang="en-US" altLang="ja-JP" sz="1600" b="1" dirty="0">
              <a:solidFill>
                <a:srgbClr val="002060"/>
              </a:solidFill>
              <a:latin typeface="ＭＳ Ｐゴシック"/>
              <a:ea typeface="ＭＳ Ｐゴシック"/>
            </a:endParaRPr>
          </a:p>
          <a:p>
            <a:pPr marL="0" lvl="1" eaLnBrk="1" hangingPunct="1">
              <a:spcBef>
                <a:spcPts val="600"/>
              </a:spcBef>
              <a:defRPr/>
            </a:pPr>
            <a:r>
              <a:rPr lang="en-US" altLang="ja-JP" sz="1400" dirty="0">
                <a:solidFill>
                  <a:srgbClr val="000000"/>
                </a:solidFill>
                <a:latin typeface="ＭＳ Ｐゴシック"/>
                <a:ea typeface="ＭＳ Ｐゴシック"/>
              </a:rPr>
              <a:t>HEMS</a:t>
            </a:r>
            <a:r>
              <a:rPr lang="ja-JP" altLang="en-US" sz="1400" dirty="0">
                <a:solidFill>
                  <a:srgbClr val="000000"/>
                </a:solidFill>
                <a:latin typeface="ＭＳ Ｐゴシック"/>
                <a:ea typeface="ＭＳ Ｐゴシック"/>
              </a:rPr>
              <a:t>等の導入、節水対策等、躯体の低炭素化、ヒートアイランド対策の措置のうち２項目以上を講じていること。</a:t>
            </a:r>
            <a:endParaRPr lang="en-US" altLang="ja-JP" sz="1400" dirty="0">
              <a:solidFill>
                <a:srgbClr val="000000"/>
              </a:solidFill>
              <a:latin typeface="ＭＳ Ｐゴシック"/>
              <a:ea typeface="ＭＳ Ｐゴシック"/>
            </a:endParaRPr>
          </a:p>
        </p:txBody>
      </p:sp>
      <p:sp>
        <p:nvSpPr>
          <p:cNvPr id="2" name="加算記号 1"/>
          <p:cNvSpPr/>
          <p:nvPr/>
        </p:nvSpPr>
        <p:spPr>
          <a:xfrm>
            <a:off x="4456113" y="4256088"/>
            <a:ext cx="620712" cy="563562"/>
          </a:xfrm>
          <a:prstGeom prst="mathPlus">
            <a:avLst/>
          </a:prstGeom>
          <a:solidFill>
            <a:srgbClr val="0070C0"/>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4" name="テキスト ボックス 3"/>
          <p:cNvSpPr txBox="1"/>
          <p:nvPr/>
        </p:nvSpPr>
        <p:spPr>
          <a:xfrm>
            <a:off x="641350" y="5253038"/>
            <a:ext cx="4165600" cy="1230312"/>
          </a:xfrm>
          <a:prstGeom prst="rect">
            <a:avLst/>
          </a:prstGeom>
          <a:noFill/>
        </p:spPr>
        <p:txBody>
          <a:bodyPr>
            <a:spAutoFit/>
          </a:bodyPr>
          <a:lstStyle/>
          <a:p>
            <a:pPr eaLnBrk="1" hangingPunct="1">
              <a:defRPr/>
            </a:pPr>
            <a:r>
              <a:rPr lang="ja-JP" altLang="en-US" sz="1600" b="1" dirty="0">
                <a:solidFill>
                  <a:srgbClr val="002060"/>
                </a:solidFill>
                <a:latin typeface="ＭＳ Ｐゴシック"/>
                <a:ea typeface="ＭＳ Ｐゴシック"/>
              </a:rPr>
              <a:t>≪認定によるインセンティブ≫</a:t>
            </a:r>
            <a:endParaRPr lang="en-US" altLang="ja-JP" sz="1600" b="1" dirty="0">
              <a:solidFill>
                <a:srgbClr val="002060"/>
              </a:solidFill>
              <a:latin typeface="ＭＳ Ｐゴシック"/>
              <a:ea typeface="ＭＳ Ｐゴシック"/>
            </a:endParaRPr>
          </a:p>
          <a:p>
            <a:pPr marL="285750" indent="-285750" eaLnBrk="1" hangingPunct="1">
              <a:buFont typeface="Wingdings" panose="05000000000000000000" pitchFamily="2" charset="2"/>
              <a:buChar char="l"/>
              <a:defRPr/>
            </a:pPr>
            <a:r>
              <a:rPr lang="ja-JP" altLang="en-US" sz="1400" b="1" dirty="0">
                <a:solidFill>
                  <a:srgbClr val="002060"/>
                </a:solidFill>
                <a:latin typeface="ＭＳ Ｐゴシック"/>
                <a:ea typeface="ＭＳ Ｐゴシック"/>
              </a:rPr>
              <a:t>容積率の不算入</a:t>
            </a:r>
            <a:endParaRPr lang="en-US" altLang="ja-JP" sz="1400" b="1" dirty="0">
              <a:solidFill>
                <a:srgbClr val="002060"/>
              </a:solidFill>
              <a:latin typeface="ＭＳ Ｐゴシック"/>
              <a:ea typeface="ＭＳ Ｐゴシック"/>
            </a:endParaRPr>
          </a:p>
          <a:p>
            <a:pPr eaLnBrk="1" hangingPunct="1">
              <a:defRPr/>
            </a:pPr>
            <a:r>
              <a:rPr lang="ja-JP" altLang="en-US" sz="1600" b="1" dirty="0">
                <a:solidFill>
                  <a:srgbClr val="002060"/>
                </a:solidFill>
                <a:latin typeface="ＭＳ Ｐゴシック"/>
                <a:ea typeface="ＭＳ Ｐゴシック"/>
              </a:rPr>
              <a:t>　</a:t>
            </a:r>
            <a:r>
              <a:rPr lang="ja-JP" altLang="en-US" sz="1400" dirty="0">
                <a:solidFill>
                  <a:srgbClr val="000000"/>
                </a:solidFill>
                <a:latin typeface="ＭＳ Ｐゴシック"/>
                <a:ea typeface="ＭＳ Ｐゴシック"/>
              </a:rPr>
              <a:t>低炭素化に資する設備（蓄電池、蓄熱槽等）について通常の建築物の床面積を超える部分</a:t>
            </a:r>
            <a:endParaRPr lang="en-US" altLang="ja-JP" sz="1400" dirty="0">
              <a:solidFill>
                <a:srgbClr val="000000"/>
              </a:solidFill>
              <a:latin typeface="ＭＳ Ｐゴシック"/>
              <a:ea typeface="ＭＳ Ｐゴシック"/>
            </a:endParaRPr>
          </a:p>
          <a:p>
            <a:pPr eaLnBrk="1" hangingPunct="1">
              <a:defRPr/>
            </a:pPr>
            <a:r>
              <a:rPr lang="ja-JP" altLang="en-US" sz="1400" dirty="0">
                <a:solidFill>
                  <a:srgbClr val="FF0000"/>
                </a:solidFill>
                <a:latin typeface="ＭＳ Ｐゴシック"/>
                <a:ea typeface="ＭＳ Ｐゴシック"/>
              </a:rPr>
              <a:t>→延床面積の２０分の１が上限</a:t>
            </a:r>
            <a:r>
              <a:rPr lang="ja-JP" altLang="en-US" sz="1400" b="1" dirty="0">
                <a:solidFill>
                  <a:srgbClr val="002060"/>
                </a:solidFill>
                <a:latin typeface="ＭＳ Ｐゴシック"/>
                <a:ea typeface="ＭＳ Ｐゴシック"/>
              </a:rPr>
              <a:t>　</a:t>
            </a:r>
            <a:endParaRPr lang="en-US" altLang="ja-JP" sz="1400" b="1" dirty="0">
              <a:solidFill>
                <a:srgbClr val="002060"/>
              </a:solidFill>
              <a:latin typeface="ＭＳ Ｐゴシック"/>
              <a:ea typeface="ＭＳ Ｐゴシック"/>
            </a:endParaRPr>
          </a:p>
        </p:txBody>
      </p:sp>
      <p:sp>
        <p:nvSpPr>
          <p:cNvPr id="17" name="テキスト ボックス 16"/>
          <p:cNvSpPr txBox="1"/>
          <p:nvPr/>
        </p:nvSpPr>
        <p:spPr>
          <a:xfrm>
            <a:off x="4862513" y="5213350"/>
            <a:ext cx="4164012" cy="830263"/>
          </a:xfrm>
          <a:prstGeom prst="rect">
            <a:avLst/>
          </a:prstGeom>
          <a:noFill/>
        </p:spPr>
        <p:txBody>
          <a:bodyPr>
            <a:spAutoFit/>
          </a:bodyPr>
          <a:lstStyle/>
          <a:p>
            <a:pPr marL="285750" indent="-285750" eaLnBrk="1" hangingPunct="1">
              <a:buFont typeface="Wingdings" panose="05000000000000000000" pitchFamily="2" charset="2"/>
              <a:buChar char="l"/>
              <a:defRPr/>
            </a:pPr>
            <a:endParaRPr lang="en-US" altLang="ja-JP" sz="1600" b="1" dirty="0">
              <a:solidFill>
                <a:srgbClr val="002060"/>
              </a:solidFill>
              <a:latin typeface="ＭＳ Ｐゴシック"/>
              <a:ea typeface="ＭＳ Ｐゴシック"/>
            </a:endParaRPr>
          </a:p>
          <a:p>
            <a:pPr marL="285750" indent="-285750" eaLnBrk="1" hangingPunct="1">
              <a:buFont typeface="Wingdings" panose="05000000000000000000" pitchFamily="2" charset="2"/>
              <a:buChar char="l"/>
              <a:defRPr/>
            </a:pPr>
            <a:r>
              <a:rPr lang="ja-JP" altLang="en-US" sz="1400" b="1" dirty="0">
                <a:solidFill>
                  <a:srgbClr val="002060"/>
                </a:solidFill>
                <a:latin typeface="ＭＳ Ｐゴシック"/>
                <a:ea typeface="ＭＳ Ｐゴシック"/>
              </a:rPr>
              <a:t>所得税等の軽減</a:t>
            </a:r>
            <a:endParaRPr lang="en-US" altLang="ja-JP" sz="1400" b="1" dirty="0">
              <a:solidFill>
                <a:srgbClr val="002060"/>
              </a:solidFill>
              <a:latin typeface="ＭＳ Ｐゴシック"/>
              <a:ea typeface="ＭＳ Ｐゴシック"/>
            </a:endParaRPr>
          </a:p>
          <a:p>
            <a:pPr eaLnBrk="1" hangingPunct="1">
              <a:defRPr/>
            </a:pPr>
            <a:r>
              <a:rPr lang="ja-JP" altLang="en-US" sz="1600" b="1" dirty="0">
                <a:solidFill>
                  <a:srgbClr val="002060"/>
                </a:solidFill>
                <a:latin typeface="ＭＳ Ｐゴシック"/>
                <a:ea typeface="ＭＳ Ｐゴシック"/>
              </a:rPr>
              <a:t>　</a:t>
            </a:r>
            <a:endParaRPr lang="en-US" altLang="ja-JP" sz="1400" b="1" dirty="0">
              <a:solidFill>
                <a:srgbClr val="002060"/>
              </a:solidFill>
              <a:latin typeface="ＭＳ Ｐゴシック"/>
              <a:ea typeface="ＭＳ Ｐゴシック"/>
            </a:endParaRPr>
          </a:p>
        </p:txBody>
      </p:sp>
      <p:graphicFrame>
        <p:nvGraphicFramePr>
          <p:cNvPr id="18" name="表 17"/>
          <p:cNvGraphicFramePr>
            <a:graphicFrameLocks noGrp="1"/>
          </p:cNvGraphicFramePr>
          <p:nvPr/>
        </p:nvGraphicFramePr>
        <p:xfrm>
          <a:off x="5153025" y="5762625"/>
          <a:ext cx="3711575" cy="522289"/>
        </p:xfrm>
        <a:graphic>
          <a:graphicData uri="http://schemas.openxmlformats.org/drawingml/2006/table">
            <a:tbl>
              <a:tblPr firstRow="1" bandRow="1">
                <a:tableStyleId>{5C22544A-7EE6-4342-B048-85BDC9FD1C3A}</a:tableStyleId>
              </a:tblPr>
              <a:tblGrid>
                <a:gridCol w="1167896">
                  <a:extLst>
                    <a:ext uri="{9D8B030D-6E8A-4147-A177-3AD203B41FA5}">
                      <a16:colId xmlns:a16="http://schemas.microsoft.com/office/drawing/2014/main" val="20000"/>
                    </a:ext>
                  </a:extLst>
                </a:gridCol>
                <a:gridCol w="1532832">
                  <a:extLst>
                    <a:ext uri="{9D8B030D-6E8A-4147-A177-3AD203B41FA5}">
                      <a16:colId xmlns:a16="http://schemas.microsoft.com/office/drawing/2014/main" val="20001"/>
                    </a:ext>
                  </a:extLst>
                </a:gridCol>
                <a:gridCol w="1010847">
                  <a:extLst>
                    <a:ext uri="{9D8B030D-6E8A-4147-A177-3AD203B41FA5}">
                      <a16:colId xmlns:a16="http://schemas.microsoft.com/office/drawing/2014/main" val="20002"/>
                    </a:ext>
                  </a:extLst>
                </a:gridCol>
              </a:tblGrid>
              <a:tr h="341425">
                <a:tc>
                  <a:txBody>
                    <a:bodyPr/>
                    <a:lstStyle/>
                    <a:p>
                      <a:pPr algn="ctr"/>
                      <a:r>
                        <a:rPr kumimoji="1" lang="ja-JP" altLang="en-US" sz="900" b="0" dirty="0">
                          <a:solidFill>
                            <a:schemeClr val="tx1"/>
                          </a:solidFill>
                          <a:latin typeface="HG丸ｺﾞｼｯｸM-PRO" pitchFamily="50" charset="-128"/>
                          <a:ea typeface="HG丸ｺﾞｼｯｸM-PRO" pitchFamily="50" charset="-128"/>
                        </a:rPr>
                        <a:t>居住年</a:t>
                      </a:r>
                    </a:p>
                  </a:txBody>
                  <a:tcPr marL="35999" marR="35999" marT="33553" marB="335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丸ｺﾞｼｯｸM-PRO" pitchFamily="50" charset="-128"/>
                          <a:ea typeface="HG丸ｺﾞｼｯｸM-PRO" pitchFamily="50" charset="-128"/>
                        </a:rPr>
                        <a:t>所得税（ローン減税）最大減税額引き上げ</a:t>
                      </a:r>
                      <a:r>
                        <a:rPr kumimoji="1" lang="en-US" altLang="ja-JP" sz="900" b="0" dirty="0">
                          <a:solidFill>
                            <a:schemeClr val="tx1"/>
                          </a:solidFill>
                          <a:latin typeface="HG丸ｺﾞｼｯｸM-PRO" pitchFamily="50" charset="-128"/>
                          <a:ea typeface="HG丸ｺﾞｼｯｸM-PRO" pitchFamily="50" charset="-128"/>
                        </a:rPr>
                        <a:t>(10</a:t>
                      </a:r>
                      <a:r>
                        <a:rPr kumimoji="1" lang="en-US" altLang="ja-JP" sz="900" b="0" baseline="0" dirty="0">
                          <a:solidFill>
                            <a:schemeClr val="tx1"/>
                          </a:solidFill>
                          <a:latin typeface="HG丸ｺﾞｼｯｸM-PRO" pitchFamily="50" charset="-128"/>
                          <a:ea typeface="HG丸ｺﾞｼｯｸM-PRO" pitchFamily="50" charset="-128"/>
                        </a:rPr>
                        <a:t> </a:t>
                      </a:r>
                      <a:r>
                        <a:rPr kumimoji="1" lang="ja-JP" altLang="en-US" sz="900" b="0" dirty="0">
                          <a:solidFill>
                            <a:schemeClr val="tx1"/>
                          </a:solidFill>
                          <a:latin typeface="HG丸ｺﾞｼｯｸM-PRO" pitchFamily="50" charset="-128"/>
                          <a:ea typeface="HG丸ｺﾞｼｯｸM-PRO" pitchFamily="50" charset="-128"/>
                        </a:rPr>
                        <a:t>年間</a:t>
                      </a:r>
                      <a:r>
                        <a:rPr kumimoji="1" lang="en-US" altLang="ja-JP" sz="900" b="0" dirty="0">
                          <a:solidFill>
                            <a:schemeClr val="tx1"/>
                          </a:solidFill>
                          <a:latin typeface="HG丸ｺﾞｼｯｸM-PRO" pitchFamily="50" charset="-128"/>
                          <a:ea typeface="HG丸ｺﾞｼｯｸM-PRO" pitchFamily="50" charset="-128"/>
                        </a:rPr>
                        <a:t>)</a:t>
                      </a:r>
                      <a:endParaRPr kumimoji="1" lang="ja-JP" altLang="en-US" sz="900" b="0" dirty="0">
                        <a:solidFill>
                          <a:schemeClr val="tx1"/>
                        </a:solidFill>
                        <a:latin typeface="HG丸ｺﾞｼｯｸM-PRO" pitchFamily="50" charset="-128"/>
                        <a:ea typeface="HG丸ｺﾞｼｯｸM-PRO" pitchFamily="50" charset="-128"/>
                      </a:endParaRPr>
                    </a:p>
                  </a:txBody>
                  <a:tcPr marL="35999" marR="35999" marT="33553" marB="335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丸ｺﾞｼｯｸM-PRO" pitchFamily="50" charset="-128"/>
                          <a:ea typeface="HG丸ｺﾞｼｯｸM-PRO" pitchFamily="50" charset="-128"/>
                        </a:rPr>
                        <a:t>所得税（投資型）最大減税額</a:t>
                      </a:r>
                    </a:p>
                  </a:txBody>
                  <a:tcPr marL="35999" marR="35999" marT="33553" marB="335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0863">
                <a:tc>
                  <a:txBody>
                    <a:bodyPr/>
                    <a:lstStyle/>
                    <a:p>
                      <a:pPr algn="ctr"/>
                      <a:r>
                        <a:rPr kumimoji="1" lang="ja-JP" altLang="en-US" sz="700" b="0" dirty="0">
                          <a:solidFill>
                            <a:schemeClr val="tx1"/>
                          </a:solidFill>
                          <a:latin typeface="HG丸ｺﾞｼｯｸM-PRO" pitchFamily="50" charset="-128"/>
                          <a:ea typeface="HG丸ｺﾞｼｯｸM-PRO" pitchFamily="50" charset="-128"/>
                        </a:rPr>
                        <a:t>Ｈ</a:t>
                      </a:r>
                      <a:r>
                        <a:rPr kumimoji="1" lang="en-US" altLang="ja-JP" sz="700" b="0" dirty="0">
                          <a:solidFill>
                            <a:schemeClr val="tx1"/>
                          </a:solidFill>
                          <a:latin typeface="HG丸ｺﾞｼｯｸM-PRO" pitchFamily="50" charset="-128"/>
                          <a:ea typeface="HG丸ｺﾞｼｯｸM-PRO" pitchFamily="50" charset="-128"/>
                        </a:rPr>
                        <a:t>26</a:t>
                      </a:r>
                      <a:r>
                        <a:rPr kumimoji="1" lang="ja-JP" altLang="en-US" sz="700" b="0" dirty="0">
                          <a:solidFill>
                            <a:schemeClr val="tx1"/>
                          </a:solidFill>
                          <a:latin typeface="HG丸ｺﾞｼｯｸM-PRO" pitchFamily="50" charset="-128"/>
                          <a:ea typeface="HG丸ｺﾞｼｯｸM-PRO" pitchFamily="50" charset="-128"/>
                        </a:rPr>
                        <a:t>年</a:t>
                      </a:r>
                      <a:r>
                        <a:rPr kumimoji="1" lang="en-US" altLang="ja-JP" sz="700" b="0" dirty="0">
                          <a:solidFill>
                            <a:schemeClr val="tx1"/>
                          </a:solidFill>
                          <a:latin typeface="HG丸ｺﾞｼｯｸM-PRO" pitchFamily="50" charset="-128"/>
                          <a:ea typeface="HG丸ｺﾞｼｯｸM-PRO" pitchFamily="50" charset="-128"/>
                        </a:rPr>
                        <a:t>4</a:t>
                      </a:r>
                      <a:r>
                        <a:rPr kumimoji="1" lang="ja-JP" altLang="en-US" sz="700" b="0" dirty="0">
                          <a:solidFill>
                            <a:schemeClr val="tx1"/>
                          </a:solidFill>
                          <a:latin typeface="HG丸ｺﾞｼｯｸM-PRO" pitchFamily="50" charset="-128"/>
                          <a:ea typeface="HG丸ｺﾞｼｯｸM-PRO" pitchFamily="50" charset="-128"/>
                        </a:rPr>
                        <a:t>月～</a:t>
                      </a:r>
                      <a:r>
                        <a:rPr kumimoji="1" lang="en-US" altLang="ja-JP" sz="700" b="0" dirty="0">
                          <a:solidFill>
                            <a:schemeClr val="tx1"/>
                          </a:solidFill>
                          <a:latin typeface="HG丸ｺﾞｼｯｸM-PRO" pitchFamily="50" charset="-128"/>
                          <a:ea typeface="HG丸ｺﾞｼｯｸM-PRO" pitchFamily="50" charset="-128"/>
                        </a:rPr>
                        <a:t>R</a:t>
                      </a:r>
                      <a:r>
                        <a:rPr kumimoji="1" lang="ja-JP" altLang="en-US" sz="700" b="0" dirty="0">
                          <a:solidFill>
                            <a:schemeClr val="tx1"/>
                          </a:solidFill>
                          <a:latin typeface="HG丸ｺﾞｼｯｸM-PRO" pitchFamily="50" charset="-128"/>
                          <a:ea typeface="HG丸ｺﾞｼｯｸM-PRO" pitchFamily="50" charset="-128"/>
                        </a:rPr>
                        <a:t>３年</a:t>
                      </a:r>
                      <a:r>
                        <a:rPr kumimoji="1" lang="en-US" altLang="ja-JP" sz="700" b="0" dirty="0">
                          <a:solidFill>
                            <a:schemeClr val="tx1"/>
                          </a:solidFill>
                          <a:latin typeface="HG丸ｺﾞｼｯｸM-PRO" pitchFamily="50" charset="-128"/>
                          <a:ea typeface="HG丸ｺﾞｼｯｸM-PRO" pitchFamily="50" charset="-128"/>
                        </a:rPr>
                        <a:t>12</a:t>
                      </a:r>
                      <a:r>
                        <a:rPr kumimoji="1" lang="ja-JP" altLang="en-US" sz="700" b="0" dirty="0">
                          <a:solidFill>
                            <a:schemeClr val="tx1"/>
                          </a:solidFill>
                          <a:latin typeface="HG丸ｺﾞｼｯｸM-PRO" pitchFamily="50" charset="-128"/>
                          <a:ea typeface="HG丸ｺﾞｼｯｸM-PRO" pitchFamily="50" charset="-128"/>
                        </a:rPr>
                        <a:t>月</a:t>
                      </a:r>
                    </a:p>
                  </a:txBody>
                  <a:tcPr marL="35999" marR="35999" marT="33553" marB="335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b="0" dirty="0">
                          <a:solidFill>
                            <a:srgbClr val="FF0000"/>
                          </a:solidFill>
                          <a:latin typeface="HG丸ｺﾞｼｯｸM-PRO" pitchFamily="50" charset="-128"/>
                          <a:ea typeface="HG丸ｺﾞｼｯｸM-PRO" pitchFamily="50" charset="-128"/>
                        </a:rPr>
                        <a:t>５００万円</a:t>
                      </a:r>
                      <a:r>
                        <a:rPr kumimoji="1" lang="ja-JP" altLang="en-US" sz="700" b="0" dirty="0">
                          <a:solidFill>
                            <a:schemeClr val="tx1"/>
                          </a:solidFill>
                          <a:latin typeface="HG丸ｺﾞｼｯｸM-PRO" pitchFamily="50" charset="-128"/>
                          <a:ea typeface="HG丸ｺﾞｼｯｸM-PRO" pitchFamily="50" charset="-128"/>
                        </a:rPr>
                        <a:t>（一般４</a:t>
                      </a:r>
                      <a:r>
                        <a:rPr kumimoji="1" lang="en-US" altLang="ja-JP" sz="700" b="0" dirty="0">
                          <a:solidFill>
                            <a:schemeClr val="tx1"/>
                          </a:solidFill>
                          <a:latin typeface="HG丸ｺﾞｼｯｸM-PRO" pitchFamily="50" charset="-128"/>
                          <a:ea typeface="HG丸ｺﾞｼｯｸM-PRO" pitchFamily="50" charset="-128"/>
                        </a:rPr>
                        <a:t>00</a:t>
                      </a:r>
                      <a:r>
                        <a:rPr kumimoji="1" lang="ja-JP" altLang="en-US" sz="700" b="0" dirty="0">
                          <a:solidFill>
                            <a:schemeClr val="tx1"/>
                          </a:solidFill>
                          <a:latin typeface="HG丸ｺﾞｼｯｸM-PRO" pitchFamily="50" charset="-128"/>
                          <a:ea typeface="HG丸ｺﾞｼｯｸM-PRO" pitchFamily="50" charset="-128"/>
                        </a:rPr>
                        <a:t>万円）</a:t>
                      </a:r>
                    </a:p>
                  </a:txBody>
                  <a:tcPr marL="35999" marR="35999" marT="33553" marB="335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dirty="0">
                          <a:solidFill>
                            <a:srgbClr val="FF0000"/>
                          </a:solidFill>
                          <a:latin typeface="HG丸ｺﾞｼｯｸM-PRO" pitchFamily="50" charset="-128"/>
                          <a:ea typeface="HG丸ｺﾞｼｯｸM-PRO" pitchFamily="50" charset="-128"/>
                        </a:rPr>
                        <a:t>６５万円</a:t>
                      </a:r>
                      <a:endParaRPr kumimoji="1" lang="en-US" altLang="ja-JP" sz="700" b="0" dirty="0">
                        <a:solidFill>
                          <a:srgbClr val="FF0000"/>
                        </a:solidFill>
                        <a:latin typeface="HG丸ｺﾞｼｯｸM-PRO" pitchFamily="50" charset="-128"/>
                        <a:ea typeface="HG丸ｺﾞｼｯｸM-PRO" pitchFamily="50" charset="-128"/>
                      </a:endParaRPr>
                    </a:p>
                  </a:txBody>
                  <a:tcPr marL="35999" marR="35999" marT="33553" marB="335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9" name="表 18"/>
          <p:cNvGraphicFramePr>
            <a:graphicFrameLocks noGrp="1"/>
          </p:cNvGraphicFramePr>
          <p:nvPr/>
        </p:nvGraphicFramePr>
        <p:xfrm>
          <a:off x="5153025" y="6367463"/>
          <a:ext cx="3711575" cy="363538"/>
        </p:xfrm>
        <a:graphic>
          <a:graphicData uri="http://schemas.openxmlformats.org/drawingml/2006/table">
            <a:tbl>
              <a:tblPr firstRow="1" bandRow="1">
                <a:tableStyleId>{5C22544A-7EE6-4342-B048-85BDC9FD1C3A}</a:tableStyleId>
              </a:tblPr>
              <a:tblGrid>
                <a:gridCol w="1890803">
                  <a:extLst>
                    <a:ext uri="{9D8B030D-6E8A-4147-A177-3AD203B41FA5}">
                      <a16:colId xmlns:a16="http://schemas.microsoft.com/office/drawing/2014/main" val="20000"/>
                    </a:ext>
                  </a:extLst>
                </a:gridCol>
                <a:gridCol w="1820772">
                  <a:extLst>
                    <a:ext uri="{9D8B030D-6E8A-4147-A177-3AD203B41FA5}">
                      <a16:colId xmlns:a16="http://schemas.microsoft.com/office/drawing/2014/main" val="20001"/>
                    </a:ext>
                  </a:extLst>
                </a:gridCol>
              </a:tblGrid>
              <a:tr h="181769">
                <a:tc gridSpan="2">
                  <a:txBody>
                    <a:bodyPr/>
                    <a:lstStyle/>
                    <a:p>
                      <a:pPr algn="ctr"/>
                      <a:r>
                        <a:rPr kumimoji="1" lang="ja-JP" altLang="en-US" sz="700" b="0" dirty="0">
                          <a:solidFill>
                            <a:schemeClr val="tx1"/>
                          </a:solidFill>
                          <a:latin typeface="HG丸ｺﾞｼｯｸM-PRO" pitchFamily="50" charset="-128"/>
                          <a:ea typeface="HG丸ｺﾞｼｯｸM-PRO" pitchFamily="50" charset="-128"/>
                        </a:rPr>
                        <a:t>登録免許税率引き下げ（</a:t>
                      </a:r>
                      <a:r>
                        <a:rPr kumimoji="1" lang="ja-JP" altLang="en-US" sz="700" b="0" baseline="0" dirty="0">
                          <a:solidFill>
                            <a:schemeClr val="tx1"/>
                          </a:solidFill>
                          <a:latin typeface="HG丸ｺﾞｼｯｸM-PRO" pitchFamily="50" charset="-128"/>
                          <a:ea typeface="HG丸ｺﾞｼｯｸM-PRO" pitchFamily="50" charset="-128"/>
                        </a:rPr>
                        <a:t> </a:t>
                      </a:r>
                      <a:r>
                        <a:rPr kumimoji="1" lang="ja-JP" altLang="en-US" sz="700" b="0" dirty="0">
                          <a:solidFill>
                            <a:schemeClr val="tx1"/>
                          </a:solidFill>
                          <a:latin typeface="HG丸ｺﾞｼｯｸM-PRO" pitchFamily="50" charset="-128"/>
                          <a:ea typeface="HG丸ｺﾞｼｯｸM-PRO" pitchFamily="50" charset="-128"/>
                        </a:rPr>
                        <a:t>～ </a:t>
                      </a:r>
                      <a:r>
                        <a:rPr kumimoji="1" lang="en-US" altLang="ja-JP" sz="700" b="0" dirty="0">
                          <a:solidFill>
                            <a:schemeClr val="tx1"/>
                          </a:solidFill>
                          <a:latin typeface="HG丸ｺﾞｼｯｸM-PRO" pitchFamily="50" charset="-128"/>
                          <a:ea typeface="HG丸ｺﾞｼｯｸM-PRO" pitchFamily="50" charset="-128"/>
                        </a:rPr>
                        <a:t>R</a:t>
                      </a:r>
                      <a:r>
                        <a:rPr kumimoji="1" lang="ja-JP" altLang="en-US" sz="700" b="0" dirty="0">
                          <a:solidFill>
                            <a:schemeClr val="tx1"/>
                          </a:solidFill>
                          <a:latin typeface="HG丸ｺﾞｼｯｸM-PRO" pitchFamily="50" charset="-128"/>
                          <a:ea typeface="HG丸ｺﾞｼｯｸM-PRO" pitchFamily="50" charset="-128"/>
                        </a:rPr>
                        <a:t>４年３月</a:t>
                      </a:r>
                      <a:r>
                        <a:rPr kumimoji="1" lang="en-US" altLang="ja-JP" sz="700" b="0" dirty="0">
                          <a:solidFill>
                            <a:schemeClr val="tx1"/>
                          </a:solidFill>
                          <a:latin typeface="HG丸ｺﾞｼｯｸM-PRO" pitchFamily="50" charset="-128"/>
                          <a:ea typeface="HG丸ｺﾞｼｯｸM-PRO" pitchFamily="50" charset="-128"/>
                        </a:rPr>
                        <a:t> </a:t>
                      </a:r>
                      <a:r>
                        <a:rPr kumimoji="1" lang="ja-JP" altLang="en-US" sz="700" b="0" dirty="0">
                          <a:solidFill>
                            <a:schemeClr val="tx1"/>
                          </a:solidFill>
                          <a:latin typeface="HG丸ｺﾞｼｯｸM-PRO" pitchFamily="50" charset="-128"/>
                          <a:ea typeface="HG丸ｺﾞｼｯｸM-PRO" pitchFamily="50" charset="-128"/>
                        </a:rPr>
                        <a:t>）</a:t>
                      </a:r>
                    </a:p>
                  </a:txBody>
                  <a:tcPr marL="35999" marR="35999" marT="33673" marB="33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800" b="0" dirty="0">
                        <a:solidFill>
                          <a:schemeClr val="tx1"/>
                        </a:solidFill>
                        <a:latin typeface="HG丸ｺﾞｼｯｸM-PRO" pitchFamily="50" charset="-128"/>
                        <a:ea typeface="HG丸ｺﾞｼｯｸM-PRO" pitchFamily="50" charset="-128"/>
                      </a:endParaRPr>
                    </a:p>
                  </a:txBody>
                  <a:tcPr marL="38413" marR="384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1769">
                <a:tc>
                  <a:txBody>
                    <a:bodyPr/>
                    <a:lstStyle/>
                    <a:p>
                      <a:pPr algn="ctr"/>
                      <a:r>
                        <a:rPr kumimoji="1" lang="ja-JP" altLang="en-US" sz="700" b="0" dirty="0">
                          <a:solidFill>
                            <a:schemeClr val="tx1"/>
                          </a:solidFill>
                          <a:latin typeface="HG丸ｺﾞｼｯｸM-PRO" pitchFamily="50" charset="-128"/>
                          <a:ea typeface="HG丸ｺﾞｼｯｸM-PRO" pitchFamily="50" charset="-128"/>
                        </a:rPr>
                        <a:t>保存登記　</a:t>
                      </a:r>
                      <a:r>
                        <a:rPr kumimoji="1" lang="en-US" altLang="ja-JP" sz="700" b="0" dirty="0">
                          <a:solidFill>
                            <a:srgbClr val="FF0000"/>
                          </a:solidFill>
                          <a:latin typeface="HG丸ｺﾞｼｯｸM-PRO" pitchFamily="50" charset="-128"/>
                          <a:ea typeface="HG丸ｺﾞｼｯｸM-PRO" pitchFamily="50" charset="-128"/>
                        </a:rPr>
                        <a:t>0.1</a:t>
                      </a:r>
                      <a:r>
                        <a:rPr kumimoji="1" lang="ja-JP" altLang="en-US" sz="700" b="0" dirty="0">
                          <a:solidFill>
                            <a:srgbClr val="FF0000"/>
                          </a:solidFill>
                          <a:latin typeface="HG丸ｺﾞｼｯｸM-PRO" pitchFamily="50" charset="-128"/>
                          <a:ea typeface="HG丸ｺﾞｼｯｸM-PRO" pitchFamily="50" charset="-128"/>
                        </a:rPr>
                        <a:t>％</a:t>
                      </a:r>
                      <a:r>
                        <a:rPr kumimoji="1" lang="ja-JP" altLang="en-US" sz="700" b="0" dirty="0">
                          <a:solidFill>
                            <a:schemeClr val="tx1"/>
                          </a:solidFill>
                          <a:latin typeface="HG丸ｺﾞｼｯｸM-PRO" pitchFamily="50" charset="-128"/>
                          <a:ea typeface="HG丸ｺﾞｼｯｸM-PRO" pitchFamily="50" charset="-128"/>
                        </a:rPr>
                        <a:t>（一般</a:t>
                      </a:r>
                      <a:r>
                        <a:rPr kumimoji="1" lang="en-US" altLang="ja-JP" sz="700" b="0" dirty="0">
                          <a:solidFill>
                            <a:schemeClr val="tx1"/>
                          </a:solidFill>
                          <a:latin typeface="HG丸ｺﾞｼｯｸM-PRO" pitchFamily="50" charset="-128"/>
                          <a:ea typeface="HG丸ｺﾞｼｯｸM-PRO" pitchFamily="50" charset="-128"/>
                        </a:rPr>
                        <a:t>0.15</a:t>
                      </a:r>
                      <a:r>
                        <a:rPr kumimoji="1" lang="ja-JP" altLang="en-US" sz="700" b="0" dirty="0">
                          <a:solidFill>
                            <a:schemeClr val="tx1"/>
                          </a:solidFill>
                          <a:latin typeface="HG丸ｺﾞｼｯｸM-PRO" pitchFamily="50" charset="-128"/>
                          <a:ea typeface="HG丸ｺﾞｼｯｸM-PRO" pitchFamily="50" charset="-128"/>
                        </a:rPr>
                        <a:t>％）</a:t>
                      </a:r>
                    </a:p>
                  </a:txBody>
                  <a:tcPr marL="35999" marR="35999" marT="33673" marB="33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HG丸ｺﾞｼｯｸM-PRO" pitchFamily="50" charset="-128"/>
                          <a:ea typeface="HG丸ｺﾞｼｯｸM-PRO" pitchFamily="50" charset="-128"/>
                        </a:rPr>
                        <a:t>移転登記</a:t>
                      </a:r>
                      <a:r>
                        <a:rPr kumimoji="1" lang="ja-JP" altLang="en-US" sz="700" b="0" dirty="0">
                          <a:solidFill>
                            <a:srgbClr val="0070C0"/>
                          </a:solidFill>
                          <a:latin typeface="HG丸ｺﾞｼｯｸM-PRO" pitchFamily="50" charset="-128"/>
                          <a:ea typeface="HG丸ｺﾞｼｯｸM-PRO" pitchFamily="50" charset="-128"/>
                        </a:rPr>
                        <a:t>　</a:t>
                      </a:r>
                      <a:r>
                        <a:rPr kumimoji="1" lang="en-US" altLang="ja-JP" sz="700" b="0" dirty="0">
                          <a:solidFill>
                            <a:srgbClr val="FF0000"/>
                          </a:solidFill>
                          <a:latin typeface="HG丸ｺﾞｼｯｸM-PRO" pitchFamily="50" charset="-128"/>
                          <a:ea typeface="HG丸ｺﾞｼｯｸM-PRO" pitchFamily="50" charset="-128"/>
                        </a:rPr>
                        <a:t>0.1</a:t>
                      </a:r>
                      <a:r>
                        <a:rPr kumimoji="1" lang="ja-JP" altLang="en-US" sz="700" b="0" dirty="0">
                          <a:solidFill>
                            <a:srgbClr val="FF0000"/>
                          </a:solidFill>
                          <a:latin typeface="HG丸ｺﾞｼｯｸM-PRO" pitchFamily="50" charset="-128"/>
                          <a:ea typeface="HG丸ｺﾞｼｯｸM-PRO" pitchFamily="50" charset="-128"/>
                        </a:rPr>
                        <a:t>％</a:t>
                      </a:r>
                      <a:r>
                        <a:rPr kumimoji="1" lang="ja-JP" altLang="en-US" sz="700" b="0" dirty="0">
                          <a:solidFill>
                            <a:schemeClr val="tx1"/>
                          </a:solidFill>
                          <a:latin typeface="HG丸ｺﾞｼｯｸM-PRO" pitchFamily="50" charset="-128"/>
                          <a:ea typeface="HG丸ｺﾞｼｯｸM-PRO" pitchFamily="50" charset="-128"/>
                        </a:rPr>
                        <a:t>（一般</a:t>
                      </a:r>
                      <a:r>
                        <a:rPr kumimoji="1" lang="en-US" altLang="ja-JP" sz="700" b="0" dirty="0">
                          <a:solidFill>
                            <a:schemeClr val="tx1"/>
                          </a:solidFill>
                          <a:latin typeface="HG丸ｺﾞｼｯｸM-PRO" pitchFamily="50" charset="-128"/>
                          <a:ea typeface="HG丸ｺﾞｼｯｸM-PRO" pitchFamily="50" charset="-128"/>
                        </a:rPr>
                        <a:t>0.3</a:t>
                      </a:r>
                      <a:r>
                        <a:rPr kumimoji="1" lang="ja-JP" altLang="en-US" sz="700" b="0" dirty="0">
                          <a:solidFill>
                            <a:schemeClr val="tx1"/>
                          </a:solidFill>
                          <a:latin typeface="HG丸ｺﾞｼｯｸM-PRO" pitchFamily="50" charset="-128"/>
                          <a:ea typeface="HG丸ｺﾞｼｯｸM-PRO" pitchFamily="50" charset="-128"/>
                        </a:rPr>
                        <a:t>％）</a:t>
                      </a:r>
                    </a:p>
                  </a:txBody>
                  <a:tcPr marL="35999" marR="35999" marT="33673" marB="33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正方形/長方形 4"/>
          <p:cNvSpPr/>
          <p:nvPr/>
        </p:nvSpPr>
        <p:spPr>
          <a:xfrm>
            <a:off x="701675" y="5213350"/>
            <a:ext cx="8382000" cy="1627188"/>
          </a:xfrm>
          <a:prstGeom prst="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 name="ストライプ矢印 2"/>
          <p:cNvSpPr/>
          <p:nvPr/>
        </p:nvSpPr>
        <p:spPr bwMode="auto">
          <a:xfrm rot="5400000">
            <a:off x="3766344" y="3242469"/>
            <a:ext cx="923925" cy="430213"/>
          </a:xfrm>
          <a:prstGeom prst="stripedRightArrow">
            <a:avLst/>
          </a:prstGeom>
          <a:solidFill>
            <a:srgbClr val="FF0000">
              <a:alpha val="30000"/>
            </a:srgbClr>
          </a:solidFill>
          <a:ln w="9525" cap="flat" cmpd="sng" algn="ctr">
            <a:no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sp>
        <p:nvSpPr>
          <p:cNvPr id="16" name="ストライプ矢印 15"/>
          <p:cNvSpPr/>
          <p:nvPr/>
        </p:nvSpPr>
        <p:spPr bwMode="auto">
          <a:xfrm rot="5400000">
            <a:off x="7488237" y="3255963"/>
            <a:ext cx="923925" cy="431800"/>
          </a:xfrm>
          <a:prstGeom prst="stripedRightArrow">
            <a:avLst/>
          </a:prstGeom>
          <a:solidFill>
            <a:srgbClr val="0070C0">
              <a:alpha val="30000"/>
            </a:srgbClr>
          </a:solidFill>
          <a:ln w="9525" cap="flat" cmpd="sng" algn="ctr">
            <a:no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sp>
        <p:nvSpPr>
          <p:cNvPr id="21"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
        <p:nvSpPr>
          <p:cNvPr id="32806" name="スライド番号プレースホルダー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r>
              <a:rPr lang="en-US" altLang="ja-JP" sz="1800"/>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509588" y="1847850"/>
            <a:ext cx="8712200" cy="1766888"/>
          </a:xfrm>
          <a:prstGeom prst="rect">
            <a:avLst/>
          </a:prstGeom>
          <a:solidFill>
            <a:srgbClr val="CCFF99">
              <a:alpha val="60000"/>
            </a:srgbClr>
          </a:solidFill>
          <a:ln w="31750" algn="ctr">
            <a:solidFill>
              <a:srgbClr val="00B050"/>
            </a:solidFill>
            <a:miter lim="800000"/>
            <a:headEnd/>
            <a:tailEnd/>
          </a:ln>
          <a:effectLst/>
        </p:spPr>
        <p:txBody>
          <a:bodyPr lIns="74295" tIns="8890" rIns="74295" bIns="8890"/>
          <a:lstStyle/>
          <a:p>
            <a:pPr marL="176213" lvl="1" indent="-176213" eaLnBrk="1" hangingPunct="1">
              <a:spcBef>
                <a:spcPts val="600"/>
              </a:spcBef>
              <a:defRPr/>
            </a:pPr>
            <a:r>
              <a:rPr lang="ja-JP" altLang="en-US" sz="1800" b="1" dirty="0">
                <a:solidFill>
                  <a:srgbClr val="002060"/>
                </a:solidFill>
                <a:latin typeface="ＭＳ Ｐゴシック"/>
                <a:ea typeface="ＭＳ Ｐゴシック"/>
              </a:rPr>
              <a:t>≪</a:t>
            </a:r>
            <a:r>
              <a:rPr lang="ja-JP" altLang="ja-JP" sz="1800" b="1" dirty="0">
                <a:solidFill>
                  <a:srgbClr val="002060"/>
                </a:solidFill>
                <a:latin typeface="ＭＳ Ｐゴシック"/>
                <a:ea typeface="ＭＳ Ｐゴシック"/>
              </a:rPr>
              <a:t>低炭素まちづくり計画の特徴</a:t>
            </a:r>
            <a:r>
              <a:rPr lang="ja-JP" altLang="en-US" sz="1800" b="1" dirty="0">
                <a:solidFill>
                  <a:srgbClr val="002060"/>
                </a:solidFill>
                <a:latin typeface="ＭＳ Ｐゴシック"/>
                <a:ea typeface="ＭＳ Ｐゴシック"/>
              </a:rPr>
              <a:t>≫</a:t>
            </a:r>
            <a:endParaRPr lang="en-US" altLang="ja-JP" sz="1800" b="1" dirty="0">
              <a:solidFill>
                <a:srgbClr val="002060"/>
              </a:solidFill>
              <a:latin typeface="ＭＳ Ｐゴシック"/>
              <a:ea typeface="ＭＳ Ｐゴシック"/>
            </a:endParaRPr>
          </a:p>
          <a:p>
            <a:pPr marL="354013" lvl="1" indent="-177800" eaLnBrk="1" hangingPunct="1">
              <a:spcBef>
                <a:spcPts val="600"/>
              </a:spcBef>
              <a:buClr>
                <a:srgbClr val="FFC000"/>
              </a:buClr>
              <a:buFont typeface="Wingdings" pitchFamily="2" charset="2"/>
              <a:buChar char="l"/>
              <a:defRPr/>
            </a:pPr>
            <a:r>
              <a:rPr lang="ja-JP" altLang="ja-JP" sz="1600" dirty="0">
                <a:solidFill>
                  <a:srgbClr val="000000"/>
                </a:solidFill>
                <a:latin typeface="Arial" charset="0"/>
                <a:ea typeface="ＭＳ Ｐゴシック" charset="-128"/>
              </a:rPr>
              <a:t>低炭素まちづくり計画を通じて、まちづくりと公共交通等を一体的に計画し、様々な施策を総合的に取り組むことができる、新たな</a:t>
            </a:r>
            <a:r>
              <a:rPr lang="ja-JP" altLang="en-US" sz="1600" dirty="0">
                <a:solidFill>
                  <a:srgbClr val="000000"/>
                </a:solidFill>
                <a:latin typeface="Arial" charset="0"/>
                <a:ea typeface="ＭＳ Ｐゴシック" charset="-128"/>
              </a:rPr>
              <a:t>仕組み</a:t>
            </a:r>
            <a:r>
              <a:rPr lang="ja-JP" altLang="ja-JP" sz="1600" dirty="0">
                <a:solidFill>
                  <a:srgbClr val="000000"/>
                </a:solidFill>
                <a:latin typeface="Arial" charset="0"/>
                <a:ea typeface="ＭＳ Ｐゴシック" charset="-128"/>
              </a:rPr>
              <a:t>。</a:t>
            </a:r>
            <a:endParaRPr lang="en-US" altLang="ja-JP" sz="1600" dirty="0">
              <a:solidFill>
                <a:srgbClr val="000000"/>
              </a:solidFill>
              <a:latin typeface="HG丸ｺﾞｼｯｸM-PRO" pitchFamily="50" charset="-128"/>
            </a:endParaRPr>
          </a:p>
          <a:p>
            <a:pPr marL="354013" lvl="1" indent="-177800" eaLnBrk="1" hangingPunct="1">
              <a:spcBef>
                <a:spcPts val="600"/>
              </a:spcBef>
              <a:buClr>
                <a:srgbClr val="FFC000"/>
              </a:buClr>
              <a:buFont typeface="Wingdings" pitchFamily="2" charset="2"/>
              <a:buChar char="l"/>
              <a:defRPr/>
            </a:pPr>
            <a:r>
              <a:rPr lang="ja-JP" altLang="ja-JP" sz="1600" dirty="0">
                <a:solidFill>
                  <a:srgbClr val="000000"/>
                </a:solidFill>
                <a:latin typeface="Arial" charset="0"/>
                <a:ea typeface="ＭＳ Ｐゴシック" charset="-128"/>
              </a:rPr>
              <a:t>民間や住民の方々が主役となって、行政がこれら方々の取り組みをサポート・コーディネートする、新たな官民協同によるまちづくりの仕組み</a:t>
            </a:r>
            <a:r>
              <a:rPr lang="ja-JP" altLang="en-US" sz="1600" dirty="0">
                <a:solidFill>
                  <a:srgbClr val="000000"/>
                </a:solidFill>
                <a:latin typeface="HG丸ｺﾞｼｯｸM-PRO" pitchFamily="50" charset="-128"/>
              </a:rPr>
              <a:t>。</a:t>
            </a:r>
            <a:endParaRPr lang="en-US" altLang="ja-JP" sz="1600" dirty="0">
              <a:solidFill>
                <a:srgbClr val="000000"/>
              </a:solidFill>
              <a:latin typeface="HG丸ｺﾞｼｯｸM-PRO" pitchFamily="50" charset="-128"/>
            </a:endParaRPr>
          </a:p>
          <a:p>
            <a:pPr marL="354013" lvl="1" indent="-177800" eaLnBrk="1" hangingPunct="1">
              <a:spcBef>
                <a:spcPts val="600"/>
              </a:spcBef>
              <a:buClr>
                <a:srgbClr val="FFC000"/>
              </a:buClr>
              <a:buFont typeface="Wingdings" pitchFamily="2" charset="2"/>
              <a:buChar char="l"/>
              <a:defRPr/>
            </a:pPr>
            <a:r>
              <a:rPr lang="ja-JP" altLang="ja-JP" sz="1600" dirty="0">
                <a:solidFill>
                  <a:srgbClr val="000000"/>
                </a:solidFill>
                <a:latin typeface="Arial" charset="0"/>
                <a:ea typeface="ＭＳ Ｐゴシック" charset="-128"/>
              </a:rPr>
              <a:t>それぞれの地域の実情や、まちの規模等に応じて、柔軟に使うことができる仕組み</a:t>
            </a:r>
            <a:r>
              <a:rPr lang="ja-JP" altLang="en-US" sz="1600" dirty="0">
                <a:solidFill>
                  <a:srgbClr val="000000"/>
                </a:solidFill>
                <a:latin typeface="HG丸ｺﾞｼｯｸM-PRO" pitchFamily="50" charset="-128"/>
              </a:rPr>
              <a:t>。</a:t>
            </a:r>
            <a:endParaRPr lang="ja-JP" altLang="en-US" sz="1600" dirty="0">
              <a:solidFill>
                <a:srgbClr val="000000"/>
              </a:solidFill>
            </a:endParaRPr>
          </a:p>
        </p:txBody>
      </p:sp>
      <p:sp>
        <p:nvSpPr>
          <p:cNvPr id="9" name="メモ 8"/>
          <p:cNvSpPr/>
          <p:nvPr/>
        </p:nvSpPr>
        <p:spPr>
          <a:xfrm>
            <a:off x="509588" y="841375"/>
            <a:ext cx="8712200" cy="962025"/>
          </a:xfrm>
          <a:prstGeom prst="foldedCorner">
            <a:avLst/>
          </a:prstGeom>
          <a:solidFill>
            <a:srgbClr val="FFFF99"/>
          </a:solidFill>
          <a:ln w="31750">
            <a:solidFill>
              <a:srgbClr val="FFC000"/>
            </a:solidFill>
          </a:ln>
        </p:spPr>
        <p:style>
          <a:lnRef idx="2">
            <a:schemeClr val="accent6"/>
          </a:lnRef>
          <a:fillRef idx="1">
            <a:schemeClr val="lt1"/>
          </a:fillRef>
          <a:effectRef idx="0">
            <a:schemeClr val="accent6"/>
          </a:effectRef>
          <a:fontRef idx="minor">
            <a:schemeClr val="dk1"/>
          </a:fontRef>
        </p:style>
        <p:txBody>
          <a:bodyPr/>
          <a:lstStyle/>
          <a:p>
            <a:pPr marL="209550" indent="-209550" eaLnBrk="1" hangingPunct="1">
              <a:lnSpc>
                <a:spcPct val="120000"/>
              </a:lnSpc>
              <a:spcBef>
                <a:spcPts val="600"/>
              </a:spcBef>
              <a:defRPr/>
            </a:pPr>
            <a:r>
              <a:rPr lang="ja-JP" altLang="en-US" sz="1600" dirty="0">
                <a:solidFill>
                  <a:srgbClr val="000000"/>
                </a:solidFill>
              </a:rPr>
              <a:t>■</a:t>
            </a:r>
            <a:r>
              <a:rPr lang="en-US" altLang="ja-JP" sz="1600" dirty="0">
                <a:solidFill>
                  <a:srgbClr val="000000"/>
                </a:solidFill>
              </a:rPr>
              <a:t>『</a:t>
            </a:r>
            <a:r>
              <a:rPr lang="ja-JP" altLang="en-US" sz="1600" dirty="0">
                <a:solidFill>
                  <a:srgbClr val="000000"/>
                </a:solidFill>
              </a:rPr>
              <a:t>エコまち計画</a:t>
            </a:r>
            <a:r>
              <a:rPr lang="en-US" altLang="ja-JP" sz="1600" dirty="0">
                <a:solidFill>
                  <a:srgbClr val="000000"/>
                </a:solidFill>
              </a:rPr>
              <a:t>』</a:t>
            </a:r>
            <a:r>
              <a:rPr lang="ja-JP" altLang="en-US" sz="1600" dirty="0">
                <a:solidFill>
                  <a:srgbClr val="000000"/>
                </a:solidFill>
              </a:rPr>
              <a:t>は、</a:t>
            </a:r>
            <a:r>
              <a:rPr lang="ja-JP" altLang="ja-JP" sz="1600" dirty="0">
                <a:solidFill>
                  <a:srgbClr val="000000"/>
                </a:solidFill>
              </a:rPr>
              <a:t>都市の低炭素化に向けた取組を後押しし、また、民間投資を促進するため</a:t>
            </a:r>
            <a:r>
              <a:rPr lang="ja-JP" altLang="en-US" sz="1600" dirty="0">
                <a:solidFill>
                  <a:srgbClr val="000000"/>
                </a:solidFill>
              </a:rPr>
              <a:t>に</a:t>
            </a:r>
            <a:r>
              <a:rPr lang="ja-JP" altLang="ja-JP" sz="1600" dirty="0">
                <a:solidFill>
                  <a:srgbClr val="000000"/>
                </a:solidFill>
              </a:rPr>
              <a:t>、市町村が目指すビジョンや具体的な取組</a:t>
            </a:r>
            <a:r>
              <a:rPr lang="ja-JP" altLang="en-US" sz="1600" dirty="0">
                <a:solidFill>
                  <a:srgbClr val="000000"/>
                </a:solidFill>
              </a:rPr>
              <a:t>み</a:t>
            </a:r>
            <a:r>
              <a:rPr lang="ja-JP" altLang="ja-JP" sz="1600" dirty="0">
                <a:solidFill>
                  <a:srgbClr val="000000"/>
                </a:solidFill>
              </a:rPr>
              <a:t>を示す</a:t>
            </a:r>
            <a:r>
              <a:rPr lang="ja-JP" altLang="en-US" sz="1600" dirty="0">
                <a:solidFill>
                  <a:srgbClr val="000000"/>
                </a:solidFill>
              </a:rPr>
              <a:t>ものであり、</a:t>
            </a:r>
            <a:r>
              <a:rPr lang="ja-JP" altLang="en-US" sz="1600" u="sng" dirty="0">
                <a:solidFill>
                  <a:srgbClr val="000000"/>
                </a:solidFill>
              </a:rPr>
              <a:t>低炭素まちづくりのマスタープラン</a:t>
            </a:r>
            <a:r>
              <a:rPr lang="ja-JP" altLang="en-US" sz="1600" dirty="0">
                <a:solidFill>
                  <a:srgbClr val="000000"/>
                </a:solidFill>
              </a:rPr>
              <a:t>としての性格を有する計画。</a:t>
            </a:r>
            <a:endParaRPr lang="en-US" altLang="ja-JP" sz="1600" dirty="0">
              <a:solidFill>
                <a:srgbClr val="000000"/>
              </a:solidFill>
            </a:endParaRPr>
          </a:p>
        </p:txBody>
      </p:sp>
      <p:graphicFrame>
        <p:nvGraphicFramePr>
          <p:cNvPr id="12" name="表 11"/>
          <p:cNvGraphicFramePr>
            <a:graphicFrameLocks noGrp="1"/>
          </p:cNvGraphicFramePr>
          <p:nvPr/>
        </p:nvGraphicFramePr>
        <p:xfrm>
          <a:off x="4476750" y="5143500"/>
          <a:ext cx="4032250" cy="1647827"/>
        </p:xfrm>
        <a:graphic>
          <a:graphicData uri="http://schemas.openxmlformats.org/drawingml/2006/table">
            <a:tbl>
              <a:tblPr/>
              <a:tblGrid>
                <a:gridCol w="1206843">
                  <a:extLst>
                    <a:ext uri="{9D8B030D-6E8A-4147-A177-3AD203B41FA5}">
                      <a16:colId xmlns:a16="http://schemas.microsoft.com/office/drawing/2014/main" val="20000"/>
                    </a:ext>
                  </a:extLst>
                </a:gridCol>
                <a:gridCol w="2825407">
                  <a:extLst>
                    <a:ext uri="{9D8B030D-6E8A-4147-A177-3AD203B41FA5}">
                      <a16:colId xmlns:a16="http://schemas.microsoft.com/office/drawing/2014/main" val="20001"/>
                    </a:ext>
                  </a:extLst>
                </a:gridCol>
              </a:tblGrid>
              <a:tr h="3657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a:ln>
                            <a:noFill/>
                          </a:ln>
                          <a:solidFill>
                            <a:srgbClr val="000000"/>
                          </a:solidFill>
                          <a:effectLst/>
                          <a:latin typeface="+mn-ea"/>
                          <a:ea typeface="+mn-ea"/>
                          <a:cs typeface="Times New Roman" pitchFamily="18" charset="0"/>
                        </a:rPr>
                        <a:t>計画を作成しようとする市町村</a:t>
                      </a:r>
                      <a:endParaRPr kumimoji="1" lang="ja-JP" altLang="ja-JP" sz="1200" b="0" i="0" u="none" strike="noStrike" cap="none" normalizeH="0" baseline="0" dirty="0">
                        <a:ln>
                          <a:noFill/>
                        </a:ln>
                        <a:solidFill>
                          <a:schemeClr val="tx1"/>
                        </a:solidFill>
                        <a:effectLst/>
                        <a:latin typeface="+mn-ea"/>
                        <a:ea typeface="+mn-ea"/>
                        <a:cs typeface="Times New Roman" pitchFamily="18" charset="0"/>
                      </a:endParaRP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mn-ea"/>
                          <a:ea typeface="+mn-ea"/>
                          <a:cs typeface="Times New Roman" pitchFamily="18" charset="0"/>
                        </a:rPr>
                        <a:t>・</a:t>
                      </a:r>
                      <a:r>
                        <a:rPr kumimoji="1" lang="ja-JP" sz="1200" b="0" i="0" u="none" strike="noStrike" cap="none" normalizeH="0" baseline="0" dirty="0">
                          <a:ln>
                            <a:noFill/>
                          </a:ln>
                          <a:solidFill>
                            <a:srgbClr val="000000"/>
                          </a:solidFill>
                          <a:effectLst/>
                          <a:latin typeface="+mn-ea"/>
                          <a:ea typeface="+mn-ea"/>
                          <a:cs typeface="Times New Roman" pitchFamily="18" charset="0"/>
                        </a:rPr>
                        <a:t>計画に位置付けられる施策の担当部署</a:t>
                      </a:r>
                      <a:endParaRPr kumimoji="1" lang="en-US" altLang="ja-JP" sz="1200" b="0" i="0" u="none" strike="noStrike" cap="none" normalizeH="0" baseline="0" dirty="0">
                        <a:ln>
                          <a:noFill/>
                        </a:ln>
                        <a:solidFill>
                          <a:srgbClr val="000000"/>
                        </a:solidFill>
                        <a:effectLst/>
                        <a:latin typeface="+mn-ea"/>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a:ln>
                            <a:noFill/>
                          </a:ln>
                          <a:solidFill>
                            <a:srgbClr val="000000"/>
                          </a:solidFill>
                          <a:effectLst/>
                          <a:latin typeface="+mn-ea"/>
                          <a:ea typeface="+mn-ea"/>
                          <a:cs typeface="Times New Roman" pitchFamily="18" charset="0"/>
                        </a:rPr>
                        <a:t>（都市計画、公共交通、環境等）</a:t>
                      </a:r>
                      <a:endParaRPr kumimoji="1" lang="ja-JP" sz="1200" b="0" i="0" u="none" strike="noStrike" cap="none" normalizeH="0" baseline="0" dirty="0">
                        <a:ln>
                          <a:noFill/>
                        </a:ln>
                        <a:solidFill>
                          <a:schemeClr val="tx1"/>
                        </a:solidFill>
                        <a:effectLst/>
                        <a:latin typeface="+mn-ea"/>
                        <a:ea typeface="+mn-ea"/>
                        <a:cs typeface="Times New Roman" pitchFamily="18" charset="0"/>
                      </a:endParaRP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39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a:ln>
                            <a:noFill/>
                          </a:ln>
                          <a:solidFill>
                            <a:srgbClr val="000000"/>
                          </a:solidFill>
                          <a:effectLst/>
                          <a:latin typeface="+mn-ea"/>
                          <a:ea typeface="+mn-ea"/>
                          <a:cs typeface="Times New Roman" pitchFamily="18" charset="0"/>
                        </a:rPr>
                        <a:t>計画及び実施に関し密接な関係を有する者</a:t>
                      </a:r>
                      <a:endParaRPr kumimoji="1" lang="en-US" altLang="ja-JP" sz="1200" b="0" i="0" u="none" strike="noStrike" cap="none" normalizeH="0" baseline="0" dirty="0">
                        <a:ln>
                          <a:noFill/>
                        </a:ln>
                        <a:solidFill>
                          <a:srgbClr val="000000"/>
                        </a:solidFill>
                        <a:effectLst/>
                        <a:latin typeface="+mn-ea"/>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rgbClr val="000000"/>
                        </a:solidFill>
                        <a:effectLst/>
                        <a:latin typeface="+mn-ea"/>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cs typeface="Times New Roman" pitchFamily="18" charset="0"/>
                      </a:endParaRP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mn-ea"/>
                          <a:ea typeface="+mn-ea"/>
                          <a:cs typeface="Times New Roman" pitchFamily="18" charset="0"/>
                        </a:rPr>
                        <a:t>・</a:t>
                      </a:r>
                      <a:r>
                        <a:rPr kumimoji="1" lang="ja-JP" sz="1200" b="0" i="0" u="none" strike="noStrike" cap="none" normalizeH="0" baseline="0" dirty="0">
                          <a:ln>
                            <a:noFill/>
                          </a:ln>
                          <a:solidFill>
                            <a:srgbClr val="000000"/>
                          </a:solidFill>
                          <a:effectLst/>
                          <a:latin typeface="+mn-ea"/>
                          <a:ea typeface="+mn-ea"/>
                          <a:cs typeface="Times New Roman" pitchFamily="18" charset="0"/>
                        </a:rPr>
                        <a:t>事業の実施主体となりうる事業者</a:t>
                      </a:r>
                      <a:endParaRPr kumimoji="1" lang="en-US" altLang="ja-JP" sz="1200" b="0" i="0" u="none" strike="noStrike" cap="none" normalizeH="0" baseline="0" dirty="0">
                        <a:ln>
                          <a:noFill/>
                        </a:ln>
                        <a:solidFill>
                          <a:srgbClr val="000000"/>
                        </a:solidFill>
                        <a:effectLst/>
                        <a:latin typeface="+mn-ea"/>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a:ln>
                            <a:noFill/>
                          </a:ln>
                          <a:solidFill>
                            <a:srgbClr val="000000"/>
                          </a:solidFill>
                          <a:effectLst/>
                          <a:latin typeface="+mn-ea"/>
                          <a:ea typeface="+mn-ea"/>
                          <a:cs typeface="Times New Roman" pitchFamily="18" charset="0"/>
                        </a:rPr>
                        <a:t>（公共交通事業者、貨物運送事業者、</a:t>
                      </a:r>
                      <a:endParaRPr kumimoji="1" lang="en-US" altLang="ja-JP" sz="1200" b="0" i="0" u="none" strike="noStrike" cap="none" normalizeH="0" baseline="0" dirty="0">
                        <a:ln>
                          <a:noFill/>
                        </a:ln>
                        <a:solidFill>
                          <a:srgbClr val="000000"/>
                        </a:solidFill>
                        <a:effectLst/>
                        <a:latin typeface="+mn-ea"/>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mn-ea"/>
                          <a:ea typeface="+mn-ea"/>
                          <a:cs typeface="Times New Roman" pitchFamily="18" charset="0"/>
                        </a:rPr>
                        <a:t>　</a:t>
                      </a:r>
                      <a:r>
                        <a:rPr kumimoji="1" lang="ja-JP" sz="1200" b="0" i="0" u="none" strike="noStrike" cap="none" normalizeH="0" baseline="0" dirty="0">
                          <a:ln>
                            <a:noFill/>
                          </a:ln>
                          <a:solidFill>
                            <a:srgbClr val="000000"/>
                          </a:solidFill>
                          <a:effectLst/>
                          <a:latin typeface="+mn-ea"/>
                          <a:ea typeface="+mn-ea"/>
                          <a:cs typeface="Times New Roman" pitchFamily="18" charset="0"/>
                        </a:rPr>
                        <a:t>ディベロッパー、</a:t>
                      </a:r>
                      <a:r>
                        <a:rPr kumimoji="1" lang="ja-JP" sz="1200" b="0" i="0" u="none" strike="noStrike" cap="none" normalizeH="0" baseline="0" dirty="0">
                          <a:ln>
                            <a:noFill/>
                          </a:ln>
                          <a:solidFill>
                            <a:srgbClr val="000000"/>
                          </a:solidFill>
                          <a:effectLst/>
                          <a:latin typeface="+mn-ea"/>
                          <a:ea typeface="+mn-ea"/>
                        </a:rPr>
                        <a:t>ＮＰＯ等）</a:t>
                      </a:r>
                      <a:endParaRPr kumimoji="1" lang="en-US" altLang="ja-JP" sz="1200" b="0" i="0" u="none" strike="noStrike" cap="none" normalizeH="0" baseline="0" dirty="0">
                        <a:ln>
                          <a:noFill/>
                        </a:ln>
                        <a:solidFill>
                          <a:srgbClr val="000000"/>
                        </a:solidFill>
                        <a:effectLst/>
                        <a:latin typeface="+mn-ea"/>
                        <a:ea typeface="+mn-ea"/>
                        <a:cs typeface="Times New Roman" pitchFamily="18" charset="0"/>
                      </a:endParaRPr>
                    </a:p>
                    <a:p>
                      <a:pPr marL="87313" marR="0" lvl="0" indent="-87313" algn="just"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mn-ea"/>
                          <a:ea typeface="+mn-ea"/>
                          <a:cs typeface="Times New Roman" pitchFamily="18" charset="0"/>
                        </a:rPr>
                        <a:t>・</a:t>
                      </a:r>
                      <a:r>
                        <a:rPr kumimoji="1" lang="ja-JP" sz="1200" b="0" i="0" u="none" strike="noStrike" cap="none" normalizeH="0" baseline="0" dirty="0">
                          <a:ln>
                            <a:noFill/>
                          </a:ln>
                          <a:solidFill>
                            <a:srgbClr val="000000"/>
                          </a:solidFill>
                          <a:effectLst/>
                          <a:latin typeface="+mn-ea"/>
                          <a:ea typeface="+mn-ea"/>
                          <a:cs typeface="Times New Roman" pitchFamily="18" charset="0"/>
                        </a:rPr>
                        <a:t>事業実施に当たり事前の調整が必要となる者</a:t>
                      </a:r>
                      <a:r>
                        <a:rPr kumimoji="1" lang="ja-JP" altLang="en-US" sz="1200" b="0" i="0" u="none" strike="noStrike" cap="none" normalizeH="0" baseline="0" dirty="0">
                          <a:ln>
                            <a:noFill/>
                          </a:ln>
                          <a:solidFill>
                            <a:srgbClr val="000000"/>
                          </a:solidFill>
                          <a:effectLst/>
                          <a:latin typeface="+mn-ea"/>
                          <a:ea typeface="+mn-ea"/>
                          <a:cs typeface="Times New Roman" pitchFamily="18" charset="0"/>
                        </a:rPr>
                        <a:t>　</a:t>
                      </a:r>
                      <a:r>
                        <a:rPr kumimoji="1" lang="ja-JP" sz="1200" b="0" i="0" u="none" strike="noStrike" cap="none" normalizeH="0" baseline="0" dirty="0">
                          <a:ln>
                            <a:noFill/>
                          </a:ln>
                          <a:solidFill>
                            <a:srgbClr val="000000"/>
                          </a:solidFill>
                          <a:effectLst/>
                          <a:latin typeface="+mn-ea"/>
                          <a:ea typeface="+mn-ea"/>
                          <a:cs typeface="Times New Roman" pitchFamily="18" charset="0"/>
                        </a:rPr>
                        <a:t>（</a:t>
                      </a:r>
                      <a:r>
                        <a:rPr kumimoji="1" lang="ja-JP" sz="1200" b="0" i="0" u="none" strike="noStrike" cap="none" normalizeH="0" baseline="0" dirty="0">
                          <a:ln>
                            <a:noFill/>
                          </a:ln>
                          <a:solidFill>
                            <a:srgbClr val="000000"/>
                          </a:solidFill>
                          <a:effectLst/>
                          <a:latin typeface="+mn-ea"/>
                          <a:ea typeface="+mn-ea"/>
                        </a:rPr>
                        <a:t>公安委員会、道路管理者等）</a:t>
                      </a:r>
                      <a:endParaRPr kumimoji="1" lang="ja-JP" sz="1200" b="0" i="0" u="none" strike="noStrike" cap="none" normalizeH="0" baseline="0" dirty="0">
                        <a:ln>
                          <a:noFill/>
                        </a:ln>
                        <a:solidFill>
                          <a:schemeClr val="tx1"/>
                        </a:solidFill>
                        <a:effectLst/>
                        <a:latin typeface="+mn-ea"/>
                        <a:ea typeface="+mn-ea"/>
                        <a:cs typeface="Times New Roman" pitchFamily="18" charset="0"/>
                      </a:endParaRP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766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mn-ea"/>
                          <a:ea typeface="+mn-ea"/>
                          <a:cs typeface="Times New Roman" pitchFamily="18" charset="0"/>
                        </a:rPr>
                        <a:t>市町村が必要と認める者</a:t>
                      </a:r>
                      <a:endParaRPr kumimoji="1" lang="ja-JP" sz="1200" b="0" i="0" u="none" strike="noStrike" cap="none" normalizeH="0" baseline="0">
                        <a:ln>
                          <a:noFill/>
                        </a:ln>
                        <a:solidFill>
                          <a:schemeClr val="tx1"/>
                        </a:solidFill>
                        <a:effectLst/>
                        <a:latin typeface="+mn-ea"/>
                        <a:ea typeface="+mn-ea"/>
                        <a:cs typeface="Times New Roman" pitchFamily="18" charset="0"/>
                      </a:endParaRP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0000"/>
                          </a:solidFill>
                          <a:effectLst/>
                          <a:latin typeface="+mn-ea"/>
                          <a:ea typeface="+mn-ea"/>
                          <a:cs typeface="Times New Roman" pitchFamily="18" charset="0"/>
                        </a:rPr>
                        <a:t>・</a:t>
                      </a:r>
                      <a:r>
                        <a:rPr kumimoji="1" lang="ja-JP" sz="1200" b="0" i="0" u="none" strike="noStrike" cap="none" normalizeH="0" baseline="0" dirty="0">
                          <a:ln>
                            <a:noFill/>
                          </a:ln>
                          <a:solidFill>
                            <a:srgbClr val="000000"/>
                          </a:solidFill>
                          <a:effectLst/>
                          <a:latin typeface="+mn-ea"/>
                          <a:ea typeface="+mn-ea"/>
                          <a:cs typeface="Times New Roman" pitchFamily="18" charset="0"/>
                        </a:rPr>
                        <a:t>都道府県、学識経験者、地域住民　等</a:t>
                      </a:r>
                      <a:endParaRPr kumimoji="1" lang="ja-JP" sz="1200" b="0" i="0" u="none" strike="noStrike" cap="none" normalizeH="0" baseline="0" dirty="0">
                        <a:ln>
                          <a:noFill/>
                        </a:ln>
                        <a:solidFill>
                          <a:schemeClr val="tx1"/>
                        </a:solidFill>
                        <a:effectLst/>
                        <a:latin typeface="+mn-ea"/>
                        <a:ea typeface="+mn-ea"/>
                        <a:cs typeface="Times New Roman" pitchFamily="18" charset="0"/>
                      </a:endParaRP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3810" name="正方形/長方形 12"/>
          <p:cNvSpPr>
            <a:spLocks noChangeArrowheads="1"/>
          </p:cNvSpPr>
          <p:nvPr/>
        </p:nvSpPr>
        <p:spPr bwMode="auto">
          <a:xfrm>
            <a:off x="4411663" y="4133850"/>
            <a:ext cx="4033837" cy="738188"/>
          </a:xfrm>
          <a:prstGeom prst="rect">
            <a:avLst/>
          </a:prstGeom>
          <a:noFill/>
          <a:ln w="19050">
            <a:solidFill>
              <a:srgbClr val="FFC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HG丸ｺﾞｼｯｸM-PRO" panose="020F0600000000000000" pitchFamily="50" charset="-128"/>
              </a:rPr>
              <a:t>市町村は、計画の策定に当たっての協議や計画の実施に係る連絡調整等を行う法定協議会として、「低炭素まちづくり協議会」を設置することが可能。</a:t>
            </a:r>
            <a:endParaRPr lang="ja-JP" altLang="en-US" sz="1400">
              <a:solidFill>
                <a:srgbClr val="000000"/>
              </a:solidFill>
            </a:endParaRPr>
          </a:p>
        </p:txBody>
      </p:sp>
      <p:sp>
        <p:nvSpPr>
          <p:cNvPr id="14" name="角丸四角形 13"/>
          <p:cNvSpPr/>
          <p:nvPr/>
        </p:nvSpPr>
        <p:spPr>
          <a:xfrm>
            <a:off x="4373563" y="3694113"/>
            <a:ext cx="2376487" cy="360362"/>
          </a:xfrm>
          <a:prstGeom prst="roundRect">
            <a:avLst>
              <a:gd name="adj" fmla="val 50000"/>
            </a:avLst>
          </a:prstGeom>
          <a:ln w="3175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1400" dirty="0">
                <a:solidFill>
                  <a:srgbClr val="000000"/>
                </a:solidFill>
              </a:rPr>
              <a:t>低炭素まちづくり協議会</a:t>
            </a:r>
          </a:p>
        </p:txBody>
      </p:sp>
      <p:sp>
        <p:nvSpPr>
          <p:cNvPr id="33812" name="テキスト ボックス 11"/>
          <p:cNvSpPr txBox="1">
            <a:spLocks noChangeArrowheads="1"/>
          </p:cNvSpPr>
          <p:nvPr/>
        </p:nvSpPr>
        <p:spPr bwMode="auto">
          <a:xfrm>
            <a:off x="4411663" y="4865688"/>
            <a:ext cx="2592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solidFill>
                  <a:srgbClr val="000000"/>
                </a:solidFill>
              </a:rPr>
              <a:t>●想定される主な構成員</a:t>
            </a:r>
          </a:p>
        </p:txBody>
      </p:sp>
      <p:sp>
        <p:nvSpPr>
          <p:cNvPr id="11" name="Text Box 2"/>
          <p:cNvSpPr txBox="1">
            <a:spLocks noChangeArrowheads="1"/>
          </p:cNvSpPr>
          <p:nvPr/>
        </p:nvSpPr>
        <p:spPr bwMode="auto">
          <a:xfrm>
            <a:off x="509588" y="4298950"/>
            <a:ext cx="3673475" cy="1655763"/>
          </a:xfrm>
          <a:prstGeom prst="rect">
            <a:avLst/>
          </a:prstGeom>
          <a:solidFill>
            <a:srgbClr val="FFCCCC">
              <a:alpha val="60000"/>
            </a:srgbClr>
          </a:solidFill>
          <a:ln w="31750" algn="ctr">
            <a:solidFill>
              <a:srgbClr val="FF0066"/>
            </a:solidFill>
            <a:miter lim="800000"/>
            <a:headEnd/>
            <a:tailEnd/>
          </a:ln>
          <a:effectLst/>
        </p:spPr>
        <p:txBody>
          <a:bodyPr lIns="74295" tIns="8890" rIns="74295" bIns="8890" anchor="ctr"/>
          <a:lstStyle/>
          <a:p>
            <a:pPr marL="176213" lvl="1" indent="-176213" eaLnBrk="1" hangingPunct="1">
              <a:spcBef>
                <a:spcPts val="600"/>
              </a:spcBef>
              <a:defRPr/>
            </a:pPr>
            <a:r>
              <a:rPr lang="ja-JP" altLang="en-US" sz="1600" b="1" dirty="0">
                <a:solidFill>
                  <a:srgbClr val="002060"/>
                </a:solidFill>
                <a:latin typeface="ＭＳ Ｐゴシック"/>
                <a:ea typeface="ＭＳ Ｐゴシック"/>
              </a:rPr>
              <a:t>≪</a:t>
            </a:r>
            <a:r>
              <a:rPr lang="ja-JP" altLang="ja-JP" sz="1600" b="1" dirty="0">
                <a:solidFill>
                  <a:srgbClr val="002060"/>
                </a:solidFill>
                <a:latin typeface="ＭＳ Ｐゴシック"/>
                <a:ea typeface="ＭＳ Ｐゴシック"/>
              </a:rPr>
              <a:t>低炭素まちづくり計画の</a:t>
            </a:r>
            <a:r>
              <a:rPr lang="ja-JP" altLang="en-US" sz="1600" b="1" dirty="0">
                <a:solidFill>
                  <a:srgbClr val="002060"/>
                </a:solidFill>
                <a:latin typeface="ＭＳ Ｐゴシック"/>
                <a:ea typeface="ＭＳ Ｐゴシック"/>
              </a:rPr>
              <a:t>記載事項≫</a:t>
            </a:r>
            <a:endParaRPr lang="en-US" altLang="ja-JP" sz="1600" b="1" dirty="0">
              <a:solidFill>
                <a:srgbClr val="002060"/>
              </a:solidFill>
              <a:latin typeface="ＭＳ Ｐゴシック"/>
              <a:ea typeface="ＭＳ Ｐゴシック"/>
            </a:endParaRPr>
          </a:p>
          <a:p>
            <a:pPr marL="363538" lvl="1" indent="-276225" eaLnBrk="1" hangingPunct="1">
              <a:spcBef>
                <a:spcPts val="300"/>
              </a:spcBef>
              <a:buClr>
                <a:srgbClr val="800000"/>
              </a:buClr>
              <a:buFont typeface="+mj-ea"/>
              <a:buAutoNum type="circleNumDbPlain"/>
              <a:defRPr/>
            </a:pPr>
            <a:r>
              <a:rPr lang="ja-JP" altLang="en-US" sz="1400" u="sng" dirty="0">
                <a:solidFill>
                  <a:srgbClr val="000000"/>
                </a:solidFill>
              </a:rPr>
              <a:t>計画の区域</a:t>
            </a:r>
            <a:r>
              <a:rPr lang="en-US" altLang="ja-JP" sz="1400" u="sng" dirty="0">
                <a:solidFill>
                  <a:srgbClr val="FF0000"/>
                </a:solidFill>
                <a:latin typeface="HGP創英角ｺﾞｼｯｸUB"/>
                <a:ea typeface="ＤＨＰ特太ゴシック体" pitchFamily="2" charset="-128"/>
              </a:rPr>
              <a:t>【</a:t>
            </a:r>
            <a:r>
              <a:rPr lang="ja-JP" altLang="en-US" sz="1400" u="sng" dirty="0">
                <a:solidFill>
                  <a:srgbClr val="FF0000"/>
                </a:solidFill>
                <a:latin typeface="HGP創英角ｺﾞｼｯｸUB"/>
                <a:ea typeface="ＤＨＰ特太ゴシック体" pitchFamily="2" charset="-128"/>
              </a:rPr>
              <a:t>必須</a:t>
            </a:r>
            <a:r>
              <a:rPr lang="en-US" altLang="ja-JP" sz="1400" u="sng" dirty="0">
                <a:solidFill>
                  <a:srgbClr val="FF0000"/>
                </a:solidFill>
                <a:latin typeface="HGP創英角ｺﾞｼｯｸUB"/>
                <a:ea typeface="ＤＨＰ特太ゴシック体" pitchFamily="2" charset="-128"/>
              </a:rPr>
              <a:t>】</a:t>
            </a:r>
          </a:p>
          <a:p>
            <a:pPr marL="363538" lvl="1" indent="-276225" eaLnBrk="1" hangingPunct="1">
              <a:spcBef>
                <a:spcPts val="300"/>
              </a:spcBef>
              <a:buClr>
                <a:srgbClr val="800000"/>
              </a:buClr>
              <a:buFont typeface="+mj-ea"/>
              <a:buAutoNum type="circleNumDbPlain"/>
              <a:defRPr/>
            </a:pPr>
            <a:r>
              <a:rPr lang="ja-JP" altLang="en-US" sz="1400" u="sng" dirty="0">
                <a:solidFill>
                  <a:srgbClr val="000000"/>
                </a:solidFill>
              </a:rPr>
              <a:t>計画の目標</a:t>
            </a:r>
            <a:endParaRPr lang="en-US" altLang="ja-JP" sz="1400" u="sng" dirty="0">
              <a:solidFill>
                <a:srgbClr val="000000"/>
              </a:solidFill>
            </a:endParaRPr>
          </a:p>
          <a:p>
            <a:pPr marL="363538" lvl="1" indent="-276225" eaLnBrk="1" hangingPunct="1">
              <a:spcBef>
                <a:spcPts val="300"/>
              </a:spcBef>
              <a:buClr>
                <a:srgbClr val="800000"/>
              </a:buClr>
              <a:buFont typeface="+mj-ea"/>
              <a:buAutoNum type="circleNumDbPlain"/>
              <a:defRPr/>
            </a:pPr>
            <a:r>
              <a:rPr lang="ja-JP" altLang="en-US" sz="1400" u="sng" dirty="0">
                <a:solidFill>
                  <a:srgbClr val="000000"/>
                </a:solidFill>
              </a:rPr>
              <a:t>計画の目標を達成するために必要な事項</a:t>
            </a:r>
            <a:endParaRPr lang="en-US" altLang="ja-JP" sz="1400" u="sng" dirty="0">
              <a:solidFill>
                <a:srgbClr val="000000"/>
              </a:solidFill>
            </a:endParaRPr>
          </a:p>
          <a:p>
            <a:pPr marL="363538" lvl="1" indent="-276225" eaLnBrk="1" hangingPunct="1">
              <a:spcBef>
                <a:spcPts val="300"/>
              </a:spcBef>
              <a:buClr>
                <a:srgbClr val="800000"/>
              </a:buClr>
              <a:buFont typeface="+mj-ea"/>
              <a:buAutoNum type="circleNumDbPlain"/>
              <a:defRPr/>
            </a:pPr>
            <a:r>
              <a:rPr lang="ja-JP" altLang="en-US" sz="1400" dirty="0">
                <a:solidFill>
                  <a:srgbClr val="000000"/>
                </a:solidFill>
              </a:rPr>
              <a:t>計画の達成状況の評価に関する　事項</a:t>
            </a:r>
            <a:endParaRPr lang="en-US" altLang="ja-JP" sz="1400" dirty="0">
              <a:solidFill>
                <a:srgbClr val="000000"/>
              </a:solidFill>
            </a:endParaRPr>
          </a:p>
          <a:p>
            <a:pPr marL="363538" lvl="1" indent="-276225" eaLnBrk="1" hangingPunct="1">
              <a:spcBef>
                <a:spcPts val="300"/>
              </a:spcBef>
              <a:buClr>
                <a:srgbClr val="800000"/>
              </a:buClr>
              <a:buFont typeface="+mj-ea"/>
              <a:buAutoNum type="circleNumDbPlain"/>
              <a:defRPr/>
            </a:pPr>
            <a:r>
              <a:rPr lang="ja-JP" altLang="en-US" sz="1400" dirty="0">
                <a:solidFill>
                  <a:srgbClr val="000000"/>
                </a:solidFill>
              </a:rPr>
              <a:t>計画期間</a:t>
            </a:r>
          </a:p>
        </p:txBody>
      </p:sp>
      <p:sp>
        <p:nvSpPr>
          <p:cNvPr id="13" name="タイトル 1"/>
          <p:cNvSpPr txBox="1">
            <a:spLocks/>
          </p:cNvSpPr>
          <p:nvPr/>
        </p:nvSpPr>
        <p:spPr bwMode="auto">
          <a:xfrm>
            <a:off x="198438" y="476250"/>
            <a:ext cx="7451725" cy="404813"/>
          </a:xfrm>
          <a:prstGeom prst="rect">
            <a:avLst/>
          </a:prstGeom>
          <a:noFill/>
          <a:ln w="9525">
            <a:noFill/>
            <a:miter lim="800000"/>
            <a:headEnd/>
            <a:tailEnd/>
          </a:ln>
        </p:spPr>
        <p:txBody>
          <a:bodyPr anchor="ctr"/>
          <a:lstStyle/>
          <a:p>
            <a:pPr>
              <a:defRPr/>
            </a:pPr>
            <a:r>
              <a:rPr lang="ja-JP" altLang="en-US" sz="1800" kern="0" dirty="0">
                <a:solidFill>
                  <a:srgbClr val="0070C0"/>
                </a:solidFill>
                <a:latin typeface="ＭＳ Ｐゴシック"/>
                <a:ea typeface="ＭＳ Ｐゴシック"/>
              </a:rPr>
              <a:t>「低炭素まちづくり計画」（エコまち計画）の概要</a:t>
            </a:r>
          </a:p>
        </p:txBody>
      </p:sp>
      <p:sp>
        <p:nvSpPr>
          <p:cNvPr id="17"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
        <p:nvSpPr>
          <p:cNvPr id="33816"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r>
              <a:rPr lang="en-US" altLang="ja-JP" sz="1800"/>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036638"/>
            <a:ext cx="9263062"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スライド番号プレースホルダ 3"/>
          <p:cNvSpPr>
            <a:spLocks noGrp="1"/>
          </p:cNvSpPr>
          <p:nvPr>
            <p:ph type="sldNum" sz="quarter" idx="12"/>
          </p:nvPr>
        </p:nvSpPr>
        <p:spPr>
          <a:xfrm>
            <a:off x="7572375" y="6092825"/>
            <a:ext cx="2032000"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6</a:t>
            </a:r>
          </a:p>
        </p:txBody>
      </p:sp>
      <p:pic>
        <p:nvPicPr>
          <p:cNvPr id="3482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762000"/>
            <a:ext cx="88566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正方形/長方形 1"/>
          <p:cNvSpPr>
            <a:spLocks noChangeArrowheads="1"/>
          </p:cNvSpPr>
          <p:nvPr/>
        </p:nvSpPr>
        <p:spPr bwMode="auto">
          <a:xfrm>
            <a:off x="7661275" y="577850"/>
            <a:ext cx="282575" cy="120650"/>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8" name="タイトル 1"/>
          <p:cNvSpPr txBox="1">
            <a:spLocks/>
          </p:cNvSpPr>
          <p:nvPr/>
        </p:nvSpPr>
        <p:spPr bwMode="auto">
          <a:xfrm>
            <a:off x="7943850" y="434975"/>
            <a:ext cx="1517650" cy="404813"/>
          </a:xfrm>
          <a:prstGeom prst="rect">
            <a:avLst/>
          </a:prstGeom>
          <a:noFill/>
          <a:ln w="9525">
            <a:noFill/>
            <a:miter lim="800000"/>
            <a:headEnd/>
            <a:tailEnd/>
          </a:ln>
        </p:spPr>
        <p:txBody>
          <a:bodyPr anchor="ctr"/>
          <a:lstStyle/>
          <a:p>
            <a:pPr>
              <a:defRPr/>
            </a:pPr>
            <a:r>
              <a:rPr lang="ja-JP" altLang="en-US" sz="1000" b="1" kern="0" dirty="0">
                <a:solidFill>
                  <a:srgbClr val="000000"/>
                </a:solidFill>
                <a:latin typeface="ＭＳ Ｐゴシック"/>
                <a:ea typeface="ＭＳ Ｐゴシック"/>
              </a:rPr>
              <a:t>：集約の拠点となる地域</a:t>
            </a:r>
          </a:p>
        </p:txBody>
      </p:sp>
      <p:sp>
        <p:nvSpPr>
          <p:cNvPr id="34824" name="正方形/長方形 8"/>
          <p:cNvSpPr>
            <a:spLocks noChangeArrowheads="1"/>
          </p:cNvSpPr>
          <p:nvPr/>
        </p:nvSpPr>
        <p:spPr bwMode="auto">
          <a:xfrm>
            <a:off x="6567488" y="576263"/>
            <a:ext cx="282575" cy="120650"/>
          </a:xfrm>
          <a:prstGeom prst="rect">
            <a:avLst/>
          </a:prstGeom>
          <a:noFill/>
          <a:ln w="2222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10" name="タイトル 1"/>
          <p:cNvSpPr txBox="1">
            <a:spLocks/>
          </p:cNvSpPr>
          <p:nvPr/>
        </p:nvSpPr>
        <p:spPr bwMode="auto">
          <a:xfrm>
            <a:off x="6802438" y="434975"/>
            <a:ext cx="801687" cy="404813"/>
          </a:xfrm>
          <a:prstGeom prst="rect">
            <a:avLst/>
          </a:prstGeom>
          <a:noFill/>
          <a:ln w="9525">
            <a:noFill/>
            <a:miter lim="800000"/>
            <a:headEnd/>
            <a:tailEnd/>
          </a:ln>
        </p:spPr>
        <p:txBody>
          <a:bodyPr anchor="ctr"/>
          <a:lstStyle/>
          <a:p>
            <a:pPr>
              <a:defRPr/>
            </a:pPr>
            <a:r>
              <a:rPr lang="ja-JP" altLang="en-US" sz="1000" b="1" kern="0" dirty="0">
                <a:solidFill>
                  <a:srgbClr val="000000"/>
                </a:solidFill>
                <a:latin typeface="ＭＳ Ｐゴシック"/>
                <a:ea typeface="ＭＳ Ｐゴシック"/>
              </a:rPr>
              <a:t>：計画区域</a:t>
            </a:r>
          </a:p>
        </p:txBody>
      </p:sp>
      <p:sp>
        <p:nvSpPr>
          <p:cNvPr id="11"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
        <p:nvSpPr>
          <p:cNvPr id="3" name="タイトル 1"/>
          <p:cNvSpPr txBox="1">
            <a:spLocks/>
          </p:cNvSpPr>
          <p:nvPr/>
        </p:nvSpPr>
        <p:spPr>
          <a:xfrm>
            <a:off x="0" y="476672"/>
            <a:ext cx="7489825" cy="476250"/>
          </a:xfrm>
          <a:prstGeom prst="rect">
            <a:avLst/>
          </a:prstGeom>
        </p:spPr>
        <p:txBody>
          <a:bodyPr/>
          <a:lstStyle/>
          <a:p>
            <a:pPr>
              <a:defRPr/>
            </a:pPr>
            <a:r>
              <a:rPr lang="ja-JP" altLang="en-US" sz="1800" kern="0" dirty="0">
                <a:solidFill>
                  <a:srgbClr val="0070C0"/>
                </a:solidFill>
                <a:latin typeface="ＭＳ Ｐゴシック"/>
                <a:ea typeface="ＭＳ Ｐゴシック"/>
                <a:cs typeface="Arial" charset="0"/>
              </a:rPr>
              <a:t>≪参考≫低炭素まちづくり計画のイメージ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7"/>
          <p:cNvSpPr txBox="1">
            <a:spLocks noChangeArrowheads="1"/>
          </p:cNvSpPr>
          <p:nvPr/>
        </p:nvSpPr>
        <p:spPr bwMode="auto">
          <a:xfrm>
            <a:off x="247650" y="981075"/>
            <a:ext cx="9247188" cy="5616575"/>
          </a:xfrm>
          <a:prstGeom prst="rect">
            <a:avLst/>
          </a:prstGeom>
          <a:noFill/>
          <a:ln w="25400">
            <a:solidFill>
              <a:srgbClr val="0070C0"/>
            </a:solidFill>
            <a:miter lim="800000"/>
            <a:headEnd/>
            <a:tailEnd/>
          </a:ln>
        </p:spPr>
        <p:txBody>
          <a:bodyPr>
            <a:spAutoFit/>
          </a:bodyPr>
          <a:lstStyle/>
          <a:p>
            <a:pPr eaLnBrk="1" hangingPunct="1">
              <a:spcBef>
                <a:spcPct val="20000"/>
              </a:spcBef>
              <a:defRPr/>
            </a:pPr>
            <a:r>
              <a:rPr lang="ja-JP" altLang="en-US" sz="1800" b="1" u="sng" dirty="0">
                <a:solidFill>
                  <a:srgbClr val="002060"/>
                </a:solidFill>
                <a:latin typeface="ＭＳ Ｐゴシック"/>
                <a:ea typeface="ＭＳ Ｐゴシック"/>
              </a:rPr>
              <a:t>（１）将来</a:t>
            </a:r>
            <a:r>
              <a:rPr lang="ja-JP" altLang="ja-JP" sz="1800" b="1" u="sng" dirty="0">
                <a:solidFill>
                  <a:srgbClr val="002060"/>
                </a:solidFill>
                <a:latin typeface="ＭＳ Ｐゴシック"/>
                <a:ea typeface="ＭＳ Ｐゴシック"/>
              </a:rPr>
              <a:t>ビジョン</a:t>
            </a:r>
          </a:p>
          <a:p>
            <a:pPr marL="160338" indent="-160338" eaLnBrk="1" hangingPunct="1">
              <a:spcBef>
                <a:spcPct val="20000"/>
              </a:spcBef>
              <a:buFont typeface="Wingdings" pitchFamily="2" charset="2"/>
              <a:buChar char="Ø"/>
              <a:defRPr/>
            </a:pPr>
            <a:r>
              <a:rPr lang="ja-JP" altLang="ja-JP" sz="1600" dirty="0">
                <a:solidFill>
                  <a:srgbClr val="000000"/>
                </a:solidFill>
                <a:latin typeface="ＭＳ Ｐゴシック"/>
                <a:ea typeface="ＭＳ Ｐゴシック"/>
              </a:rPr>
              <a:t>自家用車に過度に頼らない高齢者や子育て世帯にも暮らしやすいまちなど、目指すべき</a:t>
            </a:r>
            <a:r>
              <a:rPr lang="ja-JP" altLang="en-US" sz="1600" dirty="0">
                <a:solidFill>
                  <a:srgbClr val="000000"/>
                </a:solidFill>
                <a:latin typeface="ＭＳ Ｐゴシック"/>
                <a:ea typeface="ＭＳ Ｐゴシック"/>
              </a:rPr>
              <a:t>都市の将来ビジョンを目標として設定。</a:t>
            </a:r>
            <a:endParaRPr lang="ja-JP" altLang="ja-JP" sz="1600" dirty="0">
              <a:solidFill>
                <a:srgbClr val="000000"/>
              </a:solidFill>
              <a:latin typeface="ＭＳ Ｐゴシック"/>
              <a:ea typeface="ＭＳ Ｐゴシック"/>
            </a:endParaRPr>
          </a:p>
          <a:p>
            <a:pPr eaLnBrk="1" hangingPunct="1">
              <a:spcBef>
                <a:spcPct val="20000"/>
              </a:spcBef>
              <a:defRPr/>
            </a:pPr>
            <a:r>
              <a:rPr lang="en-US" altLang="ja-JP" sz="1600" dirty="0">
                <a:solidFill>
                  <a:srgbClr val="000000"/>
                </a:solidFill>
                <a:latin typeface="ＭＳ Ｐゴシック"/>
                <a:ea typeface="ＭＳ Ｐゴシック"/>
              </a:rPr>
              <a:t> </a:t>
            </a:r>
            <a:endParaRPr lang="ja-JP" altLang="ja-JP" sz="1600" dirty="0">
              <a:solidFill>
                <a:srgbClr val="000000"/>
              </a:solidFill>
              <a:latin typeface="ＭＳ Ｐゴシック"/>
              <a:ea typeface="ＭＳ Ｐゴシック"/>
            </a:endParaRPr>
          </a:p>
          <a:p>
            <a:pPr eaLnBrk="1" hangingPunct="1">
              <a:spcBef>
                <a:spcPct val="20000"/>
              </a:spcBef>
              <a:defRPr/>
            </a:pPr>
            <a:r>
              <a:rPr lang="ja-JP" altLang="en-US" sz="1800" b="1" u="sng" dirty="0">
                <a:solidFill>
                  <a:srgbClr val="002060"/>
                </a:solidFill>
                <a:latin typeface="ＭＳ Ｐゴシック"/>
                <a:ea typeface="ＭＳ Ｐゴシック"/>
              </a:rPr>
              <a:t>（２）</a:t>
            </a:r>
            <a:r>
              <a:rPr lang="ja-JP" altLang="ja-JP" sz="1800" b="1" u="sng" dirty="0">
                <a:solidFill>
                  <a:srgbClr val="002060"/>
                </a:solidFill>
                <a:latin typeface="ＭＳ Ｐゴシック"/>
                <a:ea typeface="ＭＳ Ｐゴシック"/>
              </a:rPr>
              <a:t>将来ビジョンの実現に向けた計画目標</a:t>
            </a:r>
          </a:p>
          <a:p>
            <a:pPr marL="160338" indent="-160338" eaLnBrk="1" hangingPunct="1">
              <a:spcBef>
                <a:spcPct val="20000"/>
              </a:spcBef>
              <a:buFont typeface="Wingdings" pitchFamily="2" charset="2"/>
              <a:buChar char="Ø"/>
              <a:defRPr/>
            </a:pPr>
            <a:r>
              <a:rPr lang="ja-JP" altLang="ja-JP" sz="1600" dirty="0">
                <a:solidFill>
                  <a:srgbClr val="000000"/>
                </a:solidFill>
                <a:latin typeface="ＭＳ Ｐゴシック"/>
                <a:ea typeface="ＭＳ Ｐゴシック"/>
              </a:rPr>
              <a:t>将来ビジョンの実現に向けて、各種の施策、事業等を計画的かつ体系的に実施する観点から、計画期間内に達成すべき到達点を計画目標として設定。</a:t>
            </a:r>
            <a:endParaRPr lang="en-US" altLang="ja-JP" sz="1600" dirty="0">
              <a:solidFill>
                <a:srgbClr val="000000"/>
              </a:solidFill>
              <a:latin typeface="ＭＳ Ｐゴシック"/>
              <a:ea typeface="ＭＳ Ｐゴシック"/>
            </a:endParaRPr>
          </a:p>
          <a:p>
            <a:pPr eaLnBrk="1" hangingPunct="1">
              <a:spcBef>
                <a:spcPts val="600"/>
              </a:spcBef>
              <a:defRPr/>
            </a:pPr>
            <a:r>
              <a:rPr lang="ja-JP" altLang="en-US" sz="1800" b="1" dirty="0">
                <a:solidFill>
                  <a:srgbClr val="002060"/>
                </a:solidFill>
                <a:latin typeface="HG丸ｺﾞｼｯｸM-PRO" pitchFamily="50" charset="-128"/>
                <a:ea typeface="HG丸ｺﾞｼｯｸM-PRO" pitchFamily="50" charset="-128"/>
              </a:rPr>
              <a:t>　①まちづくり目標</a:t>
            </a:r>
            <a:endParaRPr lang="en-US" altLang="ja-JP" sz="1800" b="1" dirty="0">
              <a:solidFill>
                <a:srgbClr val="002060"/>
              </a:solidFill>
              <a:latin typeface="HG丸ｺﾞｼｯｸM-PRO" pitchFamily="50" charset="-128"/>
              <a:ea typeface="HG丸ｺﾞｼｯｸM-PRO" pitchFamily="50" charset="-128"/>
            </a:endParaRPr>
          </a:p>
          <a:p>
            <a:pPr marL="536575" indent="-274638" eaLnBrk="1" hangingPunct="1">
              <a:spcBef>
                <a:spcPct val="20000"/>
              </a:spcBef>
              <a:buFont typeface="Wingdings" pitchFamily="2" charset="2"/>
              <a:buChar char="p"/>
              <a:defRPr/>
            </a:pPr>
            <a:r>
              <a:rPr lang="ja-JP" altLang="en-US" sz="1600" dirty="0">
                <a:solidFill>
                  <a:srgbClr val="000000"/>
                </a:solidFill>
                <a:latin typeface="ＭＳ Ｐゴシック"/>
                <a:ea typeface="ＭＳ Ｐゴシック"/>
              </a:rPr>
              <a:t>公共交通の機関別分担率、集約地域の人口集積率など、都市構造分野、都市交通分野など分野別を基本に定量的な数値目標を設定。</a:t>
            </a:r>
            <a:endParaRPr lang="ja-JP" altLang="ja-JP" sz="1600" dirty="0">
              <a:solidFill>
                <a:srgbClr val="000000"/>
              </a:solidFill>
              <a:latin typeface="ＭＳ Ｐゴシック"/>
              <a:ea typeface="ＭＳ Ｐゴシック"/>
            </a:endParaRPr>
          </a:p>
          <a:p>
            <a:pPr eaLnBrk="1" hangingPunct="1">
              <a:spcBef>
                <a:spcPts val="600"/>
              </a:spcBef>
              <a:defRPr/>
            </a:pPr>
            <a:r>
              <a:rPr lang="ja-JP" altLang="en-US" sz="1800" b="1" dirty="0">
                <a:solidFill>
                  <a:srgbClr val="002060"/>
                </a:solidFill>
                <a:latin typeface="HG丸ｺﾞｼｯｸM-PRO" pitchFamily="50" charset="-128"/>
                <a:ea typeface="HG丸ｺﾞｼｯｸM-PRO" pitchFamily="50" charset="-128"/>
              </a:rPr>
              <a:t>　②二酸化炭素排出削減・吸収目標</a:t>
            </a:r>
            <a:endParaRPr lang="en-US" altLang="ja-JP" sz="1800" b="1" dirty="0">
              <a:solidFill>
                <a:srgbClr val="002060"/>
              </a:solidFill>
              <a:latin typeface="HG丸ｺﾞｼｯｸM-PRO" pitchFamily="50" charset="-128"/>
              <a:ea typeface="HG丸ｺﾞｼｯｸM-PRO" pitchFamily="50" charset="-128"/>
            </a:endParaRPr>
          </a:p>
          <a:p>
            <a:pPr marL="536575" indent="-274638" eaLnBrk="1" hangingPunct="1">
              <a:spcBef>
                <a:spcPct val="20000"/>
              </a:spcBef>
              <a:buFont typeface="Wingdings" pitchFamily="2" charset="2"/>
              <a:buChar char="p"/>
              <a:defRPr/>
            </a:pPr>
            <a:r>
              <a:rPr lang="ja-JP" altLang="en-US" sz="1600" dirty="0">
                <a:solidFill>
                  <a:srgbClr val="000000"/>
                </a:solidFill>
                <a:latin typeface="ＭＳ Ｐゴシック"/>
                <a:ea typeface="ＭＳ Ｐゴシック"/>
              </a:rPr>
              <a:t>まちづくり目標の実現、各種施策の実施により達成すべき二酸化炭素排出削減・吸収量を目標として設定。</a:t>
            </a:r>
            <a:endParaRPr lang="en-US" altLang="ja-JP" sz="1600" dirty="0">
              <a:solidFill>
                <a:srgbClr val="000000"/>
              </a:solidFill>
              <a:latin typeface="ＭＳ Ｐゴシック"/>
              <a:ea typeface="ＭＳ Ｐゴシック"/>
            </a:endParaRPr>
          </a:p>
          <a:p>
            <a:pPr eaLnBrk="1" hangingPunct="1">
              <a:spcBef>
                <a:spcPct val="20000"/>
              </a:spcBef>
              <a:defRPr/>
            </a:pPr>
            <a:endParaRPr lang="en-US" altLang="ja-JP" sz="1600" dirty="0">
              <a:solidFill>
                <a:srgbClr val="000000"/>
              </a:solidFill>
              <a:latin typeface="ＭＳ Ｐゴシック"/>
              <a:ea typeface="ＭＳ Ｐゴシック"/>
            </a:endParaRPr>
          </a:p>
          <a:p>
            <a:pPr eaLnBrk="1" hangingPunct="1">
              <a:spcBef>
                <a:spcPct val="20000"/>
              </a:spcBef>
              <a:defRPr/>
            </a:pPr>
            <a:r>
              <a:rPr lang="ja-JP" altLang="en-US" sz="1400" dirty="0">
                <a:solidFill>
                  <a:srgbClr val="000000"/>
                </a:solidFill>
                <a:latin typeface="ＭＳ Ｐ明朝" pitchFamily="18" charset="-128"/>
                <a:ea typeface="ＭＳ Ｐ明朝" pitchFamily="18" charset="-128"/>
              </a:rPr>
              <a:t>［</a:t>
            </a:r>
            <a:r>
              <a:rPr lang="ja-JP" altLang="ja-JP" sz="1400" dirty="0">
                <a:solidFill>
                  <a:srgbClr val="000000"/>
                </a:solidFill>
                <a:latin typeface="ＭＳ Ｐ明朝" pitchFamily="18" charset="-128"/>
                <a:ea typeface="ＭＳ Ｐ明朝" pitchFamily="18" charset="-128"/>
              </a:rPr>
              <a:t>目標設定に当たっての留意事項</a:t>
            </a:r>
            <a:r>
              <a:rPr lang="ja-JP" altLang="en-US" sz="1400" dirty="0">
                <a:solidFill>
                  <a:srgbClr val="000000"/>
                </a:solidFill>
                <a:latin typeface="ＭＳ Ｐ明朝" pitchFamily="18" charset="-128"/>
                <a:ea typeface="ＭＳ Ｐ明朝" pitchFamily="18" charset="-128"/>
              </a:rPr>
              <a:t>］</a:t>
            </a:r>
            <a:endParaRPr lang="ja-JP" altLang="ja-JP" sz="1400" dirty="0">
              <a:solidFill>
                <a:srgbClr val="000000"/>
              </a:solidFill>
              <a:latin typeface="ＭＳ Ｐ明朝" pitchFamily="18" charset="-128"/>
              <a:ea typeface="ＭＳ Ｐ明朝" pitchFamily="18" charset="-128"/>
            </a:endParaRPr>
          </a:p>
          <a:p>
            <a:pPr marL="174625" indent="-174625" eaLnBrk="1" hangingPunct="1">
              <a:spcBef>
                <a:spcPct val="20000"/>
              </a:spcBef>
              <a:defRPr/>
            </a:pPr>
            <a:r>
              <a:rPr lang="ja-JP" altLang="en-US" sz="1400" dirty="0">
                <a:solidFill>
                  <a:srgbClr val="000000"/>
                </a:solidFill>
                <a:latin typeface="ＭＳ Ｐ明朝" pitchFamily="18" charset="-128"/>
                <a:ea typeface="ＭＳ Ｐ明朝" pitchFamily="18" charset="-128"/>
              </a:rPr>
              <a:t>○</a:t>
            </a:r>
            <a:r>
              <a:rPr lang="ja-JP" altLang="ja-JP" sz="1400" dirty="0">
                <a:solidFill>
                  <a:srgbClr val="000000"/>
                </a:solidFill>
                <a:latin typeface="ＭＳ Ｐ明朝" pitchFamily="18" charset="-128"/>
                <a:ea typeface="ＭＳ Ｐ明朝" pitchFamily="18" charset="-128"/>
              </a:rPr>
              <a:t>将来ビジョンの設定に当たっては、各種の関連計画における将来像や長期目標等との整合性に留意する必要があ</a:t>
            </a:r>
            <a:r>
              <a:rPr lang="ja-JP" altLang="en-US" sz="1400" dirty="0">
                <a:solidFill>
                  <a:srgbClr val="000000"/>
                </a:solidFill>
                <a:latin typeface="ＭＳ Ｐ明朝" pitchFamily="18" charset="-128"/>
                <a:ea typeface="ＭＳ Ｐ明朝" pitchFamily="18" charset="-128"/>
              </a:rPr>
              <a:t>ること、この観点から、</a:t>
            </a:r>
            <a:r>
              <a:rPr lang="ja-JP" altLang="ja-JP" sz="1400" dirty="0">
                <a:solidFill>
                  <a:srgbClr val="000000"/>
                </a:solidFill>
                <a:latin typeface="ＭＳ Ｐ明朝" pitchFamily="18" charset="-128"/>
                <a:ea typeface="ＭＳ Ｐ明朝" pitchFamily="18" charset="-128"/>
              </a:rPr>
              <a:t>既往の計画で示されている目標値を活用することも考えられ</a:t>
            </a:r>
            <a:r>
              <a:rPr lang="ja-JP" altLang="en-US" sz="1400" dirty="0">
                <a:solidFill>
                  <a:srgbClr val="000000"/>
                </a:solidFill>
                <a:latin typeface="ＭＳ Ｐ明朝" pitchFamily="18" charset="-128"/>
                <a:ea typeface="ＭＳ Ｐ明朝" pitchFamily="18" charset="-128"/>
              </a:rPr>
              <a:t>ること</a:t>
            </a:r>
            <a:r>
              <a:rPr lang="ja-JP" altLang="ja-JP" sz="1400" dirty="0">
                <a:solidFill>
                  <a:srgbClr val="000000"/>
                </a:solidFill>
                <a:latin typeface="ＭＳ Ｐ明朝" pitchFamily="18" charset="-128"/>
                <a:ea typeface="ＭＳ Ｐ明朝" pitchFamily="18" charset="-128"/>
              </a:rPr>
              <a:t>。</a:t>
            </a:r>
          </a:p>
          <a:p>
            <a:pPr marL="174625" indent="-174625" eaLnBrk="1" hangingPunct="1">
              <a:spcBef>
                <a:spcPts val="600"/>
              </a:spcBef>
              <a:defRPr/>
            </a:pPr>
            <a:r>
              <a:rPr lang="ja-JP" altLang="en-US" sz="1400" dirty="0">
                <a:solidFill>
                  <a:srgbClr val="000000"/>
                </a:solidFill>
                <a:latin typeface="ＭＳ Ｐ明朝" pitchFamily="18" charset="-128"/>
                <a:ea typeface="ＭＳ Ｐ明朝" pitchFamily="18" charset="-128"/>
              </a:rPr>
              <a:t>○</a:t>
            </a:r>
            <a:r>
              <a:rPr lang="ja-JP" altLang="ja-JP" sz="1400" dirty="0">
                <a:solidFill>
                  <a:srgbClr val="000000"/>
                </a:solidFill>
                <a:latin typeface="ＭＳ Ｐ明朝" pitchFamily="18" charset="-128"/>
                <a:ea typeface="ＭＳ Ｐ明朝" pitchFamily="18" charset="-128"/>
              </a:rPr>
              <a:t>目標には、換算が可能な限りにおいて各施策等の実施による二酸化炭素削減・吸収効果を目安として示すことも望まれますが、この場合、地方公共団体実行計画における二酸化炭素削減目標量等と関連づけて記載することが推奨され</a:t>
            </a:r>
            <a:r>
              <a:rPr lang="ja-JP" altLang="en-US" sz="1400" dirty="0">
                <a:solidFill>
                  <a:srgbClr val="000000"/>
                </a:solidFill>
                <a:latin typeface="ＭＳ Ｐ明朝" pitchFamily="18" charset="-128"/>
                <a:ea typeface="ＭＳ Ｐ明朝" pitchFamily="18" charset="-128"/>
              </a:rPr>
              <a:t>ること</a:t>
            </a:r>
            <a:r>
              <a:rPr lang="ja-JP" altLang="ja-JP" sz="1400" dirty="0">
                <a:solidFill>
                  <a:srgbClr val="000000"/>
                </a:solidFill>
                <a:latin typeface="ＭＳ Ｐ明朝" pitchFamily="18" charset="-128"/>
                <a:ea typeface="ＭＳ Ｐ明朝" pitchFamily="18" charset="-128"/>
              </a:rPr>
              <a:t>。</a:t>
            </a:r>
            <a:endParaRPr lang="ja-JP" altLang="en-US" sz="1400" dirty="0">
              <a:solidFill>
                <a:srgbClr val="000000"/>
              </a:solidFill>
              <a:latin typeface="ＭＳ Ｐ明朝" pitchFamily="18" charset="-128"/>
              <a:ea typeface="ＭＳ Ｐ明朝" pitchFamily="18" charset="-128"/>
            </a:endParaRPr>
          </a:p>
        </p:txBody>
      </p:sp>
      <p:sp>
        <p:nvSpPr>
          <p:cNvPr id="4" name="タイトル 1"/>
          <p:cNvSpPr txBox="1">
            <a:spLocks/>
          </p:cNvSpPr>
          <p:nvPr/>
        </p:nvSpPr>
        <p:spPr>
          <a:xfrm>
            <a:off x="71438" y="525463"/>
            <a:ext cx="9756775" cy="476250"/>
          </a:xfrm>
          <a:prstGeom prst="rect">
            <a:avLst/>
          </a:prstGeom>
        </p:spPr>
        <p:txBody>
          <a:bodyPr/>
          <a:lstStyle/>
          <a:p>
            <a:pPr>
              <a:defRPr/>
            </a:pPr>
            <a:r>
              <a:rPr lang="ja-JP" altLang="en-US" sz="2000" kern="0" dirty="0">
                <a:solidFill>
                  <a:srgbClr val="0070C0"/>
                </a:solidFill>
                <a:latin typeface="ＭＳ Ｐゴシック"/>
                <a:ea typeface="ＭＳ Ｐゴシック"/>
              </a:rPr>
              <a:t>低炭素まちづくり計画の目標</a:t>
            </a:r>
          </a:p>
        </p:txBody>
      </p:sp>
      <p:sp>
        <p:nvSpPr>
          <p:cNvPr id="35844" name="スライド番号プレースホルダ 3"/>
          <p:cNvSpPr>
            <a:spLocks noGrp="1"/>
          </p:cNvSpPr>
          <p:nvPr>
            <p:ph type="sldNum" sz="quarter" idx="12"/>
          </p:nvPr>
        </p:nvSpPr>
        <p:spPr>
          <a:xfrm>
            <a:off x="7724775" y="6524625"/>
            <a:ext cx="2032000"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rPr>
              <a:t>7</a:t>
            </a:r>
          </a:p>
        </p:txBody>
      </p:sp>
      <p:sp>
        <p:nvSpPr>
          <p:cNvPr id="6"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92113" y="2220913"/>
            <a:ext cx="8970962" cy="4294187"/>
          </a:xfrm>
          <a:prstGeom prst="rect">
            <a:avLst/>
          </a:prstGeom>
          <a:solidFill>
            <a:srgbClr val="CCFF99">
              <a:alpha val="60000"/>
            </a:srgbClr>
          </a:solidFill>
          <a:ln w="31750" algn="ctr">
            <a:solidFill>
              <a:srgbClr val="00B050"/>
            </a:solidFill>
            <a:miter lim="800000"/>
            <a:headEnd/>
            <a:tailEnd/>
          </a:ln>
          <a:effectLst/>
        </p:spPr>
        <p:txBody>
          <a:bodyPr lIns="74295" tIns="8890" rIns="74295" bIns="8890"/>
          <a:lstStyle/>
          <a:p>
            <a:pPr marL="176213" lvl="1" indent="-176213" eaLnBrk="1" hangingPunct="1">
              <a:spcBef>
                <a:spcPts val="600"/>
              </a:spcBef>
              <a:defRPr/>
            </a:pPr>
            <a:r>
              <a:rPr lang="ja-JP" altLang="en-US" sz="1600" b="1" dirty="0">
                <a:solidFill>
                  <a:srgbClr val="002060"/>
                </a:solidFill>
                <a:latin typeface="ＭＳ Ｐゴシック"/>
                <a:ea typeface="ＭＳ Ｐゴシック"/>
              </a:rPr>
              <a:t>≪マニュアルの構成≫</a:t>
            </a:r>
          </a:p>
          <a:p>
            <a:pPr marL="354013" lvl="1" indent="-177800" eaLnBrk="1" hangingPunct="1">
              <a:lnSpc>
                <a:spcPts val="1600"/>
              </a:lnSpc>
              <a:spcBef>
                <a:spcPts val="600"/>
              </a:spcBef>
              <a:buClr>
                <a:srgbClr val="FFC000"/>
              </a:buClr>
              <a:buFont typeface="Wingdings" pitchFamily="2" charset="2"/>
              <a:buChar char="l"/>
              <a:defRPr/>
            </a:pPr>
            <a:r>
              <a:rPr lang="ja-JP" altLang="en-US" sz="1400" dirty="0">
                <a:solidFill>
                  <a:srgbClr val="000000"/>
                </a:solidFill>
                <a:latin typeface="Arial" charset="0"/>
                <a:ea typeface="ＭＳ Ｐゴシック" charset="-128"/>
              </a:rPr>
              <a:t>　</a:t>
            </a:r>
            <a:r>
              <a:rPr lang="ja-JP" altLang="en-US" sz="1600" dirty="0">
                <a:solidFill>
                  <a:srgbClr val="000000"/>
                </a:solidFill>
                <a:latin typeface="HGP創英角ｺﾞｼｯｸUB"/>
                <a:ea typeface="HGP創英角ｺﾞｼｯｸUB"/>
              </a:rPr>
              <a:t>低炭素まちづくり計画の意義・目的</a:t>
            </a:r>
            <a:endParaRPr lang="en-US" altLang="ja-JP" sz="1400" dirty="0">
              <a:solidFill>
                <a:srgbClr val="000000"/>
              </a:solidFill>
              <a:latin typeface="HGP創英角ｺﾞｼｯｸUB"/>
              <a:ea typeface="HGP創英角ｺﾞｼｯｸUB"/>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a:t>
            </a:r>
            <a:r>
              <a:rPr lang="ja-JP" altLang="en-US" sz="1400" dirty="0">
                <a:solidFill>
                  <a:srgbClr val="000000"/>
                </a:solidFill>
              </a:rPr>
              <a:t>計画全般に関する基本的事項、計画作成に際しての留意点、関連計画との関係</a:t>
            </a:r>
            <a:endParaRPr lang="en-US" altLang="ja-JP" sz="1400" dirty="0">
              <a:solidFill>
                <a:srgbClr val="000000"/>
              </a:solidFill>
            </a:endParaRPr>
          </a:p>
          <a:p>
            <a:pPr marL="461963" lvl="1" indent="-285750" eaLnBrk="1" hangingPunct="1">
              <a:lnSpc>
                <a:spcPts val="1600"/>
              </a:lnSpc>
              <a:spcBef>
                <a:spcPts val="600"/>
              </a:spcBef>
              <a:buClr>
                <a:srgbClr val="FFC000"/>
              </a:buClr>
              <a:buFont typeface="Wingdings" panose="05000000000000000000" pitchFamily="2" charset="2"/>
              <a:buChar char="l"/>
              <a:defRPr/>
            </a:pPr>
            <a:r>
              <a:rPr lang="ja-JP" altLang="en-US" sz="1600" dirty="0">
                <a:solidFill>
                  <a:srgbClr val="000000"/>
                </a:solidFill>
                <a:latin typeface="HGP創英角ｺﾞｼｯｸUB"/>
                <a:ea typeface="HGP創英角ｺﾞｼｯｸUB"/>
              </a:rPr>
              <a:t>低炭素まちづくり計画作成の流れ</a:t>
            </a:r>
            <a:endParaRPr lang="en-US" altLang="ja-JP" sz="1600" dirty="0">
              <a:solidFill>
                <a:srgbClr val="000000"/>
              </a:solidFill>
              <a:latin typeface="HGP創英角ｺﾞｼｯｸUB"/>
              <a:ea typeface="HGP創英角ｺﾞｼｯｸUB"/>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①計画作成の流れ</a:t>
            </a:r>
            <a:endParaRPr lang="en-US" altLang="ja-JP" sz="1400" dirty="0">
              <a:solidFill>
                <a:srgbClr val="000000"/>
              </a:solidFill>
              <a:latin typeface="Arial" charset="0"/>
              <a:ea typeface="ＭＳ Ｐゴシック" charset="-128"/>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⇒計画区域等の検討、関係者との協議、計画の公表、計画の変更</a:t>
            </a:r>
            <a:endParaRPr lang="en-US" altLang="ja-JP" sz="1400" dirty="0">
              <a:solidFill>
                <a:srgbClr val="000000"/>
              </a:solidFill>
              <a:latin typeface="Arial" charset="0"/>
              <a:ea typeface="ＭＳ Ｐゴシック" charset="-128"/>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②計画記載事項</a:t>
            </a:r>
            <a:endParaRPr lang="en-US" altLang="ja-JP" sz="1400" dirty="0">
              <a:solidFill>
                <a:srgbClr val="000000"/>
              </a:solidFill>
              <a:latin typeface="Arial" charset="0"/>
              <a:ea typeface="ＭＳ Ｐゴシック" charset="-128"/>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⇒計画区域、計画の目標、計画の目標を達成するための事項、計画の達成状況の評価に関する</a:t>
            </a:r>
            <a:endParaRPr lang="en-US" altLang="ja-JP" sz="1400" dirty="0">
              <a:solidFill>
                <a:srgbClr val="000000"/>
              </a:solidFill>
              <a:latin typeface="Arial" charset="0"/>
              <a:ea typeface="ＭＳ Ｐゴシック" charset="-128"/>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事項、計画期間</a:t>
            </a:r>
            <a:endParaRPr lang="en-US" altLang="ja-JP" sz="1400" dirty="0">
              <a:solidFill>
                <a:srgbClr val="000000"/>
              </a:solidFill>
              <a:latin typeface="Arial" charset="0"/>
              <a:ea typeface="ＭＳ Ｐゴシック" charset="-128"/>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③計画作成上の留意事項</a:t>
            </a:r>
            <a:endParaRPr lang="en-US" altLang="ja-JP" sz="1400" dirty="0">
              <a:solidFill>
                <a:srgbClr val="000000"/>
              </a:solidFill>
              <a:latin typeface="Arial" charset="0"/>
              <a:ea typeface="ＭＳ Ｐゴシック" charset="-128"/>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⇒関係者協議等</a:t>
            </a:r>
            <a:endParaRPr lang="en-US" altLang="ja-JP" sz="1400" dirty="0">
              <a:solidFill>
                <a:srgbClr val="000000"/>
              </a:solidFill>
              <a:latin typeface="Arial" charset="0"/>
              <a:ea typeface="ＭＳ Ｐゴシック" charset="-128"/>
            </a:endParaRPr>
          </a:p>
          <a:p>
            <a:pPr marL="461963" lvl="1" indent="-285750" eaLnBrk="1" hangingPunct="1">
              <a:lnSpc>
                <a:spcPts val="1600"/>
              </a:lnSpc>
              <a:spcBef>
                <a:spcPts val="600"/>
              </a:spcBef>
              <a:buClr>
                <a:srgbClr val="FFC000"/>
              </a:buClr>
              <a:buFont typeface="Wingdings" panose="05000000000000000000" pitchFamily="2" charset="2"/>
              <a:buChar char="l"/>
              <a:defRPr/>
            </a:pPr>
            <a:r>
              <a:rPr lang="ja-JP" altLang="en-US" sz="1600" dirty="0">
                <a:solidFill>
                  <a:srgbClr val="000000"/>
                </a:solidFill>
                <a:latin typeface="HGP創英角ｺﾞｼｯｸUB"/>
                <a:ea typeface="HGP創英角ｺﾞｼｯｸUB"/>
              </a:rPr>
              <a:t>低炭素まちづくり協議会の運営について</a:t>
            </a:r>
            <a:endParaRPr lang="en-US" altLang="ja-JP" sz="1600" dirty="0">
              <a:solidFill>
                <a:srgbClr val="000000"/>
              </a:solidFill>
              <a:latin typeface="HGP創英角ｺﾞｼｯｸUB"/>
              <a:ea typeface="HGP創英角ｺﾞｼｯｸUB"/>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⇒協議会の目的、協議会の設置（構成員、協議会の留意事項等）</a:t>
            </a:r>
            <a:endParaRPr lang="en-US" altLang="ja-JP" sz="1400" dirty="0">
              <a:solidFill>
                <a:srgbClr val="000000"/>
              </a:solidFill>
              <a:latin typeface="Arial" charset="0"/>
              <a:ea typeface="ＭＳ Ｐゴシック" charset="-128"/>
            </a:endParaRPr>
          </a:p>
          <a:p>
            <a:pPr marL="461963" lvl="1" indent="-285750" eaLnBrk="1" hangingPunct="1">
              <a:lnSpc>
                <a:spcPts val="1600"/>
              </a:lnSpc>
              <a:spcBef>
                <a:spcPts val="600"/>
              </a:spcBef>
              <a:buClr>
                <a:srgbClr val="FFC000"/>
              </a:buClr>
              <a:buFont typeface="Wingdings" panose="05000000000000000000" pitchFamily="2" charset="2"/>
              <a:buChar char="l"/>
              <a:defRPr/>
            </a:pPr>
            <a:r>
              <a:rPr lang="ja-JP" altLang="en-US" sz="1600" dirty="0">
                <a:solidFill>
                  <a:srgbClr val="000000"/>
                </a:solidFill>
                <a:latin typeface="HGP創英角ｺﾞｼｯｸUB"/>
                <a:ea typeface="HGP創英角ｺﾞｼｯｸUB"/>
              </a:rPr>
              <a:t>集約都市開発事業の認定</a:t>
            </a:r>
            <a:endParaRPr lang="en-US" altLang="ja-JP" sz="1600" dirty="0">
              <a:solidFill>
                <a:srgbClr val="000000"/>
              </a:solidFill>
              <a:latin typeface="HGP創英角ｺﾞｼｯｸUB"/>
              <a:ea typeface="HGP創英角ｺﾞｼｯｸUB"/>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⇒認定の流れ、認定基準、認定事業による支援措置等</a:t>
            </a:r>
            <a:endParaRPr lang="en-US" altLang="ja-JP" sz="1400" dirty="0">
              <a:solidFill>
                <a:srgbClr val="000000"/>
              </a:solidFill>
              <a:latin typeface="Arial" charset="0"/>
              <a:ea typeface="ＭＳ Ｐゴシック" charset="-128"/>
            </a:endParaRPr>
          </a:p>
          <a:p>
            <a:pPr marL="176213" lvl="1" eaLnBrk="1" hangingPunct="1">
              <a:spcBef>
                <a:spcPts val="600"/>
              </a:spcBef>
              <a:buClr>
                <a:srgbClr val="FFC000"/>
              </a:buClr>
              <a:defRPr/>
            </a:pPr>
            <a:endParaRPr lang="en-US" altLang="ja-JP" sz="1600" dirty="0">
              <a:solidFill>
                <a:srgbClr val="000000"/>
              </a:solidFill>
              <a:latin typeface="Arial" charset="0"/>
              <a:ea typeface="ＭＳ Ｐゴシック" charset="-128"/>
            </a:endParaRPr>
          </a:p>
        </p:txBody>
      </p:sp>
      <p:sp>
        <p:nvSpPr>
          <p:cNvPr id="7" name="タイトル 1"/>
          <p:cNvSpPr txBox="1">
            <a:spLocks/>
          </p:cNvSpPr>
          <p:nvPr/>
        </p:nvSpPr>
        <p:spPr bwMode="auto">
          <a:xfrm>
            <a:off x="198438" y="547688"/>
            <a:ext cx="7740650" cy="404812"/>
          </a:xfrm>
          <a:prstGeom prst="rect">
            <a:avLst/>
          </a:prstGeom>
          <a:noFill/>
          <a:ln w="9525">
            <a:noFill/>
            <a:miter lim="800000"/>
            <a:headEnd/>
            <a:tailEnd/>
          </a:ln>
        </p:spPr>
        <p:txBody>
          <a:bodyPr anchor="ctr"/>
          <a:lstStyle/>
          <a:p>
            <a:pPr>
              <a:defRPr/>
            </a:pPr>
            <a:r>
              <a:rPr lang="ja-JP" altLang="en-US" sz="2000" kern="0" dirty="0">
                <a:solidFill>
                  <a:srgbClr val="0070C0"/>
                </a:solidFill>
                <a:latin typeface="ＭＳ Ｐゴシック"/>
                <a:ea typeface="ＭＳ Ｐゴシック"/>
              </a:rPr>
              <a:t>低炭素まちづくり計画作成マニュアル　</a:t>
            </a:r>
            <a:r>
              <a:rPr lang="ja-JP" altLang="en-US" sz="1400" kern="0" dirty="0">
                <a:solidFill>
                  <a:srgbClr val="0070C0"/>
                </a:solidFill>
                <a:latin typeface="ＭＳ Ｐゴシック"/>
                <a:ea typeface="ＭＳ Ｐゴシック"/>
              </a:rPr>
              <a:t>（平成２４年１２月作成）</a:t>
            </a:r>
            <a:endParaRPr lang="ja-JP" altLang="en-US" sz="1200" kern="0" dirty="0">
              <a:solidFill>
                <a:srgbClr val="0070C0"/>
              </a:solidFill>
              <a:latin typeface="ＭＳ Ｐゴシック"/>
              <a:ea typeface="ＭＳ Ｐゴシック"/>
            </a:endParaRPr>
          </a:p>
        </p:txBody>
      </p:sp>
      <p:sp>
        <p:nvSpPr>
          <p:cNvPr id="8" name="テキスト ボックス 4"/>
          <p:cNvSpPr txBox="1">
            <a:spLocks noChangeArrowheads="1"/>
          </p:cNvSpPr>
          <p:nvPr/>
        </p:nvSpPr>
        <p:spPr bwMode="auto">
          <a:xfrm>
            <a:off x="392113" y="963613"/>
            <a:ext cx="8970962" cy="1169987"/>
          </a:xfrm>
          <a:prstGeom prst="rect">
            <a:avLst/>
          </a:prstGeom>
          <a:noFill/>
          <a:ln w="19050">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69875" indent="-26987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eaLnBrk="1" fontAlgn="auto" hangingPunct="1">
              <a:spcBef>
                <a:spcPct val="0"/>
              </a:spcBef>
              <a:spcAft>
                <a:spcPts val="0"/>
              </a:spcAft>
              <a:buFontTx/>
              <a:buNone/>
              <a:defRPr/>
            </a:pPr>
            <a:r>
              <a:rPr lang="ja-JP" altLang="en-US" sz="1400" kern="0" dirty="0">
                <a:solidFill>
                  <a:srgbClr val="000000"/>
                </a:solidFill>
              </a:rPr>
              <a:t>○平成</a:t>
            </a:r>
            <a:r>
              <a:rPr lang="en-US" altLang="ja-JP" sz="1400" kern="0" dirty="0">
                <a:solidFill>
                  <a:srgbClr val="000000"/>
                </a:solidFill>
              </a:rPr>
              <a:t>24</a:t>
            </a:r>
            <a:r>
              <a:rPr lang="ja-JP" altLang="en-US" sz="1400" kern="0" dirty="0">
                <a:solidFill>
                  <a:srgbClr val="000000"/>
                </a:solidFill>
              </a:rPr>
              <a:t>年</a:t>
            </a:r>
            <a:r>
              <a:rPr lang="en-US" altLang="ja-JP" sz="1400" kern="0" dirty="0">
                <a:solidFill>
                  <a:srgbClr val="000000"/>
                </a:solidFill>
              </a:rPr>
              <a:t>12</a:t>
            </a:r>
            <a:r>
              <a:rPr lang="ja-JP" altLang="en-US" sz="1400" kern="0" dirty="0">
                <a:solidFill>
                  <a:srgbClr val="000000"/>
                </a:solidFill>
              </a:rPr>
              <a:t>月に都市の低炭素化の促進に関する法律が施行され、同法に基づく「低炭素まちづくり計画」が作成され、同計画に基づき、総合的かつ計画的な都市の低炭素化の取組みの推進が期待されるところ。</a:t>
            </a:r>
            <a:endParaRPr lang="en-US" altLang="ja-JP" sz="1400" kern="0" dirty="0">
              <a:solidFill>
                <a:srgbClr val="000000"/>
              </a:solidFill>
            </a:endParaRPr>
          </a:p>
          <a:p>
            <a:pPr eaLnBrk="1" fontAlgn="auto" hangingPunct="1">
              <a:spcBef>
                <a:spcPct val="0"/>
              </a:spcBef>
              <a:spcAft>
                <a:spcPts val="0"/>
              </a:spcAft>
              <a:buFontTx/>
              <a:buNone/>
              <a:defRPr/>
            </a:pPr>
            <a:r>
              <a:rPr lang="ja-JP" altLang="en-US" sz="1400" kern="0" dirty="0">
                <a:solidFill>
                  <a:srgbClr val="000000"/>
                </a:solidFill>
              </a:rPr>
              <a:t>○地球温暖化対策の推進に関する法律に基づく地方公共団体実行計画に適合した上で、都市の低炭素化を促進していくためのマスタープランともなる低炭素まちづくり計画の作成を国が支援する観点から、当該計画の作成手順、計画記載事項や留意点について国土交通省・環境省・経済産業省が地方自治体向けにまとめたもの。</a:t>
            </a:r>
          </a:p>
        </p:txBody>
      </p:sp>
      <p:sp>
        <p:nvSpPr>
          <p:cNvPr id="9"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
        <p:nvSpPr>
          <p:cNvPr id="36870"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r>
              <a:rPr lang="en-US" altLang="ja-JP" sz="1800"/>
              <a:t>8</a:t>
            </a:r>
          </a:p>
        </p:txBody>
      </p:sp>
    </p:spTree>
  </p:cSld>
  <p:clrMapOvr>
    <a:masterClrMapping/>
  </p:clrMapOvr>
</p:sld>
</file>

<file path=ppt/theme/_rels/theme3.xml.rels><?xml version="1.0" encoding="UTF-8" standalone="yes"?><Relationships xmlns="http://schemas.openxmlformats.org/package/2006/relationships"><Relationship Id="rId1" Target="https://www.enecho.meti.go.jp/category/saving_and_new/advanced_systems/smart_community/" TargetMode="External" Type="http://schemas.openxmlformats.org/officeDocument/2006/relationships/hyperlink"/></Relationships>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marL="0" indent="0" algn="r">
          <a:buNone/>
          <a:defRPr sz="1050" u="sng" dirty="0">
            <a:hlinkClick xmlns:r="http://schemas.openxmlformats.org/officeDocument/2006/relationships" r:id="rId1"/>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6239</Words>
  <PresentationFormat>ユーザー設定</PresentationFormat>
  <Paragraphs>706</Paragraphs>
  <Slides>26</Slides>
  <Notes>1</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26</vt:i4>
      </vt:variant>
    </vt:vector>
  </HeadingPairs>
  <TitlesOfParts>
    <vt:vector size="43" baseType="lpstr">
      <vt:lpstr>ＤＨＰ平成明朝体W7</vt:lpstr>
      <vt:lpstr>HGP創英角ｺﾞｼｯｸUB</vt:lpstr>
      <vt:lpstr>HGS創英角ｺﾞｼｯｸUB</vt:lpstr>
      <vt:lpstr>HG丸ｺﾞｼｯｸM-PRO</vt:lpstr>
      <vt:lpstr>Meiryo UI</vt:lpstr>
      <vt:lpstr>ＭＳ Ｐゴシック</vt:lpstr>
      <vt:lpstr>ＭＳ Ｐ明朝</vt:lpstr>
      <vt:lpstr>ＭＳ ゴシック</vt:lpstr>
      <vt:lpstr>ＭＳ 明朝</vt:lpstr>
      <vt:lpstr>メイリオ</vt:lpstr>
      <vt:lpstr>Arial</vt:lpstr>
      <vt:lpstr>Calibri</vt:lpstr>
      <vt:lpstr>Times New Roman</vt:lpstr>
      <vt:lpstr>Wingdings</vt:lpstr>
      <vt:lpstr>デザインの設定</vt:lpstr>
      <vt:lpstr>2_Office テーマ</vt:lpstr>
      <vt:lpstr>1_標準デザイン</vt:lpstr>
      <vt:lpstr>都市計画と環境</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目次</vt:lpstr>
      <vt:lpstr>２．環境影響評価（環境アセスメント）</vt:lpstr>
      <vt:lpstr>PowerPoint プレゼンテーション</vt:lpstr>
      <vt:lpstr>２．環境影響評価（環境アセスメント）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２．環境影響評価（環境アセスメント）</vt:lpstr>
      <vt:lpstr>PowerPoint プレゼンテーション</vt:lpstr>
      <vt:lpstr>２．環境影響評価（環境アセスメント）</vt:lpstr>
      <vt:lpstr>２．環境影響評価（環境アセスメント）</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